
<file path=[Content_Types].xml><?xml version="1.0" encoding="utf-8"?>
<Types xmlns="http://schemas.openxmlformats.org/package/2006/content-types">
  <Default Extension="emf" ContentType="image/x-emf"/>
  <Default Extension="jpeg" ContentType="image/jpeg"/>
  <Default Extension="jpg" ContentType="image/jpeg"/>
  <Default Extension="png" ContentType="image/png"/>
  <Default Extension="rels" ContentType="application/vnd.openxmlformats-package.relationships+xml"/>
  <Default Extension="wdp" ContentType="image/vnd.ms-photo"/>
  <Default Extension="xml" ContentType="application/xml"/>
  <Override PartName="/ppt/presentation.xml" ContentType="application/vnd.openxmlformats-officedocument.presentationml.presentation.main+xml"/>
  <Override PartName="/ppt/slideMasters/slideMaster1.xml" ContentType="application/vnd.openxmlformats-officedocument.presentationml.slideMaster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slides/slide5.xml" ContentType="application/vnd.openxmlformats-officedocument.presentationml.slide+xml"/>
  <Override PartName="/ppt/slides/slide6.xml" ContentType="application/vnd.openxmlformats-officedocument.presentationml.slide+xml"/>
  <Override PartName="/ppt/slides/slide7.xml" ContentType="application/vnd.openxmlformats-officedocument.presentationml.slide+xml"/>
  <Override PartName="/ppt/slides/slide8.xml" ContentType="application/vnd.openxmlformats-officedocument.presentationml.slide+xml"/>
  <Override PartName="/ppt/slides/slide9.xml" ContentType="application/vnd.openxmlformats-officedocument.presentationml.slide+xml"/>
  <Override PartName="/ppt/slides/slide10.xml" ContentType="application/vnd.openxmlformats-officedocument.presentationml.slide+xml"/>
  <Override PartName="/ppt/slides/slide11.xml" ContentType="application/vnd.openxmlformats-officedocument.presentationml.slide+xml"/>
  <Override PartName="/ppt/slides/slide12.xml" ContentType="application/vnd.openxmlformats-officedocument.presentationml.slide+xml"/>
  <Override PartName="/ppt/slides/slide13.xml" ContentType="application/vnd.openxmlformats-officedocument.presentationml.slide+xml"/>
  <Override PartName="/ppt/slides/slide14.xml" ContentType="application/vnd.openxmlformats-officedocument.presentationml.slide+xml"/>
  <Override PartName="/ppt/slides/slide15.xml" ContentType="application/vnd.openxmlformats-officedocument.presentationml.slide+xml"/>
  <Override PartName="/ppt/slides/slide16.xml" ContentType="application/vnd.openxmlformats-officedocument.presentationml.slide+xml"/>
  <Override PartName="/ppt/slides/slide17.xml" ContentType="application/vnd.openxmlformats-officedocument.presentationml.slide+xml"/>
  <Override PartName="/ppt/slides/slide18.xml" ContentType="application/vnd.openxmlformats-officedocument.presentationml.slide+xml"/>
  <Override PartName="/ppt/slides/slide19.xml" ContentType="application/vnd.openxmlformats-officedocument.presentationml.slide+xml"/>
  <Override PartName="/ppt/slides/slide20.xml" ContentType="application/vnd.openxmlformats-officedocument.presentationml.slide+xml"/>
  <Override PartName="/ppt/slides/slide21.xml" ContentType="application/vnd.openxmlformats-officedocument.presentationml.slide+xml"/>
  <Override PartName="/ppt/slides/slide22.xml" ContentType="application/vnd.openxmlformats-officedocument.presentationml.slide+xml"/>
  <Override PartName="/ppt/slides/slide23.xml" ContentType="application/vnd.openxmlformats-officedocument.presentationml.slide+xml"/>
  <Override PartName="/ppt/slides/slide24.xml" ContentType="application/vnd.openxmlformats-officedocument.presentationml.slide+xml"/>
  <Override PartName="/ppt/slides/slide25.xml" ContentType="application/vnd.openxmlformats-officedocument.presentationml.slide+xml"/>
  <Override PartName="/ppt/slides/slide26.xml" ContentType="application/vnd.openxmlformats-officedocument.presentationml.slide+xml"/>
  <Override PartName="/ppt/slides/slide27.xml" ContentType="application/vnd.openxmlformats-officedocument.presentationml.slide+xml"/>
  <Override PartName="/ppt/slides/slide28.xml" ContentType="application/vnd.openxmlformats-officedocument.presentationml.slide+xml"/>
  <Override PartName="/ppt/slides/slide29.xml" ContentType="application/vnd.openxmlformats-officedocument.presentationml.slide+xml"/>
  <Override PartName="/ppt/slides/slide30.xml" ContentType="application/vnd.openxmlformats-officedocument.presentationml.slide+xml"/>
  <Override PartName="/ppt/slides/slide31.xml" ContentType="application/vnd.openxmlformats-officedocument.presentationml.slide+xml"/>
  <Override PartName="/ppt/slides/slide32.xml" ContentType="application/vnd.openxmlformats-officedocument.presentationml.slide+xml"/>
  <Override PartName="/ppt/slides/slide33.xml" ContentType="application/vnd.openxmlformats-officedocument.presentationml.slide+xml"/>
  <Override PartName="/ppt/slides/slide34.xml" ContentType="application/vnd.openxmlformats-officedocument.presentationml.slide+xml"/>
  <Override PartName="/ppt/slides/slide35.xml" ContentType="application/vnd.openxmlformats-officedocument.presentationml.slide+xml"/>
  <Override PartName="/ppt/slides/slide36.xml" ContentType="application/vnd.openxmlformats-officedocument.presentationml.slide+xml"/>
  <Override PartName="/ppt/slides/slide37.xml" ContentType="application/vnd.openxmlformats-officedocument.presentationml.slide+xml"/>
  <Override PartName="/ppt/slides/slide38.xml" ContentType="application/vnd.openxmlformats-officedocument.presentationml.slide+xml"/>
  <Override PartName="/ppt/slides/slide39.xml" ContentType="application/vnd.openxmlformats-officedocument.presentationml.slide+xml"/>
  <Override PartName="/ppt/slides/slide40.xml" ContentType="application/vnd.openxmlformats-officedocument.presentationml.slide+xml"/>
  <Override PartName="/ppt/slides/slide41.xml" ContentType="application/vnd.openxmlformats-officedocument.presentationml.slide+xml"/>
  <Override PartName="/ppt/slides/slide42.xml" ContentType="application/vnd.openxmlformats-officedocument.presentationml.slide+xml"/>
  <Override PartName="/ppt/slides/slide43.xml" ContentType="application/vnd.openxmlformats-officedocument.presentationml.slide+xml"/>
  <Override PartName="/ppt/notesMasters/notesMaster1.xml" ContentType="application/vnd.openxmlformats-officedocument.presentationml.notesMaster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slideLayouts/slideLayout9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Layouts/slideLayout11.xml" ContentType="application/vnd.openxmlformats-officedocument.presentationml.slideLayout+xml"/>
  <Override PartName="/ppt/slideLayouts/slideLayout12.xml" ContentType="application/vnd.openxmlformats-officedocument.presentationml.slideLayout+xml"/>
  <Override PartName="/ppt/slideLayouts/slideLayout13.xml" ContentType="application/vnd.openxmlformats-officedocument.presentationml.slideLayout+xml"/>
  <Override PartName="/ppt/slideLayouts/slideLayout14.xml" ContentType="application/vnd.openxmlformats-officedocument.presentationml.slideLayout+xml"/>
  <Override PartName="/ppt/slideLayouts/slideLayout15.xml" ContentType="application/vnd.openxmlformats-officedocument.presentationml.slideLayout+xml"/>
  <Override PartName="/ppt/slideLayouts/slideLayout16.xml" ContentType="application/vnd.openxmlformats-officedocument.presentationml.slideLayout+xml"/>
  <Override PartName="/ppt/slideLayouts/slideLayout17.xml" ContentType="application/vnd.openxmlformats-officedocument.presentationml.slideLayout+xml"/>
  <Override PartName="/ppt/slideLayouts/slideLayout18.xml" ContentType="application/vnd.openxmlformats-officedocument.presentationml.slideLayout+xml"/>
  <Override PartName="/ppt/slideLayouts/slideLayout19.xml" ContentType="application/vnd.openxmlformats-officedocument.presentationml.slideLayout+xml"/>
  <Override PartName="/ppt/slideLayouts/slideLayout20.xml" ContentType="application/vnd.openxmlformats-officedocument.presentationml.slideLayout+xml"/>
  <Override PartName="/ppt/slideLayouts/slideLayout21.xml" ContentType="application/vnd.openxmlformats-officedocument.presentationml.slideLayout+xml"/>
  <Override PartName="/ppt/slideLayouts/slideLayout22.xml" ContentType="application/vnd.openxmlformats-officedocument.presentationml.slideLayout+xml"/>
  <Override PartName="/ppt/slideLayouts/slideLayout23.xml" ContentType="application/vnd.openxmlformats-officedocument.presentationml.slideLayout+xml"/>
  <Override PartName="/ppt/slideLayouts/slideLayout24.xml" ContentType="application/vnd.openxmlformats-officedocument.presentationml.slideLayout+xml"/>
  <Override PartName="/ppt/slideLayouts/slideLayout25.xml" ContentType="application/vnd.openxmlformats-officedocument.presentationml.slideLayout+xml"/>
  <Override PartName="/ppt/slideLayouts/slideLayout26.xml" ContentType="application/vnd.openxmlformats-officedocument.presentationml.slideLayout+xml"/>
  <Override PartName="/ppt/slideLayouts/slideLayout27.xml" ContentType="application/vnd.openxmlformats-officedocument.presentationml.slideLayout+xml"/>
  <Override PartName="/ppt/slideLayouts/slideLayout28.xml" ContentType="application/vnd.openxmlformats-officedocument.presentationml.slideLayout+xml"/>
  <Override PartName="/ppt/slideLayouts/slideLayout29.xml" ContentType="application/vnd.openxmlformats-officedocument.presentationml.slideLayout+xml"/>
  <Override PartName="/ppt/slideLayouts/slideLayout30.xml" ContentType="application/vnd.openxmlformats-officedocument.presentationml.slideLayout+xml"/>
  <Override PartName="/ppt/theme/theme2.xml" ContentType="application/vnd.openxmlformats-officedocument.theme+xml"/>
  <Override PartName="/ppt/notesSlides/notesSlide1.xml" ContentType="application/vnd.openxmlformats-officedocument.presentationml.notesSlide+xml"/>
  <Override PartName="/ppt/notesSlides/notesSlide2.xml" ContentType="application/vnd.openxmlformats-officedocument.presentationml.notesSlide+xml"/>
  <Override PartName="/ppt/diagrams/data1.xml" ContentType="application/vnd.openxmlformats-officedocument.drawingml.diagramData+xml"/>
  <Override PartName="/ppt/diagrams/layout1.xml" ContentType="application/vnd.openxmlformats-officedocument.drawingml.diagramLayout+xml"/>
  <Override PartName="/ppt/diagrams/quickStyle1.xml" ContentType="application/vnd.openxmlformats-officedocument.drawingml.diagramStyle+xml"/>
  <Override PartName="/ppt/diagrams/colors1.xml" ContentType="application/vnd.openxmlformats-officedocument.drawingml.diagramColors+xml"/>
  <Override PartName="/ppt/diagrams/drawing1.xml" ContentType="application/vnd.ms-office.drawingml.diagramDrawing+xml"/>
  <Override PartName="/ppt/diagrams/data2.xml" ContentType="application/vnd.openxmlformats-officedocument.drawingml.diagramData+xml"/>
  <Override PartName="/ppt/diagrams/layout2.xml" ContentType="application/vnd.openxmlformats-officedocument.drawingml.diagramLayout+xml"/>
  <Override PartName="/ppt/diagrams/quickStyle2.xml" ContentType="application/vnd.openxmlformats-officedocument.drawingml.diagramStyle+xml"/>
  <Override PartName="/ppt/diagrams/colors2.xml" ContentType="application/vnd.openxmlformats-officedocument.drawingml.diagramColors+xml"/>
  <Override PartName="/ppt/diagrams/drawing2.xml" ContentType="application/vnd.ms-office.drawingml.diagramDrawing+xml"/>
  <Override PartName="/ppt/diagrams/data3.xml" ContentType="application/vnd.openxmlformats-officedocument.drawingml.diagramData+xml"/>
  <Override PartName="/ppt/diagrams/layout3.xml" ContentType="application/vnd.openxmlformats-officedocument.drawingml.diagramLayout+xml"/>
  <Override PartName="/ppt/diagrams/quickStyle3.xml" ContentType="application/vnd.openxmlformats-officedocument.drawingml.diagramStyle+xml"/>
  <Override PartName="/ppt/diagrams/colors3.xml" ContentType="application/vnd.openxmlformats-officedocument.drawingml.diagramColors+xml"/>
  <Override PartName="/ppt/diagrams/drawing3.xml" ContentType="application/vnd.ms-office.drawingml.diagramDrawing+xml"/>
  <Override PartName="/ppt/notesSlides/notesSlide3.xml" ContentType="application/vnd.openxmlformats-officedocument.presentationml.notesSlide+xml"/>
  <Override PartName="/ppt/notesSlides/notesSlide4.xml" ContentType="application/vnd.openxmlformats-officedocument.presentationml.notesSlide+xml"/>
  <Override PartName="/ppt/notesSlides/notesSlide5.xml" ContentType="application/vnd.openxmlformats-officedocument.presentationml.notesSlide+xml"/>
  <Override PartName="/ppt/notesSlides/notesSlide6.xml" ContentType="application/vnd.openxmlformats-officedocument.presentationml.notesSlide+xml"/>
  <Override PartName="/ppt/notesSlides/notesSlide7.xml" ContentType="application/vnd.openxmlformats-officedocument.presentationml.notesSlide+xml"/>
  <Override PartName="/ppt/notesSlides/notesSlide8.xml" ContentType="application/vnd.openxmlformats-officedocument.presentationml.notesSlide+xml"/>
  <Override PartName="/ppt/diagrams/data4.xml" ContentType="application/vnd.openxmlformats-officedocument.drawingml.diagramData+xml"/>
  <Override PartName="/ppt/diagrams/layout4.xml" ContentType="application/vnd.openxmlformats-officedocument.drawingml.diagramLayout+xml"/>
  <Override PartName="/ppt/diagrams/quickStyle4.xml" ContentType="application/vnd.openxmlformats-officedocument.drawingml.diagramStyle+xml"/>
  <Override PartName="/ppt/diagrams/colors4.xml" ContentType="application/vnd.openxmlformats-officedocument.drawingml.diagramColors+xml"/>
  <Override PartName="/ppt/diagrams/drawing4.xml" ContentType="application/vnd.ms-office.drawingml.diagramDrawing+xml"/>
  <Override PartName="/ppt/diagrams/data5.xml" ContentType="application/vnd.openxmlformats-officedocument.drawingml.diagramData+xml"/>
  <Override PartName="/ppt/diagrams/layout5.xml" ContentType="application/vnd.openxmlformats-officedocument.drawingml.diagramLayout+xml"/>
  <Override PartName="/ppt/diagrams/quickStyle5.xml" ContentType="application/vnd.openxmlformats-officedocument.drawingml.diagramStyle+xml"/>
  <Override PartName="/ppt/diagrams/colors5.xml" ContentType="application/vnd.openxmlformats-officedocument.drawingml.diagramColors+xml"/>
  <Override PartName="/ppt/diagrams/drawing5.xml" ContentType="application/vnd.ms-office.drawingml.diagramDrawing+xml"/>
  <Override PartName="/ppt/notesSlides/notesSlide9.xml" ContentType="application/vnd.openxmlformats-officedocument.presentationml.notesSlide+xml"/>
  <Override PartName="/ppt/diagrams/data6.xml" ContentType="application/vnd.openxmlformats-officedocument.drawingml.diagramData+xml"/>
  <Override PartName="/ppt/diagrams/layout6.xml" ContentType="application/vnd.openxmlformats-officedocument.drawingml.diagramLayout+xml"/>
  <Override PartName="/ppt/diagrams/quickStyle6.xml" ContentType="application/vnd.openxmlformats-officedocument.drawingml.diagramStyle+xml"/>
  <Override PartName="/ppt/diagrams/colors6.xml" ContentType="application/vnd.openxmlformats-officedocument.drawingml.diagramColors+xml"/>
  <Override PartName="/ppt/diagrams/drawing6.xml" ContentType="application/vnd.ms-office.drawingml.diagramDrawing+xml"/>
  <Override PartName="/docProps/core.xml" ContentType="application/vnd.openxmlformats-package.core-properties+xml"/>
  <Override PartName="/docProps/app.xml" ContentType="application/vnd.openxmlformats-officedocument.extended-properties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>
  <p:sldMasterIdLst>
    <p:sldMasterId id="2147483689" r:id="rId1"/>
  </p:sldMasterIdLst>
  <p:notesMasterIdLst>
    <p:notesMasterId r:id="rId45"/>
  </p:notesMasterIdLst>
  <p:sldIdLst>
    <p:sldId id="262" r:id="rId2"/>
    <p:sldId id="403" r:id="rId3"/>
    <p:sldId id="341" r:id="rId4"/>
    <p:sldId id="353" r:id="rId5"/>
    <p:sldId id="339" r:id="rId6"/>
    <p:sldId id="342" r:id="rId7"/>
    <p:sldId id="340" r:id="rId8"/>
    <p:sldId id="344" r:id="rId9"/>
    <p:sldId id="328" r:id="rId10"/>
    <p:sldId id="332" r:id="rId11"/>
    <p:sldId id="329" r:id="rId12"/>
    <p:sldId id="334" r:id="rId13"/>
    <p:sldId id="335" r:id="rId14"/>
    <p:sldId id="346" r:id="rId15"/>
    <p:sldId id="296" r:id="rId16"/>
    <p:sldId id="314" r:id="rId17"/>
    <p:sldId id="333" r:id="rId18"/>
    <p:sldId id="298" r:id="rId19"/>
    <p:sldId id="345" r:id="rId20"/>
    <p:sldId id="347" r:id="rId21"/>
    <p:sldId id="337" r:id="rId22"/>
    <p:sldId id="352" r:id="rId23"/>
    <p:sldId id="348" r:id="rId24"/>
    <p:sldId id="349" r:id="rId25"/>
    <p:sldId id="351" r:id="rId26"/>
    <p:sldId id="359" r:id="rId27"/>
    <p:sldId id="360" r:id="rId28"/>
    <p:sldId id="361" r:id="rId29"/>
    <p:sldId id="362" r:id="rId30"/>
    <p:sldId id="363" r:id="rId31"/>
    <p:sldId id="364" r:id="rId32"/>
    <p:sldId id="365" r:id="rId33"/>
    <p:sldId id="366" r:id="rId34"/>
    <p:sldId id="367" r:id="rId35"/>
    <p:sldId id="368" r:id="rId36"/>
    <p:sldId id="369" r:id="rId37"/>
    <p:sldId id="402" r:id="rId38"/>
    <p:sldId id="387" r:id="rId39"/>
    <p:sldId id="388" r:id="rId40"/>
    <p:sldId id="389" r:id="rId41"/>
    <p:sldId id="390" r:id="rId42"/>
    <p:sldId id="407" r:id="rId43"/>
    <p:sldId id="293" r:id="rId44"/>
  </p:sldIdLst>
  <p:sldSz cx="12192000" cy="6858000"/>
  <p:notesSz cx="6858000" cy="9144000"/>
  <p:defaultTextStyle>
    <a:defPPr>
      <a:defRPr lang="id-ID"/>
    </a:defPPr>
    <a:lvl1pPr marL="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  <p:extLst>
    <p:ext uri="{EFAFB233-063F-42B5-8137-9DF3F51BA10A}">
      <p15:sldGuideLst xmlns:p15="http://schemas.microsoft.com/office/powerpoint/2012/main">
        <p15:guide id="1" orient="horz" pos="2160" userDrawn="1">
          <p15:clr>
            <a:srgbClr val="A4A3A4"/>
          </p15:clr>
        </p15:guide>
        <p15:guide id="2" pos="3840" userDrawn="1">
          <p15:clr>
            <a:srgbClr val="A4A3A4"/>
          </p15:clr>
        </p15:guide>
      </p15:sldGuideLst>
    </p:ext>
  </p:extLst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showPr showNarration="1">
    <p:present/>
    <p:sldAll/>
    <p:penClr>
      <a:prstClr val="red"/>
    </p:penClr>
    <p:extLst>
      <p:ext uri="{EC167BDD-8182-4AB7-AECC-EB403E3ABB37}">
        <p14:laserClr xmlns:p14="http://schemas.microsoft.com/office/powerpoint/2010/main">
          <a:srgbClr val="FF0000"/>
        </p14:laserClr>
      </p:ext>
      <p:ext uri="{2FDB2607-1784-4EEB-B798-7EB5836EED8A}">
        <p14:showMediaCtrls xmlns:p14="http://schemas.microsoft.com/office/powerpoint/2010/main" val="1"/>
      </p:ext>
    </p:extLst>
  </p:showPr>
  <p:clrMru>
    <a:srgbClr val="804000"/>
    <a:srgbClr val="996633"/>
    <a:srgbClr val="800080"/>
    <a:srgbClr val="800000"/>
    <a:srgbClr val="8000FF"/>
    <a:srgbClr val="FF6666"/>
    <a:srgbClr val="00FF80"/>
    <a:srgbClr val="FFCCCC"/>
    <a:srgbClr val="FF6FCF"/>
    <a:srgbClr val="CCFF66"/>
  </p:clrMru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32767"/>
    </p:ext>
    <p:ext uri="{FD5EFAAD-0ECE-453E-9831-46B23BE46B34}">
      <p15:chartTrackingRefBased xmlns:p15="http://schemas.microsoft.com/office/powerpoint/2012/main" val="1"/>
    </p:ext>
  </p:extLst>
</p:presentationPr>
</file>

<file path=ppt/tableStyles.xml><?xml version="1.0" encoding="utf-8"?>
<a:tblStyleLst xmlns:a="http://schemas.openxmlformats.org/drawingml/2006/main" def="{5C22544A-7EE6-4342-B048-85BDC9FD1C3A}">
  <a:tblStyle styleId="{5C22544A-7EE6-4342-B048-85BDC9FD1C3A}" styleName="Medium Style 2 - Accent 1">
    <a:wholeTbl>
      <a:tcTxStyle>
        <a:fontRef idx="minor">
          <a:prstClr val="black"/>
        </a:fontRef>
        <a:schemeClr val="dk1"/>
      </a:tcTxStyle>
      <a:tcStyle>
        <a:tcBdr>
          <a:left>
            <a:ln w="12700" cmpd="sng">
              <a:solidFill>
                <a:schemeClr val="lt1"/>
              </a:solidFill>
            </a:ln>
          </a:left>
          <a:right>
            <a:ln w="12700" cmpd="sng">
              <a:solidFill>
                <a:schemeClr val="lt1"/>
              </a:solidFill>
            </a:ln>
          </a:right>
          <a:top>
            <a:ln w="12700" cmpd="sng">
              <a:solidFill>
                <a:schemeClr val="lt1"/>
              </a:solidFill>
            </a:ln>
          </a:top>
          <a:bottom>
            <a:ln w="12700" cmpd="sng">
              <a:solidFill>
                <a:schemeClr val="lt1"/>
              </a:solidFill>
            </a:ln>
          </a:bottom>
          <a:insideH>
            <a:ln w="12700" cmpd="sng">
              <a:solidFill>
                <a:schemeClr val="lt1"/>
              </a:solidFill>
            </a:ln>
          </a:insideH>
          <a:insideV>
            <a:ln w="12700" cmpd="sng">
              <a:solidFill>
                <a:schemeClr val="lt1"/>
              </a:solidFill>
            </a:ln>
          </a:insideV>
        </a:tcBdr>
        <a:fill>
          <a:solidFill>
            <a:schemeClr val="accent1">
              <a:tint val="20000"/>
            </a:schemeClr>
          </a:solidFill>
        </a:fill>
      </a:tcStyle>
    </a:wholeTbl>
    <a:band1H>
      <a:tcStyle>
        <a:tcBdr/>
        <a:fill>
          <a:solidFill>
            <a:schemeClr val="accent1">
              <a:tint val="40000"/>
            </a:schemeClr>
          </a:solidFill>
        </a:fill>
      </a:tcStyle>
    </a:band1H>
    <a:band2H>
      <a:tcStyle>
        <a:tcBdr/>
      </a:tcStyle>
    </a:band2H>
    <a:band1V>
      <a:tcStyle>
        <a:tcBdr/>
        <a:fill>
          <a:solidFill>
            <a:schemeClr val="accent1">
              <a:tint val="40000"/>
            </a:schemeClr>
          </a:solidFill>
        </a:fill>
      </a:tcStyle>
    </a:band1V>
    <a:band2V>
      <a:tcStyle>
        <a:tcBdr/>
      </a:tcStyle>
    </a:band2V>
    <a:lastCol>
      <a:tcTxStyle b="on">
        <a:fontRef idx="minor">
          <a:prstClr val="black"/>
        </a:fontRef>
        <a:schemeClr val="lt1"/>
      </a:tcTxStyle>
      <a:tcStyle>
        <a:tcBdr/>
        <a:fill>
          <a:solidFill>
            <a:schemeClr val="accent1"/>
          </a:solidFill>
        </a:fill>
      </a:tcStyle>
    </a:lastCol>
    <a:firstCol>
      <a:tcTxStyle b="on">
        <a:fontRef idx="minor">
          <a:prstClr val="black"/>
        </a:fontRef>
        <a:schemeClr val="lt1"/>
      </a:tcTxStyle>
      <a:tcStyle>
        <a:tcBdr/>
        <a:fill>
          <a:solidFill>
            <a:schemeClr val="accent1"/>
          </a:solidFill>
        </a:fill>
      </a:tcStyle>
    </a:firstCol>
    <a:lastRow>
      <a:tcTxStyle b="on">
        <a:fontRef idx="minor">
          <a:prstClr val="black"/>
        </a:fontRef>
        <a:schemeClr val="lt1"/>
      </a:tcTxStyle>
      <a:tcStyle>
        <a:tcBdr>
          <a:top>
            <a:ln w="38100" cmpd="sng">
              <a:solidFill>
                <a:schemeClr val="lt1"/>
              </a:solidFill>
            </a:ln>
          </a:top>
        </a:tcBdr>
        <a:fill>
          <a:solidFill>
            <a:schemeClr val="accent1"/>
          </a:solidFill>
        </a:fill>
      </a:tcStyle>
    </a:lastRow>
    <a:firstRow>
      <a:tcTxStyle b="on">
        <a:fontRef idx="minor">
          <a:prstClr val="black"/>
        </a:fontRef>
        <a:schemeClr val="lt1"/>
      </a:tcTxStyle>
      <a:tcStyle>
        <a:tcBdr>
          <a:bottom>
            <a:ln w="38100" cmpd="sng">
              <a:solidFill>
                <a:schemeClr val="lt1"/>
              </a:solidFill>
            </a:ln>
          </a:bottom>
        </a:tcBdr>
        <a:fill>
          <a:solidFill>
            <a:schemeClr val="accent1"/>
          </a:solidFill>
        </a:fill>
      </a:tcStyle>
    </a:firstRow>
  </a:tblStyle>
</a:tblStyleLst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>
  <p:normalViewPr>
    <p:restoredLeft sz="19457" autoAdjust="0"/>
    <p:restoredTop sz="84601" autoAdjust="0"/>
  </p:normalViewPr>
  <p:slideViewPr>
    <p:cSldViewPr snapToGrid="0" showGuides="1">
      <p:cViewPr varScale="1">
        <p:scale>
          <a:sx n="57" d="100"/>
          <a:sy n="57" d="100"/>
        </p:scale>
        <p:origin x="848" y="40"/>
      </p:cViewPr>
      <p:guideLst>
        <p:guide orient="horz" pos="2160"/>
        <p:guide pos="3840"/>
      </p:guideLst>
    </p:cSldViewPr>
  </p:slideViewPr>
  <p:notesTextViewPr>
    <p:cViewPr>
      <p:scale>
        <a:sx n="1" d="1"/>
        <a:sy n="1" d="1"/>
      </p:scale>
      <p:origin x="0" y="0"/>
    </p:cViewPr>
  </p:notesTextViewPr>
  <p:gridSpacing cx="76200" cy="76200"/>
</p:viewPr>
</file>

<file path=ppt/_rels/presentation.xml.rels><?xml version="1.0" encoding="UTF-8" standalone="yes"?>
<Relationships xmlns="http://schemas.openxmlformats.org/package/2006/relationships"><Relationship Id="rId13" Type="http://schemas.openxmlformats.org/officeDocument/2006/relationships/slide" Target="slides/slide12.xml"/><Relationship Id="rId18" Type="http://schemas.openxmlformats.org/officeDocument/2006/relationships/slide" Target="slides/slide17.xml"/><Relationship Id="rId26" Type="http://schemas.openxmlformats.org/officeDocument/2006/relationships/slide" Target="slides/slide25.xml"/><Relationship Id="rId39" Type="http://schemas.openxmlformats.org/officeDocument/2006/relationships/slide" Target="slides/slide38.xml"/><Relationship Id="rId3" Type="http://schemas.openxmlformats.org/officeDocument/2006/relationships/slide" Target="slides/slide2.xml"/><Relationship Id="rId21" Type="http://schemas.openxmlformats.org/officeDocument/2006/relationships/slide" Target="slides/slide20.xml"/><Relationship Id="rId34" Type="http://schemas.openxmlformats.org/officeDocument/2006/relationships/slide" Target="slides/slide33.xml"/><Relationship Id="rId42" Type="http://schemas.openxmlformats.org/officeDocument/2006/relationships/slide" Target="slides/slide41.xml"/><Relationship Id="rId47" Type="http://schemas.openxmlformats.org/officeDocument/2006/relationships/viewProps" Target="viewProps.xml"/><Relationship Id="rId7" Type="http://schemas.openxmlformats.org/officeDocument/2006/relationships/slide" Target="slides/slide6.xml"/><Relationship Id="rId12" Type="http://schemas.openxmlformats.org/officeDocument/2006/relationships/slide" Target="slides/slide11.xml"/><Relationship Id="rId17" Type="http://schemas.openxmlformats.org/officeDocument/2006/relationships/slide" Target="slides/slide16.xml"/><Relationship Id="rId25" Type="http://schemas.openxmlformats.org/officeDocument/2006/relationships/slide" Target="slides/slide24.xml"/><Relationship Id="rId33" Type="http://schemas.openxmlformats.org/officeDocument/2006/relationships/slide" Target="slides/slide32.xml"/><Relationship Id="rId38" Type="http://schemas.openxmlformats.org/officeDocument/2006/relationships/slide" Target="slides/slide37.xml"/><Relationship Id="rId46" Type="http://schemas.openxmlformats.org/officeDocument/2006/relationships/presProps" Target="presProps.xml"/><Relationship Id="rId2" Type="http://schemas.openxmlformats.org/officeDocument/2006/relationships/slide" Target="slides/slide1.xml"/><Relationship Id="rId16" Type="http://schemas.openxmlformats.org/officeDocument/2006/relationships/slide" Target="slides/slide15.xml"/><Relationship Id="rId20" Type="http://schemas.openxmlformats.org/officeDocument/2006/relationships/slide" Target="slides/slide19.xml"/><Relationship Id="rId29" Type="http://schemas.openxmlformats.org/officeDocument/2006/relationships/slide" Target="slides/slide28.xml"/><Relationship Id="rId41" Type="http://schemas.openxmlformats.org/officeDocument/2006/relationships/slide" Target="slides/slide40.xml"/><Relationship Id="rId1" Type="http://schemas.openxmlformats.org/officeDocument/2006/relationships/slideMaster" Target="slideMasters/slideMaster1.xml"/><Relationship Id="rId6" Type="http://schemas.openxmlformats.org/officeDocument/2006/relationships/slide" Target="slides/slide5.xml"/><Relationship Id="rId11" Type="http://schemas.openxmlformats.org/officeDocument/2006/relationships/slide" Target="slides/slide10.xml"/><Relationship Id="rId24" Type="http://schemas.openxmlformats.org/officeDocument/2006/relationships/slide" Target="slides/slide23.xml"/><Relationship Id="rId32" Type="http://schemas.openxmlformats.org/officeDocument/2006/relationships/slide" Target="slides/slide31.xml"/><Relationship Id="rId37" Type="http://schemas.openxmlformats.org/officeDocument/2006/relationships/slide" Target="slides/slide36.xml"/><Relationship Id="rId40" Type="http://schemas.openxmlformats.org/officeDocument/2006/relationships/slide" Target="slides/slide39.xml"/><Relationship Id="rId45" Type="http://schemas.openxmlformats.org/officeDocument/2006/relationships/notesMaster" Target="notesMasters/notesMaster1.xml"/><Relationship Id="rId5" Type="http://schemas.openxmlformats.org/officeDocument/2006/relationships/slide" Target="slides/slide4.xml"/><Relationship Id="rId15" Type="http://schemas.openxmlformats.org/officeDocument/2006/relationships/slide" Target="slides/slide14.xml"/><Relationship Id="rId23" Type="http://schemas.openxmlformats.org/officeDocument/2006/relationships/slide" Target="slides/slide22.xml"/><Relationship Id="rId28" Type="http://schemas.openxmlformats.org/officeDocument/2006/relationships/slide" Target="slides/slide27.xml"/><Relationship Id="rId36" Type="http://schemas.openxmlformats.org/officeDocument/2006/relationships/slide" Target="slides/slide35.xml"/><Relationship Id="rId49" Type="http://schemas.openxmlformats.org/officeDocument/2006/relationships/tableStyles" Target="tableStyles.xml"/><Relationship Id="rId10" Type="http://schemas.openxmlformats.org/officeDocument/2006/relationships/slide" Target="slides/slide9.xml"/><Relationship Id="rId19" Type="http://schemas.openxmlformats.org/officeDocument/2006/relationships/slide" Target="slides/slide18.xml"/><Relationship Id="rId31" Type="http://schemas.openxmlformats.org/officeDocument/2006/relationships/slide" Target="slides/slide30.xml"/><Relationship Id="rId44" Type="http://schemas.openxmlformats.org/officeDocument/2006/relationships/slide" Target="slides/slide43.xml"/><Relationship Id="rId4" Type="http://schemas.openxmlformats.org/officeDocument/2006/relationships/slide" Target="slides/slide3.xml"/><Relationship Id="rId9" Type="http://schemas.openxmlformats.org/officeDocument/2006/relationships/slide" Target="slides/slide8.xml"/><Relationship Id="rId14" Type="http://schemas.openxmlformats.org/officeDocument/2006/relationships/slide" Target="slides/slide13.xml"/><Relationship Id="rId22" Type="http://schemas.openxmlformats.org/officeDocument/2006/relationships/slide" Target="slides/slide21.xml"/><Relationship Id="rId27" Type="http://schemas.openxmlformats.org/officeDocument/2006/relationships/slide" Target="slides/slide26.xml"/><Relationship Id="rId30" Type="http://schemas.openxmlformats.org/officeDocument/2006/relationships/slide" Target="slides/slide29.xml"/><Relationship Id="rId35" Type="http://schemas.openxmlformats.org/officeDocument/2006/relationships/slide" Target="slides/slide34.xml"/><Relationship Id="rId43" Type="http://schemas.openxmlformats.org/officeDocument/2006/relationships/slide" Target="slides/slide42.xml"/><Relationship Id="rId48" Type="http://schemas.openxmlformats.org/officeDocument/2006/relationships/theme" Target="theme/theme1.xml"/><Relationship Id="rId8" Type="http://schemas.openxmlformats.org/officeDocument/2006/relationships/slide" Target="slides/slide7.xml"/></Relationships>
</file>

<file path=ppt/diagrams/colors1.xml><?xml version="1.0" encoding="utf-8"?>
<dgm:colorsDef xmlns:dgm="http://schemas.openxmlformats.org/drawingml/2006/diagram" xmlns:a="http://schemas.openxmlformats.org/drawingml/2006/main" uniqueId="urn:microsoft.com/office/officeart/2005/8/colors/colorful2">
  <dgm:title val=""/>
  <dgm:desc val=""/>
  <dgm:catLst>
    <dgm:cat type="colorful" pri="10200"/>
  </dgm:catLst>
  <dgm:styleLbl name="node0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node1">
    <dgm:fillClrLst>
      <a:schemeClr val="accent2"/>
      <a:schemeClr val="accent3"/>
    </dgm:fillClrLst>
    <dgm:linClrLst meth="repeat">
      <a:schemeClr val="lt1"/>
    </dgm:linClrLst>
    <dgm:effectClrLst/>
    <dgm:txLinClrLst/>
    <dgm:txFillClrLst/>
    <dgm:txEffectClrLst/>
  </dgm:styleLbl>
  <dgm:styleLbl name="alignNode1">
    <dgm:fillClrLst>
      <a:schemeClr val="accent2"/>
      <a:schemeClr val="accent3"/>
    </dgm:fillClrLst>
    <dgm:linClrLst>
      <a:schemeClr val="accent2"/>
      <a:schemeClr val="accent3"/>
    </dgm:linClrLst>
    <dgm:effectClrLst/>
    <dgm:txLinClrLst/>
    <dgm:txFillClrLst/>
    <dgm:txEffectClrLst/>
  </dgm:styleLbl>
  <dgm:styleLbl name="lnNode1">
    <dgm:fillClrLst>
      <a:schemeClr val="accent2"/>
      <a:schemeClr val="accent3"/>
    </dgm:fillClrLst>
    <dgm:linClrLst meth="repeat">
      <a:schemeClr val="lt1"/>
    </dgm:linClrLst>
    <dgm:effectClrLst/>
    <dgm:txLinClrLst/>
    <dgm:txFillClrLst/>
    <dgm:txEffectClrLst/>
  </dgm:styleLbl>
  <dgm:styleLbl name="vennNode1">
    <dgm:fillClrLst>
      <a:schemeClr val="accent2">
        <a:alpha val="50000"/>
      </a:schemeClr>
      <a:schemeClr val="accent3">
        <a:alpha val="50000"/>
      </a:schemeClr>
    </dgm:fillClrLst>
    <dgm:linClrLst meth="repeat">
      <a:schemeClr val="lt1"/>
    </dgm:linClrLst>
    <dgm:effectClrLst/>
    <dgm:txLinClrLst/>
    <dgm:txFillClrLst/>
    <dgm:txEffectClrLst/>
  </dgm:styleLbl>
  <dgm:styleLbl name="node2">
    <dgm:fillClrLst>
      <a:schemeClr val="accent3"/>
    </dgm:fillClrLst>
    <dgm:linClrLst meth="repeat">
      <a:schemeClr val="lt1"/>
    </dgm:linClrLst>
    <dgm:effectClrLst/>
    <dgm:txLinClrLst/>
    <dgm:txFillClrLst/>
    <dgm:txEffectClrLst/>
  </dgm:styleLbl>
  <dgm:styleLbl name="node3">
    <dgm:fillClrLst>
      <a:schemeClr val="accent4"/>
    </dgm:fillClrLst>
    <dgm:linClrLst meth="repeat">
      <a:schemeClr val="lt1"/>
    </dgm:linClrLst>
    <dgm:effectClrLst/>
    <dgm:txLinClrLst/>
    <dgm:txFillClrLst/>
    <dgm:txEffectClrLst/>
  </dgm:styleLbl>
  <dgm:styleLbl name="node4">
    <dgm:fillClrLst>
      <a:schemeClr val="accent5"/>
    </dgm:fillClrLst>
    <dgm:linClrLst meth="repeat">
      <a:schemeClr val="lt1"/>
    </dgm:linClrLst>
    <dgm:effectClrLst/>
    <dgm:txLinClrLst/>
    <dgm:txFillClrLst/>
    <dgm:txEffectClrLst/>
  </dgm:styleLbl>
  <dgm:styleLbl name="fgImgPlace1">
    <dgm:fillClrLst>
      <a:schemeClr val="accent2">
        <a:tint val="50000"/>
      </a:schemeClr>
      <a:schemeClr val="accent3">
        <a:tint val="50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alignImgPlace1">
    <dgm:fillClrLst>
      <a:schemeClr val="accent2">
        <a:tint val="50000"/>
      </a:schemeClr>
      <a:schemeClr val="accent3">
        <a:tint val="20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bgImgPlace1">
    <dgm:fillClrLst>
      <a:schemeClr val="accent2">
        <a:tint val="50000"/>
      </a:schemeClr>
      <a:schemeClr val="accent3">
        <a:tint val="20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sibTrans2D1">
    <dgm:fillClrLst>
      <a:schemeClr val="accent2"/>
      <a:schemeClr val="accent3"/>
    </dgm:fillClrLst>
    <dgm:linClrLst meth="repeat">
      <a:schemeClr val="lt1"/>
    </dgm:linClrLst>
    <dgm:effectClrLst/>
    <dgm:txLinClrLst/>
    <dgm:txFillClrLst/>
    <dgm:txEffectClrLst/>
  </dgm:styleLbl>
  <dgm:styleLbl name="fgSibTrans2D1">
    <dgm:fillClrLst>
      <a:schemeClr val="accent2"/>
      <a:schemeClr val="accent3"/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bgSibTrans2D1">
    <dgm:fillClrLst>
      <a:schemeClr val="accent2"/>
      <a:schemeClr val="accent3"/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sibTrans1D1">
    <dgm:fillClrLst/>
    <dgm:linClrLst>
      <a:schemeClr val="accent2"/>
      <a:schemeClr val="accent3"/>
    </dgm:linClrLst>
    <dgm:effectClrLst/>
    <dgm:txLinClrLst/>
    <dgm:txFillClrLst meth="repeat">
      <a:schemeClr val="tx1"/>
    </dgm:txFillClrLst>
    <dgm:txEffectClrLst/>
  </dgm:styleLbl>
  <dgm:styleLbl name="callout">
    <dgm:fillClrLst meth="repeat">
      <a:schemeClr val="accent2"/>
    </dgm:fillClrLst>
    <dgm:linClrLst meth="repeat">
      <a:schemeClr val="accent2">
        <a:tint val="50000"/>
      </a:schemeClr>
    </dgm:linClrLst>
    <dgm:effectClrLst/>
    <dgm:txLinClrLst/>
    <dgm:txFillClrLst meth="repeat">
      <a:schemeClr val="tx1"/>
    </dgm:txFillClrLst>
    <dgm:txEffectClrLst/>
  </dgm:styleLbl>
  <dgm:styleLbl name="asst0">
    <dgm:fillClrLst meth="repeat">
      <a:schemeClr val="accent2"/>
    </dgm:fillClrLst>
    <dgm:linClrLst meth="repeat">
      <a:schemeClr val="lt1">
        <a:shade val="80000"/>
      </a:schemeClr>
    </dgm:linClrLst>
    <dgm:effectClrLst/>
    <dgm:txLinClrLst/>
    <dgm:txFillClrLst/>
    <dgm:txEffectClrLst/>
  </dgm:styleLbl>
  <dgm:styleLbl name="asst1">
    <dgm:fillClrLst meth="repeat">
      <a:schemeClr val="accent3"/>
    </dgm:fillClrLst>
    <dgm:linClrLst meth="repeat">
      <a:schemeClr val="lt1">
        <a:shade val="80000"/>
      </a:schemeClr>
    </dgm:linClrLst>
    <dgm:effectClrLst/>
    <dgm:txLinClrLst/>
    <dgm:txFillClrLst/>
    <dgm:txEffectClrLst/>
  </dgm:styleLbl>
  <dgm:styleLbl name="asst2">
    <dgm:fillClrLst>
      <a:schemeClr val="accent4"/>
    </dgm:fillClrLst>
    <dgm:linClrLst meth="repeat">
      <a:schemeClr val="lt1"/>
    </dgm:linClrLst>
    <dgm:effectClrLst/>
    <dgm:txLinClrLst/>
    <dgm:txFillClrLst/>
    <dgm:txEffectClrLst/>
  </dgm:styleLbl>
  <dgm:styleLbl name="asst3">
    <dgm:fillClrLst>
      <a:schemeClr val="accent5"/>
    </dgm:fillClrLst>
    <dgm:linClrLst meth="repeat">
      <a:schemeClr val="lt1"/>
    </dgm:linClrLst>
    <dgm:effectClrLst/>
    <dgm:txLinClrLst/>
    <dgm:txFillClrLst/>
    <dgm:txEffectClrLst/>
  </dgm:styleLbl>
  <dgm:styleLbl name="asst4">
    <dgm:fillClrLst>
      <a:schemeClr val="accent6"/>
    </dgm:fillClrLst>
    <dgm:linClrLst meth="repeat">
      <a:schemeClr val="lt1"/>
    </dgm:linClrLst>
    <dgm:effectClrLst/>
    <dgm:txLinClrLst/>
    <dgm:txFillClrLst/>
    <dgm:txEffectClrLst/>
  </dgm:styleLbl>
  <dgm:styleLbl name="parChTrans2D1">
    <dgm:fillClrLst meth="repeat">
      <a:schemeClr val="accent2"/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parChTrans2D2">
    <dgm:fillClrLst meth="repeat">
      <a:schemeClr val="accent3"/>
    </dgm:fillClrLst>
    <dgm:linClrLst meth="repeat">
      <a:schemeClr val="lt1"/>
    </dgm:linClrLst>
    <dgm:effectClrLst/>
    <dgm:txLinClrLst/>
    <dgm:txFillClrLst/>
    <dgm:txEffectClrLst/>
  </dgm:styleLbl>
  <dgm:styleLbl name="parChTrans2D3">
    <dgm:fillClrLst meth="repeat">
      <a:schemeClr val="accent4"/>
    </dgm:fillClrLst>
    <dgm:linClrLst meth="repeat">
      <a:schemeClr val="lt1"/>
    </dgm:linClrLst>
    <dgm:effectClrLst/>
    <dgm:txLinClrLst/>
    <dgm:txFillClrLst/>
    <dgm:txEffectClrLst/>
  </dgm:styleLbl>
  <dgm:styleLbl name="parChTrans2D4">
    <dgm:fillClrLst meth="repeat">
      <a:schemeClr val="accent5"/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parChTrans1D1">
    <dgm:fillClrLst meth="repeat">
      <a:schemeClr val="accent2"/>
    </dgm:fillClrLst>
    <dgm:linClrLst meth="repeat">
      <a:schemeClr val="accent2"/>
    </dgm:linClrLst>
    <dgm:effectClrLst/>
    <dgm:txLinClrLst/>
    <dgm:txFillClrLst meth="repeat">
      <a:schemeClr val="tx1"/>
    </dgm:txFillClrLst>
    <dgm:txEffectClrLst/>
  </dgm:styleLbl>
  <dgm:styleLbl name="parChTrans1D2">
    <dgm:fillClrLst meth="repeat">
      <a:schemeClr val="accent2">
        <a:tint val="90000"/>
      </a:schemeClr>
    </dgm:fillClrLst>
    <dgm:linClrLst meth="repeat">
      <a:schemeClr val="accent3"/>
    </dgm:linClrLst>
    <dgm:effectClrLst/>
    <dgm:txLinClrLst/>
    <dgm:txFillClrLst meth="repeat">
      <a:schemeClr val="tx1"/>
    </dgm:txFillClrLst>
    <dgm:txEffectClrLst/>
  </dgm:styleLbl>
  <dgm:styleLbl name="parChTrans1D3">
    <dgm:fillClrLst meth="repeat">
      <a:schemeClr val="accent2">
        <a:tint val="70000"/>
      </a:schemeClr>
    </dgm:fillClrLst>
    <dgm:linClrLst meth="repeat">
      <a:schemeClr val="accent4"/>
    </dgm:linClrLst>
    <dgm:effectClrLst/>
    <dgm:txLinClrLst/>
    <dgm:txFillClrLst meth="repeat">
      <a:schemeClr val="tx1"/>
    </dgm:txFillClrLst>
    <dgm:txEffectClrLst/>
  </dgm:styleLbl>
  <dgm:styleLbl name="parChTrans1D4">
    <dgm:fillClrLst meth="repeat">
      <a:schemeClr val="accent2">
        <a:tint val="50000"/>
      </a:schemeClr>
    </dgm:fillClrLst>
    <dgm:linClrLst meth="repeat">
      <a:schemeClr val="accent5"/>
    </dgm:linClrLst>
    <dgm:effectClrLst/>
    <dgm:txLinClrLst/>
    <dgm:txFillClrLst meth="repeat">
      <a:schemeClr val="tx1"/>
    </dgm:txFillClrLst>
    <dgm:txEffectClrLst/>
  </dgm:styleLbl>
  <dgm:styleLbl name="fgAcc1">
    <dgm:fillClrLst meth="repeat">
      <a:schemeClr val="lt1">
        <a:alpha val="90000"/>
      </a:schemeClr>
    </dgm:fillClrLst>
    <dgm:linClrLst>
      <a:schemeClr val="accent2"/>
      <a:schemeClr val="accent3"/>
    </dgm:linClrLst>
    <dgm:effectClrLst/>
    <dgm:txLinClrLst/>
    <dgm:txFillClrLst meth="repeat">
      <a:schemeClr val="dk1"/>
    </dgm:txFillClrLst>
    <dgm:txEffectClrLst/>
  </dgm:styleLbl>
  <dgm:styleLbl name="conFgAcc1">
    <dgm:fillClrLst meth="repeat">
      <a:schemeClr val="lt1">
        <a:alpha val="90000"/>
      </a:schemeClr>
    </dgm:fillClrLst>
    <dgm:linClrLst>
      <a:schemeClr val="accent2"/>
      <a:schemeClr val="accent3"/>
    </dgm:linClrLst>
    <dgm:effectClrLst/>
    <dgm:txLinClrLst/>
    <dgm:txFillClrLst meth="repeat">
      <a:schemeClr val="dk1"/>
    </dgm:txFillClrLst>
    <dgm:txEffectClrLst/>
  </dgm:styleLbl>
  <dgm:styleLbl name="alignAcc1">
    <dgm:fillClrLst meth="repeat">
      <a:schemeClr val="lt1">
        <a:alpha val="90000"/>
      </a:schemeClr>
    </dgm:fillClrLst>
    <dgm:linClrLst>
      <a:schemeClr val="accent2"/>
      <a:schemeClr val="accent3"/>
    </dgm:linClrLst>
    <dgm:effectClrLst/>
    <dgm:txLinClrLst/>
    <dgm:txFillClrLst meth="repeat">
      <a:schemeClr val="dk1"/>
    </dgm:txFillClrLst>
    <dgm:txEffectClrLst/>
  </dgm:styleLbl>
  <dgm:styleLbl name="trAlignAcc1">
    <dgm:fillClrLst meth="repeat">
      <a:schemeClr val="lt1">
        <a:alpha val="40000"/>
      </a:schemeClr>
    </dgm:fillClrLst>
    <dgm:linClrLst meth="repeat">
      <a:schemeClr val="accent2"/>
    </dgm:linClrLst>
    <dgm:effectClrLst/>
    <dgm:txLinClrLst/>
    <dgm:txFillClrLst meth="repeat">
      <a:schemeClr val="dk1"/>
    </dgm:txFillClrLst>
    <dgm:txEffectClrLst/>
  </dgm:styleLbl>
  <dgm:styleLbl name="bgAcc1">
    <dgm:fillClrLst meth="repeat">
      <a:schemeClr val="lt1">
        <a:alpha val="90000"/>
      </a:schemeClr>
    </dgm:fillClrLst>
    <dgm:linClrLst>
      <a:schemeClr val="accent2"/>
      <a:schemeClr val="accent3"/>
    </dgm:linClrLst>
    <dgm:effectClrLst/>
    <dgm:txLinClrLst/>
    <dgm:txFillClrLst meth="repeat">
      <a:schemeClr val="dk1"/>
    </dgm:txFillClrLst>
    <dgm:txEffectClrLst/>
  </dgm:styleLbl>
  <dgm:styleLbl name="solidFgAcc1">
    <dgm:fillClrLst meth="repeat">
      <a:schemeClr val="lt1"/>
    </dgm:fillClrLst>
    <dgm:linClrLst>
      <a:schemeClr val="accent2"/>
      <a:schemeClr val="accent3"/>
    </dgm:linClrLst>
    <dgm:effectClrLst/>
    <dgm:txLinClrLst/>
    <dgm:txFillClrLst meth="repeat">
      <a:schemeClr val="dk1"/>
    </dgm:txFillClrLst>
    <dgm:txEffectClrLst/>
  </dgm:styleLbl>
  <dgm:styleLbl name="solidAlignAcc1">
    <dgm:fillClrLst meth="repeat">
      <a:schemeClr val="lt1"/>
    </dgm:fillClrLst>
    <dgm:linClrLst>
      <a:schemeClr val="accent2"/>
      <a:schemeClr val="accent3"/>
    </dgm:linClrLst>
    <dgm:effectClrLst/>
    <dgm:txLinClrLst/>
    <dgm:txFillClrLst meth="repeat">
      <a:schemeClr val="dk1"/>
    </dgm:txFillClrLst>
    <dgm:txEffectClrLst/>
  </dgm:styleLbl>
  <dgm:styleLbl name="solidBgAcc1">
    <dgm:fillClrLst meth="repeat">
      <a:schemeClr val="lt1"/>
    </dgm:fillClrLst>
    <dgm:linClrLst>
      <a:schemeClr val="accent2"/>
      <a:schemeClr val="accent3"/>
    </dgm:linClrLst>
    <dgm:effectClrLst/>
    <dgm:txLinClrLst/>
    <dgm:txFillClrLst meth="repeat">
      <a:schemeClr val="dk1"/>
    </dgm:txFillClrLst>
    <dgm:txEffectClrLst/>
  </dgm:styleLbl>
  <dgm:styleLbl name="fgAccFollowNode1">
    <dgm:fillClrLst>
      <a:schemeClr val="accent2">
        <a:tint val="40000"/>
        <a:alpha val="90000"/>
      </a:schemeClr>
      <a:schemeClr val="accent3">
        <a:tint val="40000"/>
        <a:alpha val="90000"/>
      </a:schemeClr>
    </dgm:fillClrLst>
    <dgm:linClrLst>
      <a:schemeClr val="accent2">
        <a:tint val="40000"/>
        <a:alpha val="90000"/>
      </a:schemeClr>
      <a:schemeClr val="accent3">
        <a:tint val="40000"/>
        <a:alpha val="90000"/>
      </a:schemeClr>
    </dgm:linClrLst>
    <dgm:effectClrLst/>
    <dgm:txLinClrLst/>
    <dgm:txFillClrLst meth="repeat">
      <a:schemeClr val="dk1"/>
    </dgm:txFillClrLst>
    <dgm:txEffectClrLst/>
  </dgm:styleLbl>
  <dgm:styleLbl name="alignAccFollowNode1">
    <dgm:fillClrLst>
      <a:schemeClr val="accent2">
        <a:tint val="40000"/>
        <a:alpha val="90000"/>
      </a:schemeClr>
      <a:schemeClr val="accent3">
        <a:tint val="40000"/>
        <a:alpha val="90000"/>
      </a:schemeClr>
    </dgm:fillClrLst>
    <dgm:linClrLst>
      <a:schemeClr val="accent2">
        <a:tint val="40000"/>
        <a:alpha val="90000"/>
      </a:schemeClr>
      <a:schemeClr val="accent3">
        <a:tint val="40000"/>
        <a:alpha val="90000"/>
      </a:schemeClr>
    </dgm:linClrLst>
    <dgm:effectClrLst/>
    <dgm:txLinClrLst/>
    <dgm:txFillClrLst meth="repeat">
      <a:schemeClr val="dk1"/>
    </dgm:txFillClrLst>
    <dgm:txEffectClrLst/>
  </dgm:styleLbl>
  <dgm:styleLbl name="bgAccFollowNode1">
    <dgm:fillClrLst>
      <a:schemeClr val="accent2">
        <a:tint val="40000"/>
        <a:alpha val="90000"/>
      </a:schemeClr>
      <a:schemeClr val="accent3">
        <a:tint val="40000"/>
        <a:alpha val="90000"/>
      </a:schemeClr>
    </dgm:fillClrLst>
    <dgm:linClrLst>
      <a:schemeClr val="accent2">
        <a:tint val="40000"/>
        <a:alpha val="90000"/>
      </a:schemeClr>
      <a:schemeClr val="accent3">
        <a:tint val="40000"/>
        <a:alpha val="90000"/>
      </a:schemeClr>
    </dgm:linClrLst>
    <dgm:effectClrLst/>
    <dgm:txLinClrLst/>
    <dgm:txFillClrLst meth="repeat">
      <a:schemeClr val="dk1"/>
    </dgm:txFillClrLst>
    <dgm:txEffectClrLst/>
  </dgm:styleLbl>
  <dgm:styleLbl name="fgAcc0">
    <dgm:fillClrLst meth="repeat">
      <a:schemeClr val="lt1">
        <a:alpha val="90000"/>
      </a:schemeClr>
    </dgm:fillClrLst>
    <dgm:linClrLst>
      <a:schemeClr val="accent1"/>
    </dgm:linClrLst>
    <dgm:effectClrLst/>
    <dgm:txLinClrLst/>
    <dgm:txFillClrLst meth="repeat">
      <a:schemeClr val="dk1"/>
    </dgm:txFillClrLst>
    <dgm:txEffectClrLst/>
  </dgm:styleLbl>
  <dgm:styleLbl name="fgAcc2">
    <dgm:fillClrLst meth="repeat">
      <a:schemeClr val="lt1">
        <a:alpha val="90000"/>
      </a:schemeClr>
    </dgm:fillClrLst>
    <dgm:linClrLst>
      <a:schemeClr val="accent3"/>
    </dgm:linClrLst>
    <dgm:effectClrLst/>
    <dgm:txLinClrLst/>
    <dgm:txFillClrLst meth="repeat">
      <a:schemeClr val="dk1"/>
    </dgm:txFillClrLst>
    <dgm:txEffectClrLst/>
  </dgm:styleLbl>
  <dgm:styleLbl name="fgAcc3">
    <dgm:fillClrLst meth="repeat">
      <a:schemeClr val="lt1">
        <a:alpha val="90000"/>
      </a:schemeClr>
    </dgm:fillClrLst>
    <dgm:linClrLst>
      <a:schemeClr val="accent4"/>
    </dgm:linClrLst>
    <dgm:effectClrLst/>
    <dgm:txLinClrLst/>
    <dgm:txFillClrLst meth="repeat">
      <a:schemeClr val="dk1"/>
    </dgm:txFillClrLst>
    <dgm:txEffectClrLst/>
  </dgm:styleLbl>
  <dgm:styleLbl name="fgAcc4">
    <dgm:fillClrLst meth="repeat">
      <a:schemeClr val="lt1">
        <a:alpha val="90000"/>
      </a:schemeClr>
    </dgm:fillClrLst>
    <dgm:linClrLst>
      <a:schemeClr val="accent5"/>
    </dgm:linClrLst>
    <dgm:effectClrLst/>
    <dgm:txLinClrLst/>
    <dgm:txFillClrLst meth="repeat">
      <a:schemeClr val="dk1"/>
    </dgm:txFillClrLst>
    <dgm:txEffectClrLst/>
  </dgm:styleLbl>
  <dgm:styleLbl name="bgShp">
    <dgm:fillClrLst meth="repeat">
      <a:schemeClr val="accent2">
        <a:tint val="40000"/>
      </a:schemeClr>
    </dgm:fillClrLst>
    <dgm:linClrLst meth="repeat">
      <a:schemeClr val="dk1"/>
    </dgm:linClrLst>
    <dgm:effectClrLst/>
    <dgm:txLinClrLst/>
    <dgm:txFillClrLst meth="repeat">
      <a:schemeClr val="dk1"/>
    </dgm:txFillClrLst>
    <dgm:txEffectClrLst/>
  </dgm:styleLbl>
  <dgm:styleLbl name="dkBgShp">
    <dgm:fillClrLst meth="repeat">
      <a:schemeClr val="accent2">
        <a:shade val="90000"/>
      </a:schemeClr>
    </dgm:fillClrLst>
    <dgm:linClrLst meth="repeat">
      <a:schemeClr val="dk1"/>
    </dgm:linClrLst>
    <dgm:effectClrLst/>
    <dgm:txLinClrLst/>
    <dgm:txFillClrLst meth="repeat">
      <a:schemeClr val="lt1"/>
    </dgm:txFillClrLst>
    <dgm:txEffectClrLst/>
  </dgm:styleLbl>
  <dgm:styleLbl name="trBgShp">
    <dgm:fillClrLst meth="repeat">
      <a:schemeClr val="accent2">
        <a:tint val="50000"/>
        <a:alpha val="40000"/>
      </a:schemeClr>
    </dgm:fillClrLst>
    <dgm:linClrLst meth="repeat">
      <a:schemeClr val="accent2"/>
    </dgm:linClrLst>
    <dgm:effectClrLst/>
    <dgm:txLinClrLst/>
    <dgm:txFillClrLst meth="repeat">
      <a:schemeClr val="lt1"/>
    </dgm:txFillClrLst>
    <dgm:txEffectClrLst/>
  </dgm:styleLbl>
  <dgm:styleLbl name="fgShp">
    <dgm:fillClrLst meth="repeat">
      <a:schemeClr val="accent2">
        <a:tint val="40000"/>
      </a:schemeClr>
    </dgm:fillClrLst>
    <dgm:linClrLst meth="repeat">
      <a:schemeClr val="lt1"/>
    </dgm:linClrLst>
    <dgm:effectClrLst/>
    <dgm:txLinClrLst/>
    <dgm:txFillClrLst meth="repeat">
      <a:schemeClr val="dk1"/>
    </dgm:txFillClrLst>
    <dgm:txEffectClrLst/>
  </dgm:styleLbl>
  <dgm:styleLbl name="revTx">
    <dgm:fillClrLst meth="repeat">
      <a:schemeClr val="lt1">
        <a:alpha val="0"/>
      </a:schemeClr>
    </dgm:fillClrLst>
    <dgm:linClrLst meth="repeat">
      <a:schemeClr val="dk1">
        <a:alpha val="0"/>
      </a:schemeClr>
    </dgm:linClrLst>
    <dgm:effectClrLst/>
    <dgm:txLinClrLst/>
    <dgm:txFillClrLst meth="repeat">
      <a:schemeClr val="tx1"/>
    </dgm:txFillClrLst>
    <dgm:txEffectClrLst/>
  </dgm:styleLbl>
</dgm:colorsDef>
</file>

<file path=ppt/diagrams/colors2.xml><?xml version="1.0" encoding="utf-8"?>
<dgm:colorsDef xmlns:dgm="http://schemas.openxmlformats.org/drawingml/2006/diagram" xmlns:a="http://schemas.openxmlformats.org/drawingml/2006/main" uniqueId="urn:microsoft.com/office/officeart/2005/8/colors/colorful2">
  <dgm:title val=""/>
  <dgm:desc val=""/>
  <dgm:catLst>
    <dgm:cat type="colorful" pri="10200"/>
  </dgm:catLst>
  <dgm:styleLbl name="node0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node1">
    <dgm:fillClrLst>
      <a:schemeClr val="accent2"/>
      <a:schemeClr val="accent3"/>
    </dgm:fillClrLst>
    <dgm:linClrLst meth="repeat">
      <a:schemeClr val="lt1"/>
    </dgm:linClrLst>
    <dgm:effectClrLst/>
    <dgm:txLinClrLst/>
    <dgm:txFillClrLst/>
    <dgm:txEffectClrLst/>
  </dgm:styleLbl>
  <dgm:styleLbl name="alignNode1">
    <dgm:fillClrLst>
      <a:schemeClr val="accent2"/>
      <a:schemeClr val="accent3"/>
    </dgm:fillClrLst>
    <dgm:linClrLst>
      <a:schemeClr val="accent2"/>
      <a:schemeClr val="accent3"/>
    </dgm:linClrLst>
    <dgm:effectClrLst/>
    <dgm:txLinClrLst/>
    <dgm:txFillClrLst/>
    <dgm:txEffectClrLst/>
  </dgm:styleLbl>
  <dgm:styleLbl name="lnNode1">
    <dgm:fillClrLst>
      <a:schemeClr val="accent2"/>
      <a:schemeClr val="accent3"/>
    </dgm:fillClrLst>
    <dgm:linClrLst meth="repeat">
      <a:schemeClr val="lt1"/>
    </dgm:linClrLst>
    <dgm:effectClrLst/>
    <dgm:txLinClrLst/>
    <dgm:txFillClrLst/>
    <dgm:txEffectClrLst/>
  </dgm:styleLbl>
  <dgm:styleLbl name="vennNode1">
    <dgm:fillClrLst>
      <a:schemeClr val="accent2">
        <a:alpha val="50000"/>
      </a:schemeClr>
      <a:schemeClr val="accent3">
        <a:alpha val="50000"/>
      </a:schemeClr>
    </dgm:fillClrLst>
    <dgm:linClrLst meth="repeat">
      <a:schemeClr val="lt1"/>
    </dgm:linClrLst>
    <dgm:effectClrLst/>
    <dgm:txLinClrLst/>
    <dgm:txFillClrLst/>
    <dgm:txEffectClrLst/>
  </dgm:styleLbl>
  <dgm:styleLbl name="node2">
    <dgm:fillClrLst>
      <a:schemeClr val="accent3"/>
    </dgm:fillClrLst>
    <dgm:linClrLst meth="repeat">
      <a:schemeClr val="lt1"/>
    </dgm:linClrLst>
    <dgm:effectClrLst/>
    <dgm:txLinClrLst/>
    <dgm:txFillClrLst/>
    <dgm:txEffectClrLst/>
  </dgm:styleLbl>
  <dgm:styleLbl name="node3">
    <dgm:fillClrLst>
      <a:schemeClr val="accent4"/>
    </dgm:fillClrLst>
    <dgm:linClrLst meth="repeat">
      <a:schemeClr val="lt1"/>
    </dgm:linClrLst>
    <dgm:effectClrLst/>
    <dgm:txLinClrLst/>
    <dgm:txFillClrLst/>
    <dgm:txEffectClrLst/>
  </dgm:styleLbl>
  <dgm:styleLbl name="node4">
    <dgm:fillClrLst>
      <a:schemeClr val="accent5"/>
    </dgm:fillClrLst>
    <dgm:linClrLst meth="repeat">
      <a:schemeClr val="lt1"/>
    </dgm:linClrLst>
    <dgm:effectClrLst/>
    <dgm:txLinClrLst/>
    <dgm:txFillClrLst/>
    <dgm:txEffectClrLst/>
  </dgm:styleLbl>
  <dgm:styleLbl name="fgImgPlace1">
    <dgm:fillClrLst>
      <a:schemeClr val="accent2">
        <a:tint val="50000"/>
      </a:schemeClr>
      <a:schemeClr val="accent3">
        <a:tint val="50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alignImgPlace1">
    <dgm:fillClrLst>
      <a:schemeClr val="accent2">
        <a:tint val="50000"/>
      </a:schemeClr>
      <a:schemeClr val="accent3">
        <a:tint val="20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bgImgPlace1">
    <dgm:fillClrLst>
      <a:schemeClr val="accent2">
        <a:tint val="50000"/>
      </a:schemeClr>
      <a:schemeClr val="accent3">
        <a:tint val="20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sibTrans2D1">
    <dgm:fillClrLst>
      <a:schemeClr val="accent2"/>
      <a:schemeClr val="accent3"/>
    </dgm:fillClrLst>
    <dgm:linClrLst meth="repeat">
      <a:schemeClr val="lt1"/>
    </dgm:linClrLst>
    <dgm:effectClrLst/>
    <dgm:txLinClrLst/>
    <dgm:txFillClrLst/>
    <dgm:txEffectClrLst/>
  </dgm:styleLbl>
  <dgm:styleLbl name="fgSibTrans2D1">
    <dgm:fillClrLst>
      <a:schemeClr val="accent2"/>
      <a:schemeClr val="accent3"/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bgSibTrans2D1">
    <dgm:fillClrLst>
      <a:schemeClr val="accent2"/>
      <a:schemeClr val="accent3"/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sibTrans1D1">
    <dgm:fillClrLst/>
    <dgm:linClrLst>
      <a:schemeClr val="accent2"/>
      <a:schemeClr val="accent3"/>
    </dgm:linClrLst>
    <dgm:effectClrLst/>
    <dgm:txLinClrLst/>
    <dgm:txFillClrLst meth="repeat">
      <a:schemeClr val="tx1"/>
    </dgm:txFillClrLst>
    <dgm:txEffectClrLst/>
  </dgm:styleLbl>
  <dgm:styleLbl name="callout">
    <dgm:fillClrLst meth="repeat">
      <a:schemeClr val="accent2"/>
    </dgm:fillClrLst>
    <dgm:linClrLst meth="repeat">
      <a:schemeClr val="accent2">
        <a:tint val="50000"/>
      </a:schemeClr>
    </dgm:linClrLst>
    <dgm:effectClrLst/>
    <dgm:txLinClrLst/>
    <dgm:txFillClrLst meth="repeat">
      <a:schemeClr val="tx1"/>
    </dgm:txFillClrLst>
    <dgm:txEffectClrLst/>
  </dgm:styleLbl>
  <dgm:styleLbl name="asst0">
    <dgm:fillClrLst meth="repeat">
      <a:schemeClr val="accent2"/>
    </dgm:fillClrLst>
    <dgm:linClrLst meth="repeat">
      <a:schemeClr val="lt1">
        <a:shade val="80000"/>
      </a:schemeClr>
    </dgm:linClrLst>
    <dgm:effectClrLst/>
    <dgm:txLinClrLst/>
    <dgm:txFillClrLst/>
    <dgm:txEffectClrLst/>
  </dgm:styleLbl>
  <dgm:styleLbl name="asst1">
    <dgm:fillClrLst meth="repeat">
      <a:schemeClr val="accent3"/>
    </dgm:fillClrLst>
    <dgm:linClrLst meth="repeat">
      <a:schemeClr val="lt1">
        <a:shade val="80000"/>
      </a:schemeClr>
    </dgm:linClrLst>
    <dgm:effectClrLst/>
    <dgm:txLinClrLst/>
    <dgm:txFillClrLst/>
    <dgm:txEffectClrLst/>
  </dgm:styleLbl>
  <dgm:styleLbl name="asst2">
    <dgm:fillClrLst>
      <a:schemeClr val="accent4"/>
    </dgm:fillClrLst>
    <dgm:linClrLst meth="repeat">
      <a:schemeClr val="lt1"/>
    </dgm:linClrLst>
    <dgm:effectClrLst/>
    <dgm:txLinClrLst/>
    <dgm:txFillClrLst/>
    <dgm:txEffectClrLst/>
  </dgm:styleLbl>
  <dgm:styleLbl name="asst3">
    <dgm:fillClrLst>
      <a:schemeClr val="accent5"/>
    </dgm:fillClrLst>
    <dgm:linClrLst meth="repeat">
      <a:schemeClr val="lt1"/>
    </dgm:linClrLst>
    <dgm:effectClrLst/>
    <dgm:txLinClrLst/>
    <dgm:txFillClrLst/>
    <dgm:txEffectClrLst/>
  </dgm:styleLbl>
  <dgm:styleLbl name="asst4">
    <dgm:fillClrLst>
      <a:schemeClr val="accent6"/>
    </dgm:fillClrLst>
    <dgm:linClrLst meth="repeat">
      <a:schemeClr val="lt1"/>
    </dgm:linClrLst>
    <dgm:effectClrLst/>
    <dgm:txLinClrLst/>
    <dgm:txFillClrLst/>
    <dgm:txEffectClrLst/>
  </dgm:styleLbl>
  <dgm:styleLbl name="parChTrans2D1">
    <dgm:fillClrLst meth="repeat">
      <a:schemeClr val="accent2"/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parChTrans2D2">
    <dgm:fillClrLst meth="repeat">
      <a:schemeClr val="accent3"/>
    </dgm:fillClrLst>
    <dgm:linClrLst meth="repeat">
      <a:schemeClr val="lt1"/>
    </dgm:linClrLst>
    <dgm:effectClrLst/>
    <dgm:txLinClrLst/>
    <dgm:txFillClrLst/>
    <dgm:txEffectClrLst/>
  </dgm:styleLbl>
  <dgm:styleLbl name="parChTrans2D3">
    <dgm:fillClrLst meth="repeat">
      <a:schemeClr val="accent4"/>
    </dgm:fillClrLst>
    <dgm:linClrLst meth="repeat">
      <a:schemeClr val="lt1"/>
    </dgm:linClrLst>
    <dgm:effectClrLst/>
    <dgm:txLinClrLst/>
    <dgm:txFillClrLst/>
    <dgm:txEffectClrLst/>
  </dgm:styleLbl>
  <dgm:styleLbl name="parChTrans2D4">
    <dgm:fillClrLst meth="repeat">
      <a:schemeClr val="accent5"/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parChTrans1D1">
    <dgm:fillClrLst meth="repeat">
      <a:schemeClr val="accent2"/>
    </dgm:fillClrLst>
    <dgm:linClrLst meth="repeat">
      <a:schemeClr val="accent2"/>
    </dgm:linClrLst>
    <dgm:effectClrLst/>
    <dgm:txLinClrLst/>
    <dgm:txFillClrLst meth="repeat">
      <a:schemeClr val="tx1"/>
    </dgm:txFillClrLst>
    <dgm:txEffectClrLst/>
  </dgm:styleLbl>
  <dgm:styleLbl name="parChTrans1D2">
    <dgm:fillClrLst meth="repeat">
      <a:schemeClr val="accent2">
        <a:tint val="90000"/>
      </a:schemeClr>
    </dgm:fillClrLst>
    <dgm:linClrLst meth="repeat">
      <a:schemeClr val="accent3"/>
    </dgm:linClrLst>
    <dgm:effectClrLst/>
    <dgm:txLinClrLst/>
    <dgm:txFillClrLst meth="repeat">
      <a:schemeClr val="tx1"/>
    </dgm:txFillClrLst>
    <dgm:txEffectClrLst/>
  </dgm:styleLbl>
  <dgm:styleLbl name="parChTrans1D3">
    <dgm:fillClrLst meth="repeat">
      <a:schemeClr val="accent2">
        <a:tint val="70000"/>
      </a:schemeClr>
    </dgm:fillClrLst>
    <dgm:linClrLst meth="repeat">
      <a:schemeClr val="accent4"/>
    </dgm:linClrLst>
    <dgm:effectClrLst/>
    <dgm:txLinClrLst/>
    <dgm:txFillClrLst meth="repeat">
      <a:schemeClr val="tx1"/>
    </dgm:txFillClrLst>
    <dgm:txEffectClrLst/>
  </dgm:styleLbl>
  <dgm:styleLbl name="parChTrans1D4">
    <dgm:fillClrLst meth="repeat">
      <a:schemeClr val="accent2">
        <a:tint val="50000"/>
      </a:schemeClr>
    </dgm:fillClrLst>
    <dgm:linClrLst meth="repeat">
      <a:schemeClr val="accent5"/>
    </dgm:linClrLst>
    <dgm:effectClrLst/>
    <dgm:txLinClrLst/>
    <dgm:txFillClrLst meth="repeat">
      <a:schemeClr val="tx1"/>
    </dgm:txFillClrLst>
    <dgm:txEffectClrLst/>
  </dgm:styleLbl>
  <dgm:styleLbl name="fgAcc1">
    <dgm:fillClrLst meth="repeat">
      <a:schemeClr val="lt1">
        <a:alpha val="90000"/>
      </a:schemeClr>
    </dgm:fillClrLst>
    <dgm:linClrLst>
      <a:schemeClr val="accent2"/>
      <a:schemeClr val="accent3"/>
    </dgm:linClrLst>
    <dgm:effectClrLst/>
    <dgm:txLinClrLst/>
    <dgm:txFillClrLst meth="repeat">
      <a:schemeClr val="dk1"/>
    </dgm:txFillClrLst>
    <dgm:txEffectClrLst/>
  </dgm:styleLbl>
  <dgm:styleLbl name="conFgAcc1">
    <dgm:fillClrLst meth="repeat">
      <a:schemeClr val="lt1">
        <a:alpha val="90000"/>
      </a:schemeClr>
    </dgm:fillClrLst>
    <dgm:linClrLst>
      <a:schemeClr val="accent2"/>
      <a:schemeClr val="accent3"/>
    </dgm:linClrLst>
    <dgm:effectClrLst/>
    <dgm:txLinClrLst/>
    <dgm:txFillClrLst meth="repeat">
      <a:schemeClr val="dk1"/>
    </dgm:txFillClrLst>
    <dgm:txEffectClrLst/>
  </dgm:styleLbl>
  <dgm:styleLbl name="alignAcc1">
    <dgm:fillClrLst meth="repeat">
      <a:schemeClr val="lt1">
        <a:alpha val="90000"/>
      </a:schemeClr>
    </dgm:fillClrLst>
    <dgm:linClrLst>
      <a:schemeClr val="accent2"/>
      <a:schemeClr val="accent3"/>
    </dgm:linClrLst>
    <dgm:effectClrLst/>
    <dgm:txLinClrLst/>
    <dgm:txFillClrLst meth="repeat">
      <a:schemeClr val="dk1"/>
    </dgm:txFillClrLst>
    <dgm:txEffectClrLst/>
  </dgm:styleLbl>
  <dgm:styleLbl name="trAlignAcc1">
    <dgm:fillClrLst meth="repeat">
      <a:schemeClr val="lt1">
        <a:alpha val="40000"/>
      </a:schemeClr>
    </dgm:fillClrLst>
    <dgm:linClrLst meth="repeat">
      <a:schemeClr val="accent2"/>
    </dgm:linClrLst>
    <dgm:effectClrLst/>
    <dgm:txLinClrLst/>
    <dgm:txFillClrLst meth="repeat">
      <a:schemeClr val="dk1"/>
    </dgm:txFillClrLst>
    <dgm:txEffectClrLst/>
  </dgm:styleLbl>
  <dgm:styleLbl name="bgAcc1">
    <dgm:fillClrLst meth="repeat">
      <a:schemeClr val="lt1">
        <a:alpha val="90000"/>
      </a:schemeClr>
    </dgm:fillClrLst>
    <dgm:linClrLst>
      <a:schemeClr val="accent2"/>
      <a:schemeClr val="accent3"/>
    </dgm:linClrLst>
    <dgm:effectClrLst/>
    <dgm:txLinClrLst/>
    <dgm:txFillClrLst meth="repeat">
      <a:schemeClr val="dk1"/>
    </dgm:txFillClrLst>
    <dgm:txEffectClrLst/>
  </dgm:styleLbl>
  <dgm:styleLbl name="solidFgAcc1">
    <dgm:fillClrLst meth="repeat">
      <a:schemeClr val="lt1"/>
    </dgm:fillClrLst>
    <dgm:linClrLst>
      <a:schemeClr val="accent2"/>
      <a:schemeClr val="accent3"/>
    </dgm:linClrLst>
    <dgm:effectClrLst/>
    <dgm:txLinClrLst/>
    <dgm:txFillClrLst meth="repeat">
      <a:schemeClr val="dk1"/>
    </dgm:txFillClrLst>
    <dgm:txEffectClrLst/>
  </dgm:styleLbl>
  <dgm:styleLbl name="solidAlignAcc1">
    <dgm:fillClrLst meth="repeat">
      <a:schemeClr val="lt1"/>
    </dgm:fillClrLst>
    <dgm:linClrLst>
      <a:schemeClr val="accent2"/>
      <a:schemeClr val="accent3"/>
    </dgm:linClrLst>
    <dgm:effectClrLst/>
    <dgm:txLinClrLst/>
    <dgm:txFillClrLst meth="repeat">
      <a:schemeClr val="dk1"/>
    </dgm:txFillClrLst>
    <dgm:txEffectClrLst/>
  </dgm:styleLbl>
  <dgm:styleLbl name="solidBgAcc1">
    <dgm:fillClrLst meth="repeat">
      <a:schemeClr val="lt1"/>
    </dgm:fillClrLst>
    <dgm:linClrLst>
      <a:schemeClr val="accent2"/>
      <a:schemeClr val="accent3"/>
    </dgm:linClrLst>
    <dgm:effectClrLst/>
    <dgm:txLinClrLst/>
    <dgm:txFillClrLst meth="repeat">
      <a:schemeClr val="dk1"/>
    </dgm:txFillClrLst>
    <dgm:txEffectClrLst/>
  </dgm:styleLbl>
  <dgm:styleLbl name="fgAccFollowNode1">
    <dgm:fillClrLst>
      <a:schemeClr val="accent2">
        <a:tint val="40000"/>
        <a:alpha val="90000"/>
      </a:schemeClr>
      <a:schemeClr val="accent3">
        <a:tint val="40000"/>
        <a:alpha val="90000"/>
      </a:schemeClr>
    </dgm:fillClrLst>
    <dgm:linClrLst>
      <a:schemeClr val="accent2">
        <a:tint val="40000"/>
        <a:alpha val="90000"/>
      </a:schemeClr>
      <a:schemeClr val="accent3">
        <a:tint val="40000"/>
        <a:alpha val="90000"/>
      </a:schemeClr>
    </dgm:linClrLst>
    <dgm:effectClrLst/>
    <dgm:txLinClrLst/>
    <dgm:txFillClrLst meth="repeat">
      <a:schemeClr val="dk1"/>
    </dgm:txFillClrLst>
    <dgm:txEffectClrLst/>
  </dgm:styleLbl>
  <dgm:styleLbl name="alignAccFollowNode1">
    <dgm:fillClrLst>
      <a:schemeClr val="accent2">
        <a:tint val="40000"/>
        <a:alpha val="90000"/>
      </a:schemeClr>
      <a:schemeClr val="accent3">
        <a:tint val="40000"/>
        <a:alpha val="90000"/>
      </a:schemeClr>
    </dgm:fillClrLst>
    <dgm:linClrLst>
      <a:schemeClr val="accent2">
        <a:tint val="40000"/>
        <a:alpha val="90000"/>
      </a:schemeClr>
      <a:schemeClr val="accent3">
        <a:tint val="40000"/>
        <a:alpha val="90000"/>
      </a:schemeClr>
    </dgm:linClrLst>
    <dgm:effectClrLst/>
    <dgm:txLinClrLst/>
    <dgm:txFillClrLst meth="repeat">
      <a:schemeClr val="dk1"/>
    </dgm:txFillClrLst>
    <dgm:txEffectClrLst/>
  </dgm:styleLbl>
  <dgm:styleLbl name="bgAccFollowNode1">
    <dgm:fillClrLst>
      <a:schemeClr val="accent2">
        <a:tint val="40000"/>
        <a:alpha val="90000"/>
      </a:schemeClr>
      <a:schemeClr val="accent3">
        <a:tint val="40000"/>
        <a:alpha val="90000"/>
      </a:schemeClr>
    </dgm:fillClrLst>
    <dgm:linClrLst>
      <a:schemeClr val="accent2">
        <a:tint val="40000"/>
        <a:alpha val="90000"/>
      </a:schemeClr>
      <a:schemeClr val="accent3">
        <a:tint val="40000"/>
        <a:alpha val="90000"/>
      </a:schemeClr>
    </dgm:linClrLst>
    <dgm:effectClrLst/>
    <dgm:txLinClrLst/>
    <dgm:txFillClrLst meth="repeat">
      <a:schemeClr val="dk1"/>
    </dgm:txFillClrLst>
    <dgm:txEffectClrLst/>
  </dgm:styleLbl>
  <dgm:styleLbl name="fgAcc0">
    <dgm:fillClrLst meth="repeat">
      <a:schemeClr val="lt1">
        <a:alpha val="90000"/>
      </a:schemeClr>
    </dgm:fillClrLst>
    <dgm:linClrLst>
      <a:schemeClr val="accent1"/>
    </dgm:linClrLst>
    <dgm:effectClrLst/>
    <dgm:txLinClrLst/>
    <dgm:txFillClrLst meth="repeat">
      <a:schemeClr val="dk1"/>
    </dgm:txFillClrLst>
    <dgm:txEffectClrLst/>
  </dgm:styleLbl>
  <dgm:styleLbl name="fgAcc2">
    <dgm:fillClrLst meth="repeat">
      <a:schemeClr val="lt1">
        <a:alpha val="90000"/>
      </a:schemeClr>
    </dgm:fillClrLst>
    <dgm:linClrLst>
      <a:schemeClr val="accent3"/>
    </dgm:linClrLst>
    <dgm:effectClrLst/>
    <dgm:txLinClrLst/>
    <dgm:txFillClrLst meth="repeat">
      <a:schemeClr val="dk1"/>
    </dgm:txFillClrLst>
    <dgm:txEffectClrLst/>
  </dgm:styleLbl>
  <dgm:styleLbl name="fgAcc3">
    <dgm:fillClrLst meth="repeat">
      <a:schemeClr val="lt1">
        <a:alpha val="90000"/>
      </a:schemeClr>
    </dgm:fillClrLst>
    <dgm:linClrLst>
      <a:schemeClr val="accent4"/>
    </dgm:linClrLst>
    <dgm:effectClrLst/>
    <dgm:txLinClrLst/>
    <dgm:txFillClrLst meth="repeat">
      <a:schemeClr val="dk1"/>
    </dgm:txFillClrLst>
    <dgm:txEffectClrLst/>
  </dgm:styleLbl>
  <dgm:styleLbl name="fgAcc4">
    <dgm:fillClrLst meth="repeat">
      <a:schemeClr val="lt1">
        <a:alpha val="90000"/>
      </a:schemeClr>
    </dgm:fillClrLst>
    <dgm:linClrLst>
      <a:schemeClr val="accent5"/>
    </dgm:linClrLst>
    <dgm:effectClrLst/>
    <dgm:txLinClrLst/>
    <dgm:txFillClrLst meth="repeat">
      <a:schemeClr val="dk1"/>
    </dgm:txFillClrLst>
    <dgm:txEffectClrLst/>
  </dgm:styleLbl>
  <dgm:styleLbl name="bgShp">
    <dgm:fillClrLst meth="repeat">
      <a:schemeClr val="accent2">
        <a:tint val="40000"/>
      </a:schemeClr>
    </dgm:fillClrLst>
    <dgm:linClrLst meth="repeat">
      <a:schemeClr val="dk1"/>
    </dgm:linClrLst>
    <dgm:effectClrLst/>
    <dgm:txLinClrLst/>
    <dgm:txFillClrLst meth="repeat">
      <a:schemeClr val="dk1"/>
    </dgm:txFillClrLst>
    <dgm:txEffectClrLst/>
  </dgm:styleLbl>
  <dgm:styleLbl name="dkBgShp">
    <dgm:fillClrLst meth="repeat">
      <a:schemeClr val="accent2">
        <a:shade val="90000"/>
      </a:schemeClr>
    </dgm:fillClrLst>
    <dgm:linClrLst meth="repeat">
      <a:schemeClr val="dk1"/>
    </dgm:linClrLst>
    <dgm:effectClrLst/>
    <dgm:txLinClrLst/>
    <dgm:txFillClrLst meth="repeat">
      <a:schemeClr val="lt1"/>
    </dgm:txFillClrLst>
    <dgm:txEffectClrLst/>
  </dgm:styleLbl>
  <dgm:styleLbl name="trBgShp">
    <dgm:fillClrLst meth="repeat">
      <a:schemeClr val="accent2">
        <a:tint val="50000"/>
        <a:alpha val="40000"/>
      </a:schemeClr>
    </dgm:fillClrLst>
    <dgm:linClrLst meth="repeat">
      <a:schemeClr val="accent2"/>
    </dgm:linClrLst>
    <dgm:effectClrLst/>
    <dgm:txLinClrLst/>
    <dgm:txFillClrLst meth="repeat">
      <a:schemeClr val="lt1"/>
    </dgm:txFillClrLst>
    <dgm:txEffectClrLst/>
  </dgm:styleLbl>
  <dgm:styleLbl name="fgShp">
    <dgm:fillClrLst meth="repeat">
      <a:schemeClr val="accent2">
        <a:tint val="40000"/>
      </a:schemeClr>
    </dgm:fillClrLst>
    <dgm:linClrLst meth="repeat">
      <a:schemeClr val="lt1"/>
    </dgm:linClrLst>
    <dgm:effectClrLst/>
    <dgm:txLinClrLst/>
    <dgm:txFillClrLst meth="repeat">
      <a:schemeClr val="dk1"/>
    </dgm:txFillClrLst>
    <dgm:txEffectClrLst/>
  </dgm:styleLbl>
  <dgm:styleLbl name="revTx">
    <dgm:fillClrLst meth="repeat">
      <a:schemeClr val="lt1">
        <a:alpha val="0"/>
      </a:schemeClr>
    </dgm:fillClrLst>
    <dgm:linClrLst meth="repeat">
      <a:schemeClr val="dk1">
        <a:alpha val="0"/>
      </a:schemeClr>
    </dgm:linClrLst>
    <dgm:effectClrLst/>
    <dgm:txLinClrLst/>
    <dgm:txFillClrLst meth="repeat">
      <a:schemeClr val="tx1"/>
    </dgm:txFillClrLst>
    <dgm:txEffectClrLst/>
  </dgm:styleLbl>
</dgm:colorsDef>
</file>

<file path=ppt/diagrams/colors3.xml><?xml version="1.0" encoding="utf-8"?>
<dgm:colorsDef xmlns:dgm="http://schemas.openxmlformats.org/drawingml/2006/diagram" xmlns:a="http://schemas.openxmlformats.org/drawingml/2006/main" uniqueId="urn:microsoft.com/office/officeart/2005/8/colors/accent1_2">
  <dgm:title val=""/>
  <dgm:desc val=""/>
  <dgm:catLst>
    <dgm:cat type="accent1" pri="11200"/>
  </dgm:catLst>
  <dgm:styleLbl name="node0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alignNode1">
    <dgm:fillClrLst meth="repeat">
      <a:schemeClr val="accent1"/>
    </dgm:fillClrLst>
    <dgm:linClrLst meth="repeat">
      <a:schemeClr val="accent1"/>
    </dgm:linClrLst>
    <dgm:effectClrLst/>
    <dgm:txLinClrLst/>
    <dgm:txFillClrLst/>
    <dgm:txEffectClrLst/>
  </dgm:styleLbl>
  <dgm:styleLbl name="node1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lnNode1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vennNode1">
    <dgm:fillClrLst meth="repeat">
      <a:schemeClr val="accent1">
        <a:alpha val="50000"/>
      </a:schemeClr>
    </dgm:fillClrLst>
    <dgm:linClrLst meth="repeat">
      <a:schemeClr val="lt1"/>
    </dgm:linClrLst>
    <dgm:effectClrLst/>
    <dgm:txLinClrLst/>
    <dgm:txFillClrLst/>
    <dgm:txEffectClrLst/>
  </dgm:styleLbl>
  <dgm:styleLbl name="node2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node3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node4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fgImgPlace1">
    <dgm:fillClrLst meth="repeat">
      <a:schemeClr val="accent1">
        <a:tint val="50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alignImgPlace1">
    <dgm:fillClrLst meth="repeat">
      <a:schemeClr val="accent1">
        <a:tint val="50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bgImgPlace1">
    <dgm:fillClrLst meth="repeat">
      <a:schemeClr val="accent1">
        <a:tint val="50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sibTrans2D1">
    <dgm:fillClrLst meth="repeat">
      <a:schemeClr val="accent1">
        <a:tint val="60000"/>
      </a:schemeClr>
    </dgm:fillClrLst>
    <dgm:linClrLst meth="repeat">
      <a:schemeClr val="accent1">
        <a:tint val="60000"/>
      </a:schemeClr>
    </dgm:linClrLst>
    <dgm:effectClrLst/>
    <dgm:txLinClrLst/>
    <dgm:txFillClrLst/>
    <dgm:txEffectClrLst/>
  </dgm:styleLbl>
  <dgm:styleLbl name="fgSibTrans2D1">
    <dgm:fillClrLst meth="repeat">
      <a:schemeClr val="accent1">
        <a:tint val="60000"/>
      </a:schemeClr>
    </dgm:fillClrLst>
    <dgm:linClrLst meth="repeat">
      <a:schemeClr val="accent1">
        <a:tint val="60000"/>
      </a:schemeClr>
    </dgm:linClrLst>
    <dgm:effectClrLst/>
    <dgm:txLinClrLst/>
    <dgm:txFillClrLst/>
    <dgm:txEffectClrLst/>
  </dgm:styleLbl>
  <dgm:styleLbl name="bgSibTrans2D1">
    <dgm:fillClrLst meth="repeat">
      <a:schemeClr val="accent1">
        <a:tint val="60000"/>
      </a:schemeClr>
    </dgm:fillClrLst>
    <dgm:linClrLst meth="repeat">
      <a:schemeClr val="accent1">
        <a:tint val="60000"/>
      </a:schemeClr>
    </dgm:linClrLst>
    <dgm:effectClrLst/>
    <dgm:txLinClrLst/>
    <dgm:txFillClrLst/>
    <dgm:txEffectClrLst/>
  </dgm:styleLbl>
  <dgm:styleLbl name="sibTrans1D1">
    <dgm:fillClrLst meth="repeat">
      <a:schemeClr val="accent1"/>
    </dgm:fillClrLst>
    <dgm:linClrLst meth="repeat">
      <a:schemeClr val="accent1"/>
    </dgm:linClrLst>
    <dgm:effectClrLst/>
    <dgm:txLinClrLst/>
    <dgm:txFillClrLst meth="repeat">
      <a:schemeClr val="tx1"/>
    </dgm:txFillClrLst>
    <dgm:txEffectClrLst/>
  </dgm:styleLbl>
  <dgm:styleLbl name="callout">
    <dgm:fillClrLst meth="repeat">
      <a:schemeClr val="accent1"/>
    </dgm:fillClrLst>
    <dgm:linClrLst meth="repeat">
      <a:schemeClr val="accent1">
        <a:tint val="50000"/>
      </a:schemeClr>
    </dgm:linClrLst>
    <dgm:effectClrLst/>
    <dgm:txLinClrLst/>
    <dgm:txFillClrLst meth="repeat">
      <a:schemeClr val="tx1"/>
    </dgm:txFillClrLst>
    <dgm:txEffectClrLst/>
  </dgm:styleLbl>
  <dgm:styleLbl name="asst0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asst1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asst2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asst3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asst4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parChTrans2D1">
    <dgm:fillClrLst meth="repeat">
      <a:schemeClr val="accent1">
        <a:tint val="60000"/>
      </a:schemeClr>
    </dgm:fillClrLst>
    <dgm:linClrLst meth="repeat">
      <a:schemeClr val="accent1">
        <a:tint val="60000"/>
      </a:schemeClr>
    </dgm:linClrLst>
    <dgm:effectClrLst/>
    <dgm:txLinClrLst/>
    <dgm:txFillClrLst meth="repeat">
      <a:schemeClr val="lt1"/>
    </dgm:txFillClrLst>
    <dgm:txEffectClrLst/>
  </dgm:styleLbl>
  <dgm:styleLbl name="parChTrans2D2">
    <dgm:fillClrLst meth="repeat">
      <a:schemeClr val="accent1"/>
    </dgm:fillClrLst>
    <dgm:linClrLst meth="repeat">
      <a:schemeClr val="accent1"/>
    </dgm:linClrLst>
    <dgm:effectClrLst/>
    <dgm:txLinClrLst/>
    <dgm:txFillClrLst meth="repeat">
      <a:schemeClr val="lt1"/>
    </dgm:txFillClrLst>
    <dgm:txEffectClrLst/>
  </dgm:styleLbl>
  <dgm:styleLbl name="parChTrans2D3">
    <dgm:fillClrLst meth="repeat">
      <a:schemeClr val="accent1"/>
    </dgm:fillClrLst>
    <dgm:linClrLst meth="repeat">
      <a:schemeClr val="accent1"/>
    </dgm:linClrLst>
    <dgm:effectClrLst/>
    <dgm:txLinClrLst/>
    <dgm:txFillClrLst meth="repeat">
      <a:schemeClr val="lt1"/>
    </dgm:txFillClrLst>
    <dgm:txEffectClrLst/>
  </dgm:styleLbl>
  <dgm:styleLbl name="parChTrans2D4">
    <dgm:fillClrLst meth="repeat">
      <a:schemeClr val="accent1"/>
    </dgm:fillClrLst>
    <dgm:linClrLst meth="repeat">
      <a:schemeClr val="accent1"/>
    </dgm:linClrLst>
    <dgm:effectClrLst/>
    <dgm:txLinClrLst/>
    <dgm:txFillClrLst meth="repeat">
      <a:schemeClr val="lt1"/>
    </dgm:txFillClrLst>
    <dgm:txEffectClrLst/>
  </dgm:styleLbl>
  <dgm:styleLbl name="parChTrans1D1">
    <dgm:fillClrLst meth="repeat">
      <a:schemeClr val="accent1"/>
    </dgm:fillClrLst>
    <dgm:linClrLst meth="repeat">
      <a:schemeClr val="accent1">
        <a:shade val="60000"/>
      </a:schemeClr>
    </dgm:linClrLst>
    <dgm:effectClrLst/>
    <dgm:txLinClrLst/>
    <dgm:txFillClrLst meth="repeat">
      <a:schemeClr val="tx1"/>
    </dgm:txFillClrLst>
    <dgm:txEffectClrLst/>
  </dgm:styleLbl>
  <dgm:styleLbl name="parChTrans1D2">
    <dgm:fillClrLst meth="repeat">
      <a:schemeClr val="accent1"/>
    </dgm:fillClrLst>
    <dgm:linClrLst meth="repeat">
      <a:schemeClr val="accent1">
        <a:shade val="60000"/>
      </a:schemeClr>
    </dgm:linClrLst>
    <dgm:effectClrLst/>
    <dgm:txLinClrLst/>
    <dgm:txFillClrLst meth="repeat">
      <a:schemeClr val="tx1"/>
    </dgm:txFillClrLst>
    <dgm:txEffectClrLst/>
  </dgm:styleLbl>
  <dgm:styleLbl name="parChTrans1D3">
    <dgm:fillClrLst meth="repeat">
      <a:schemeClr val="accent1"/>
    </dgm:fillClrLst>
    <dgm:linClrLst meth="repeat">
      <a:schemeClr val="accent1">
        <a:shade val="80000"/>
      </a:schemeClr>
    </dgm:linClrLst>
    <dgm:effectClrLst/>
    <dgm:txLinClrLst/>
    <dgm:txFillClrLst meth="repeat">
      <a:schemeClr val="tx1"/>
    </dgm:txFillClrLst>
    <dgm:txEffectClrLst/>
  </dgm:styleLbl>
  <dgm:styleLbl name="parChTrans1D4">
    <dgm:fillClrLst meth="repeat">
      <a:schemeClr val="accent1"/>
    </dgm:fillClrLst>
    <dgm:linClrLst meth="repeat">
      <a:schemeClr val="accent1">
        <a:shade val="80000"/>
      </a:schemeClr>
    </dgm:linClrLst>
    <dgm:effectClrLst/>
    <dgm:txLinClrLst/>
    <dgm:txFillClrLst meth="repeat">
      <a:schemeClr val="tx1"/>
    </dgm:txFillClrLst>
    <dgm:txEffectClrLst/>
  </dgm:styleLbl>
  <dgm:styleLbl name="fgAcc1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conFgAcc1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alignAcc1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trAlignAcc1">
    <dgm:fillClrLst meth="repeat">
      <a:schemeClr val="lt1">
        <a:alpha val="4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bgAcc1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solidFgAcc1">
    <dgm:fillClrLst meth="repeat">
      <a:schemeClr val="lt1"/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solidAlignAcc1">
    <dgm:fillClrLst meth="repeat">
      <a:schemeClr val="lt1"/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solidBgAcc1">
    <dgm:fillClrLst meth="repeat">
      <a:schemeClr val="lt1"/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fgAccFollowNode1">
    <dgm:fillClrLst meth="repeat">
      <a:schemeClr val="accent1">
        <a:alpha val="90000"/>
        <a:tint val="40000"/>
      </a:schemeClr>
    </dgm:fillClrLst>
    <dgm:linClrLst meth="repeat">
      <a:schemeClr val="accent1">
        <a:alpha val="90000"/>
        <a:tint val="40000"/>
      </a:schemeClr>
    </dgm:linClrLst>
    <dgm:effectClrLst/>
    <dgm:txLinClrLst/>
    <dgm:txFillClrLst meth="repeat">
      <a:schemeClr val="dk1"/>
    </dgm:txFillClrLst>
    <dgm:txEffectClrLst/>
  </dgm:styleLbl>
  <dgm:styleLbl name="alignAccFollowNode1">
    <dgm:fillClrLst meth="repeat">
      <a:schemeClr val="accent1">
        <a:alpha val="90000"/>
        <a:tint val="40000"/>
      </a:schemeClr>
    </dgm:fillClrLst>
    <dgm:linClrLst meth="repeat">
      <a:schemeClr val="accent1">
        <a:alpha val="90000"/>
        <a:tint val="40000"/>
      </a:schemeClr>
    </dgm:linClrLst>
    <dgm:effectClrLst/>
    <dgm:txLinClrLst/>
    <dgm:txFillClrLst meth="repeat">
      <a:schemeClr val="dk1"/>
    </dgm:txFillClrLst>
    <dgm:txEffectClrLst/>
  </dgm:styleLbl>
  <dgm:styleLbl name="bgAccFollowNode1">
    <dgm:fillClrLst meth="repeat">
      <a:schemeClr val="accent1">
        <a:alpha val="90000"/>
        <a:tint val="40000"/>
      </a:schemeClr>
    </dgm:fillClrLst>
    <dgm:linClrLst meth="repeat">
      <a:schemeClr val="accent1">
        <a:alpha val="90000"/>
        <a:tint val="40000"/>
      </a:schemeClr>
    </dgm:linClrLst>
    <dgm:effectClrLst/>
    <dgm:txLinClrLst/>
    <dgm:txFillClrLst meth="repeat">
      <a:schemeClr val="dk1"/>
    </dgm:txFillClrLst>
    <dgm:txEffectClrLst/>
  </dgm:styleLbl>
  <dgm:styleLbl name="fgAcc0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fgAcc2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fgAcc3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fgAcc4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bgShp">
    <dgm:fillClrLst meth="repeat">
      <a:schemeClr val="accent1">
        <a:tint val="4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dkBgShp">
    <dgm:fillClrLst meth="repeat">
      <a:schemeClr val="accent1">
        <a:shade val="80000"/>
      </a:schemeClr>
    </dgm:fillClrLst>
    <dgm:linClrLst meth="repeat">
      <a:schemeClr val="accent1"/>
    </dgm:linClrLst>
    <dgm:effectClrLst/>
    <dgm:txLinClrLst/>
    <dgm:txFillClrLst meth="repeat">
      <a:schemeClr val="lt1"/>
    </dgm:txFillClrLst>
    <dgm:txEffectClrLst/>
  </dgm:styleLbl>
  <dgm:styleLbl name="trBgShp">
    <dgm:fillClrLst meth="repeat">
      <a:schemeClr val="accent1">
        <a:tint val="50000"/>
        <a:alpha val="40000"/>
      </a:schemeClr>
    </dgm:fillClrLst>
    <dgm:linClrLst meth="repeat">
      <a:schemeClr val="accent1"/>
    </dgm:linClrLst>
    <dgm:effectClrLst/>
    <dgm:txLinClrLst/>
    <dgm:txFillClrLst meth="repeat">
      <a:schemeClr val="lt1"/>
    </dgm:txFillClrLst>
    <dgm:txEffectClrLst/>
  </dgm:styleLbl>
  <dgm:styleLbl name="fgShp">
    <dgm:fillClrLst meth="repeat">
      <a:schemeClr val="accent1">
        <a:tint val="60000"/>
      </a:schemeClr>
    </dgm:fillClrLst>
    <dgm:linClrLst meth="repeat">
      <a:schemeClr val="lt1"/>
    </dgm:linClrLst>
    <dgm:effectClrLst/>
    <dgm:txLinClrLst/>
    <dgm:txFillClrLst meth="repeat">
      <a:schemeClr val="dk1"/>
    </dgm:txFillClrLst>
    <dgm:txEffectClrLst/>
  </dgm:styleLbl>
  <dgm:styleLbl name="revTx">
    <dgm:fillClrLst meth="repeat">
      <a:schemeClr val="lt1">
        <a:alpha val="0"/>
      </a:schemeClr>
    </dgm:fillClrLst>
    <dgm:linClrLst meth="repeat">
      <a:schemeClr val="dk1">
        <a:alpha val="0"/>
      </a:schemeClr>
    </dgm:linClrLst>
    <dgm:effectClrLst/>
    <dgm:txLinClrLst/>
    <dgm:txFillClrLst meth="repeat">
      <a:schemeClr val="tx1"/>
    </dgm:txFillClrLst>
    <dgm:txEffectClrLst/>
  </dgm:styleLbl>
</dgm:colorsDef>
</file>

<file path=ppt/diagrams/colors4.xml><?xml version="1.0" encoding="utf-8"?>
<dgm:colorsDef xmlns:dgm="http://schemas.openxmlformats.org/drawingml/2006/diagram" xmlns:a="http://schemas.openxmlformats.org/drawingml/2006/main" uniqueId="urn:microsoft.com/office/officeart/2005/8/colors/accent1_2">
  <dgm:title val=""/>
  <dgm:desc val=""/>
  <dgm:catLst>
    <dgm:cat type="accent1" pri="11200"/>
  </dgm:catLst>
  <dgm:styleLbl name="node0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alignNode1">
    <dgm:fillClrLst meth="repeat">
      <a:schemeClr val="accent1"/>
    </dgm:fillClrLst>
    <dgm:linClrLst meth="repeat">
      <a:schemeClr val="accent1"/>
    </dgm:linClrLst>
    <dgm:effectClrLst/>
    <dgm:txLinClrLst/>
    <dgm:txFillClrLst/>
    <dgm:txEffectClrLst/>
  </dgm:styleLbl>
  <dgm:styleLbl name="node1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lnNode1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vennNode1">
    <dgm:fillClrLst meth="repeat">
      <a:schemeClr val="accent1">
        <a:alpha val="50000"/>
      </a:schemeClr>
    </dgm:fillClrLst>
    <dgm:linClrLst meth="repeat">
      <a:schemeClr val="lt1"/>
    </dgm:linClrLst>
    <dgm:effectClrLst/>
    <dgm:txLinClrLst/>
    <dgm:txFillClrLst/>
    <dgm:txEffectClrLst/>
  </dgm:styleLbl>
  <dgm:styleLbl name="node2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node3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node4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fgImgPlace1">
    <dgm:fillClrLst meth="repeat">
      <a:schemeClr val="accent1">
        <a:tint val="50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alignImgPlace1">
    <dgm:fillClrLst meth="repeat">
      <a:schemeClr val="accent1">
        <a:tint val="50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bgImgPlace1">
    <dgm:fillClrLst meth="repeat">
      <a:schemeClr val="accent1">
        <a:tint val="50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sibTrans2D1">
    <dgm:fillClrLst meth="repeat">
      <a:schemeClr val="accent1">
        <a:tint val="60000"/>
      </a:schemeClr>
    </dgm:fillClrLst>
    <dgm:linClrLst meth="repeat">
      <a:schemeClr val="accent1">
        <a:tint val="60000"/>
      </a:schemeClr>
    </dgm:linClrLst>
    <dgm:effectClrLst/>
    <dgm:txLinClrLst/>
    <dgm:txFillClrLst/>
    <dgm:txEffectClrLst/>
  </dgm:styleLbl>
  <dgm:styleLbl name="fgSibTrans2D1">
    <dgm:fillClrLst meth="repeat">
      <a:schemeClr val="accent1">
        <a:tint val="60000"/>
      </a:schemeClr>
    </dgm:fillClrLst>
    <dgm:linClrLst meth="repeat">
      <a:schemeClr val="accent1">
        <a:tint val="60000"/>
      </a:schemeClr>
    </dgm:linClrLst>
    <dgm:effectClrLst/>
    <dgm:txLinClrLst/>
    <dgm:txFillClrLst/>
    <dgm:txEffectClrLst/>
  </dgm:styleLbl>
  <dgm:styleLbl name="bgSibTrans2D1">
    <dgm:fillClrLst meth="repeat">
      <a:schemeClr val="accent1">
        <a:tint val="60000"/>
      </a:schemeClr>
    </dgm:fillClrLst>
    <dgm:linClrLst meth="repeat">
      <a:schemeClr val="accent1">
        <a:tint val="60000"/>
      </a:schemeClr>
    </dgm:linClrLst>
    <dgm:effectClrLst/>
    <dgm:txLinClrLst/>
    <dgm:txFillClrLst/>
    <dgm:txEffectClrLst/>
  </dgm:styleLbl>
  <dgm:styleLbl name="sibTrans1D1">
    <dgm:fillClrLst meth="repeat">
      <a:schemeClr val="accent1"/>
    </dgm:fillClrLst>
    <dgm:linClrLst meth="repeat">
      <a:schemeClr val="accent1"/>
    </dgm:linClrLst>
    <dgm:effectClrLst/>
    <dgm:txLinClrLst/>
    <dgm:txFillClrLst meth="repeat">
      <a:schemeClr val="tx1"/>
    </dgm:txFillClrLst>
    <dgm:txEffectClrLst/>
  </dgm:styleLbl>
  <dgm:styleLbl name="callout">
    <dgm:fillClrLst meth="repeat">
      <a:schemeClr val="accent1"/>
    </dgm:fillClrLst>
    <dgm:linClrLst meth="repeat">
      <a:schemeClr val="accent1">
        <a:tint val="50000"/>
      </a:schemeClr>
    </dgm:linClrLst>
    <dgm:effectClrLst/>
    <dgm:txLinClrLst/>
    <dgm:txFillClrLst meth="repeat">
      <a:schemeClr val="tx1"/>
    </dgm:txFillClrLst>
    <dgm:txEffectClrLst/>
  </dgm:styleLbl>
  <dgm:styleLbl name="asst0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asst1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asst2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asst3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asst4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parChTrans2D1">
    <dgm:fillClrLst meth="repeat">
      <a:schemeClr val="accent1">
        <a:tint val="60000"/>
      </a:schemeClr>
    </dgm:fillClrLst>
    <dgm:linClrLst meth="repeat">
      <a:schemeClr val="accent1">
        <a:tint val="60000"/>
      </a:schemeClr>
    </dgm:linClrLst>
    <dgm:effectClrLst/>
    <dgm:txLinClrLst/>
    <dgm:txFillClrLst meth="repeat">
      <a:schemeClr val="lt1"/>
    </dgm:txFillClrLst>
    <dgm:txEffectClrLst/>
  </dgm:styleLbl>
  <dgm:styleLbl name="parChTrans2D2">
    <dgm:fillClrLst meth="repeat">
      <a:schemeClr val="accent1"/>
    </dgm:fillClrLst>
    <dgm:linClrLst meth="repeat">
      <a:schemeClr val="accent1"/>
    </dgm:linClrLst>
    <dgm:effectClrLst/>
    <dgm:txLinClrLst/>
    <dgm:txFillClrLst meth="repeat">
      <a:schemeClr val="lt1"/>
    </dgm:txFillClrLst>
    <dgm:txEffectClrLst/>
  </dgm:styleLbl>
  <dgm:styleLbl name="parChTrans2D3">
    <dgm:fillClrLst meth="repeat">
      <a:schemeClr val="accent1"/>
    </dgm:fillClrLst>
    <dgm:linClrLst meth="repeat">
      <a:schemeClr val="accent1"/>
    </dgm:linClrLst>
    <dgm:effectClrLst/>
    <dgm:txLinClrLst/>
    <dgm:txFillClrLst meth="repeat">
      <a:schemeClr val="lt1"/>
    </dgm:txFillClrLst>
    <dgm:txEffectClrLst/>
  </dgm:styleLbl>
  <dgm:styleLbl name="parChTrans2D4">
    <dgm:fillClrLst meth="repeat">
      <a:schemeClr val="accent1"/>
    </dgm:fillClrLst>
    <dgm:linClrLst meth="repeat">
      <a:schemeClr val="accent1"/>
    </dgm:linClrLst>
    <dgm:effectClrLst/>
    <dgm:txLinClrLst/>
    <dgm:txFillClrLst meth="repeat">
      <a:schemeClr val="lt1"/>
    </dgm:txFillClrLst>
    <dgm:txEffectClrLst/>
  </dgm:styleLbl>
  <dgm:styleLbl name="parChTrans1D1">
    <dgm:fillClrLst meth="repeat">
      <a:schemeClr val="accent1"/>
    </dgm:fillClrLst>
    <dgm:linClrLst meth="repeat">
      <a:schemeClr val="accent1">
        <a:shade val="60000"/>
      </a:schemeClr>
    </dgm:linClrLst>
    <dgm:effectClrLst/>
    <dgm:txLinClrLst/>
    <dgm:txFillClrLst meth="repeat">
      <a:schemeClr val="tx1"/>
    </dgm:txFillClrLst>
    <dgm:txEffectClrLst/>
  </dgm:styleLbl>
  <dgm:styleLbl name="parChTrans1D2">
    <dgm:fillClrLst meth="repeat">
      <a:schemeClr val="accent1"/>
    </dgm:fillClrLst>
    <dgm:linClrLst meth="repeat">
      <a:schemeClr val="accent1">
        <a:shade val="60000"/>
      </a:schemeClr>
    </dgm:linClrLst>
    <dgm:effectClrLst/>
    <dgm:txLinClrLst/>
    <dgm:txFillClrLst meth="repeat">
      <a:schemeClr val="tx1"/>
    </dgm:txFillClrLst>
    <dgm:txEffectClrLst/>
  </dgm:styleLbl>
  <dgm:styleLbl name="parChTrans1D3">
    <dgm:fillClrLst meth="repeat">
      <a:schemeClr val="accent1"/>
    </dgm:fillClrLst>
    <dgm:linClrLst meth="repeat">
      <a:schemeClr val="accent1">
        <a:shade val="80000"/>
      </a:schemeClr>
    </dgm:linClrLst>
    <dgm:effectClrLst/>
    <dgm:txLinClrLst/>
    <dgm:txFillClrLst meth="repeat">
      <a:schemeClr val="tx1"/>
    </dgm:txFillClrLst>
    <dgm:txEffectClrLst/>
  </dgm:styleLbl>
  <dgm:styleLbl name="parChTrans1D4">
    <dgm:fillClrLst meth="repeat">
      <a:schemeClr val="accent1"/>
    </dgm:fillClrLst>
    <dgm:linClrLst meth="repeat">
      <a:schemeClr val="accent1">
        <a:shade val="80000"/>
      </a:schemeClr>
    </dgm:linClrLst>
    <dgm:effectClrLst/>
    <dgm:txLinClrLst/>
    <dgm:txFillClrLst meth="repeat">
      <a:schemeClr val="tx1"/>
    </dgm:txFillClrLst>
    <dgm:txEffectClrLst/>
  </dgm:styleLbl>
  <dgm:styleLbl name="fgAcc1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conFgAcc1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alignAcc1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trAlignAcc1">
    <dgm:fillClrLst meth="repeat">
      <a:schemeClr val="lt1">
        <a:alpha val="4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bgAcc1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solidFgAcc1">
    <dgm:fillClrLst meth="repeat">
      <a:schemeClr val="lt1"/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solidAlignAcc1">
    <dgm:fillClrLst meth="repeat">
      <a:schemeClr val="lt1"/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solidBgAcc1">
    <dgm:fillClrLst meth="repeat">
      <a:schemeClr val="lt1"/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fgAccFollowNode1">
    <dgm:fillClrLst meth="repeat">
      <a:schemeClr val="accent1">
        <a:alpha val="90000"/>
        <a:tint val="40000"/>
      </a:schemeClr>
    </dgm:fillClrLst>
    <dgm:linClrLst meth="repeat">
      <a:schemeClr val="accent1">
        <a:alpha val="90000"/>
        <a:tint val="40000"/>
      </a:schemeClr>
    </dgm:linClrLst>
    <dgm:effectClrLst/>
    <dgm:txLinClrLst/>
    <dgm:txFillClrLst meth="repeat">
      <a:schemeClr val="dk1"/>
    </dgm:txFillClrLst>
    <dgm:txEffectClrLst/>
  </dgm:styleLbl>
  <dgm:styleLbl name="alignAccFollowNode1">
    <dgm:fillClrLst meth="repeat">
      <a:schemeClr val="accent1">
        <a:alpha val="90000"/>
        <a:tint val="40000"/>
      </a:schemeClr>
    </dgm:fillClrLst>
    <dgm:linClrLst meth="repeat">
      <a:schemeClr val="accent1">
        <a:alpha val="90000"/>
        <a:tint val="40000"/>
      </a:schemeClr>
    </dgm:linClrLst>
    <dgm:effectClrLst/>
    <dgm:txLinClrLst/>
    <dgm:txFillClrLst meth="repeat">
      <a:schemeClr val="dk1"/>
    </dgm:txFillClrLst>
    <dgm:txEffectClrLst/>
  </dgm:styleLbl>
  <dgm:styleLbl name="bgAccFollowNode1">
    <dgm:fillClrLst meth="repeat">
      <a:schemeClr val="accent1">
        <a:alpha val="90000"/>
        <a:tint val="40000"/>
      </a:schemeClr>
    </dgm:fillClrLst>
    <dgm:linClrLst meth="repeat">
      <a:schemeClr val="accent1">
        <a:alpha val="90000"/>
        <a:tint val="40000"/>
      </a:schemeClr>
    </dgm:linClrLst>
    <dgm:effectClrLst/>
    <dgm:txLinClrLst/>
    <dgm:txFillClrLst meth="repeat">
      <a:schemeClr val="dk1"/>
    </dgm:txFillClrLst>
    <dgm:txEffectClrLst/>
  </dgm:styleLbl>
  <dgm:styleLbl name="fgAcc0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fgAcc2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fgAcc3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fgAcc4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bgShp">
    <dgm:fillClrLst meth="repeat">
      <a:schemeClr val="accent1">
        <a:tint val="4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dkBgShp">
    <dgm:fillClrLst meth="repeat">
      <a:schemeClr val="accent1">
        <a:shade val="80000"/>
      </a:schemeClr>
    </dgm:fillClrLst>
    <dgm:linClrLst meth="repeat">
      <a:schemeClr val="accent1"/>
    </dgm:linClrLst>
    <dgm:effectClrLst/>
    <dgm:txLinClrLst/>
    <dgm:txFillClrLst meth="repeat">
      <a:schemeClr val="lt1"/>
    </dgm:txFillClrLst>
    <dgm:txEffectClrLst/>
  </dgm:styleLbl>
  <dgm:styleLbl name="trBgShp">
    <dgm:fillClrLst meth="repeat">
      <a:schemeClr val="accent1">
        <a:tint val="50000"/>
        <a:alpha val="40000"/>
      </a:schemeClr>
    </dgm:fillClrLst>
    <dgm:linClrLst meth="repeat">
      <a:schemeClr val="accent1"/>
    </dgm:linClrLst>
    <dgm:effectClrLst/>
    <dgm:txLinClrLst/>
    <dgm:txFillClrLst meth="repeat">
      <a:schemeClr val="lt1"/>
    </dgm:txFillClrLst>
    <dgm:txEffectClrLst/>
  </dgm:styleLbl>
  <dgm:styleLbl name="fgShp">
    <dgm:fillClrLst meth="repeat">
      <a:schemeClr val="accent1">
        <a:tint val="60000"/>
      </a:schemeClr>
    </dgm:fillClrLst>
    <dgm:linClrLst meth="repeat">
      <a:schemeClr val="lt1"/>
    </dgm:linClrLst>
    <dgm:effectClrLst/>
    <dgm:txLinClrLst/>
    <dgm:txFillClrLst meth="repeat">
      <a:schemeClr val="dk1"/>
    </dgm:txFillClrLst>
    <dgm:txEffectClrLst/>
  </dgm:styleLbl>
  <dgm:styleLbl name="revTx">
    <dgm:fillClrLst meth="repeat">
      <a:schemeClr val="lt1">
        <a:alpha val="0"/>
      </a:schemeClr>
    </dgm:fillClrLst>
    <dgm:linClrLst meth="repeat">
      <a:schemeClr val="dk1">
        <a:alpha val="0"/>
      </a:schemeClr>
    </dgm:linClrLst>
    <dgm:effectClrLst/>
    <dgm:txLinClrLst/>
    <dgm:txFillClrLst meth="repeat">
      <a:schemeClr val="tx1"/>
    </dgm:txFillClrLst>
    <dgm:txEffectClrLst/>
  </dgm:styleLbl>
</dgm:colorsDef>
</file>

<file path=ppt/diagrams/colors5.xml><?xml version="1.0" encoding="utf-8"?>
<dgm:colorsDef xmlns:dgm="http://schemas.openxmlformats.org/drawingml/2006/diagram" xmlns:a="http://schemas.openxmlformats.org/drawingml/2006/main" uniqueId="urn:microsoft.com/office/officeart/2005/8/colors/accent1_2">
  <dgm:title val=""/>
  <dgm:desc val=""/>
  <dgm:catLst>
    <dgm:cat type="accent1" pri="11200"/>
  </dgm:catLst>
  <dgm:styleLbl name="node0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alignNode1">
    <dgm:fillClrLst meth="repeat">
      <a:schemeClr val="accent1"/>
    </dgm:fillClrLst>
    <dgm:linClrLst meth="repeat">
      <a:schemeClr val="accent1"/>
    </dgm:linClrLst>
    <dgm:effectClrLst/>
    <dgm:txLinClrLst/>
    <dgm:txFillClrLst/>
    <dgm:txEffectClrLst/>
  </dgm:styleLbl>
  <dgm:styleLbl name="node1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lnNode1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vennNode1">
    <dgm:fillClrLst meth="repeat">
      <a:schemeClr val="accent1">
        <a:alpha val="50000"/>
      </a:schemeClr>
    </dgm:fillClrLst>
    <dgm:linClrLst meth="repeat">
      <a:schemeClr val="lt1"/>
    </dgm:linClrLst>
    <dgm:effectClrLst/>
    <dgm:txLinClrLst/>
    <dgm:txFillClrLst/>
    <dgm:txEffectClrLst/>
  </dgm:styleLbl>
  <dgm:styleLbl name="node2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node3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node4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fgImgPlace1">
    <dgm:fillClrLst meth="repeat">
      <a:schemeClr val="accent1">
        <a:tint val="50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alignImgPlace1">
    <dgm:fillClrLst meth="repeat">
      <a:schemeClr val="accent1">
        <a:tint val="50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bgImgPlace1">
    <dgm:fillClrLst meth="repeat">
      <a:schemeClr val="accent1">
        <a:tint val="50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sibTrans2D1">
    <dgm:fillClrLst meth="repeat">
      <a:schemeClr val="accent1">
        <a:tint val="60000"/>
      </a:schemeClr>
    </dgm:fillClrLst>
    <dgm:linClrLst meth="repeat">
      <a:schemeClr val="accent1">
        <a:tint val="60000"/>
      </a:schemeClr>
    </dgm:linClrLst>
    <dgm:effectClrLst/>
    <dgm:txLinClrLst/>
    <dgm:txFillClrLst/>
    <dgm:txEffectClrLst/>
  </dgm:styleLbl>
  <dgm:styleLbl name="fgSibTrans2D1">
    <dgm:fillClrLst meth="repeat">
      <a:schemeClr val="accent1">
        <a:tint val="60000"/>
      </a:schemeClr>
    </dgm:fillClrLst>
    <dgm:linClrLst meth="repeat">
      <a:schemeClr val="accent1">
        <a:tint val="60000"/>
      </a:schemeClr>
    </dgm:linClrLst>
    <dgm:effectClrLst/>
    <dgm:txLinClrLst/>
    <dgm:txFillClrLst/>
    <dgm:txEffectClrLst/>
  </dgm:styleLbl>
  <dgm:styleLbl name="bgSibTrans2D1">
    <dgm:fillClrLst meth="repeat">
      <a:schemeClr val="accent1">
        <a:tint val="60000"/>
      </a:schemeClr>
    </dgm:fillClrLst>
    <dgm:linClrLst meth="repeat">
      <a:schemeClr val="accent1">
        <a:tint val="60000"/>
      </a:schemeClr>
    </dgm:linClrLst>
    <dgm:effectClrLst/>
    <dgm:txLinClrLst/>
    <dgm:txFillClrLst/>
    <dgm:txEffectClrLst/>
  </dgm:styleLbl>
  <dgm:styleLbl name="sibTrans1D1">
    <dgm:fillClrLst meth="repeat">
      <a:schemeClr val="accent1"/>
    </dgm:fillClrLst>
    <dgm:linClrLst meth="repeat">
      <a:schemeClr val="accent1"/>
    </dgm:linClrLst>
    <dgm:effectClrLst/>
    <dgm:txLinClrLst/>
    <dgm:txFillClrLst meth="repeat">
      <a:schemeClr val="tx1"/>
    </dgm:txFillClrLst>
    <dgm:txEffectClrLst/>
  </dgm:styleLbl>
  <dgm:styleLbl name="callout">
    <dgm:fillClrLst meth="repeat">
      <a:schemeClr val="accent1"/>
    </dgm:fillClrLst>
    <dgm:linClrLst meth="repeat">
      <a:schemeClr val="accent1">
        <a:tint val="50000"/>
      </a:schemeClr>
    </dgm:linClrLst>
    <dgm:effectClrLst/>
    <dgm:txLinClrLst/>
    <dgm:txFillClrLst meth="repeat">
      <a:schemeClr val="tx1"/>
    </dgm:txFillClrLst>
    <dgm:txEffectClrLst/>
  </dgm:styleLbl>
  <dgm:styleLbl name="asst0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asst1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asst2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asst3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asst4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parChTrans2D1">
    <dgm:fillClrLst meth="repeat">
      <a:schemeClr val="accent1">
        <a:tint val="60000"/>
      </a:schemeClr>
    </dgm:fillClrLst>
    <dgm:linClrLst meth="repeat">
      <a:schemeClr val="accent1">
        <a:tint val="60000"/>
      </a:schemeClr>
    </dgm:linClrLst>
    <dgm:effectClrLst/>
    <dgm:txLinClrLst/>
    <dgm:txFillClrLst meth="repeat">
      <a:schemeClr val="lt1"/>
    </dgm:txFillClrLst>
    <dgm:txEffectClrLst/>
  </dgm:styleLbl>
  <dgm:styleLbl name="parChTrans2D2">
    <dgm:fillClrLst meth="repeat">
      <a:schemeClr val="accent1"/>
    </dgm:fillClrLst>
    <dgm:linClrLst meth="repeat">
      <a:schemeClr val="accent1"/>
    </dgm:linClrLst>
    <dgm:effectClrLst/>
    <dgm:txLinClrLst/>
    <dgm:txFillClrLst meth="repeat">
      <a:schemeClr val="lt1"/>
    </dgm:txFillClrLst>
    <dgm:txEffectClrLst/>
  </dgm:styleLbl>
  <dgm:styleLbl name="parChTrans2D3">
    <dgm:fillClrLst meth="repeat">
      <a:schemeClr val="accent1"/>
    </dgm:fillClrLst>
    <dgm:linClrLst meth="repeat">
      <a:schemeClr val="accent1"/>
    </dgm:linClrLst>
    <dgm:effectClrLst/>
    <dgm:txLinClrLst/>
    <dgm:txFillClrLst meth="repeat">
      <a:schemeClr val="lt1"/>
    </dgm:txFillClrLst>
    <dgm:txEffectClrLst/>
  </dgm:styleLbl>
  <dgm:styleLbl name="parChTrans2D4">
    <dgm:fillClrLst meth="repeat">
      <a:schemeClr val="accent1"/>
    </dgm:fillClrLst>
    <dgm:linClrLst meth="repeat">
      <a:schemeClr val="accent1"/>
    </dgm:linClrLst>
    <dgm:effectClrLst/>
    <dgm:txLinClrLst/>
    <dgm:txFillClrLst meth="repeat">
      <a:schemeClr val="lt1"/>
    </dgm:txFillClrLst>
    <dgm:txEffectClrLst/>
  </dgm:styleLbl>
  <dgm:styleLbl name="parChTrans1D1">
    <dgm:fillClrLst meth="repeat">
      <a:schemeClr val="accent1"/>
    </dgm:fillClrLst>
    <dgm:linClrLst meth="repeat">
      <a:schemeClr val="accent1">
        <a:shade val="60000"/>
      </a:schemeClr>
    </dgm:linClrLst>
    <dgm:effectClrLst/>
    <dgm:txLinClrLst/>
    <dgm:txFillClrLst meth="repeat">
      <a:schemeClr val="tx1"/>
    </dgm:txFillClrLst>
    <dgm:txEffectClrLst/>
  </dgm:styleLbl>
  <dgm:styleLbl name="parChTrans1D2">
    <dgm:fillClrLst meth="repeat">
      <a:schemeClr val="accent1"/>
    </dgm:fillClrLst>
    <dgm:linClrLst meth="repeat">
      <a:schemeClr val="accent1">
        <a:shade val="60000"/>
      </a:schemeClr>
    </dgm:linClrLst>
    <dgm:effectClrLst/>
    <dgm:txLinClrLst/>
    <dgm:txFillClrLst meth="repeat">
      <a:schemeClr val="tx1"/>
    </dgm:txFillClrLst>
    <dgm:txEffectClrLst/>
  </dgm:styleLbl>
  <dgm:styleLbl name="parChTrans1D3">
    <dgm:fillClrLst meth="repeat">
      <a:schemeClr val="accent1"/>
    </dgm:fillClrLst>
    <dgm:linClrLst meth="repeat">
      <a:schemeClr val="accent1">
        <a:shade val="80000"/>
      </a:schemeClr>
    </dgm:linClrLst>
    <dgm:effectClrLst/>
    <dgm:txLinClrLst/>
    <dgm:txFillClrLst meth="repeat">
      <a:schemeClr val="tx1"/>
    </dgm:txFillClrLst>
    <dgm:txEffectClrLst/>
  </dgm:styleLbl>
  <dgm:styleLbl name="parChTrans1D4">
    <dgm:fillClrLst meth="repeat">
      <a:schemeClr val="accent1"/>
    </dgm:fillClrLst>
    <dgm:linClrLst meth="repeat">
      <a:schemeClr val="accent1">
        <a:shade val="80000"/>
      </a:schemeClr>
    </dgm:linClrLst>
    <dgm:effectClrLst/>
    <dgm:txLinClrLst/>
    <dgm:txFillClrLst meth="repeat">
      <a:schemeClr val="tx1"/>
    </dgm:txFillClrLst>
    <dgm:txEffectClrLst/>
  </dgm:styleLbl>
  <dgm:styleLbl name="fgAcc1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conFgAcc1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alignAcc1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trAlignAcc1">
    <dgm:fillClrLst meth="repeat">
      <a:schemeClr val="lt1">
        <a:alpha val="4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bgAcc1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solidFgAcc1">
    <dgm:fillClrLst meth="repeat">
      <a:schemeClr val="lt1"/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solidAlignAcc1">
    <dgm:fillClrLst meth="repeat">
      <a:schemeClr val="lt1"/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solidBgAcc1">
    <dgm:fillClrLst meth="repeat">
      <a:schemeClr val="lt1"/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fgAccFollowNode1">
    <dgm:fillClrLst meth="repeat">
      <a:schemeClr val="accent1">
        <a:alpha val="90000"/>
        <a:tint val="40000"/>
      </a:schemeClr>
    </dgm:fillClrLst>
    <dgm:linClrLst meth="repeat">
      <a:schemeClr val="accent1">
        <a:alpha val="90000"/>
        <a:tint val="40000"/>
      </a:schemeClr>
    </dgm:linClrLst>
    <dgm:effectClrLst/>
    <dgm:txLinClrLst/>
    <dgm:txFillClrLst meth="repeat">
      <a:schemeClr val="dk1"/>
    </dgm:txFillClrLst>
    <dgm:txEffectClrLst/>
  </dgm:styleLbl>
  <dgm:styleLbl name="alignAccFollowNode1">
    <dgm:fillClrLst meth="repeat">
      <a:schemeClr val="accent1">
        <a:alpha val="90000"/>
        <a:tint val="40000"/>
      </a:schemeClr>
    </dgm:fillClrLst>
    <dgm:linClrLst meth="repeat">
      <a:schemeClr val="accent1">
        <a:alpha val="90000"/>
        <a:tint val="40000"/>
      </a:schemeClr>
    </dgm:linClrLst>
    <dgm:effectClrLst/>
    <dgm:txLinClrLst/>
    <dgm:txFillClrLst meth="repeat">
      <a:schemeClr val="dk1"/>
    </dgm:txFillClrLst>
    <dgm:txEffectClrLst/>
  </dgm:styleLbl>
  <dgm:styleLbl name="bgAccFollowNode1">
    <dgm:fillClrLst meth="repeat">
      <a:schemeClr val="accent1">
        <a:alpha val="90000"/>
        <a:tint val="40000"/>
      </a:schemeClr>
    </dgm:fillClrLst>
    <dgm:linClrLst meth="repeat">
      <a:schemeClr val="accent1">
        <a:alpha val="90000"/>
        <a:tint val="40000"/>
      </a:schemeClr>
    </dgm:linClrLst>
    <dgm:effectClrLst/>
    <dgm:txLinClrLst/>
    <dgm:txFillClrLst meth="repeat">
      <a:schemeClr val="dk1"/>
    </dgm:txFillClrLst>
    <dgm:txEffectClrLst/>
  </dgm:styleLbl>
  <dgm:styleLbl name="fgAcc0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fgAcc2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fgAcc3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fgAcc4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bgShp">
    <dgm:fillClrLst meth="repeat">
      <a:schemeClr val="accent1">
        <a:tint val="4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dkBgShp">
    <dgm:fillClrLst meth="repeat">
      <a:schemeClr val="accent1">
        <a:shade val="80000"/>
      </a:schemeClr>
    </dgm:fillClrLst>
    <dgm:linClrLst meth="repeat">
      <a:schemeClr val="accent1"/>
    </dgm:linClrLst>
    <dgm:effectClrLst/>
    <dgm:txLinClrLst/>
    <dgm:txFillClrLst meth="repeat">
      <a:schemeClr val="lt1"/>
    </dgm:txFillClrLst>
    <dgm:txEffectClrLst/>
  </dgm:styleLbl>
  <dgm:styleLbl name="trBgShp">
    <dgm:fillClrLst meth="repeat">
      <a:schemeClr val="accent1">
        <a:tint val="50000"/>
        <a:alpha val="40000"/>
      </a:schemeClr>
    </dgm:fillClrLst>
    <dgm:linClrLst meth="repeat">
      <a:schemeClr val="accent1"/>
    </dgm:linClrLst>
    <dgm:effectClrLst/>
    <dgm:txLinClrLst/>
    <dgm:txFillClrLst meth="repeat">
      <a:schemeClr val="lt1"/>
    </dgm:txFillClrLst>
    <dgm:txEffectClrLst/>
  </dgm:styleLbl>
  <dgm:styleLbl name="fgShp">
    <dgm:fillClrLst meth="repeat">
      <a:schemeClr val="accent1">
        <a:tint val="60000"/>
      </a:schemeClr>
    </dgm:fillClrLst>
    <dgm:linClrLst meth="repeat">
      <a:schemeClr val="lt1"/>
    </dgm:linClrLst>
    <dgm:effectClrLst/>
    <dgm:txLinClrLst/>
    <dgm:txFillClrLst meth="repeat">
      <a:schemeClr val="dk1"/>
    </dgm:txFillClrLst>
    <dgm:txEffectClrLst/>
  </dgm:styleLbl>
  <dgm:styleLbl name="revTx">
    <dgm:fillClrLst meth="repeat">
      <a:schemeClr val="lt1">
        <a:alpha val="0"/>
      </a:schemeClr>
    </dgm:fillClrLst>
    <dgm:linClrLst meth="repeat">
      <a:schemeClr val="dk1">
        <a:alpha val="0"/>
      </a:schemeClr>
    </dgm:linClrLst>
    <dgm:effectClrLst/>
    <dgm:txLinClrLst/>
    <dgm:txFillClrLst meth="repeat">
      <a:schemeClr val="tx1"/>
    </dgm:txFillClrLst>
    <dgm:txEffectClrLst/>
  </dgm:styleLbl>
</dgm:colorsDef>
</file>

<file path=ppt/diagrams/colors6.xml><?xml version="1.0" encoding="utf-8"?>
<dgm:colorsDef xmlns:dgm="http://schemas.openxmlformats.org/drawingml/2006/diagram" xmlns:a="http://schemas.openxmlformats.org/drawingml/2006/main" uniqueId="urn:microsoft.com/office/officeart/2005/8/colors/accent1_2">
  <dgm:title val=""/>
  <dgm:desc val=""/>
  <dgm:catLst>
    <dgm:cat type="accent1" pri="11200"/>
  </dgm:catLst>
  <dgm:styleLbl name="node0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alignNode1">
    <dgm:fillClrLst meth="repeat">
      <a:schemeClr val="accent1"/>
    </dgm:fillClrLst>
    <dgm:linClrLst meth="repeat">
      <a:schemeClr val="accent1"/>
    </dgm:linClrLst>
    <dgm:effectClrLst/>
    <dgm:txLinClrLst/>
    <dgm:txFillClrLst/>
    <dgm:txEffectClrLst/>
  </dgm:styleLbl>
  <dgm:styleLbl name="node1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lnNode1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vennNode1">
    <dgm:fillClrLst meth="repeat">
      <a:schemeClr val="accent1">
        <a:alpha val="50000"/>
      </a:schemeClr>
    </dgm:fillClrLst>
    <dgm:linClrLst meth="repeat">
      <a:schemeClr val="lt1"/>
    </dgm:linClrLst>
    <dgm:effectClrLst/>
    <dgm:txLinClrLst/>
    <dgm:txFillClrLst/>
    <dgm:txEffectClrLst/>
  </dgm:styleLbl>
  <dgm:styleLbl name="node2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node3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node4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fgImgPlace1">
    <dgm:fillClrLst meth="repeat">
      <a:schemeClr val="accent1">
        <a:tint val="50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alignImgPlace1">
    <dgm:fillClrLst meth="repeat">
      <a:schemeClr val="accent1">
        <a:tint val="50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bgImgPlace1">
    <dgm:fillClrLst meth="repeat">
      <a:schemeClr val="accent1">
        <a:tint val="50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sibTrans2D1">
    <dgm:fillClrLst meth="repeat">
      <a:schemeClr val="accent1">
        <a:tint val="60000"/>
      </a:schemeClr>
    </dgm:fillClrLst>
    <dgm:linClrLst meth="repeat">
      <a:schemeClr val="accent1">
        <a:tint val="60000"/>
      </a:schemeClr>
    </dgm:linClrLst>
    <dgm:effectClrLst/>
    <dgm:txLinClrLst/>
    <dgm:txFillClrLst/>
    <dgm:txEffectClrLst/>
  </dgm:styleLbl>
  <dgm:styleLbl name="fgSibTrans2D1">
    <dgm:fillClrLst meth="repeat">
      <a:schemeClr val="accent1">
        <a:tint val="60000"/>
      </a:schemeClr>
    </dgm:fillClrLst>
    <dgm:linClrLst meth="repeat">
      <a:schemeClr val="accent1">
        <a:tint val="60000"/>
      </a:schemeClr>
    </dgm:linClrLst>
    <dgm:effectClrLst/>
    <dgm:txLinClrLst/>
    <dgm:txFillClrLst/>
    <dgm:txEffectClrLst/>
  </dgm:styleLbl>
  <dgm:styleLbl name="bgSibTrans2D1">
    <dgm:fillClrLst meth="repeat">
      <a:schemeClr val="accent1">
        <a:tint val="60000"/>
      </a:schemeClr>
    </dgm:fillClrLst>
    <dgm:linClrLst meth="repeat">
      <a:schemeClr val="accent1">
        <a:tint val="60000"/>
      </a:schemeClr>
    </dgm:linClrLst>
    <dgm:effectClrLst/>
    <dgm:txLinClrLst/>
    <dgm:txFillClrLst/>
    <dgm:txEffectClrLst/>
  </dgm:styleLbl>
  <dgm:styleLbl name="sibTrans1D1">
    <dgm:fillClrLst meth="repeat">
      <a:schemeClr val="accent1"/>
    </dgm:fillClrLst>
    <dgm:linClrLst meth="repeat">
      <a:schemeClr val="accent1"/>
    </dgm:linClrLst>
    <dgm:effectClrLst/>
    <dgm:txLinClrLst/>
    <dgm:txFillClrLst meth="repeat">
      <a:schemeClr val="tx1"/>
    </dgm:txFillClrLst>
    <dgm:txEffectClrLst/>
  </dgm:styleLbl>
  <dgm:styleLbl name="callout">
    <dgm:fillClrLst meth="repeat">
      <a:schemeClr val="accent1"/>
    </dgm:fillClrLst>
    <dgm:linClrLst meth="repeat">
      <a:schemeClr val="accent1">
        <a:tint val="50000"/>
      </a:schemeClr>
    </dgm:linClrLst>
    <dgm:effectClrLst/>
    <dgm:txLinClrLst/>
    <dgm:txFillClrLst meth="repeat">
      <a:schemeClr val="tx1"/>
    </dgm:txFillClrLst>
    <dgm:txEffectClrLst/>
  </dgm:styleLbl>
  <dgm:styleLbl name="asst0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asst1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asst2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asst3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asst4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parChTrans2D1">
    <dgm:fillClrLst meth="repeat">
      <a:schemeClr val="accent1">
        <a:tint val="60000"/>
      </a:schemeClr>
    </dgm:fillClrLst>
    <dgm:linClrLst meth="repeat">
      <a:schemeClr val="accent1">
        <a:tint val="60000"/>
      </a:schemeClr>
    </dgm:linClrLst>
    <dgm:effectClrLst/>
    <dgm:txLinClrLst/>
    <dgm:txFillClrLst meth="repeat">
      <a:schemeClr val="lt1"/>
    </dgm:txFillClrLst>
    <dgm:txEffectClrLst/>
  </dgm:styleLbl>
  <dgm:styleLbl name="parChTrans2D2">
    <dgm:fillClrLst meth="repeat">
      <a:schemeClr val="accent1"/>
    </dgm:fillClrLst>
    <dgm:linClrLst meth="repeat">
      <a:schemeClr val="accent1"/>
    </dgm:linClrLst>
    <dgm:effectClrLst/>
    <dgm:txLinClrLst/>
    <dgm:txFillClrLst meth="repeat">
      <a:schemeClr val="lt1"/>
    </dgm:txFillClrLst>
    <dgm:txEffectClrLst/>
  </dgm:styleLbl>
  <dgm:styleLbl name="parChTrans2D3">
    <dgm:fillClrLst meth="repeat">
      <a:schemeClr val="accent1"/>
    </dgm:fillClrLst>
    <dgm:linClrLst meth="repeat">
      <a:schemeClr val="accent1"/>
    </dgm:linClrLst>
    <dgm:effectClrLst/>
    <dgm:txLinClrLst/>
    <dgm:txFillClrLst meth="repeat">
      <a:schemeClr val="lt1"/>
    </dgm:txFillClrLst>
    <dgm:txEffectClrLst/>
  </dgm:styleLbl>
  <dgm:styleLbl name="parChTrans2D4">
    <dgm:fillClrLst meth="repeat">
      <a:schemeClr val="accent1"/>
    </dgm:fillClrLst>
    <dgm:linClrLst meth="repeat">
      <a:schemeClr val="accent1"/>
    </dgm:linClrLst>
    <dgm:effectClrLst/>
    <dgm:txLinClrLst/>
    <dgm:txFillClrLst meth="repeat">
      <a:schemeClr val="lt1"/>
    </dgm:txFillClrLst>
    <dgm:txEffectClrLst/>
  </dgm:styleLbl>
  <dgm:styleLbl name="parChTrans1D1">
    <dgm:fillClrLst meth="repeat">
      <a:schemeClr val="accent1"/>
    </dgm:fillClrLst>
    <dgm:linClrLst meth="repeat">
      <a:schemeClr val="accent1">
        <a:shade val="60000"/>
      </a:schemeClr>
    </dgm:linClrLst>
    <dgm:effectClrLst/>
    <dgm:txLinClrLst/>
    <dgm:txFillClrLst meth="repeat">
      <a:schemeClr val="tx1"/>
    </dgm:txFillClrLst>
    <dgm:txEffectClrLst/>
  </dgm:styleLbl>
  <dgm:styleLbl name="parChTrans1D2">
    <dgm:fillClrLst meth="repeat">
      <a:schemeClr val="accent1"/>
    </dgm:fillClrLst>
    <dgm:linClrLst meth="repeat">
      <a:schemeClr val="accent1">
        <a:shade val="60000"/>
      </a:schemeClr>
    </dgm:linClrLst>
    <dgm:effectClrLst/>
    <dgm:txLinClrLst/>
    <dgm:txFillClrLst meth="repeat">
      <a:schemeClr val="tx1"/>
    </dgm:txFillClrLst>
    <dgm:txEffectClrLst/>
  </dgm:styleLbl>
  <dgm:styleLbl name="parChTrans1D3">
    <dgm:fillClrLst meth="repeat">
      <a:schemeClr val="accent1"/>
    </dgm:fillClrLst>
    <dgm:linClrLst meth="repeat">
      <a:schemeClr val="accent1">
        <a:shade val="80000"/>
      </a:schemeClr>
    </dgm:linClrLst>
    <dgm:effectClrLst/>
    <dgm:txLinClrLst/>
    <dgm:txFillClrLst meth="repeat">
      <a:schemeClr val="tx1"/>
    </dgm:txFillClrLst>
    <dgm:txEffectClrLst/>
  </dgm:styleLbl>
  <dgm:styleLbl name="parChTrans1D4">
    <dgm:fillClrLst meth="repeat">
      <a:schemeClr val="accent1"/>
    </dgm:fillClrLst>
    <dgm:linClrLst meth="repeat">
      <a:schemeClr val="accent1">
        <a:shade val="80000"/>
      </a:schemeClr>
    </dgm:linClrLst>
    <dgm:effectClrLst/>
    <dgm:txLinClrLst/>
    <dgm:txFillClrLst meth="repeat">
      <a:schemeClr val="tx1"/>
    </dgm:txFillClrLst>
    <dgm:txEffectClrLst/>
  </dgm:styleLbl>
  <dgm:styleLbl name="fgAcc1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conFgAcc1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alignAcc1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trAlignAcc1">
    <dgm:fillClrLst meth="repeat">
      <a:schemeClr val="lt1">
        <a:alpha val="4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bgAcc1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solidFgAcc1">
    <dgm:fillClrLst meth="repeat">
      <a:schemeClr val="lt1"/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solidAlignAcc1">
    <dgm:fillClrLst meth="repeat">
      <a:schemeClr val="lt1"/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solidBgAcc1">
    <dgm:fillClrLst meth="repeat">
      <a:schemeClr val="lt1"/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fgAccFollowNode1">
    <dgm:fillClrLst meth="repeat">
      <a:schemeClr val="accent1">
        <a:alpha val="90000"/>
        <a:tint val="40000"/>
      </a:schemeClr>
    </dgm:fillClrLst>
    <dgm:linClrLst meth="repeat">
      <a:schemeClr val="accent1">
        <a:alpha val="90000"/>
        <a:tint val="40000"/>
      </a:schemeClr>
    </dgm:linClrLst>
    <dgm:effectClrLst/>
    <dgm:txLinClrLst/>
    <dgm:txFillClrLst meth="repeat">
      <a:schemeClr val="dk1"/>
    </dgm:txFillClrLst>
    <dgm:txEffectClrLst/>
  </dgm:styleLbl>
  <dgm:styleLbl name="alignAccFollowNode1">
    <dgm:fillClrLst meth="repeat">
      <a:schemeClr val="accent1">
        <a:alpha val="90000"/>
        <a:tint val="40000"/>
      </a:schemeClr>
    </dgm:fillClrLst>
    <dgm:linClrLst meth="repeat">
      <a:schemeClr val="accent1">
        <a:alpha val="90000"/>
        <a:tint val="40000"/>
      </a:schemeClr>
    </dgm:linClrLst>
    <dgm:effectClrLst/>
    <dgm:txLinClrLst/>
    <dgm:txFillClrLst meth="repeat">
      <a:schemeClr val="dk1"/>
    </dgm:txFillClrLst>
    <dgm:txEffectClrLst/>
  </dgm:styleLbl>
  <dgm:styleLbl name="bgAccFollowNode1">
    <dgm:fillClrLst meth="repeat">
      <a:schemeClr val="accent1">
        <a:alpha val="90000"/>
        <a:tint val="40000"/>
      </a:schemeClr>
    </dgm:fillClrLst>
    <dgm:linClrLst meth="repeat">
      <a:schemeClr val="accent1">
        <a:alpha val="90000"/>
        <a:tint val="40000"/>
      </a:schemeClr>
    </dgm:linClrLst>
    <dgm:effectClrLst/>
    <dgm:txLinClrLst/>
    <dgm:txFillClrLst meth="repeat">
      <a:schemeClr val="dk1"/>
    </dgm:txFillClrLst>
    <dgm:txEffectClrLst/>
  </dgm:styleLbl>
  <dgm:styleLbl name="fgAcc0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fgAcc2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fgAcc3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fgAcc4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bgShp">
    <dgm:fillClrLst meth="repeat">
      <a:schemeClr val="accent1">
        <a:tint val="4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dkBgShp">
    <dgm:fillClrLst meth="repeat">
      <a:schemeClr val="accent1">
        <a:shade val="80000"/>
      </a:schemeClr>
    </dgm:fillClrLst>
    <dgm:linClrLst meth="repeat">
      <a:schemeClr val="accent1"/>
    </dgm:linClrLst>
    <dgm:effectClrLst/>
    <dgm:txLinClrLst/>
    <dgm:txFillClrLst meth="repeat">
      <a:schemeClr val="lt1"/>
    </dgm:txFillClrLst>
    <dgm:txEffectClrLst/>
  </dgm:styleLbl>
  <dgm:styleLbl name="trBgShp">
    <dgm:fillClrLst meth="repeat">
      <a:schemeClr val="accent1">
        <a:tint val="50000"/>
        <a:alpha val="40000"/>
      </a:schemeClr>
    </dgm:fillClrLst>
    <dgm:linClrLst meth="repeat">
      <a:schemeClr val="accent1"/>
    </dgm:linClrLst>
    <dgm:effectClrLst/>
    <dgm:txLinClrLst/>
    <dgm:txFillClrLst meth="repeat">
      <a:schemeClr val="lt1"/>
    </dgm:txFillClrLst>
    <dgm:txEffectClrLst/>
  </dgm:styleLbl>
  <dgm:styleLbl name="fgShp">
    <dgm:fillClrLst meth="repeat">
      <a:schemeClr val="accent1">
        <a:tint val="60000"/>
      </a:schemeClr>
    </dgm:fillClrLst>
    <dgm:linClrLst meth="repeat">
      <a:schemeClr val="lt1"/>
    </dgm:linClrLst>
    <dgm:effectClrLst/>
    <dgm:txLinClrLst/>
    <dgm:txFillClrLst meth="repeat">
      <a:schemeClr val="dk1"/>
    </dgm:txFillClrLst>
    <dgm:txEffectClrLst/>
  </dgm:styleLbl>
  <dgm:styleLbl name="revTx">
    <dgm:fillClrLst meth="repeat">
      <a:schemeClr val="lt1">
        <a:alpha val="0"/>
      </a:schemeClr>
    </dgm:fillClrLst>
    <dgm:linClrLst meth="repeat">
      <a:schemeClr val="dk1">
        <a:alpha val="0"/>
      </a:schemeClr>
    </dgm:linClrLst>
    <dgm:effectClrLst/>
    <dgm:txLinClrLst/>
    <dgm:txFillClrLst meth="repeat">
      <a:schemeClr val="tx1"/>
    </dgm:txFillClrLst>
    <dgm:txEffectClrLst/>
  </dgm:styleLbl>
</dgm:colorsDef>
</file>

<file path=ppt/diagrams/data1.xml><?xml version="1.0" encoding="utf-8"?>
<dgm:dataModel xmlns:dgm="http://schemas.openxmlformats.org/drawingml/2006/diagram" xmlns:a="http://schemas.openxmlformats.org/drawingml/2006/main">
  <dgm:ptLst>
    <dgm:pt modelId="{3C875877-A808-470B-BE41-B769A8A811E7}" type="doc">
      <dgm:prSet loTypeId="urn:microsoft.com/office/officeart/2016/7/layout/LinearBlockProcessNumbered" loCatId="process" qsTypeId="urn:microsoft.com/office/officeart/2005/8/quickstyle/simple1" qsCatId="simple" csTypeId="urn:microsoft.com/office/officeart/2005/8/colors/colorful2" csCatId="colorful" phldr="1"/>
      <dgm:spPr/>
      <dgm:t>
        <a:bodyPr/>
        <a:lstStyle/>
        <a:p>
          <a:endParaRPr lang="en-US"/>
        </a:p>
      </dgm:t>
    </dgm:pt>
    <dgm:pt modelId="{74AB8AB3-B8A3-4FA4-816A-6A9125D8466C}">
      <dgm:prSet/>
      <dgm:spPr/>
      <dgm:t>
        <a:bodyPr/>
        <a:lstStyle/>
        <a:p>
          <a:r>
            <a:rPr lang="en-US" dirty="0" err="1"/>
            <a:t>Menghemat</a:t>
          </a:r>
          <a:r>
            <a:rPr lang="en-US" dirty="0"/>
            <a:t> </a:t>
          </a:r>
          <a:r>
            <a:rPr lang="en-US" dirty="0" err="1"/>
            <a:t>anggaran</a:t>
          </a:r>
          <a:r>
            <a:rPr lang="en-US" dirty="0"/>
            <a:t> TI </a:t>
          </a:r>
          <a:r>
            <a:rPr lang="en-US" dirty="0" err="1"/>
            <a:t>dalam</a:t>
          </a:r>
          <a:r>
            <a:rPr lang="en-US" dirty="0"/>
            <a:t>: </a:t>
          </a:r>
          <a:r>
            <a:rPr lang="en-US" dirty="0" err="1"/>
            <a:t>penyediaan</a:t>
          </a:r>
          <a:r>
            <a:rPr lang="en-US" dirty="0"/>
            <a:t> </a:t>
          </a:r>
          <a:r>
            <a:rPr lang="en-US" dirty="0" err="1"/>
            <a:t>sistem</a:t>
          </a:r>
          <a:r>
            <a:rPr lang="en-US" dirty="0"/>
            <a:t>, </a:t>
          </a:r>
          <a:r>
            <a:rPr lang="en-US" dirty="0" err="1"/>
            <a:t>penyediaan</a:t>
          </a:r>
          <a:r>
            <a:rPr lang="en-US" dirty="0"/>
            <a:t> </a:t>
          </a:r>
          <a:r>
            <a:rPr lang="en-US" dirty="0" err="1"/>
            <a:t>sistem</a:t>
          </a:r>
          <a:r>
            <a:rPr lang="en-US" dirty="0"/>
            <a:t> </a:t>
          </a:r>
          <a:r>
            <a:rPr lang="en-US" dirty="0" err="1"/>
            <a:t>informasi</a:t>
          </a:r>
          <a:r>
            <a:rPr lang="en-US" dirty="0"/>
            <a:t>, </a:t>
          </a:r>
          <a:r>
            <a:rPr lang="en-US" dirty="0" err="1"/>
            <a:t>pengembangan</a:t>
          </a:r>
          <a:r>
            <a:rPr lang="en-US" dirty="0"/>
            <a:t>, </a:t>
          </a:r>
          <a:r>
            <a:rPr lang="en-US" dirty="0" err="1"/>
            <a:t>pengujian</a:t>
          </a:r>
          <a:r>
            <a:rPr lang="en-US" dirty="0"/>
            <a:t> </a:t>
          </a:r>
          <a:r>
            <a:rPr lang="en-US" dirty="0" err="1"/>
            <a:t>dan</a:t>
          </a:r>
          <a:r>
            <a:rPr lang="en-US" dirty="0"/>
            <a:t> </a:t>
          </a:r>
          <a:r>
            <a:rPr lang="en-US" dirty="0" err="1"/>
            <a:t>perawatan</a:t>
          </a:r>
          <a:endParaRPr lang="en-US" dirty="0"/>
        </a:p>
      </dgm:t>
    </dgm:pt>
    <dgm:pt modelId="{264C255A-5568-4831-91F5-ACE851C721A8}" type="parTrans" cxnId="{AD262A2C-CA27-4317-A219-2F14D483DC24}">
      <dgm:prSet/>
      <dgm:spPr/>
      <dgm:t>
        <a:bodyPr/>
        <a:lstStyle/>
        <a:p>
          <a:endParaRPr lang="en-US"/>
        </a:p>
      </dgm:t>
    </dgm:pt>
    <dgm:pt modelId="{8F7FBCF7-D325-4639-A7A2-C2505C872B65}" type="sibTrans" cxnId="{AD262A2C-CA27-4317-A219-2F14D483DC24}">
      <dgm:prSet phldrT="01" phldr="0"/>
      <dgm:spPr/>
      <dgm:t>
        <a:bodyPr/>
        <a:lstStyle/>
        <a:p>
          <a:r>
            <a:rPr lang="en-US"/>
            <a:t>01</a:t>
          </a:r>
        </a:p>
      </dgm:t>
    </dgm:pt>
    <dgm:pt modelId="{FDD9E497-6732-4AD1-AEE5-F284A0B322A7}">
      <dgm:prSet/>
      <dgm:spPr/>
      <dgm:t>
        <a:bodyPr/>
        <a:lstStyle/>
        <a:p>
          <a:r>
            <a:rPr lang="en-US"/>
            <a:t>Memudahkan penyedia layanan dan pengembang di dalam penyediaan layanan dalam satu sistem, perbaikan, pengembangan berkelanjutan, hingga perawatan dan pemeliharaan sistem</a:t>
          </a:r>
        </a:p>
      </dgm:t>
    </dgm:pt>
    <dgm:pt modelId="{BA08AE4C-2E01-42C6-A241-855ECE56230B}" type="parTrans" cxnId="{7C9EF34D-3C6A-41A8-B1BF-B2C3DBD5B4F6}">
      <dgm:prSet/>
      <dgm:spPr/>
      <dgm:t>
        <a:bodyPr/>
        <a:lstStyle/>
        <a:p>
          <a:endParaRPr lang="en-US"/>
        </a:p>
      </dgm:t>
    </dgm:pt>
    <dgm:pt modelId="{24C121CF-6DED-45AA-BBA2-50176C18FE31}" type="sibTrans" cxnId="{7C9EF34D-3C6A-41A8-B1BF-B2C3DBD5B4F6}">
      <dgm:prSet phldrT="02" phldr="0"/>
      <dgm:spPr/>
      <dgm:t>
        <a:bodyPr/>
        <a:lstStyle/>
        <a:p>
          <a:r>
            <a:rPr lang="en-US"/>
            <a:t>02</a:t>
          </a:r>
        </a:p>
      </dgm:t>
    </dgm:pt>
    <dgm:pt modelId="{2526F6C7-B862-4B4C-803C-16B372940A6F}">
      <dgm:prSet/>
      <dgm:spPr/>
      <dgm:t>
        <a:bodyPr/>
        <a:lstStyle/>
        <a:p>
          <a:r>
            <a:rPr lang="en-US" dirty="0" err="1"/>
            <a:t>Memudahkan</a:t>
          </a:r>
          <a:r>
            <a:rPr lang="en-US" dirty="0"/>
            <a:t> </a:t>
          </a:r>
          <a:r>
            <a:rPr lang="en-US" dirty="0" err="1"/>
            <a:t>pengguna</a:t>
          </a:r>
          <a:r>
            <a:rPr lang="en-US" dirty="0"/>
            <a:t> </a:t>
          </a:r>
          <a:r>
            <a:rPr lang="en-US" dirty="0" err="1"/>
            <a:t>mengingat</a:t>
          </a:r>
          <a:r>
            <a:rPr lang="en-US" dirty="0"/>
            <a:t> </a:t>
          </a:r>
          <a:r>
            <a:rPr lang="en-US" dirty="0" err="1"/>
            <a:t>lokasi</a:t>
          </a:r>
          <a:r>
            <a:rPr lang="en-US" dirty="0"/>
            <a:t> </a:t>
          </a:r>
          <a:r>
            <a:rPr lang="en-US" dirty="0" err="1"/>
            <a:t>layanan</a:t>
          </a:r>
          <a:r>
            <a:rPr lang="en-US" dirty="0"/>
            <a:t>, </a:t>
          </a:r>
          <a:r>
            <a:rPr lang="en-US" dirty="0" err="1"/>
            <a:t>mengakses</a:t>
          </a:r>
          <a:r>
            <a:rPr lang="en-US" dirty="0"/>
            <a:t> </a:t>
          </a:r>
          <a:r>
            <a:rPr lang="en-US" dirty="0" err="1"/>
            <a:t>informasi</a:t>
          </a:r>
          <a:r>
            <a:rPr lang="en-US" dirty="0"/>
            <a:t>, </a:t>
          </a:r>
          <a:r>
            <a:rPr lang="en-US" dirty="0" err="1"/>
            <a:t>memperoleh</a:t>
          </a:r>
          <a:r>
            <a:rPr lang="en-US" dirty="0"/>
            <a:t> data </a:t>
          </a:r>
          <a:r>
            <a:rPr lang="en-US" dirty="0" err="1"/>
            <a:t>dan</a:t>
          </a:r>
          <a:r>
            <a:rPr lang="en-US" dirty="0"/>
            <a:t> </a:t>
          </a:r>
          <a:r>
            <a:rPr lang="en-US" dirty="0" err="1"/>
            <a:t>informasi</a:t>
          </a:r>
          <a:r>
            <a:rPr lang="en-US" dirty="0"/>
            <a:t>, </a:t>
          </a:r>
          <a:r>
            <a:rPr lang="en-US" dirty="0" err="1"/>
            <a:t>hingga</a:t>
          </a:r>
          <a:r>
            <a:rPr lang="en-US" dirty="0"/>
            <a:t> </a:t>
          </a:r>
          <a:r>
            <a:rPr lang="en-US" dirty="0" err="1"/>
            <a:t>menggunakan</a:t>
          </a:r>
          <a:r>
            <a:rPr lang="en-US" dirty="0"/>
            <a:t> </a:t>
          </a:r>
          <a:r>
            <a:rPr lang="en-US" dirty="0" err="1"/>
            <a:t>semua</a:t>
          </a:r>
          <a:r>
            <a:rPr lang="en-US" dirty="0"/>
            <a:t> menu yang </a:t>
          </a:r>
          <a:r>
            <a:rPr lang="en-US" dirty="0" err="1"/>
            <a:t>disediakan</a:t>
          </a:r>
          <a:r>
            <a:rPr lang="en-US" dirty="0"/>
            <a:t> </a:t>
          </a:r>
          <a:r>
            <a:rPr lang="en-US" dirty="0" err="1"/>
            <a:t>didalamnya</a:t>
          </a:r>
          <a:r>
            <a:rPr lang="en-US" dirty="0"/>
            <a:t>, </a:t>
          </a:r>
          <a:r>
            <a:rPr lang="en-US" dirty="0" err="1"/>
            <a:t>secara</a:t>
          </a:r>
          <a:r>
            <a:rPr lang="en-US" dirty="0"/>
            <a:t> </a:t>
          </a:r>
          <a:r>
            <a:rPr lang="en-US" dirty="0" err="1"/>
            <a:t>lebih</a:t>
          </a:r>
          <a:r>
            <a:rPr lang="en-US" dirty="0"/>
            <a:t> optimal</a:t>
          </a:r>
        </a:p>
      </dgm:t>
    </dgm:pt>
    <dgm:pt modelId="{73F5875A-234C-4393-AEC9-D2D942EE7647}" type="parTrans" cxnId="{7BC43DA8-8623-418F-9514-56E91F2DAA5F}">
      <dgm:prSet/>
      <dgm:spPr/>
      <dgm:t>
        <a:bodyPr/>
        <a:lstStyle/>
        <a:p>
          <a:endParaRPr lang="en-US"/>
        </a:p>
      </dgm:t>
    </dgm:pt>
    <dgm:pt modelId="{C387097C-3C3F-4053-80F5-D3D5221FE287}" type="sibTrans" cxnId="{7BC43DA8-8623-418F-9514-56E91F2DAA5F}">
      <dgm:prSet phldrT="03" phldr="0"/>
      <dgm:spPr/>
      <dgm:t>
        <a:bodyPr/>
        <a:lstStyle/>
        <a:p>
          <a:r>
            <a:rPr lang="en-US"/>
            <a:t>03</a:t>
          </a:r>
        </a:p>
      </dgm:t>
    </dgm:pt>
    <dgm:pt modelId="{0872BDED-7F94-A244-8CED-510F6D38CF62}" type="pres">
      <dgm:prSet presAssocID="{3C875877-A808-470B-BE41-B769A8A811E7}" presName="Name0" presStyleCnt="0">
        <dgm:presLayoutVars>
          <dgm:animLvl val="lvl"/>
          <dgm:resizeHandles val="exact"/>
        </dgm:presLayoutVars>
      </dgm:prSet>
      <dgm:spPr/>
    </dgm:pt>
    <dgm:pt modelId="{E7541C26-4C35-444A-AA9A-0C374919C5C9}" type="pres">
      <dgm:prSet presAssocID="{74AB8AB3-B8A3-4FA4-816A-6A9125D8466C}" presName="compositeNode" presStyleCnt="0">
        <dgm:presLayoutVars>
          <dgm:bulletEnabled val="1"/>
        </dgm:presLayoutVars>
      </dgm:prSet>
      <dgm:spPr/>
    </dgm:pt>
    <dgm:pt modelId="{58DAF162-9A33-784D-B0DE-AAA316640B4E}" type="pres">
      <dgm:prSet presAssocID="{74AB8AB3-B8A3-4FA4-816A-6A9125D8466C}" presName="bgRect" presStyleLbl="alignNode1" presStyleIdx="0" presStyleCnt="3"/>
      <dgm:spPr/>
    </dgm:pt>
    <dgm:pt modelId="{E704DA42-1663-384F-A08D-4C47B45673D0}" type="pres">
      <dgm:prSet presAssocID="{8F7FBCF7-D325-4639-A7A2-C2505C872B65}" presName="sibTransNodeRect" presStyleLbl="alignNode1" presStyleIdx="0" presStyleCnt="3">
        <dgm:presLayoutVars>
          <dgm:chMax val="0"/>
          <dgm:bulletEnabled val="1"/>
        </dgm:presLayoutVars>
      </dgm:prSet>
      <dgm:spPr/>
    </dgm:pt>
    <dgm:pt modelId="{88785767-9CF0-A847-A754-5572C9FFD5B4}" type="pres">
      <dgm:prSet presAssocID="{74AB8AB3-B8A3-4FA4-816A-6A9125D8466C}" presName="nodeRect" presStyleLbl="alignNode1" presStyleIdx="0" presStyleCnt="3">
        <dgm:presLayoutVars>
          <dgm:bulletEnabled val="1"/>
        </dgm:presLayoutVars>
      </dgm:prSet>
      <dgm:spPr/>
    </dgm:pt>
    <dgm:pt modelId="{42ADC085-858E-F143-97A7-4475F51AEEC7}" type="pres">
      <dgm:prSet presAssocID="{8F7FBCF7-D325-4639-A7A2-C2505C872B65}" presName="sibTrans" presStyleCnt="0"/>
      <dgm:spPr/>
    </dgm:pt>
    <dgm:pt modelId="{4C2F0FA8-A47C-A94E-B447-7312681CE3E3}" type="pres">
      <dgm:prSet presAssocID="{FDD9E497-6732-4AD1-AEE5-F284A0B322A7}" presName="compositeNode" presStyleCnt="0">
        <dgm:presLayoutVars>
          <dgm:bulletEnabled val="1"/>
        </dgm:presLayoutVars>
      </dgm:prSet>
      <dgm:spPr/>
    </dgm:pt>
    <dgm:pt modelId="{09639FC6-BC41-FF45-97B6-EE819AA2A90B}" type="pres">
      <dgm:prSet presAssocID="{FDD9E497-6732-4AD1-AEE5-F284A0B322A7}" presName="bgRect" presStyleLbl="alignNode1" presStyleIdx="1" presStyleCnt="3"/>
      <dgm:spPr/>
    </dgm:pt>
    <dgm:pt modelId="{1EC841CC-90DC-3343-9086-711D80EBD8E9}" type="pres">
      <dgm:prSet presAssocID="{24C121CF-6DED-45AA-BBA2-50176C18FE31}" presName="sibTransNodeRect" presStyleLbl="alignNode1" presStyleIdx="1" presStyleCnt="3">
        <dgm:presLayoutVars>
          <dgm:chMax val="0"/>
          <dgm:bulletEnabled val="1"/>
        </dgm:presLayoutVars>
      </dgm:prSet>
      <dgm:spPr/>
    </dgm:pt>
    <dgm:pt modelId="{FA52684A-2AFA-B941-8CF4-A4F19382AB0C}" type="pres">
      <dgm:prSet presAssocID="{FDD9E497-6732-4AD1-AEE5-F284A0B322A7}" presName="nodeRect" presStyleLbl="alignNode1" presStyleIdx="1" presStyleCnt="3">
        <dgm:presLayoutVars>
          <dgm:bulletEnabled val="1"/>
        </dgm:presLayoutVars>
      </dgm:prSet>
      <dgm:spPr/>
    </dgm:pt>
    <dgm:pt modelId="{F61A072A-A56A-D44D-875B-56F173BD7A08}" type="pres">
      <dgm:prSet presAssocID="{24C121CF-6DED-45AA-BBA2-50176C18FE31}" presName="sibTrans" presStyleCnt="0"/>
      <dgm:spPr/>
    </dgm:pt>
    <dgm:pt modelId="{4AD4C0A1-245B-414F-BC9A-C6A6E5AD9504}" type="pres">
      <dgm:prSet presAssocID="{2526F6C7-B862-4B4C-803C-16B372940A6F}" presName="compositeNode" presStyleCnt="0">
        <dgm:presLayoutVars>
          <dgm:bulletEnabled val="1"/>
        </dgm:presLayoutVars>
      </dgm:prSet>
      <dgm:spPr/>
    </dgm:pt>
    <dgm:pt modelId="{C8166ACB-5B7C-8B4B-9CF7-D3BA05BF1725}" type="pres">
      <dgm:prSet presAssocID="{2526F6C7-B862-4B4C-803C-16B372940A6F}" presName="bgRect" presStyleLbl="alignNode1" presStyleIdx="2" presStyleCnt="3"/>
      <dgm:spPr/>
    </dgm:pt>
    <dgm:pt modelId="{DEFCBAD7-5008-F34E-BE3C-7BE5A7393867}" type="pres">
      <dgm:prSet presAssocID="{C387097C-3C3F-4053-80F5-D3D5221FE287}" presName="sibTransNodeRect" presStyleLbl="alignNode1" presStyleIdx="2" presStyleCnt="3">
        <dgm:presLayoutVars>
          <dgm:chMax val="0"/>
          <dgm:bulletEnabled val="1"/>
        </dgm:presLayoutVars>
      </dgm:prSet>
      <dgm:spPr/>
    </dgm:pt>
    <dgm:pt modelId="{EDC0AD15-FBFE-0A41-9A49-F2722E2AB541}" type="pres">
      <dgm:prSet presAssocID="{2526F6C7-B862-4B4C-803C-16B372940A6F}" presName="nodeRect" presStyleLbl="alignNode1" presStyleIdx="2" presStyleCnt="3">
        <dgm:presLayoutVars>
          <dgm:bulletEnabled val="1"/>
        </dgm:presLayoutVars>
      </dgm:prSet>
      <dgm:spPr/>
    </dgm:pt>
  </dgm:ptLst>
  <dgm:cxnLst>
    <dgm:cxn modelId="{3EFA8808-F45F-0345-A523-6AF8FC40506A}" type="presOf" srcId="{2526F6C7-B862-4B4C-803C-16B372940A6F}" destId="{C8166ACB-5B7C-8B4B-9CF7-D3BA05BF1725}" srcOrd="0" destOrd="0" presId="urn:microsoft.com/office/officeart/2016/7/layout/LinearBlockProcessNumbered"/>
    <dgm:cxn modelId="{72DCE20B-F4B2-3444-8BF8-17DAF5ABE436}" type="presOf" srcId="{74AB8AB3-B8A3-4FA4-816A-6A9125D8466C}" destId="{58DAF162-9A33-784D-B0DE-AAA316640B4E}" srcOrd="0" destOrd="0" presId="urn:microsoft.com/office/officeart/2016/7/layout/LinearBlockProcessNumbered"/>
    <dgm:cxn modelId="{370D6715-2AEA-7843-A44F-B78938D3BC0C}" type="presOf" srcId="{74AB8AB3-B8A3-4FA4-816A-6A9125D8466C}" destId="{88785767-9CF0-A847-A754-5572C9FFD5B4}" srcOrd="1" destOrd="0" presId="urn:microsoft.com/office/officeart/2016/7/layout/LinearBlockProcessNumbered"/>
    <dgm:cxn modelId="{AD262A2C-CA27-4317-A219-2F14D483DC24}" srcId="{3C875877-A808-470B-BE41-B769A8A811E7}" destId="{74AB8AB3-B8A3-4FA4-816A-6A9125D8466C}" srcOrd="0" destOrd="0" parTransId="{264C255A-5568-4831-91F5-ACE851C721A8}" sibTransId="{8F7FBCF7-D325-4639-A7A2-C2505C872B65}"/>
    <dgm:cxn modelId="{093AD961-56EB-6A48-8B98-9AD414D997E3}" type="presOf" srcId="{FDD9E497-6732-4AD1-AEE5-F284A0B322A7}" destId="{09639FC6-BC41-FF45-97B6-EE819AA2A90B}" srcOrd="0" destOrd="0" presId="urn:microsoft.com/office/officeart/2016/7/layout/LinearBlockProcessNumbered"/>
    <dgm:cxn modelId="{D8E9ED64-6321-8548-940E-2C833616D90E}" type="presOf" srcId="{24C121CF-6DED-45AA-BBA2-50176C18FE31}" destId="{1EC841CC-90DC-3343-9086-711D80EBD8E9}" srcOrd="0" destOrd="0" presId="urn:microsoft.com/office/officeart/2016/7/layout/LinearBlockProcessNumbered"/>
    <dgm:cxn modelId="{7C9EF34D-3C6A-41A8-B1BF-B2C3DBD5B4F6}" srcId="{3C875877-A808-470B-BE41-B769A8A811E7}" destId="{FDD9E497-6732-4AD1-AEE5-F284A0B322A7}" srcOrd="1" destOrd="0" parTransId="{BA08AE4C-2E01-42C6-A241-855ECE56230B}" sibTransId="{24C121CF-6DED-45AA-BBA2-50176C18FE31}"/>
    <dgm:cxn modelId="{EE4BC871-9923-4F47-B73C-A34AF67BF2E3}" type="presOf" srcId="{8F7FBCF7-D325-4639-A7A2-C2505C872B65}" destId="{E704DA42-1663-384F-A08D-4C47B45673D0}" srcOrd="0" destOrd="0" presId="urn:microsoft.com/office/officeart/2016/7/layout/LinearBlockProcessNumbered"/>
    <dgm:cxn modelId="{169C9C84-2D33-D942-A548-26ABBB9E375D}" type="presOf" srcId="{FDD9E497-6732-4AD1-AEE5-F284A0B322A7}" destId="{FA52684A-2AFA-B941-8CF4-A4F19382AB0C}" srcOrd="1" destOrd="0" presId="urn:microsoft.com/office/officeart/2016/7/layout/LinearBlockProcessNumbered"/>
    <dgm:cxn modelId="{B7264B85-BA4F-B44C-8D10-8DB436FED0DE}" type="presOf" srcId="{3C875877-A808-470B-BE41-B769A8A811E7}" destId="{0872BDED-7F94-A244-8CED-510F6D38CF62}" srcOrd="0" destOrd="0" presId="urn:microsoft.com/office/officeart/2016/7/layout/LinearBlockProcessNumbered"/>
    <dgm:cxn modelId="{AB68E28B-17CD-244E-BEF3-51DE9A62F6E4}" type="presOf" srcId="{C387097C-3C3F-4053-80F5-D3D5221FE287}" destId="{DEFCBAD7-5008-F34E-BE3C-7BE5A7393867}" srcOrd="0" destOrd="0" presId="urn:microsoft.com/office/officeart/2016/7/layout/LinearBlockProcessNumbered"/>
    <dgm:cxn modelId="{7BC43DA8-8623-418F-9514-56E91F2DAA5F}" srcId="{3C875877-A808-470B-BE41-B769A8A811E7}" destId="{2526F6C7-B862-4B4C-803C-16B372940A6F}" srcOrd="2" destOrd="0" parTransId="{73F5875A-234C-4393-AEC9-D2D942EE7647}" sibTransId="{C387097C-3C3F-4053-80F5-D3D5221FE287}"/>
    <dgm:cxn modelId="{D325E2F8-CC8F-3341-BE75-1782FE956412}" type="presOf" srcId="{2526F6C7-B862-4B4C-803C-16B372940A6F}" destId="{EDC0AD15-FBFE-0A41-9A49-F2722E2AB541}" srcOrd="1" destOrd="0" presId="urn:microsoft.com/office/officeart/2016/7/layout/LinearBlockProcessNumbered"/>
    <dgm:cxn modelId="{23CCCF48-E0EF-D142-B21C-CFC5611E5400}" type="presParOf" srcId="{0872BDED-7F94-A244-8CED-510F6D38CF62}" destId="{E7541C26-4C35-444A-AA9A-0C374919C5C9}" srcOrd="0" destOrd="0" presId="urn:microsoft.com/office/officeart/2016/7/layout/LinearBlockProcessNumbered"/>
    <dgm:cxn modelId="{F723E4CD-7A0D-554A-9332-11A75E136DD0}" type="presParOf" srcId="{E7541C26-4C35-444A-AA9A-0C374919C5C9}" destId="{58DAF162-9A33-784D-B0DE-AAA316640B4E}" srcOrd="0" destOrd="0" presId="urn:microsoft.com/office/officeart/2016/7/layout/LinearBlockProcessNumbered"/>
    <dgm:cxn modelId="{1F151C08-3847-9E42-9057-317490B96506}" type="presParOf" srcId="{E7541C26-4C35-444A-AA9A-0C374919C5C9}" destId="{E704DA42-1663-384F-A08D-4C47B45673D0}" srcOrd="1" destOrd="0" presId="urn:microsoft.com/office/officeart/2016/7/layout/LinearBlockProcessNumbered"/>
    <dgm:cxn modelId="{15247FBF-BB16-0E40-8CDE-81A0388B0BB6}" type="presParOf" srcId="{E7541C26-4C35-444A-AA9A-0C374919C5C9}" destId="{88785767-9CF0-A847-A754-5572C9FFD5B4}" srcOrd="2" destOrd="0" presId="urn:microsoft.com/office/officeart/2016/7/layout/LinearBlockProcessNumbered"/>
    <dgm:cxn modelId="{A109A252-4AEB-6D4D-BA63-1CFB8A14575B}" type="presParOf" srcId="{0872BDED-7F94-A244-8CED-510F6D38CF62}" destId="{42ADC085-858E-F143-97A7-4475F51AEEC7}" srcOrd="1" destOrd="0" presId="urn:microsoft.com/office/officeart/2016/7/layout/LinearBlockProcessNumbered"/>
    <dgm:cxn modelId="{46DBD137-529E-9A43-BCAB-06070DF4CF7D}" type="presParOf" srcId="{0872BDED-7F94-A244-8CED-510F6D38CF62}" destId="{4C2F0FA8-A47C-A94E-B447-7312681CE3E3}" srcOrd="2" destOrd="0" presId="urn:microsoft.com/office/officeart/2016/7/layout/LinearBlockProcessNumbered"/>
    <dgm:cxn modelId="{DED9B421-ACC4-2B4E-842B-8353CC58BBED}" type="presParOf" srcId="{4C2F0FA8-A47C-A94E-B447-7312681CE3E3}" destId="{09639FC6-BC41-FF45-97B6-EE819AA2A90B}" srcOrd="0" destOrd="0" presId="urn:microsoft.com/office/officeart/2016/7/layout/LinearBlockProcessNumbered"/>
    <dgm:cxn modelId="{C7B6B662-5295-FE47-819B-EF84E3F88817}" type="presParOf" srcId="{4C2F0FA8-A47C-A94E-B447-7312681CE3E3}" destId="{1EC841CC-90DC-3343-9086-711D80EBD8E9}" srcOrd="1" destOrd="0" presId="urn:microsoft.com/office/officeart/2016/7/layout/LinearBlockProcessNumbered"/>
    <dgm:cxn modelId="{B8074FE6-6538-2C4A-9718-431C72C12F91}" type="presParOf" srcId="{4C2F0FA8-A47C-A94E-B447-7312681CE3E3}" destId="{FA52684A-2AFA-B941-8CF4-A4F19382AB0C}" srcOrd="2" destOrd="0" presId="urn:microsoft.com/office/officeart/2016/7/layout/LinearBlockProcessNumbered"/>
    <dgm:cxn modelId="{77C07E69-DA23-C54A-8DEB-8E4679D400F0}" type="presParOf" srcId="{0872BDED-7F94-A244-8CED-510F6D38CF62}" destId="{F61A072A-A56A-D44D-875B-56F173BD7A08}" srcOrd="3" destOrd="0" presId="urn:microsoft.com/office/officeart/2016/7/layout/LinearBlockProcessNumbered"/>
    <dgm:cxn modelId="{B1F5359A-1FFF-0343-829C-A6F8E44F875A}" type="presParOf" srcId="{0872BDED-7F94-A244-8CED-510F6D38CF62}" destId="{4AD4C0A1-245B-414F-BC9A-C6A6E5AD9504}" srcOrd="4" destOrd="0" presId="urn:microsoft.com/office/officeart/2016/7/layout/LinearBlockProcessNumbered"/>
    <dgm:cxn modelId="{50A651A2-4CE7-9943-AE1B-754EBFB16641}" type="presParOf" srcId="{4AD4C0A1-245B-414F-BC9A-C6A6E5AD9504}" destId="{C8166ACB-5B7C-8B4B-9CF7-D3BA05BF1725}" srcOrd="0" destOrd="0" presId="urn:microsoft.com/office/officeart/2016/7/layout/LinearBlockProcessNumbered"/>
    <dgm:cxn modelId="{7E32971F-BEF9-9546-8911-614E1B3F37C7}" type="presParOf" srcId="{4AD4C0A1-245B-414F-BC9A-C6A6E5AD9504}" destId="{DEFCBAD7-5008-F34E-BE3C-7BE5A7393867}" srcOrd="1" destOrd="0" presId="urn:microsoft.com/office/officeart/2016/7/layout/LinearBlockProcessNumbered"/>
    <dgm:cxn modelId="{DD5ECD56-AEA5-9842-A056-89B6F774CACD}" type="presParOf" srcId="{4AD4C0A1-245B-414F-BC9A-C6A6E5AD9504}" destId="{EDC0AD15-FBFE-0A41-9A49-F2722E2AB541}" srcOrd="2" destOrd="0" presId="urn:microsoft.com/office/officeart/2016/7/layout/LinearBlockProcessNumbered"/>
  </dgm:cxnLst>
  <dgm:bg/>
  <dgm:whole/>
  <dgm:extLst>
    <a:ext uri="http://schemas.microsoft.com/office/drawing/2008/diagram">
      <dsp:dataModelExt xmlns:dsp="http://schemas.microsoft.com/office/drawing/2008/diagram" relId="rId6" minVer="http://schemas.openxmlformats.org/drawingml/2006/diagram"/>
    </a:ext>
  </dgm:extLst>
</dgm:dataModel>
</file>

<file path=ppt/diagrams/data2.xml><?xml version="1.0" encoding="utf-8"?>
<dgm:dataModel xmlns:dgm="http://schemas.openxmlformats.org/drawingml/2006/diagram" xmlns:a="http://schemas.openxmlformats.org/drawingml/2006/main">
  <dgm:ptLst>
    <dgm:pt modelId="{FDC4E130-4DDE-4EF2-94E2-AA53396A429E}" type="doc">
      <dgm:prSet loTypeId="urn:microsoft.com/office/officeart/2005/8/layout/vList2" loCatId="Inbox" qsTypeId="urn:microsoft.com/office/officeart/2005/8/quickstyle/simple1" qsCatId="simple" csTypeId="urn:microsoft.com/office/officeart/2005/8/colors/colorful2" csCatId="colorful" phldr="1"/>
      <dgm:spPr/>
      <dgm:t>
        <a:bodyPr/>
        <a:lstStyle/>
        <a:p>
          <a:endParaRPr lang="en-US"/>
        </a:p>
      </dgm:t>
    </dgm:pt>
    <dgm:pt modelId="{59E574A8-8E77-4521-8312-169834DA43D0}">
      <dgm:prSet/>
      <dgm:spPr/>
      <dgm:t>
        <a:bodyPr/>
        <a:lstStyle/>
        <a:p>
          <a:r>
            <a:rPr lang="en-US" b="1"/>
            <a:t>Total dan Homogen</a:t>
          </a:r>
          <a:endParaRPr lang="en-US"/>
        </a:p>
      </dgm:t>
    </dgm:pt>
    <dgm:pt modelId="{14BD7E16-1D6A-45F5-ABD9-7F81EC899182}" type="parTrans" cxnId="{51CEA0CF-5867-4E5C-9B68-721DA46FE87F}">
      <dgm:prSet/>
      <dgm:spPr/>
      <dgm:t>
        <a:bodyPr/>
        <a:lstStyle/>
        <a:p>
          <a:endParaRPr lang="en-US"/>
        </a:p>
      </dgm:t>
    </dgm:pt>
    <dgm:pt modelId="{7E7FE6A3-88CD-4275-9C8E-2A9193EDAB59}" type="sibTrans" cxnId="{51CEA0CF-5867-4E5C-9B68-721DA46FE87F}">
      <dgm:prSet/>
      <dgm:spPr/>
      <dgm:t>
        <a:bodyPr/>
        <a:lstStyle/>
        <a:p>
          <a:endParaRPr lang="en-US"/>
        </a:p>
      </dgm:t>
    </dgm:pt>
    <dgm:pt modelId="{61772CAD-EABC-47BB-A8A7-BDACF45A71B8}">
      <dgm:prSet/>
      <dgm:spPr/>
      <dgm:t>
        <a:bodyPr/>
        <a:lstStyle/>
        <a:p>
          <a:r>
            <a:rPr lang="en-US"/>
            <a:t>Ketersediaan Dana</a:t>
          </a:r>
        </a:p>
      </dgm:t>
    </dgm:pt>
    <dgm:pt modelId="{DD36F6B4-993F-47E4-B18D-9F6B75E05BC1}" type="parTrans" cxnId="{293E86F1-A20C-47B7-9FD7-18F57E08B9DE}">
      <dgm:prSet/>
      <dgm:spPr/>
      <dgm:t>
        <a:bodyPr/>
        <a:lstStyle/>
        <a:p>
          <a:endParaRPr lang="en-US"/>
        </a:p>
      </dgm:t>
    </dgm:pt>
    <dgm:pt modelId="{AF26791E-E38D-4676-9F7C-53FCF51DEC16}" type="sibTrans" cxnId="{293E86F1-A20C-47B7-9FD7-18F57E08B9DE}">
      <dgm:prSet/>
      <dgm:spPr/>
      <dgm:t>
        <a:bodyPr/>
        <a:lstStyle/>
        <a:p>
          <a:endParaRPr lang="en-US"/>
        </a:p>
      </dgm:t>
    </dgm:pt>
    <dgm:pt modelId="{C4B7F94D-6FA5-4126-91EB-9CBF34959C0E}">
      <dgm:prSet/>
      <dgm:spPr/>
      <dgm:t>
        <a:bodyPr/>
        <a:lstStyle/>
        <a:p>
          <a:r>
            <a:rPr lang="en-US"/>
            <a:t>Ketersediaan SDM</a:t>
          </a:r>
        </a:p>
      </dgm:t>
    </dgm:pt>
    <dgm:pt modelId="{4D962DF6-8B49-460C-9624-72264EBE7C1E}" type="parTrans" cxnId="{EC13FBA0-AD62-499C-AAF4-7DE2A299E7FB}">
      <dgm:prSet/>
      <dgm:spPr/>
      <dgm:t>
        <a:bodyPr/>
        <a:lstStyle/>
        <a:p>
          <a:endParaRPr lang="en-US"/>
        </a:p>
      </dgm:t>
    </dgm:pt>
    <dgm:pt modelId="{7A4E3807-6B1C-423B-917B-1ED065DB3294}" type="sibTrans" cxnId="{EC13FBA0-AD62-499C-AAF4-7DE2A299E7FB}">
      <dgm:prSet/>
      <dgm:spPr/>
      <dgm:t>
        <a:bodyPr/>
        <a:lstStyle/>
        <a:p>
          <a:endParaRPr lang="en-US"/>
        </a:p>
      </dgm:t>
    </dgm:pt>
    <dgm:pt modelId="{8F4F8836-613F-4B63-BBA7-F0F01A84EAED}">
      <dgm:prSet/>
      <dgm:spPr/>
      <dgm:t>
        <a:bodyPr/>
        <a:lstStyle/>
        <a:p>
          <a:r>
            <a:rPr lang="en-US" dirty="0" err="1"/>
            <a:t>Ketersediaan</a:t>
          </a:r>
          <a:r>
            <a:rPr lang="en-US" dirty="0"/>
            <a:t> </a:t>
          </a:r>
          <a:r>
            <a:rPr lang="en-US" dirty="0" err="1"/>
            <a:t>Waktu</a:t>
          </a:r>
          <a:endParaRPr lang="en-US" dirty="0"/>
        </a:p>
      </dgm:t>
    </dgm:pt>
    <dgm:pt modelId="{008EAFBA-7849-4ADE-BF68-F6490E079E3A}" type="parTrans" cxnId="{7582487D-1C38-4B4C-BD80-261BA645F774}">
      <dgm:prSet/>
      <dgm:spPr/>
      <dgm:t>
        <a:bodyPr/>
        <a:lstStyle/>
        <a:p>
          <a:endParaRPr lang="en-US"/>
        </a:p>
      </dgm:t>
    </dgm:pt>
    <dgm:pt modelId="{C0FE2954-AE93-4A2B-BDDE-1E1D66476711}" type="sibTrans" cxnId="{7582487D-1C38-4B4C-BD80-261BA645F774}">
      <dgm:prSet/>
      <dgm:spPr/>
      <dgm:t>
        <a:bodyPr/>
        <a:lstStyle/>
        <a:p>
          <a:endParaRPr lang="en-US"/>
        </a:p>
      </dgm:t>
    </dgm:pt>
    <dgm:pt modelId="{F64A93C2-10CA-4526-9457-0DF35BC17375}">
      <dgm:prSet/>
      <dgm:spPr/>
      <dgm:t>
        <a:bodyPr/>
        <a:lstStyle/>
        <a:p>
          <a:r>
            <a:rPr lang="en-US"/>
            <a:t>Kesiapan mental, fisik, kemampuan teknis dan pengetahuan</a:t>
          </a:r>
        </a:p>
      </dgm:t>
    </dgm:pt>
    <dgm:pt modelId="{F614C56B-7C66-421A-AEB5-B9EB34F86EC8}" type="parTrans" cxnId="{D01AE3C1-76BC-4DF9-A3EC-AA5C698E1F43}">
      <dgm:prSet/>
      <dgm:spPr/>
      <dgm:t>
        <a:bodyPr/>
        <a:lstStyle/>
        <a:p>
          <a:endParaRPr lang="en-US"/>
        </a:p>
      </dgm:t>
    </dgm:pt>
    <dgm:pt modelId="{4187864C-9819-4DE8-AFD1-B8A32E00C031}" type="sibTrans" cxnId="{D01AE3C1-76BC-4DF9-A3EC-AA5C698E1F43}">
      <dgm:prSet/>
      <dgm:spPr/>
      <dgm:t>
        <a:bodyPr/>
        <a:lstStyle/>
        <a:p>
          <a:endParaRPr lang="en-US"/>
        </a:p>
      </dgm:t>
    </dgm:pt>
    <dgm:pt modelId="{5FD88F45-6125-46CD-B62C-8AA19EF54646}">
      <dgm:prSet/>
      <dgm:spPr/>
      <dgm:t>
        <a:bodyPr/>
        <a:lstStyle/>
        <a:p>
          <a:r>
            <a:rPr lang="en-US" dirty="0" err="1"/>
            <a:t>Terdapat</a:t>
          </a:r>
          <a:r>
            <a:rPr lang="en-US" dirty="0"/>
            <a:t> framework </a:t>
          </a:r>
        </a:p>
      </dgm:t>
    </dgm:pt>
    <dgm:pt modelId="{E7DC9610-5D6F-47F4-AD58-305E0AC59230}" type="parTrans" cxnId="{D070D60C-33B4-4D8B-92A7-72C57574A143}">
      <dgm:prSet/>
      <dgm:spPr/>
      <dgm:t>
        <a:bodyPr/>
        <a:lstStyle/>
        <a:p>
          <a:endParaRPr lang="en-US"/>
        </a:p>
      </dgm:t>
    </dgm:pt>
    <dgm:pt modelId="{371F3F0A-3ACD-4C9E-AEFB-F49AC6444D91}" type="sibTrans" cxnId="{D070D60C-33B4-4D8B-92A7-72C57574A143}">
      <dgm:prSet/>
      <dgm:spPr/>
      <dgm:t>
        <a:bodyPr/>
        <a:lstStyle/>
        <a:p>
          <a:endParaRPr lang="en-US"/>
        </a:p>
      </dgm:t>
    </dgm:pt>
    <dgm:pt modelId="{D73D2BAA-4639-4033-AFDA-3A067EFB6F4E}">
      <dgm:prSet/>
      <dgm:spPr/>
      <dgm:t>
        <a:bodyPr/>
        <a:lstStyle/>
        <a:p>
          <a:r>
            <a:rPr lang="en-US"/>
            <a:t>Kematangan Teknologi informasi, SDM, dan Organisasi</a:t>
          </a:r>
        </a:p>
      </dgm:t>
    </dgm:pt>
    <dgm:pt modelId="{1E5F94F3-AE17-4F0B-86FB-4A3547BF3BD4}" type="parTrans" cxnId="{095981BD-6DA5-4327-AB4B-56084B3D0675}">
      <dgm:prSet/>
      <dgm:spPr/>
      <dgm:t>
        <a:bodyPr/>
        <a:lstStyle/>
        <a:p>
          <a:endParaRPr lang="en-US"/>
        </a:p>
      </dgm:t>
    </dgm:pt>
    <dgm:pt modelId="{9E35537F-A0D1-423A-9340-86B1A937AB7E}" type="sibTrans" cxnId="{095981BD-6DA5-4327-AB4B-56084B3D0675}">
      <dgm:prSet/>
      <dgm:spPr/>
      <dgm:t>
        <a:bodyPr/>
        <a:lstStyle/>
        <a:p>
          <a:endParaRPr lang="en-US"/>
        </a:p>
      </dgm:t>
    </dgm:pt>
    <dgm:pt modelId="{BCDFA154-B4FB-4922-9AD0-5EDF393AF469}">
      <dgm:prSet/>
      <dgm:spPr>
        <a:solidFill>
          <a:srgbClr val="660066"/>
        </a:solidFill>
      </dgm:spPr>
      <dgm:t>
        <a:bodyPr/>
        <a:lstStyle/>
        <a:p>
          <a:r>
            <a:rPr lang="en-US" b="1" dirty="0" err="1"/>
            <a:t>Bertahap</a:t>
          </a:r>
          <a:endParaRPr lang="en-US" dirty="0"/>
        </a:p>
      </dgm:t>
    </dgm:pt>
    <dgm:pt modelId="{8AB161CA-00DE-4EEF-B81A-4E54ECACC0CF}" type="parTrans" cxnId="{3F5C0271-3D03-4C2C-B449-BE4199838C6E}">
      <dgm:prSet/>
      <dgm:spPr/>
      <dgm:t>
        <a:bodyPr/>
        <a:lstStyle/>
        <a:p>
          <a:endParaRPr lang="en-US"/>
        </a:p>
      </dgm:t>
    </dgm:pt>
    <dgm:pt modelId="{00DB8A69-866D-45AE-A8CD-159B9A1D7AA8}" type="sibTrans" cxnId="{3F5C0271-3D03-4C2C-B449-BE4199838C6E}">
      <dgm:prSet/>
      <dgm:spPr/>
      <dgm:t>
        <a:bodyPr/>
        <a:lstStyle/>
        <a:p>
          <a:endParaRPr lang="en-US"/>
        </a:p>
      </dgm:t>
    </dgm:pt>
    <dgm:pt modelId="{DCBD6C0F-1156-45B1-B9CB-34E4007CBC26}">
      <dgm:prSet/>
      <dgm:spPr/>
      <dgm:t>
        <a:bodyPr/>
        <a:lstStyle/>
        <a:p>
          <a:r>
            <a:rPr lang="en-US"/>
            <a:t>Waktu lebih lama</a:t>
          </a:r>
        </a:p>
      </dgm:t>
    </dgm:pt>
    <dgm:pt modelId="{E226B6EF-6481-4000-A3EC-1DF2D5172596}" type="parTrans" cxnId="{2F7851EC-91D0-4AA3-BEBB-6950EFFAE6C1}">
      <dgm:prSet/>
      <dgm:spPr/>
      <dgm:t>
        <a:bodyPr/>
        <a:lstStyle/>
        <a:p>
          <a:endParaRPr lang="en-US"/>
        </a:p>
      </dgm:t>
    </dgm:pt>
    <dgm:pt modelId="{18285DD7-0777-4C6B-854F-7CC0C918692C}" type="sibTrans" cxnId="{2F7851EC-91D0-4AA3-BEBB-6950EFFAE6C1}">
      <dgm:prSet/>
      <dgm:spPr/>
      <dgm:t>
        <a:bodyPr/>
        <a:lstStyle/>
        <a:p>
          <a:endParaRPr lang="en-US"/>
        </a:p>
      </dgm:t>
    </dgm:pt>
    <dgm:pt modelId="{7DD88113-7AD5-48E7-9E18-8D6F1ABC0E6A}">
      <dgm:prSet/>
      <dgm:spPr/>
      <dgm:t>
        <a:bodyPr/>
        <a:lstStyle/>
        <a:p>
          <a:r>
            <a:rPr lang="en-US" dirty="0" err="1"/>
            <a:t>Cenderung</a:t>
          </a:r>
          <a:r>
            <a:rPr lang="en-US" dirty="0"/>
            <a:t> </a:t>
          </a:r>
          <a:r>
            <a:rPr lang="en-US" dirty="0" err="1"/>
            <a:t>menggunakan</a:t>
          </a:r>
          <a:r>
            <a:rPr lang="en-US" dirty="0"/>
            <a:t> </a:t>
          </a:r>
          <a:r>
            <a:rPr lang="en-US" dirty="0" err="1"/>
            <a:t>sistem</a:t>
          </a:r>
          <a:r>
            <a:rPr lang="en-US" dirty="0"/>
            <a:t> yang </a:t>
          </a:r>
          <a:r>
            <a:rPr lang="en-US" dirty="0" err="1"/>
            <a:t>telah</a:t>
          </a:r>
          <a:r>
            <a:rPr lang="en-US" dirty="0"/>
            <a:t> </a:t>
          </a:r>
          <a:r>
            <a:rPr lang="en-US" dirty="0" err="1"/>
            <a:t>ada</a:t>
          </a:r>
          <a:r>
            <a:rPr lang="en-US" dirty="0"/>
            <a:t>, </a:t>
          </a:r>
          <a:r>
            <a:rPr lang="en-US" dirty="0" err="1"/>
            <a:t>kemudian</a:t>
          </a:r>
          <a:r>
            <a:rPr lang="en-US" dirty="0"/>
            <a:t> </a:t>
          </a:r>
          <a:r>
            <a:rPr lang="en-US" dirty="0" err="1"/>
            <a:t>diintegrasikan</a:t>
          </a:r>
          <a:r>
            <a:rPr lang="en-US" dirty="0"/>
            <a:t> </a:t>
          </a:r>
          <a:r>
            <a:rPr lang="en-US" dirty="0" err="1"/>
            <a:t>menjadi</a:t>
          </a:r>
          <a:r>
            <a:rPr lang="en-US" dirty="0"/>
            <a:t> </a:t>
          </a:r>
          <a:r>
            <a:rPr lang="en-US" dirty="0" err="1"/>
            <a:t>sebuah</a:t>
          </a:r>
          <a:r>
            <a:rPr lang="en-US" dirty="0"/>
            <a:t> </a:t>
          </a:r>
          <a:r>
            <a:rPr lang="en-US" dirty="0" err="1"/>
            <a:t>sistem</a:t>
          </a:r>
          <a:r>
            <a:rPr lang="en-US" dirty="0"/>
            <a:t> </a:t>
          </a:r>
          <a:r>
            <a:rPr lang="en-US" dirty="0" err="1"/>
            <a:t>yg</a:t>
          </a:r>
          <a:r>
            <a:rPr lang="en-US" dirty="0"/>
            <a:t> </a:t>
          </a:r>
          <a:r>
            <a:rPr lang="en-US" dirty="0" err="1"/>
            <a:t>utuh</a:t>
          </a:r>
          <a:r>
            <a:rPr lang="en-US" dirty="0"/>
            <a:t> </a:t>
          </a:r>
          <a:r>
            <a:rPr lang="en-US" dirty="0" err="1"/>
            <a:t>dan</a:t>
          </a:r>
          <a:r>
            <a:rPr lang="en-US" dirty="0"/>
            <a:t> </a:t>
          </a:r>
          <a:r>
            <a:rPr lang="en-US" dirty="0" err="1"/>
            <a:t>terpadu</a:t>
          </a:r>
          <a:endParaRPr lang="en-US" dirty="0"/>
        </a:p>
      </dgm:t>
    </dgm:pt>
    <dgm:pt modelId="{868BD71F-E37D-465B-BC82-13D1A86947AE}" type="parTrans" cxnId="{DC891C78-DA62-479F-86FC-B1D86C653F54}">
      <dgm:prSet/>
      <dgm:spPr/>
      <dgm:t>
        <a:bodyPr/>
        <a:lstStyle/>
        <a:p>
          <a:endParaRPr lang="en-US"/>
        </a:p>
      </dgm:t>
    </dgm:pt>
    <dgm:pt modelId="{813E17CA-6BA6-4F8C-AD03-58FC3451C2B9}" type="sibTrans" cxnId="{DC891C78-DA62-479F-86FC-B1D86C653F54}">
      <dgm:prSet/>
      <dgm:spPr/>
      <dgm:t>
        <a:bodyPr/>
        <a:lstStyle/>
        <a:p>
          <a:endParaRPr lang="en-US"/>
        </a:p>
      </dgm:t>
    </dgm:pt>
    <dgm:pt modelId="{20B65E9C-DB91-4801-A3EC-9D887FA994CB}">
      <dgm:prSet/>
      <dgm:spPr/>
      <dgm:t>
        <a:bodyPr/>
        <a:lstStyle/>
        <a:p>
          <a:r>
            <a:rPr lang="en-US"/>
            <a:t>Tidak semua unit siap berintegrasi</a:t>
          </a:r>
        </a:p>
      </dgm:t>
    </dgm:pt>
    <dgm:pt modelId="{6C794280-7D5B-4883-8BC8-D405D86CFF02}" type="parTrans" cxnId="{1C4B3BE4-296C-4901-A9AE-8A65C89DD82E}">
      <dgm:prSet/>
      <dgm:spPr/>
      <dgm:t>
        <a:bodyPr/>
        <a:lstStyle/>
        <a:p>
          <a:endParaRPr lang="en-US"/>
        </a:p>
      </dgm:t>
    </dgm:pt>
    <dgm:pt modelId="{CD55D086-A3D8-48F9-82DD-D512DBB23EE4}" type="sibTrans" cxnId="{1C4B3BE4-296C-4901-A9AE-8A65C89DD82E}">
      <dgm:prSet/>
      <dgm:spPr/>
      <dgm:t>
        <a:bodyPr/>
        <a:lstStyle/>
        <a:p>
          <a:endParaRPr lang="en-US"/>
        </a:p>
      </dgm:t>
    </dgm:pt>
    <dgm:pt modelId="{9B7C3B64-347A-4E74-AD8F-405B1313D398}">
      <dgm:prSet/>
      <dgm:spPr/>
      <dgm:t>
        <a:bodyPr/>
        <a:lstStyle/>
        <a:p>
          <a:r>
            <a:rPr lang="en-US"/>
            <a:t>Keterbatasan biaya</a:t>
          </a:r>
        </a:p>
      </dgm:t>
    </dgm:pt>
    <dgm:pt modelId="{A5E29FE6-1794-447E-B32B-C1F20BCED39F}" type="parTrans" cxnId="{E48C134C-1B26-4137-BC75-E6F3901D4755}">
      <dgm:prSet/>
      <dgm:spPr/>
      <dgm:t>
        <a:bodyPr/>
        <a:lstStyle/>
        <a:p>
          <a:endParaRPr lang="en-US"/>
        </a:p>
      </dgm:t>
    </dgm:pt>
    <dgm:pt modelId="{0229E435-5869-4361-ACC6-78C80D588EDB}" type="sibTrans" cxnId="{E48C134C-1B26-4137-BC75-E6F3901D4755}">
      <dgm:prSet/>
      <dgm:spPr/>
      <dgm:t>
        <a:bodyPr/>
        <a:lstStyle/>
        <a:p>
          <a:endParaRPr lang="en-US"/>
        </a:p>
      </dgm:t>
    </dgm:pt>
    <dgm:pt modelId="{4B8557AA-53A6-4684-AF61-ABA746F2D8E1}">
      <dgm:prSet/>
      <dgm:spPr/>
      <dgm:t>
        <a:bodyPr/>
        <a:lstStyle/>
        <a:p>
          <a:r>
            <a:rPr lang="en-US"/>
            <a:t>Analisa terhadap proses bisnis dari organisasi, utk memilih mana yg lebih cocok untuk diintegrasikan terdahulu</a:t>
          </a:r>
        </a:p>
      </dgm:t>
    </dgm:pt>
    <dgm:pt modelId="{14C87D4A-DA87-4330-941B-4031F1DEF22C}" type="parTrans" cxnId="{01379596-F414-44D0-81F4-2AB6A9BD1035}">
      <dgm:prSet/>
      <dgm:spPr/>
      <dgm:t>
        <a:bodyPr/>
        <a:lstStyle/>
        <a:p>
          <a:endParaRPr lang="en-US"/>
        </a:p>
      </dgm:t>
    </dgm:pt>
    <dgm:pt modelId="{074D413F-C236-4A8D-8BA8-2B8A2E5833A3}" type="sibTrans" cxnId="{01379596-F414-44D0-81F4-2AB6A9BD1035}">
      <dgm:prSet/>
      <dgm:spPr/>
      <dgm:t>
        <a:bodyPr/>
        <a:lstStyle/>
        <a:p>
          <a:endParaRPr lang="en-US"/>
        </a:p>
      </dgm:t>
    </dgm:pt>
    <dgm:pt modelId="{7EAF81D6-50F1-4D40-A7CF-DB61CA861941}" type="pres">
      <dgm:prSet presAssocID="{FDC4E130-4DDE-4EF2-94E2-AA53396A429E}" presName="linear" presStyleCnt="0">
        <dgm:presLayoutVars>
          <dgm:animLvl val="lvl"/>
          <dgm:resizeHandles val="exact"/>
        </dgm:presLayoutVars>
      </dgm:prSet>
      <dgm:spPr/>
    </dgm:pt>
    <dgm:pt modelId="{4206C1E7-006A-774D-82DC-099205F0BBF7}" type="pres">
      <dgm:prSet presAssocID="{59E574A8-8E77-4521-8312-169834DA43D0}" presName="parentText" presStyleLbl="node1" presStyleIdx="0" presStyleCnt="2">
        <dgm:presLayoutVars>
          <dgm:chMax val="0"/>
          <dgm:bulletEnabled val="1"/>
        </dgm:presLayoutVars>
      </dgm:prSet>
      <dgm:spPr/>
    </dgm:pt>
    <dgm:pt modelId="{C20534B6-51DE-C844-B8B5-5F7D6B705300}" type="pres">
      <dgm:prSet presAssocID="{59E574A8-8E77-4521-8312-169834DA43D0}" presName="childText" presStyleLbl="revTx" presStyleIdx="0" presStyleCnt="2">
        <dgm:presLayoutVars>
          <dgm:bulletEnabled val="1"/>
        </dgm:presLayoutVars>
      </dgm:prSet>
      <dgm:spPr/>
    </dgm:pt>
    <dgm:pt modelId="{E40D0AAA-737F-2843-85FF-8BBCE707576A}" type="pres">
      <dgm:prSet presAssocID="{BCDFA154-B4FB-4922-9AD0-5EDF393AF469}" presName="parentText" presStyleLbl="node1" presStyleIdx="1" presStyleCnt="2">
        <dgm:presLayoutVars>
          <dgm:chMax val="0"/>
          <dgm:bulletEnabled val="1"/>
        </dgm:presLayoutVars>
      </dgm:prSet>
      <dgm:spPr/>
    </dgm:pt>
    <dgm:pt modelId="{443035AA-D9AF-F340-9CA4-E1591F4549C1}" type="pres">
      <dgm:prSet presAssocID="{BCDFA154-B4FB-4922-9AD0-5EDF393AF469}" presName="childText" presStyleLbl="revTx" presStyleIdx="1" presStyleCnt="2">
        <dgm:presLayoutVars>
          <dgm:bulletEnabled val="1"/>
        </dgm:presLayoutVars>
      </dgm:prSet>
      <dgm:spPr/>
    </dgm:pt>
  </dgm:ptLst>
  <dgm:cxnLst>
    <dgm:cxn modelId="{D070D60C-33B4-4D8B-92A7-72C57574A143}" srcId="{59E574A8-8E77-4521-8312-169834DA43D0}" destId="{5FD88F45-6125-46CD-B62C-8AA19EF54646}" srcOrd="4" destOrd="0" parTransId="{E7DC9610-5D6F-47F4-AD58-305E0AC59230}" sibTransId="{371F3F0A-3ACD-4C9E-AEFB-F49AC6444D91}"/>
    <dgm:cxn modelId="{87F24C22-0848-CE4E-A3F1-E5493A13287C}" type="presOf" srcId="{DCBD6C0F-1156-45B1-B9CB-34E4007CBC26}" destId="{443035AA-D9AF-F340-9CA4-E1591F4549C1}" srcOrd="0" destOrd="0" presId="urn:microsoft.com/office/officeart/2005/8/layout/vList2"/>
    <dgm:cxn modelId="{58955E38-2851-1F4F-B275-47BA0EAE959E}" type="presOf" srcId="{20B65E9C-DB91-4801-A3EC-9D887FA994CB}" destId="{443035AA-D9AF-F340-9CA4-E1591F4549C1}" srcOrd="0" destOrd="2" presId="urn:microsoft.com/office/officeart/2005/8/layout/vList2"/>
    <dgm:cxn modelId="{58DE185F-A627-7649-80C1-DA502BA9866F}" type="presOf" srcId="{9B7C3B64-347A-4E74-AD8F-405B1313D398}" destId="{443035AA-D9AF-F340-9CA4-E1591F4549C1}" srcOrd="0" destOrd="3" presId="urn:microsoft.com/office/officeart/2005/8/layout/vList2"/>
    <dgm:cxn modelId="{23766843-550C-494A-99EE-0A75CA7289F9}" type="presOf" srcId="{59E574A8-8E77-4521-8312-169834DA43D0}" destId="{4206C1E7-006A-774D-82DC-099205F0BBF7}" srcOrd="0" destOrd="0" presId="urn:microsoft.com/office/officeart/2005/8/layout/vList2"/>
    <dgm:cxn modelId="{E48C134C-1B26-4137-BC75-E6F3901D4755}" srcId="{BCDFA154-B4FB-4922-9AD0-5EDF393AF469}" destId="{9B7C3B64-347A-4E74-AD8F-405B1313D398}" srcOrd="3" destOrd="0" parTransId="{A5E29FE6-1794-447E-B32B-C1F20BCED39F}" sibTransId="{0229E435-5869-4361-ACC6-78C80D588EDB}"/>
    <dgm:cxn modelId="{3F5C0271-3D03-4C2C-B449-BE4199838C6E}" srcId="{FDC4E130-4DDE-4EF2-94E2-AA53396A429E}" destId="{BCDFA154-B4FB-4922-9AD0-5EDF393AF469}" srcOrd="1" destOrd="0" parTransId="{8AB161CA-00DE-4EEF-B81A-4E54ECACC0CF}" sibTransId="{00DB8A69-866D-45AE-A8CD-159B9A1D7AA8}"/>
    <dgm:cxn modelId="{3AB07054-B76E-C44D-9FDD-FB159F9DF3F7}" type="presOf" srcId="{D73D2BAA-4639-4033-AFDA-3A067EFB6F4E}" destId="{C20534B6-51DE-C844-B8B5-5F7D6B705300}" srcOrd="0" destOrd="5" presId="urn:microsoft.com/office/officeart/2005/8/layout/vList2"/>
    <dgm:cxn modelId="{DC891C78-DA62-479F-86FC-B1D86C653F54}" srcId="{BCDFA154-B4FB-4922-9AD0-5EDF393AF469}" destId="{7DD88113-7AD5-48E7-9E18-8D6F1ABC0E6A}" srcOrd="1" destOrd="0" parTransId="{868BD71F-E37D-465B-BC82-13D1A86947AE}" sibTransId="{813E17CA-6BA6-4F8C-AD03-58FC3451C2B9}"/>
    <dgm:cxn modelId="{7582487D-1C38-4B4C-BD80-261BA645F774}" srcId="{59E574A8-8E77-4521-8312-169834DA43D0}" destId="{8F4F8836-613F-4B63-BBA7-F0F01A84EAED}" srcOrd="2" destOrd="0" parTransId="{008EAFBA-7849-4ADE-BF68-F6490E079E3A}" sibTransId="{C0FE2954-AE93-4A2B-BDDE-1E1D66476711}"/>
    <dgm:cxn modelId="{9430178C-9FB2-2244-A2A8-CA1DD609CD4C}" type="presOf" srcId="{5FD88F45-6125-46CD-B62C-8AA19EF54646}" destId="{C20534B6-51DE-C844-B8B5-5F7D6B705300}" srcOrd="0" destOrd="4" presId="urn:microsoft.com/office/officeart/2005/8/layout/vList2"/>
    <dgm:cxn modelId="{01379596-F414-44D0-81F4-2AB6A9BD1035}" srcId="{BCDFA154-B4FB-4922-9AD0-5EDF393AF469}" destId="{4B8557AA-53A6-4684-AF61-ABA746F2D8E1}" srcOrd="4" destOrd="0" parTransId="{14C87D4A-DA87-4330-941B-4031F1DEF22C}" sibTransId="{074D413F-C236-4A8D-8BA8-2B8A2E5833A3}"/>
    <dgm:cxn modelId="{564AC29D-D198-DD45-BA8F-916235A2262B}" type="presOf" srcId="{4B8557AA-53A6-4684-AF61-ABA746F2D8E1}" destId="{443035AA-D9AF-F340-9CA4-E1591F4549C1}" srcOrd="0" destOrd="4" presId="urn:microsoft.com/office/officeart/2005/8/layout/vList2"/>
    <dgm:cxn modelId="{8DF5959E-C47C-E145-B0FF-A01E3378DFF6}" type="presOf" srcId="{61772CAD-EABC-47BB-A8A7-BDACF45A71B8}" destId="{C20534B6-51DE-C844-B8B5-5F7D6B705300}" srcOrd="0" destOrd="0" presId="urn:microsoft.com/office/officeart/2005/8/layout/vList2"/>
    <dgm:cxn modelId="{EC13FBA0-AD62-499C-AAF4-7DE2A299E7FB}" srcId="{59E574A8-8E77-4521-8312-169834DA43D0}" destId="{C4B7F94D-6FA5-4126-91EB-9CBF34959C0E}" srcOrd="1" destOrd="0" parTransId="{4D962DF6-8B49-460C-9624-72264EBE7C1E}" sibTransId="{7A4E3807-6B1C-423B-917B-1ED065DB3294}"/>
    <dgm:cxn modelId="{C9FAFEA8-94C5-2D4D-8924-6349152920BF}" type="presOf" srcId="{BCDFA154-B4FB-4922-9AD0-5EDF393AF469}" destId="{E40D0AAA-737F-2843-85FF-8BBCE707576A}" srcOrd="0" destOrd="0" presId="urn:microsoft.com/office/officeart/2005/8/layout/vList2"/>
    <dgm:cxn modelId="{4D0038BC-59D4-344B-89E1-89A466F527BE}" type="presOf" srcId="{8F4F8836-613F-4B63-BBA7-F0F01A84EAED}" destId="{C20534B6-51DE-C844-B8B5-5F7D6B705300}" srcOrd="0" destOrd="2" presId="urn:microsoft.com/office/officeart/2005/8/layout/vList2"/>
    <dgm:cxn modelId="{095981BD-6DA5-4327-AB4B-56084B3D0675}" srcId="{59E574A8-8E77-4521-8312-169834DA43D0}" destId="{D73D2BAA-4639-4033-AFDA-3A067EFB6F4E}" srcOrd="5" destOrd="0" parTransId="{1E5F94F3-AE17-4F0B-86FB-4A3547BF3BD4}" sibTransId="{9E35537F-A0D1-423A-9340-86B1A937AB7E}"/>
    <dgm:cxn modelId="{D01AE3C1-76BC-4DF9-A3EC-AA5C698E1F43}" srcId="{59E574A8-8E77-4521-8312-169834DA43D0}" destId="{F64A93C2-10CA-4526-9457-0DF35BC17375}" srcOrd="3" destOrd="0" parTransId="{F614C56B-7C66-421A-AEB5-B9EB34F86EC8}" sibTransId="{4187864C-9819-4DE8-AFD1-B8A32E00C031}"/>
    <dgm:cxn modelId="{6DA778CE-E39C-AF46-BA79-03E254D39D05}" type="presOf" srcId="{FDC4E130-4DDE-4EF2-94E2-AA53396A429E}" destId="{7EAF81D6-50F1-4D40-A7CF-DB61CA861941}" srcOrd="0" destOrd="0" presId="urn:microsoft.com/office/officeart/2005/8/layout/vList2"/>
    <dgm:cxn modelId="{51CEA0CF-5867-4E5C-9B68-721DA46FE87F}" srcId="{FDC4E130-4DDE-4EF2-94E2-AA53396A429E}" destId="{59E574A8-8E77-4521-8312-169834DA43D0}" srcOrd="0" destOrd="0" parTransId="{14BD7E16-1D6A-45F5-ABD9-7F81EC899182}" sibTransId="{7E7FE6A3-88CD-4275-9C8E-2A9193EDAB59}"/>
    <dgm:cxn modelId="{3EA743D4-ED9C-974A-9251-BD497CB36421}" type="presOf" srcId="{C4B7F94D-6FA5-4126-91EB-9CBF34959C0E}" destId="{C20534B6-51DE-C844-B8B5-5F7D6B705300}" srcOrd="0" destOrd="1" presId="urn:microsoft.com/office/officeart/2005/8/layout/vList2"/>
    <dgm:cxn modelId="{1C4B3BE4-296C-4901-A9AE-8A65C89DD82E}" srcId="{BCDFA154-B4FB-4922-9AD0-5EDF393AF469}" destId="{20B65E9C-DB91-4801-A3EC-9D887FA994CB}" srcOrd="2" destOrd="0" parTransId="{6C794280-7D5B-4883-8BC8-D405D86CFF02}" sibTransId="{CD55D086-A3D8-48F9-82DD-D512DBB23EE4}"/>
    <dgm:cxn modelId="{2F7851EC-91D0-4AA3-BEBB-6950EFFAE6C1}" srcId="{BCDFA154-B4FB-4922-9AD0-5EDF393AF469}" destId="{DCBD6C0F-1156-45B1-B9CB-34E4007CBC26}" srcOrd="0" destOrd="0" parTransId="{E226B6EF-6481-4000-A3EC-1DF2D5172596}" sibTransId="{18285DD7-0777-4C6B-854F-7CC0C918692C}"/>
    <dgm:cxn modelId="{293E86F1-A20C-47B7-9FD7-18F57E08B9DE}" srcId="{59E574A8-8E77-4521-8312-169834DA43D0}" destId="{61772CAD-EABC-47BB-A8A7-BDACF45A71B8}" srcOrd="0" destOrd="0" parTransId="{DD36F6B4-993F-47E4-B18D-9F6B75E05BC1}" sibTransId="{AF26791E-E38D-4676-9F7C-53FCF51DEC16}"/>
    <dgm:cxn modelId="{033731F8-7402-4B46-B1EF-D6069736325D}" type="presOf" srcId="{F64A93C2-10CA-4526-9457-0DF35BC17375}" destId="{C20534B6-51DE-C844-B8B5-5F7D6B705300}" srcOrd="0" destOrd="3" presId="urn:microsoft.com/office/officeart/2005/8/layout/vList2"/>
    <dgm:cxn modelId="{0F9D8AFD-D202-E444-84CE-3419A4A59031}" type="presOf" srcId="{7DD88113-7AD5-48E7-9E18-8D6F1ABC0E6A}" destId="{443035AA-D9AF-F340-9CA4-E1591F4549C1}" srcOrd="0" destOrd="1" presId="urn:microsoft.com/office/officeart/2005/8/layout/vList2"/>
    <dgm:cxn modelId="{F76C413A-3CAD-2E4A-9206-2C3234473DFC}" type="presParOf" srcId="{7EAF81D6-50F1-4D40-A7CF-DB61CA861941}" destId="{4206C1E7-006A-774D-82DC-099205F0BBF7}" srcOrd="0" destOrd="0" presId="urn:microsoft.com/office/officeart/2005/8/layout/vList2"/>
    <dgm:cxn modelId="{CD2261A2-36AF-1B49-8EA4-4AE67DF76E3D}" type="presParOf" srcId="{7EAF81D6-50F1-4D40-A7CF-DB61CA861941}" destId="{C20534B6-51DE-C844-B8B5-5F7D6B705300}" srcOrd="1" destOrd="0" presId="urn:microsoft.com/office/officeart/2005/8/layout/vList2"/>
    <dgm:cxn modelId="{27A2E75B-BE8B-7248-AFCA-7F88DD01049C}" type="presParOf" srcId="{7EAF81D6-50F1-4D40-A7CF-DB61CA861941}" destId="{E40D0AAA-737F-2843-85FF-8BBCE707576A}" srcOrd="2" destOrd="0" presId="urn:microsoft.com/office/officeart/2005/8/layout/vList2"/>
    <dgm:cxn modelId="{3B6751BB-DB85-884B-9CF6-1E0CD17F1CCA}" type="presParOf" srcId="{7EAF81D6-50F1-4D40-A7CF-DB61CA861941}" destId="{443035AA-D9AF-F340-9CA4-E1591F4549C1}" srcOrd="3" destOrd="0" presId="urn:microsoft.com/office/officeart/2005/8/layout/vList2"/>
  </dgm:cxnLst>
  <dgm:bg/>
  <dgm:whole/>
  <dgm:extLst>
    <a:ext uri="http://schemas.microsoft.com/office/drawing/2008/diagram">
      <dsp:dataModelExt xmlns:dsp="http://schemas.microsoft.com/office/drawing/2008/diagram" relId="rId6" minVer="http://schemas.openxmlformats.org/drawingml/2006/diagram"/>
    </a:ext>
  </dgm:extLst>
</dgm:dataModel>
</file>

<file path=ppt/diagrams/data3.xml><?xml version="1.0" encoding="utf-8"?>
<dgm:dataModel xmlns:dgm="http://schemas.openxmlformats.org/drawingml/2006/diagram" xmlns:a="http://schemas.openxmlformats.org/drawingml/2006/main">
  <dgm:ptLst>
    <dgm:pt modelId="{DAED8338-5D98-47F1-88D5-97F78C73AE85}" type="doc">
      <dgm:prSet loTypeId="urn:microsoft.com/office/officeart/2009/3/layout/StepUpProcess" loCatId="process" qsTypeId="urn:microsoft.com/office/officeart/2005/8/quickstyle/simple1" qsCatId="simple" csTypeId="urn:microsoft.com/office/officeart/2005/8/colors/accent1_2" csCatId="accent1" phldr="1"/>
      <dgm:spPr/>
      <dgm:t>
        <a:bodyPr/>
        <a:lstStyle/>
        <a:p>
          <a:endParaRPr lang="en-US"/>
        </a:p>
      </dgm:t>
    </dgm:pt>
    <dgm:pt modelId="{2EC6675E-C03D-489F-8DC2-F9E9BF2759F9}">
      <dgm:prSet phldrT="[Text]"/>
      <dgm:spPr/>
      <dgm:t>
        <a:bodyPr/>
        <a:lstStyle/>
        <a:p>
          <a:r>
            <a:rPr lang="en-US" dirty="0"/>
            <a:t> </a:t>
          </a:r>
        </a:p>
      </dgm:t>
    </dgm:pt>
    <dgm:pt modelId="{E128C2CD-5408-4065-ABE6-B68A519DF078}" type="parTrans" cxnId="{C984B046-EDEA-4AF9-9C24-DA590D326FD6}">
      <dgm:prSet/>
      <dgm:spPr/>
      <dgm:t>
        <a:bodyPr/>
        <a:lstStyle/>
        <a:p>
          <a:endParaRPr lang="en-US"/>
        </a:p>
      </dgm:t>
    </dgm:pt>
    <dgm:pt modelId="{1AC93D68-2C81-4D2A-AB63-C717E6FD2808}" type="sibTrans" cxnId="{C984B046-EDEA-4AF9-9C24-DA590D326FD6}">
      <dgm:prSet/>
      <dgm:spPr/>
      <dgm:t>
        <a:bodyPr/>
        <a:lstStyle/>
        <a:p>
          <a:endParaRPr lang="en-US"/>
        </a:p>
      </dgm:t>
    </dgm:pt>
    <dgm:pt modelId="{85186198-E92B-4F0E-A8F5-07CF0B6B8F6E}">
      <dgm:prSet phldrT="[Text]"/>
      <dgm:spPr/>
      <dgm:t>
        <a:bodyPr/>
        <a:lstStyle/>
        <a:p>
          <a:r>
            <a:rPr lang="en-US" dirty="0"/>
            <a:t> </a:t>
          </a:r>
        </a:p>
      </dgm:t>
    </dgm:pt>
    <dgm:pt modelId="{9EB6BD41-0813-4B18-959C-ED17AF7C10E6}" type="sibTrans" cxnId="{DC53D8FF-CA4D-43A4-BBB5-7EA74D9199E5}">
      <dgm:prSet/>
      <dgm:spPr/>
      <dgm:t>
        <a:bodyPr/>
        <a:lstStyle/>
        <a:p>
          <a:endParaRPr lang="en-US"/>
        </a:p>
      </dgm:t>
    </dgm:pt>
    <dgm:pt modelId="{D8CB46E2-C2FE-448B-BD69-B64BA52C69E5}" type="parTrans" cxnId="{DC53D8FF-CA4D-43A4-BBB5-7EA74D9199E5}">
      <dgm:prSet/>
      <dgm:spPr/>
      <dgm:t>
        <a:bodyPr/>
        <a:lstStyle/>
        <a:p>
          <a:endParaRPr lang="en-US"/>
        </a:p>
      </dgm:t>
    </dgm:pt>
    <dgm:pt modelId="{564ED3EB-1021-4443-93FE-E0371ACF4467}" type="pres">
      <dgm:prSet presAssocID="{DAED8338-5D98-47F1-88D5-97F78C73AE85}" presName="rootnode" presStyleCnt="0">
        <dgm:presLayoutVars>
          <dgm:chMax/>
          <dgm:chPref/>
          <dgm:dir/>
          <dgm:animLvl val="lvl"/>
        </dgm:presLayoutVars>
      </dgm:prSet>
      <dgm:spPr/>
    </dgm:pt>
    <dgm:pt modelId="{4E7AA1ED-AA97-444F-98D1-6D0BEB995637}" type="pres">
      <dgm:prSet presAssocID="{2EC6675E-C03D-489F-8DC2-F9E9BF2759F9}" presName="composite" presStyleCnt="0"/>
      <dgm:spPr/>
    </dgm:pt>
    <dgm:pt modelId="{E246D324-A784-4357-A434-6616A0BB7C38}" type="pres">
      <dgm:prSet presAssocID="{2EC6675E-C03D-489F-8DC2-F9E9BF2759F9}" presName="LShape" presStyleLbl="alignNode1" presStyleIdx="0" presStyleCnt="3" custLinFactNeighborY="-7718"/>
      <dgm:spPr/>
    </dgm:pt>
    <dgm:pt modelId="{3C244796-B6D0-4BE1-9B98-1A4C3A9620E7}" type="pres">
      <dgm:prSet presAssocID="{2EC6675E-C03D-489F-8DC2-F9E9BF2759F9}" presName="ParentText" presStyleLbl="revTx" presStyleIdx="0" presStyleCnt="2">
        <dgm:presLayoutVars>
          <dgm:chMax val="0"/>
          <dgm:chPref val="0"/>
          <dgm:bulletEnabled val="1"/>
        </dgm:presLayoutVars>
      </dgm:prSet>
      <dgm:spPr/>
    </dgm:pt>
    <dgm:pt modelId="{97310072-6E9B-44F1-975A-73004FB788B2}" type="pres">
      <dgm:prSet presAssocID="{2EC6675E-C03D-489F-8DC2-F9E9BF2759F9}" presName="Triangle" presStyleLbl="alignNode1" presStyleIdx="1" presStyleCnt="3"/>
      <dgm:spPr>
        <a:ln>
          <a:noFill/>
        </a:ln>
      </dgm:spPr>
    </dgm:pt>
    <dgm:pt modelId="{CAA4F91C-F30D-47E8-9659-A394C28F9186}" type="pres">
      <dgm:prSet presAssocID="{1AC93D68-2C81-4D2A-AB63-C717E6FD2808}" presName="sibTrans" presStyleCnt="0"/>
      <dgm:spPr/>
    </dgm:pt>
    <dgm:pt modelId="{DE65A6C8-1400-4779-BE31-0D66A3635673}" type="pres">
      <dgm:prSet presAssocID="{1AC93D68-2C81-4D2A-AB63-C717E6FD2808}" presName="space" presStyleCnt="0"/>
      <dgm:spPr/>
    </dgm:pt>
    <dgm:pt modelId="{5BF3F0B6-1D22-421F-ADF3-D70BDD13CA54}" type="pres">
      <dgm:prSet presAssocID="{85186198-E92B-4F0E-A8F5-07CF0B6B8F6E}" presName="composite" presStyleCnt="0"/>
      <dgm:spPr/>
    </dgm:pt>
    <dgm:pt modelId="{3DCC0B63-7BC5-46BF-8101-D187EA2225CB}" type="pres">
      <dgm:prSet presAssocID="{85186198-E92B-4F0E-A8F5-07CF0B6B8F6E}" presName="LShape" presStyleLbl="alignNode1" presStyleIdx="2" presStyleCnt="3" custScaleX="110629"/>
      <dgm:spPr>
        <a:solidFill>
          <a:schemeClr val="accent2"/>
        </a:solidFill>
        <a:ln>
          <a:noFill/>
        </a:ln>
      </dgm:spPr>
    </dgm:pt>
    <dgm:pt modelId="{2538298D-B373-4378-84EF-4F84E436FBF3}" type="pres">
      <dgm:prSet presAssocID="{85186198-E92B-4F0E-A8F5-07CF0B6B8F6E}" presName="ParentText" presStyleLbl="revTx" presStyleIdx="1" presStyleCnt="2">
        <dgm:presLayoutVars>
          <dgm:chMax val="0"/>
          <dgm:chPref val="0"/>
          <dgm:bulletEnabled val="1"/>
        </dgm:presLayoutVars>
      </dgm:prSet>
      <dgm:spPr/>
    </dgm:pt>
  </dgm:ptLst>
  <dgm:cxnLst>
    <dgm:cxn modelId="{54D30711-0755-2F40-B0D2-060DB7579FF9}" type="presOf" srcId="{DAED8338-5D98-47F1-88D5-97F78C73AE85}" destId="{564ED3EB-1021-4443-93FE-E0371ACF4467}" srcOrd="0" destOrd="0" presId="urn:microsoft.com/office/officeart/2009/3/layout/StepUpProcess"/>
    <dgm:cxn modelId="{607EC420-C60E-264D-A494-0F45D800E64A}" type="presOf" srcId="{2EC6675E-C03D-489F-8DC2-F9E9BF2759F9}" destId="{3C244796-B6D0-4BE1-9B98-1A4C3A9620E7}" srcOrd="0" destOrd="0" presId="urn:microsoft.com/office/officeart/2009/3/layout/StepUpProcess"/>
    <dgm:cxn modelId="{C984B046-EDEA-4AF9-9C24-DA590D326FD6}" srcId="{DAED8338-5D98-47F1-88D5-97F78C73AE85}" destId="{2EC6675E-C03D-489F-8DC2-F9E9BF2759F9}" srcOrd="0" destOrd="0" parTransId="{E128C2CD-5408-4065-ABE6-B68A519DF078}" sibTransId="{1AC93D68-2C81-4D2A-AB63-C717E6FD2808}"/>
    <dgm:cxn modelId="{B63A7F7E-CC62-E741-B4C6-861F6492EF86}" type="presOf" srcId="{85186198-E92B-4F0E-A8F5-07CF0B6B8F6E}" destId="{2538298D-B373-4378-84EF-4F84E436FBF3}" srcOrd="0" destOrd="0" presId="urn:microsoft.com/office/officeart/2009/3/layout/StepUpProcess"/>
    <dgm:cxn modelId="{DC53D8FF-CA4D-43A4-BBB5-7EA74D9199E5}" srcId="{DAED8338-5D98-47F1-88D5-97F78C73AE85}" destId="{85186198-E92B-4F0E-A8F5-07CF0B6B8F6E}" srcOrd="1" destOrd="0" parTransId="{D8CB46E2-C2FE-448B-BD69-B64BA52C69E5}" sibTransId="{9EB6BD41-0813-4B18-959C-ED17AF7C10E6}"/>
    <dgm:cxn modelId="{0B112C83-84F2-D54F-89FF-C618A90C66CD}" type="presParOf" srcId="{564ED3EB-1021-4443-93FE-E0371ACF4467}" destId="{4E7AA1ED-AA97-444F-98D1-6D0BEB995637}" srcOrd="0" destOrd="0" presId="urn:microsoft.com/office/officeart/2009/3/layout/StepUpProcess"/>
    <dgm:cxn modelId="{9EED2A5D-A6E1-A84A-AE59-BC5591FF1CD3}" type="presParOf" srcId="{4E7AA1ED-AA97-444F-98D1-6D0BEB995637}" destId="{E246D324-A784-4357-A434-6616A0BB7C38}" srcOrd="0" destOrd="0" presId="urn:microsoft.com/office/officeart/2009/3/layout/StepUpProcess"/>
    <dgm:cxn modelId="{69333C3F-979B-0044-AA74-7BAAE35F960C}" type="presParOf" srcId="{4E7AA1ED-AA97-444F-98D1-6D0BEB995637}" destId="{3C244796-B6D0-4BE1-9B98-1A4C3A9620E7}" srcOrd="1" destOrd="0" presId="urn:microsoft.com/office/officeart/2009/3/layout/StepUpProcess"/>
    <dgm:cxn modelId="{B0DE570D-5C16-0242-A06B-845BAB16342E}" type="presParOf" srcId="{4E7AA1ED-AA97-444F-98D1-6D0BEB995637}" destId="{97310072-6E9B-44F1-975A-73004FB788B2}" srcOrd="2" destOrd="0" presId="urn:microsoft.com/office/officeart/2009/3/layout/StepUpProcess"/>
    <dgm:cxn modelId="{1F3B11A9-4C51-314C-AFD4-74B375694E16}" type="presParOf" srcId="{564ED3EB-1021-4443-93FE-E0371ACF4467}" destId="{CAA4F91C-F30D-47E8-9659-A394C28F9186}" srcOrd="1" destOrd="0" presId="urn:microsoft.com/office/officeart/2009/3/layout/StepUpProcess"/>
    <dgm:cxn modelId="{B8DD76F2-8B39-F740-B566-9915C040F6B0}" type="presParOf" srcId="{CAA4F91C-F30D-47E8-9659-A394C28F9186}" destId="{DE65A6C8-1400-4779-BE31-0D66A3635673}" srcOrd="0" destOrd="0" presId="urn:microsoft.com/office/officeart/2009/3/layout/StepUpProcess"/>
    <dgm:cxn modelId="{0ACD51C8-866D-4E4B-A151-C7980BE92EB2}" type="presParOf" srcId="{564ED3EB-1021-4443-93FE-E0371ACF4467}" destId="{5BF3F0B6-1D22-421F-ADF3-D70BDD13CA54}" srcOrd="2" destOrd="0" presId="urn:microsoft.com/office/officeart/2009/3/layout/StepUpProcess"/>
    <dgm:cxn modelId="{EA4911F1-DD8A-2F4F-8666-2B36E98DCB62}" type="presParOf" srcId="{5BF3F0B6-1D22-421F-ADF3-D70BDD13CA54}" destId="{3DCC0B63-7BC5-46BF-8101-D187EA2225CB}" srcOrd="0" destOrd="0" presId="urn:microsoft.com/office/officeart/2009/3/layout/StepUpProcess"/>
    <dgm:cxn modelId="{CBC1F170-AB7B-7447-9A96-5C9762C8E5C2}" type="presParOf" srcId="{5BF3F0B6-1D22-421F-ADF3-D70BDD13CA54}" destId="{2538298D-B373-4378-84EF-4F84E436FBF3}" srcOrd="1" destOrd="0" presId="urn:microsoft.com/office/officeart/2009/3/layout/StepUpProcess"/>
  </dgm:cxnLst>
  <dgm:bg/>
  <dgm:whole/>
  <dgm:extLst>
    <a:ext uri="http://schemas.microsoft.com/office/drawing/2008/diagram">
      <dsp:dataModelExt xmlns:dsp="http://schemas.microsoft.com/office/drawing/2008/diagram" relId="rId6" minVer="http://schemas.openxmlformats.org/drawingml/2006/diagram"/>
    </a:ext>
  </dgm:extLst>
</dgm:dataModel>
</file>

<file path=ppt/diagrams/data4.xml><?xml version="1.0" encoding="utf-8"?>
<dgm:dataModel xmlns:dgm="http://schemas.openxmlformats.org/drawingml/2006/diagram" xmlns:a="http://schemas.openxmlformats.org/drawingml/2006/main">
  <dgm:ptLst>
    <dgm:pt modelId="{8C03D3C3-35AF-2849-9EAB-13DAD8567526}" type="doc">
      <dgm:prSet loTypeId="urn:microsoft.com/office/officeart/2005/8/layout/hList1" loCatId="" qsTypeId="urn:microsoft.com/office/officeart/2005/8/quickstyle/simple1" qsCatId="simple" csTypeId="urn:microsoft.com/office/officeart/2005/8/colors/accent1_2" csCatId="accent1" phldr="1"/>
      <dgm:spPr/>
      <dgm:t>
        <a:bodyPr/>
        <a:lstStyle/>
        <a:p>
          <a:endParaRPr lang="en-US"/>
        </a:p>
      </dgm:t>
    </dgm:pt>
    <dgm:pt modelId="{C14ED800-3B64-FC43-AAAA-1721596EE17D}">
      <dgm:prSet phldrT="[Text]"/>
      <dgm:spPr/>
      <dgm:t>
        <a:bodyPr/>
        <a:lstStyle/>
        <a:p>
          <a:r>
            <a:rPr lang="en-ID" b="1" dirty="0"/>
            <a:t>SDM </a:t>
          </a:r>
          <a:r>
            <a:rPr lang="en-ID" b="1" dirty="0" err="1"/>
            <a:t>dan</a:t>
          </a:r>
          <a:r>
            <a:rPr lang="en-ID" b="1" dirty="0"/>
            <a:t> </a:t>
          </a:r>
          <a:r>
            <a:rPr lang="en-ID" b="1" dirty="0" err="1"/>
            <a:t>Organisasi</a:t>
          </a:r>
          <a:endParaRPr lang="en-US" b="1" dirty="0"/>
        </a:p>
      </dgm:t>
    </dgm:pt>
    <dgm:pt modelId="{1C57D212-864D-6C4D-9154-86D4C0E41ED3}" type="parTrans" cxnId="{ED5517B8-FB6F-F94D-A57D-924764A35A85}">
      <dgm:prSet/>
      <dgm:spPr/>
      <dgm:t>
        <a:bodyPr/>
        <a:lstStyle/>
        <a:p>
          <a:endParaRPr lang="en-US"/>
        </a:p>
      </dgm:t>
    </dgm:pt>
    <dgm:pt modelId="{F379DAE0-3F6E-E54E-8564-DC9309F8FF84}" type="sibTrans" cxnId="{ED5517B8-FB6F-F94D-A57D-924764A35A85}">
      <dgm:prSet/>
      <dgm:spPr/>
      <dgm:t>
        <a:bodyPr/>
        <a:lstStyle/>
        <a:p>
          <a:endParaRPr lang="en-US"/>
        </a:p>
      </dgm:t>
    </dgm:pt>
    <dgm:pt modelId="{07D6DD27-0FFA-FC40-A4F8-BF5BE7407A1F}">
      <dgm:prSet phldrT="[Text]"/>
      <dgm:spPr/>
      <dgm:t>
        <a:bodyPr/>
        <a:lstStyle/>
        <a:p>
          <a:r>
            <a:rPr lang="en-US" dirty="0"/>
            <a:t>Skill </a:t>
          </a:r>
          <a:r>
            <a:rPr lang="en-US" dirty="0" err="1"/>
            <a:t>pegawai</a:t>
          </a:r>
          <a:r>
            <a:rPr lang="en-US" dirty="0"/>
            <a:t> </a:t>
          </a:r>
          <a:r>
            <a:rPr lang="en-US" dirty="0" err="1"/>
            <a:t>satuan</a:t>
          </a:r>
          <a:r>
            <a:rPr lang="en-US" dirty="0"/>
            <a:t> </a:t>
          </a:r>
          <a:r>
            <a:rPr lang="en-US" dirty="0" err="1"/>
            <a:t>organisasi</a:t>
          </a:r>
          <a:r>
            <a:rPr lang="en-US" dirty="0"/>
            <a:t> </a:t>
          </a:r>
          <a:r>
            <a:rPr lang="en-US" dirty="0" err="1"/>
            <a:t>fungsi</a:t>
          </a:r>
          <a:r>
            <a:rPr lang="en-US" dirty="0"/>
            <a:t> TI </a:t>
          </a:r>
          <a:r>
            <a:rPr lang="en-US" dirty="0" err="1"/>
            <a:t>meningkat</a:t>
          </a:r>
          <a:r>
            <a:rPr lang="en-US" dirty="0"/>
            <a:t> (</a:t>
          </a:r>
          <a:r>
            <a:rPr lang="en-US" dirty="0" err="1"/>
            <a:t>sertifikasi</a:t>
          </a:r>
          <a:r>
            <a:rPr lang="en-US" dirty="0"/>
            <a:t> skill TI)</a:t>
          </a:r>
        </a:p>
      </dgm:t>
    </dgm:pt>
    <dgm:pt modelId="{D49974D9-F8FD-4E4E-9224-7992DC8D9ACC}" type="parTrans" cxnId="{BB4E2ADA-4E9C-1349-BEF5-FE669B051389}">
      <dgm:prSet/>
      <dgm:spPr/>
      <dgm:t>
        <a:bodyPr/>
        <a:lstStyle/>
        <a:p>
          <a:endParaRPr lang="en-US"/>
        </a:p>
      </dgm:t>
    </dgm:pt>
    <dgm:pt modelId="{15E8A4D9-6AC9-374E-A7E3-8F0243DF9628}" type="sibTrans" cxnId="{BB4E2ADA-4E9C-1349-BEF5-FE669B051389}">
      <dgm:prSet/>
      <dgm:spPr/>
      <dgm:t>
        <a:bodyPr/>
        <a:lstStyle/>
        <a:p>
          <a:endParaRPr lang="en-US"/>
        </a:p>
      </dgm:t>
    </dgm:pt>
    <dgm:pt modelId="{DAF8AF35-D1AF-434D-B2E8-2A287AAC08AA}">
      <dgm:prSet phldrT="[Text]"/>
      <dgm:spPr/>
      <dgm:t>
        <a:bodyPr/>
        <a:lstStyle/>
        <a:p>
          <a:r>
            <a:rPr lang="en-ID" b="1" dirty="0"/>
            <a:t>Tata </a:t>
          </a:r>
          <a:r>
            <a:rPr lang="en-ID" b="1" dirty="0" err="1"/>
            <a:t>Kelola</a:t>
          </a:r>
          <a:r>
            <a:rPr lang="en-ID" b="1" dirty="0"/>
            <a:t> TI</a:t>
          </a:r>
          <a:endParaRPr lang="en-US" b="1" dirty="0"/>
        </a:p>
      </dgm:t>
    </dgm:pt>
    <dgm:pt modelId="{908C7878-275E-7942-A346-1F012A7403B0}" type="parTrans" cxnId="{3664332B-78E0-324B-AA60-C92B93CB4527}">
      <dgm:prSet/>
      <dgm:spPr/>
      <dgm:t>
        <a:bodyPr/>
        <a:lstStyle/>
        <a:p>
          <a:endParaRPr lang="en-US"/>
        </a:p>
      </dgm:t>
    </dgm:pt>
    <dgm:pt modelId="{43F9B0BE-87B4-A94D-AB6F-88C923F315CC}" type="sibTrans" cxnId="{3664332B-78E0-324B-AA60-C92B93CB4527}">
      <dgm:prSet/>
      <dgm:spPr/>
      <dgm:t>
        <a:bodyPr/>
        <a:lstStyle/>
        <a:p>
          <a:endParaRPr lang="en-US"/>
        </a:p>
      </dgm:t>
    </dgm:pt>
    <dgm:pt modelId="{3D515DC2-F8BF-EA40-AEB4-6B0188B52B92}">
      <dgm:prSet phldrT="[Text]"/>
      <dgm:spPr/>
      <dgm:t>
        <a:bodyPr/>
        <a:lstStyle/>
        <a:p>
          <a:r>
            <a:rPr lang="en-US" dirty="0" err="1"/>
            <a:t>Keteraturan</a:t>
          </a:r>
          <a:r>
            <a:rPr lang="en-US" dirty="0"/>
            <a:t> </a:t>
          </a:r>
          <a:r>
            <a:rPr lang="en-US" dirty="0" err="1"/>
            <a:t>dan</a:t>
          </a:r>
          <a:r>
            <a:rPr lang="en-US" dirty="0"/>
            <a:t> </a:t>
          </a:r>
          <a:r>
            <a:rPr lang="en-US" dirty="0" err="1"/>
            <a:t>kejelasan</a:t>
          </a:r>
          <a:r>
            <a:rPr lang="en-US" dirty="0"/>
            <a:t> </a:t>
          </a:r>
          <a:r>
            <a:rPr lang="en-US" dirty="0" err="1"/>
            <a:t>pengelolaan</a:t>
          </a:r>
          <a:r>
            <a:rPr lang="en-US" dirty="0"/>
            <a:t> TI </a:t>
          </a:r>
          <a:r>
            <a:rPr lang="en-US" dirty="0" err="1"/>
            <a:t>terkait</a:t>
          </a:r>
          <a:r>
            <a:rPr lang="en-US" dirty="0"/>
            <a:t>: </a:t>
          </a:r>
          <a:r>
            <a:rPr lang="en-US" dirty="0" err="1"/>
            <a:t>bidang</a:t>
          </a:r>
          <a:r>
            <a:rPr lang="en-US" dirty="0"/>
            <a:t>/</a:t>
          </a:r>
          <a:r>
            <a:rPr lang="en-US" dirty="0" err="1"/>
            <a:t>keputusan</a:t>
          </a:r>
          <a:r>
            <a:rPr lang="en-US" dirty="0"/>
            <a:t> TI yang </a:t>
          </a:r>
          <a:r>
            <a:rPr lang="en-US" dirty="0" err="1"/>
            <a:t>dikelola</a:t>
          </a:r>
          <a:r>
            <a:rPr lang="en-US" dirty="0"/>
            <a:t>;  </a:t>
          </a:r>
          <a:r>
            <a:rPr lang="en-US" dirty="0" err="1"/>
            <a:t>struktur</a:t>
          </a:r>
          <a:r>
            <a:rPr lang="en-US" dirty="0"/>
            <a:t>, proses </a:t>
          </a:r>
          <a:r>
            <a:rPr lang="en-US" dirty="0" err="1"/>
            <a:t>dan</a:t>
          </a:r>
          <a:r>
            <a:rPr lang="en-US" dirty="0"/>
            <a:t> </a:t>
          </a:r>
          <a:r>
            <a:rPr lang="en-US" dirty="0" err="1"/>
            <a:t>otoritas</a:t>
          </a:r>
          <a:r>
            <a:rPr lang="en-US" dirty="0"/>
            <a:t> </a:t>
          </a:r>
          <a:r>
            <a:rPr lang="en-US" dirty="0" err="1"/>
            <a:t>pengambilan</a:t>
          </a:r>
          <a:r>
            <a:rPr lang="en-US" dirty="0"/>
            <a:t> </a:t>
          </a:r>
          <a:r>
            <a:rPr lang="en-US" dirty="0" err="1"/>
            <a:t>keputusan</a:t>
          </a:r>
          <a:r>
            <a:rPr lang="en-US" dirty="0"/>
            <a:t> </a:t>
          </a:r>
          <a:r>
            <a:rPr lang="en-US" dirty="0" err="1"/>
            <a:t>dan</a:t>
          </a:r>
          <a:r>
            <a:rPr lang="en-US" dirty="0"/>
            <a:t> </a:t>
          </a:r>
          <a:r>
            <a:rPr lang="en-US" dirty="0" err="1"/>
            <a:t>pengelolaan</a:t>
          </a:r>
          <a:r>
            <a:rPr lang="en-US" dirty="0"/>
            <a:t> TI; </a:t>
          </a:r>
          <a:r>
            <a:rPr lang="en-US" dirty="0" err="1"/>
            <a:t>dan</a:t>
          </a:r>
          <a:r>
            <a:rPr lang="en-US" dirty="0"/>
            <a:t> </a:t>
          </a:r>
          <a:r>
            <a:rPr lang="en-US" dirty="0" err="1"/>
            <a:t>mekanisme</a:t>
          </a:r>
          <a:r>
            <a:rPr lang="en-US" dirty="0"/>
            <a:t> </a:t>
          </a:r>
          <a:r>
            <a:rPr lang="en-US" dirty="0" err="1"/>
            <a:t>pengambilan</a:t>
          </a:r>
          <a:r>
            <a:rPr lang="en-US" dirty="0"/>
            <a:t> </a:t>
          </a:r>
          <a:r>
            <a:rPr lang="en-US" dirty="0" err="1"/>
            <a:t>dan</a:t>
          </a:r>
          <a:r>
            <a:rPr lang="en-US" dirty="0"/>
            <a:t> </a:t>
          </a:r>
          <a:r>
            <a:rPr lang="en-US" dirty="0" err="1"/>
            <a:t>pengontrolan</a:t>
          </a:r>
          <a:r>
            <a:rPr lang="en-US" dirty="0"/>
            <a:t> </a:t>
          </a:r>
          <a:r>
            <a:rPr lang="en-US" dirty="0" err="1"/>
            <a:t>keputusan</a:t>
          </a:r>
          <a:r>
            <a:rPr lang="en-US" dirty="0"/>
            <a:t> TI</a:t>
          </a:r>
        </a:p>
      </dgm:t>
    </dgm:pt>
    <dgm:pt modelId="{095B02CA-4301-EC42-936A-78C29153F0AD}" type="parTrans" cxnId="{511F6828-18A6-3B43-AB45-E5831629FDE7}">
      <dgm:prSet/>
      <dgm:spPr/>
      <dgm:t>
        <a:bodyPr/>
        <a:lstStyle/>
        <a:p>
          <a:endParaRPr lang="en-US"/>
        </a:p>
      </dgm:t>
    </dgm:pt>
    <dgm:pt modelId="{83B7F163-7A3C-5642-88C9-939AADB41ED9}" type="sibTrans" cxnId="{511F6828-18A6-3B43-AB45-E5831629FDE7}">
      <dgm:prSet/>
      <dgm:spPr/>
      <dgm:t>
        <a:bodyPr/>
        <a:lstStyle/>
        <a:p>
          <a:endParaRPr lang="en-US"/>
        </a:p>
      </dgm:t>
    </dgm:pt>
    <dgm:pt modelId="{1C63FF9E-844F-3047-A84E-00AB3F190269}">
      <dgm:prSet phldrT="[Text]"/>
      <dgm:spPr/>
      <dgm:t>
        <a:bodyPr/>
        <a:lstStyle/>
        <a:p>
          <a:r>
            <a:rPr lang="en-ID" b="1" dirty="0" err="1"/>
            <a:t>Teknologi</a:t>
          </a:r>
          <a:endParaRPr lang="en-US" b="1" dirty="0"/>
        </a:p>
      </dgm:t>
    </dgm:pt>
    <dgm:pt modelId="{AB807525-6D6B-3645-B777-9D01CAF0DF28}" type="parTrans" cxnId="{62281EFC-BA51-5849-82AC-1608437945CB}">
      <dgm:prSet/>
      <dgm:spPr/>
      <dgm:t>
        <a:bodyPr/>
        <a:lstStyle/>
        <a:p>
          <a:endParaRPr lang="en-US"/>
        </a:p>
      </dgm:t>
    </dgm:pt>
    <dgm:pt modelId="{574BD9E4-F31F-224D-AA5F-68FC0D336AFA}" type="sibTrans" cxnId="{62281EFC-BA51-5849-82AC-1608437945CB}">
      <dgm:prSet/>
      <dgm:spPr/>
      <dgm:t>
        <a:bodyPr/>
        <a:lstStyle/>
        <a:p>
          <a:endParaRPr lang="en-US"/>
        </a:p>
      </dgm:t>
    </dgm:pt>
    <dgm:pt modelId="{26C6ED1F-4EE1-3E4E-9933-AB4DA3B2311D}">
      <dgm:prSet phldrT="[Text]"/>
      <dgm:spPr/>
      <dgm:t>
        <a:bodyPr/>
        <a:lstStyle/>
        <a:p>
          <a:r>
            <a:rPr lang="en-US" dirty="0" err="1"/>
            <a:t>Mengurangi</a:t>
          </a:r>
          <a:r>
            <a:rPr lang="en-US" dirty="0"/>
            <a:t> </a:t>
          </a:r>
          <a:r>
            <a:rPr lang="en-US" dirty="0" err="1"/>
            <a:t>perangkat</a:t>
          </a:r>
          <a:r>
            <a:rPr lang="en-US" dirty="0"/>
            <a:t> yang </a:t>
          </a:r>
          <a:r>
            <a:rPr lang="en-US" dirty="0" err="1"/>
            <a:t>menggunakan</a:t>
          </a:r>
          <a:r>
            <a:rPr lang="en-US" dirty="0"/>
            <a:t> </a:t>
          </a:r>
          <a:r>
            <a:rPr lang="en-US" dirty="0" err="1"/>
            <a:t>teknologi</a:t>
          </a:r>
          <a:r>
            <a:rPr lang="en-US" dirty="0"/>
            <a:t> obsolete</a:t>
          </a:r>
        </a:p>
      </dgm:t>
    </dgm:pt>
    <dgm:pt modelId="{05201ADC-4874-CD46-9878-F1322BB3D94E}" type="parTrans" cxnId="{D938D797-FDA7-EC4F-B23D-9E02FAEFB355}">
      <dgm:prSet/>
      <dgm:spPr/>
      <dgm:t>
        <a:bodyPr/>
        <a:lstStyle/>
        <a:p>
          <a:endParaRPr lang="en-US"/>
        </a:p>
      </dgm:t>
    </dgm:pt>
    <dgm:pt modelId="{6375E469-C5B0-344A-9BD1-82769E5CD420}" type="sibTrans" cxnId="{D938D797-FDA7-EC4F-B23D-9E02FAEFB355}">
      <dgm:prSet/>
      <dgm:spPr/>
      <dgm:t>
        <a:bodyPr/>
        <a:lstStyle/>
        <a:p>
          <a:endParaRPr lang="en-US"/>
        </a:p>
      </dgm:t>
    </dgm:pt>
    <dgm:pt modelId="{7E0DF647-D882-E540-ADFD-42088CBF424A}">
      <dgm:prSet phldrT="[Text]"/>
      <dgm:spPr/>
      <dgm:t>
        <a:bodyPr/>
        <a:lstStyle/>
        <a:p>
          <a:r>
            <a:rPr lang="en-US" b="1" dirty="0" err="1"/>
            <a:t>Layanan</a:t>
          </a:r>
          <a:r>
            <a:rPr lang="en-US" b="1" dirty="0"/>
            <a:t> TI</a:t>
          </a:r>
        </a:p>
      </dgm:t>
    </dgm:pt>
    <dgm:pt modelId="{258BCFC2-77B5-F44B-BC7C-F84806BD9741}" type="parTrans" cxnId="{47836DA9-C7A3-8D4B-A788-CBDB60E3AC7D}">
      <dgm:prSet/>
      <dgm:spPr/>
      <dgm:t>
        <a:bodyPr/>
        <a:lstStyle/>
        <a:p>
          <a:endParaRPr lang="en-US"/>
        </a:p>
      </dgm:t>
    </dgm:pt>
    <dgm:pt modelId="{3E867979-B724-594C-A737-31FCBD885237}" type="sibTrans" cxnId="{47836DA9-C7A3-8D4B-A788-CBDB60E3AC7D}">
      <dgm:prSet/>
      <dgm:spPr/>
      <dgm:t>
        <a:bodyPr/>
        <a:lstStyle/>
        <a:p>
          <a:endParaRPr lang="en-US"/>
        </a:p>
      </dgm:t>
    </dgm:pt>
    <dgm:pt modelId="{7D45C087-317F-5543-9648-3DC3F06A1C99}">
      <dgm:prSet phldrT="[Text]"/>
      <dgm:spPr/>
      <dgm:t>
        <a:bodyPr/>
        <a:lstStyle/>
        <a:p>
          <a:r>
            <a:rPr lang="en-US" dirty="0"/>
            <a:t>24x7 support </a:t>
          </a:r>
          <a:r>
            <a:rPr lang="en-US" dirty="0" err="1"/>
            <a:t>dan</a:t>
          </a:r>
          <a:r>
            <a:rPr lang="en-US" dirty="0"/>
            <a:t> monitoring</a:t>
          </a:r>
        </a:p>
      </dgm:t>
    </dgm:pt>
    <dgm:pt modelId="{CB8DBF8D-E8FC-344E-8C93-43B0A5FF5FA2}" type="parTrans" cxnId="{9FF15C5E-884D-5E4C-BEDF-8BC249D1E42B}">
      <dgm:prSet/>
      <dgm:spPr/>
      <dgm:t>
        <a:bodyPr/>
        <a:lstStyle/>
        <a:p>
          <a:endParaRPr lang="en-US"/>
        </a:p>
      </dgm:t>
    </dgm:pt>
    <dgm:pt modelId="{4BA5FD8C-6CFD-974B-8249-BF831E5A70A9}" type="sibTrans" cxnId="{9FF15C5E-884D-5E4C-BEDF-8BC249D1E42B}">
      <dgm:prSet/>
      <dgm:spPr/>
      <dgm:t>
        <a:bodyPr/>
        <a:lstStyle/>
        <a:p>
          <a:endParaRPr lang="en-US"/>
        </a:p>
      </dgm:t>
    </dgm:pt>
    <dgm:pt modelId="{D1E827C0-F394-B54D-8669-B141805C3CA9}">
      <dgm:prSet phldrT="[Text]"/>
      <dgm:spPr/>
      <dgm:t>
        <a:bodyPr/>
        <a:lstStyle/>
        <a:p>
          <a:r>
            <a:rPr lang="en-US" dirty="0" err="1"/>
            <a:t>Memiliki</a:t>
          </a:r>
          <a:r>
            <a:rPr lang="en-US" dirty="0"/>
            <a:t> </a:t>
          </a:r>
          <a:r>
            <a:rPr lang="en-US" dirty="0" err="1"/>
            <a:t>layanan</a:t>
          </a:r>
          <a:r>
            <a:rPr lang="en-US" dirty="0"/>
            <a:t> SI yang high availability, </a:t>
          </a:r>
          <a:r>
            <a:rPr lang="en-US" dirty="0" err="1"/>
            <a:t>redundan</a:t>
          </a:r>
          <a:r>
            <a:rPr lang="en-US" dirty="0"/>
            <a:t> SI</a:t>
          </a:r>
        </a:p>
      </dgm:t>
    </dgm:pt>
    <dgm:pt modelId="{887680A1-971B-1646-9250-0717AB6B2C51}" type="parTrans" cxnId="{09C31E1D-C37B-0B4C-B11A-40DBF7696B8F}">
      <dgm:prSet/>
      <dgm:spPr/>
      <dgm:t>
        <a:bodyPr/>
        <a:lstStyle/>
        <a:p>
          <a:endParaRPr lang="en-US"/>
        </a:p>
      </dgm:t>
    </dgm:pt>
    <dgm:pt modelId="{EF29B62A-9DD3-5F42-BF54-514E8ED7CEEB}" type="sibTrans" cxnId="{09C31E1D-C37B-0B4C-B11A-40DBF7696B8F}">
      <dgm:prSet/>
      <dgm:spPr/>
      <dgm:t>
        <a:bodyPr/>
        <a:lstStyle/>
        <a:p>
          <a:endParaRPr lang="en-US"/>
        </a:p>
      </dgm:t>
    </dgm:pt>
    <dgm:pt modelId="{A30DE4D9-98BB-794C-A6BB-AD4A4956D214}">
      <dgm:prSet phldrT="[Text]"/>
      <dgm:spPr/>
      <dgm:t>
        <a:bodyPr/>
        <a:lstStyle/>
        <a:p>
          <a:r>
            <a:rPr lang="en-US" dirty="0" err="1"/>
            <a:t>Menerapkan</a:t>
          </a:r>
          <a:r>
            <a:rPr lang="en-US" dirty="0"/>
            <a:t> </a:t>
          </a:r>
          <a:r>
            <a:rPr lang="en-US" dirty="0" err="1"/>
            <a:t>teknologi</a:t>
          </a:r>
          <a:r>
            <a:rPr lang="en-US" dirty="0"/>
            <a:t> </a:t>
          </a:r>
          <a:r>
            <a:rPr lang="en-US" dirty="0" err="1"/>
            <a:t>infrastruktur</a:t>
          </a:r>
          <a:r>
            <a:rPr lang="en-US" dirty="0"/>
            <a:t> </a:t>
          </a:r>
          <a:r>
            <a:rPr lang="en-US" dirty="0" err="1"/>
            <a:t>dengan</a:t>
          </a:r>
          <a:r>
            <a:rPr lang="en-US" dirty="0"/>
            <a:t> </a:t>
          </a:r>
          <a:r>
            <a:rPr lang="en-US" dirty="0" err="1"/>
            <a:t>pengelolaan</a:t>
          </a:r>
          <a:r>
            <a:rPr lang="en-US" dirty="0"/>
            <a:t> </a:t>
          </a:r>
          <a:r>
            <a:rPr lang="en-US" dirty="0" err="1"/>
            <a:t>kapasitas</a:t>
          </a:r>
          <a:r>
            <a:rPr lang="en-US" dirty="0"/>
            <a:t> yang </a:t>
          </a:r>
          <a:r>
            <a:rPr lang="en-US" dirty="0" err="1"/>
            <a:t>dinamis</a:t>
          </a:r>
          <a:endParaRPr lang="en-US" dirty="0"/>
        </a:p>
      </dgm:t>
    </dgm:pt>
    <dgm:pt modelId="{3069060F-8B72-6040-A899-4EF24AB9B51C}" type="parTrans" cxnId="{DFA71B2B-8F21-8045-A331-5D73F45B7B89}">
      <dgm:prSet/>
      <dgm:spPr/>
      <dgm:t>
        <a:bodyPr/>
        <a:lstStyle/>
        <a:p>
          <a:endParaRPr lang="en-US"/>
        </a:p>
      </dgm:t>
    </dgm:pt>
    <dgm:pt modelId="{1B08124C-F315-1143-8FCF-9FC9CD6D1495}" type="sibTrans" cxnId="{DFA71B2B-8F21-8045-A331-5D73F45B7B89}">
      <dgm:prSet/>
      <dgm:spPr/>
      <dgm:t>
        <a:bodyPr/>
        <a:lstStyle/>
        <a:p>
          <a:endParaRPr lang="en-US"/>
        </a:p>
      </dgm:t>
    </dgm:pt>
    <dgm:pt modelId="{4CE734CD-4749-594E-924E-46075262098A}">
      <dgm:prSet phldrT="[Text]"/>
      <dgm:spPr/>
      <dgm:t>
        <a:bodyPr/>
        <a:lstStyle/>
        <a:p>
          <a:r>
            <a:rPr lang="en-US" dirty="0" err="1"/>
            <a:t>Dapat</a:t>
          </a:r>
          <a:r>
            <a:rPr lang="en-US" dirty="0"/>
            <a:t> </a:t>
          </a:r>
          <a:r>
            <a:rPr lang="en-US" dirty="0" err="1"/>
            <a:t>memenuhi</a:t>
          </a:r>
          <a:r>
            <a:rPr lang="en-US" dirty="0"/>
            <a:t> SLA </a:t>
          </a:r>
          <a:r>
            <a:rPr lang="en-US" dirty="0" err="1"/>
            <a:t>layanan</a:t>
          </a:r>
          <a:endParaRPr lang="en-US" dirty="0"/>
        </a:p>
      </dgm:t>
    </dgm:pt>
    <dgm:pt modelId="{29327B54-5AC1-A347-B3AC-7015612C6336}" type="parTrans" cxnId="{9F851FA6-46BA-DF4F-A88B-3141C1DA06FB}">
      <dgm:prSet/>
      <dgm:spPr/>
      <dgm:t>
        <a:bodyPr/>
        <a:lstStyle/>
        <a:p>
          <a:endParaRPr lang="en-US"/>
        </a:p>
      </dgm:t>
    </dgm:pt>
    <dgm:pt modelId="{FC958A6E-2AB8-BA43-9AF0-C2A822B7EA36}" type="sibTrans" cxnId="{9F851FA6-46BA-DF4F-A88B-3141C1DA06FB}">
      <dgm:prSet/>
      <dgm:spPr/>
      <dgm:t>
        <a:bodyPr/>
        <a:lstStyle/>
        <a:p>
          <a:endParaRPr lang="en-US"/>
        </a:p>
      </dgm:t>
    </dgm:pt>
    <dgm:pt modelId="{4F88833D-881A-344A-95A9-4C759612AA74}">
      <dgm:prSet phldrT="[Text]"/>
      <dgm:spPr/>
      <dgm:t>
        <a:bodyPr/>
        <a:lstStyle/>
        <a:p>
          <a:r>
            <a:rPr lang="en-US" dirty="0" err="1"/>
            <a:t>Menyediakan</a:t>
          </a:r>
          <a:r>
            <a:rPr lang="en-US" dirty="0"/>
            <a:t> </a:t>
          </a:r>
          <a:r>
            <a:rPr lang="en-US" dirty="0" err="1"/>
            <a:t>teknologi</a:t>
          </a:r>
          <a:r>
            <a:rPr lang="en-US" dirty="0"/>
            <a:t> </a:t>
          </a:r>
          <a:r>
            <a:rPr lang="en-US" dirty="0" err="1"/>
            <a:t>infrastruktur</a:t>
          </a:r>
          <a:r>
            <a:rPr lang="en-US" dirty="0"/>
            <a:t> yang </a:t>
          </a:r>
          <a:r>
            <a:rPr lang="en-US" dirty="0" err="1"/>
            <a:t>dapat</a:t>
          </a:r>
          <a:r>
            <a:rPr lang="en-US" dirty="0"/>
            <a:t> </a:t>
          </a:r>
          <a:r>
            <a:rPr lang="en-US" dirty="0" err="1"/>
            <a:t>mengkonsolidasikan</a:t>
          </a:r>
          <a:r>
            <a:rPr lang="en-US" dirty="0"/>
            <a:t> data </a:t>
          </a:r>
          <a:r>
            <a:rPr lang="en-US" dirty="0" err="1"/>
            <a:t>dari</a:t>
          </a:r>
          <a:r>
            <a:rPr lang="en-US" dirty="0"/>
            <a:t> </a:t>
          </a:r>
          <a:r>
            <a:rPr lang="en-US" dirty="0" err="1"/>
            <a:t>berbagai</a:t>
          </a:r>
          <a:r>
            <a:rPr lang="en-US" dirty="0"/>
            <a:t> </a:t>
          </a:r>
          <a:r>
            <a:rPr lang="en-US" dirty="0" err="1"/>
            <a:t>sumber</a:t>
          </a:r>
          <a:endParaRPr lang="en-US" dirty="0"/>
        </a:p>
      </dgm:t>
    </dgm:pt>
    <dgm:pt modelId="{B24BCAB9-E44F-9D45-A241-2F2845925196}" type="parTrans" cxnId="{DF300BF3-E01F-FC46-B49E-252DFD043520}">
      <dgm:prSet/>
      <dgm:spPr/>
      <dgm:t>
        <a:bodyPr/>
        <a:lstStyle/>
        <a:p>
          <a:endParaRPr lang="en-US"/>
        </a:p>
      </dgm:t>
    </dgm:pt>
    <dgm:pt modelId="{7C77E0C3-6010-3548-A9BB-0A98B48050A0}" type="sibTrans" cxnId="{DF300BF3-E01F-FC46-B49E-252DFD043520}">
      <dgm:prSet/>
      <dgm:spPr/>
      <dgm:t>
        <a:bodyPr/>
        <a:lstStyle/>
        <a:p>
          <a:endParaRPr lang="en-US"/>
        </a:p>
      </dgm:t>
    </dgm:pt>
    <dgm:pt modelId="{7F3488BE-CFA8-EB4C-BF9B-C3E9B40A93C1}">
      <dgm:prSet phldrT="[Text]"/>
      <dgm:spPr/>
      <dgm:t>
        <a:bodyPr/>
        <a:lstStyle/>
        <a:p>
          <a:r>
            <a:rPr lang="en-US" dirty="0"/>
            <a:t>Single point of contact</a:t>
          </a:r>
        </a:p>
      </dgm:t>
    </dgm:pt>
    <dgm:pt modelId="{D7FFAC9D-64BA-C64D-B381-62C6CF5C9ED8}" type="parTrans" cxnId="{6A1B6E31-FF68-2143-9142-6D6524D1A4D6}">
      <dgm:prSet/>
      <dgm:spPr/>
      <dgm:t>
        <a:bodyPr/>
        <a:lstStyle/>
        <a:p>
          <a:endParaRPr lang="en-US"/>
        </a:p>
      </dgm:t>
    </dgm:pt>
    <dgm:pt modelId="{E2368BD5-6ABE-E648-8C30-74FAE4E9650D}" type="sibTrans" cxnId="{6A1B6E31-FF68-2143-9142-6D6524D1A4D6}">
      <dgm:prSet/>
      <dgm:spPr/>
      <dgm:t>
        <a:bodyPr/>
        <a:lstStyle/>
        <a:p>
          <a:endParaRPr lang="en-US"/>
        </a:p>
      </dgm:t>
    </dgm:pt>
    <dgm:pt modelId="{EF3EB284-46E0-A447-807B-1B524B4009A9}">
      <dgm:prSet/>
      <dgm:spPr/>
      <dgm:t>
        <a:bodyPr/>
        <a:lstStyle/>
        <a:p>
          <a:r>
            <a:rPr lang="en-US"/>
            <a:t>Menerapkan strategi smart sourcing</a:t>
          </a:r>
          <a:endParaRPr lang="en-US" strike="sngStrike" dirty="0"/>
        </a:p>
      </dgm:t>
    </dgm:pt>
    <dgm:pt modelId="{3928B98D-EC5D-A848-9D69-E38766B579FB}" type="parTrans" cxnId="{010DA933-7F09-6548-8FB5-388CE0E7D308}">
      <dgm:prSet/>
      <dgm:spPr/>
      <dgm:t>
        <a:bodyPr/>
        <a:lstStyle/>
        <a:p>
          <a:endParaRPr lang="en-US"/>
        </a:p>
      </dgm:t>
    </dgm:pt>
    <dgm:pt modelId="{356B609A-10F4-D749-9F06-BAFDF907B725}" type="sibTrans" cxnId="{010DA933-7F09-6548-8FB5-388CE0E7D308}">
      <dgm:prSet/>
      <dgm:spPr/>
      <dgm:t>
        <a:bodyPr/>
        <a:lstStyle/>
        <a:p>
          <a:endParaRPr lang="en-US"/>
        </a:p>
      </dgm:t>
    </dgm:pt>
    <dgm:pt modelId="{596D6F23-DE82-6E49-AD78-F521F0718D69}">
      <dgm:prSet/>
      <dgm:spPr/>
      <dgm:t>
        <a:bodyPr/>
        <a:lstStyle/>
        <a:p>
          <a:r>
            <a:rPr lang="en-US" dirty="0" err="1"/>
            <a:t>Tugas</a:t>
          </a:r>
          <a:r>
            <a:rPr lang="en-US" dirty="0"/>
            <a:t> </a:t>
          </a:r>
          <a:r>
            <a:rPr lang="en-US" dirty="0" err="1"/>
            <a:t>dan</a:t>
          </a:r>
          <a:r>
            <a:rPr lang="en-US" dirty="0"/>
            <a:t> </a:t>
          </a:r>
          <a:r>
            <a:rPr lang="en-US" dirty="0" err="1"/>
            <a:t>fungsi</a:t>
          </a:r>
          <a:r>
            <a:rPr lang="en-US" dirty="0"/>
            <a:t> PDSI yang </a:t>
          </a:r>
          <a:r>
            <a:rPr lang="en-US" dirty="0" err="1"/>
            <a:t>sesuai</a:t>
          </a:r>
          <a:r>
            <a:rPr lang="en-US" dirty="0"/>
            <a:t> </a:t>
          </a:r>
          <a:r>
            <a:rPr lang="en-US" dirty="0" err="1"/>
            <a:t>dengan</a:t>
          </a:r>
          <a:r>
            <a:rPr lang="en-US" dirty="0"/>
            <a:t> </a:t>
          </a:r>
          <a:r>
            <a:rPr lang="en-US" dirty="0" err="1"/>
            <a:t>perkembangan</a:t>
          </a:r>
          <a:r>
            <a:rPr lang="en-US" dirty="0"/>
            <a:t> </a:t>
          </a:r>
          <a:r>
            <a:rPr lang="en-US" dirty="0" err="1"/>
            <a:t>lingkungan</a:t>
          </a:r>
          <a:r>
            <a:rPr lang="en-US" dirty="0"/>
            <a:t> </a:t>
          </a:r>
          <a:r>
            <a:rPr lang="en-US" dirty="0" err="1"/>
            <a:t>strategis</a:t>
          </a:r>
          <a:r>
            <a:rPr lang="en-US" dirty="0"/>
            <a:t> </a:t>
          </a:r>
          <a:r>
            <a:rPr lang="en-US" dirty="0" err="1"/>
            <a:t>dan</a:t>
          </a:r>
          <a:r>
            <a:rPr lang="en-US" dirty="0"/>
            <a:t> </a:t>
          </a:r>
          <a:r>
            <a:rPr lang="en-US" dirty="0" err="1"/>
            <a:t>kebutuhan</a:t>
          </a:r>
          <a:r>
            <a:rPr lang="en-US" dirty="0"/>
            <a:t> </a:t>
          </a:r>
          <a:r>
            <a:rPr lang="en-US" dirty="0" err="1"/>
            <a:t>bisnis</a:t>
          </a:r>
          <a:endParaRPr lang="en-US" dirty="0"/>
        </a:p>
      </dgm:t>
    </dgm:pt>
    <dgm:pt modelId="{CAB15574-5765-BC42-8CDA-E1DC073316C5}" type="parTrans" cxnId="{AB09126C-FAA2-5B4D-8C1D-84477FD31A3D}">
      <dgm:prSet/>
      <dgm:spPr/>
      <dgm:t>
        <a:bodyPr/>
        <a:lstStyle/>
        <a:p>
          <a:endParaRPr lang="en-US"/>
        </a:p>
      </dgm:t>
    </dgm:pt>
    <dgm:pt modelId="{55D4422D-F14E-984C-A2DB-6822996DE77F}" type="sibTrans" cxnId="{AB09126C-FAA2-5B4D-8C1D-84477FD31A3D}">
      <dgm:prSet/>
      <dgm:spPr/>
      <dgm:t>
        <a:bodyPr/>
        <a:lstStyle/>
        <a:p>
          <a:endParaRPr lang="en-US"/>
        </a:p>
      </dgm:t>
    </dgm:pt>
    <dgm:pt modelId="{65CDE2F7-C0EF-4149-997B-5D21248B8D00}">
      <dgm:prSet/>
      <dgm:spPr/>
      <dgm:t>
        <a:bodyPr/>
        <a:lstStyle/>
        <a:p>
          <a:r>
            <a:rPr lang="en-US" dirty="0" err="1"/>
            <a:t>Meningkatnya</a:t>
          </a:r>
          <a:r>
            <a:rPr lang="en-US" dirty="0"/>
            <a:t> </a:t>
          </a:r>
          <a:r>
            <a:rPr lang="en-US" i="1" dirty="0"/>
            <a:t>knowledge</a:t>
          </a:r>
          <a:r>
            <a:rPr lang="en-US" dirty="0"/>
            <a:t> </a:t>
          </a:r>
          <a:r>
            <a:rPr lang="en-US" dirty="0" err="1"/>
            <a:t>dan</a:t>
          </a:r>
          <a:r>
            <a:rPr lang="en-US" dirty="0"/>
            <a:t> </a:t>
          </a:r>
          <a:r>
            <a:rPr lang="en-US" dirty="0" err="1"/>
            <a:t>kompetensi</a:t>
          </a:r>
          <a:r>
            <a:rPr lang="en-US" dirty="0"/>
            <a:t> </a:t>
          </a:r>
          <a:r>
            <a:rPr lang="en-US" dirty="0" err="1"/>
            <a:t>pegawai</a:t>
          </a:r>
          <a:r>
            <a:rPr lang="en-US" dirty="0"/>
            <a:t> </a:t>
          </a:r>
          <a:r>
            <a:rPr lang="en-US" dirty="0" err="1"/>
            <a:t>akan</a:t>
          </a:r>
          <a:r>
            <a:rPr lang="en-US" dirty="0"/>
            <a:t> </a:t>
          </a:r>
          <a:r>
            <a:rPr lang="en-US" dirty="0" err="1"/>
            <a:t>pengelolaan</a:t>
          </a:r>
          <a:r>
            <a:rPr lang="en-US" dirty="0"/>
            <a:t> TI</a:t>
          </a:r>
        </a:p>
      </dgm:t>
    </dgm:pt>
    <dgm:pt modelId="{E93B6BD6-9450-9748-A85E-C025FA66BF6B}" type="parTrans" cxnId="{183B5047-5427-E144-B68C-F7B51E4A5B41}">
      <dgm:prSet/>
      <dgm:spPr/>
      <dgm:t>
        <a:bodyPr/>
        <a:lstStyle/>
        <a:p>
          <a:endParaRPr lang="en-US"/>
        </a:p>
      </dgm:t>
    </dgm:pt>
    <dgm:pt modelId="{D84BAD24-41BE-6B42-AAEB-64922A0972CF}" type="sibTrans" cxnId="{183B5047-5427-E144-B68C-F7B51E4A5B41}">
      <dgm:prSet/>
      <dgm:spPr/>
      <dgm:t>
        <a:bodyPr/>
        <a:lstStyle/>
        <a:p>
          <a:endParaRPr lang="en-US"/>
        </a:p>
      </dgm:t>
    </dgm:pt>
    <dgm:pt modelId="{875E7C77-4EC2-8746-BDAF-DF9E0AC2B778}">
      <dgm:prSet/>
      <dgm:spPr/>
      <dgm:t>
        <a:bodyPr/>
        <a:lstStyle/>
        <a:p>
          <a:r>
            <a:rPr lang="en-US" dirty="0" err="1"/>
            <a:t>Adanya</a:t>
          </a:r>
          <a:r>
            <a:rPr lang="en-US" dirty="0"/>
            <a:t> </a:t>
          </a:r>
          <a:r>
            <a:rPr lang="en-US" dirty="0" err="1"/>
            <a:t>otomasi</a:t>
          </a:r>
          <a:r>
            <a:rPr lang="en-US" dirty="0"/>
            <a:t> </a:t>
          </a:r>
          <a:r>
            <a:rPr lang="en-US" dirty="0" err="1"/>
            <a:t>tata</a:t>
          </a:r>
          <a:r>
            <a:rPr lang="en-US" dirty="0"/>
            <a:t> </a:t>
          </a:r>
          <a:r>
            <a:rPr lang="en-US" dirty="0" err="1"/>
            <a:t>kelola</a:t>
          </a:r>
          <a:r>
            <a:rPr lang="en-US" dirty="0"/>
            <a:t> TI</a:t>
          </a:r>
        </a:p>
      </dgm:t>
    </dgm:pt>
    <dgm:pt modelId="{1ADA0737-1BC8-7B43-BAB9-0C208A449FE3}" type="parTrans" cxnId="{773D52E8-F667-EA4B-9EA8-ABA4E8B98408}">
      <dgm:prSet/>
      <dgm:spPr/>
      <dgm:t>
        <a:bodyPr/>
        <a:lstStyle/>
        <a:p>
          <a:endParaRPr lang="en-US"/>
        </a:p>
      </dgm:t>
    </dgm:pt>
    <dgm:pt modelId="{B0E674CA-2CA0-6644-920F-C54BEF7B2B33}" type="sibTrans" cxnId="{773D52E8-F667-EA4B-9EA8-ABA4E8B98408}">
      <dgm:prSet/>
      <dgm:spPr/>
      <dgm:t>
        <a:bodyPr/>
        <a:lstStyle/>
        <a:p>
          <a:endParaRPr lang="en-US"/>
        </a:p>
      </dgm:t>
    </dgm:pt>
    <dgm:pt modelId="{55C19E39-959C-3544-874C-DE90FDABDF10}" type="pres">
      <dgm:prSet presAssocID="{8C03D3C3-35AF-2849-9EAB-13DAD8567526}" presName="Name0" presStyleCnt="0">
        <dgm:presLayoutVars>
          <dgm:dir/>
          <dgm:animLvl val="lvl"/>
          <dgm:resizeHandles val="exact"/>
        </dgm:presLayoutVars>
      </dgm:prSet>
      <dgm:spPr/>
    </dgm:pt>
    <dgm:pt modelId="{BE0BC469-C9D3-4541-BD14-40E843B3E8FA}" type="pres">
      <dgm:prSet presAssocID="{C14ED800-3B64-FC43-AAAA-1721596EE17D}" presName="composite" presStyleCnt="0"/>
      <dgm:spPr/>
    </dgm:pt>
    <dgm:pt modelId="{4037413F-EDED-2748-A769-702A4924722E}" type="pres">
      <dgm:prSet presAssocID="{C14ED800-3B64-FC43-AAAA-1721596EE17D}" presName="parTx" presStyleLbl="alignNode1" presStyleIdx="0" presStyleCnt="4">
        <dgm:presLayoutVars>
          <dgm:chMax val="0"/>
          <dgm:chPref val="0"/>
          <dgm:bulletEnabled val="1"/>
        </dgm:presLayoutVars>
      </dgm:prSet>
      <dgm:spPr/>
    </dgm:pt>
    <dgm:pt modelId="{D2B79E3D-7CD9-0F41-AEB3-E2B6E8A9BDFE}" type="pres">
      <dgm:prSet presAssocID="{C14ED800-3B64-FC43-AAAA-1721596EE17D}" presName="desTx" presStyleLbl="alignAccFollowNode1" presStyleIdx="0" presStyleCnt="4">
        <dgm:presLayoutVars>
          <dgm:bulletEnabled val="1"/>
        </dgm:presLayoutVars>
      </dgm:prSet>
      <dgm:spPr/>
    </dgm:pt>
    <dgm:pt modelId="{C7E64732-B40D-5C4F-A2A1-FE19C53ED2FF}" type="pres">
      <dgm:prSet presAssocID="{F379DAE0-3F6E-E54E-8564-DC9309F8FF84}" presName="space" presStyleCnt="0"/>
      <dgm:spPr/>
    </dgm:pt>
    <dgm:pt modelId="{4C05B341-FF66-C147-9903-20F30BAFAC35}" type="pres">
      <dgm:prSet presAssocID="{DAF8AF35-D1AF-434D-B2E8-2A287AAC08AA}" presName="composite" presStyleCnt="0"/>
      <dgm:spPr/>
    </dgm:pt>
    <dgm:pt modelId="{5923DAA3-E6AD-0546-BECA-0EF8042AAB7E}" type="pres">
      <dgm:prSet presAssocID="{DAF8AF35-D1AF-434D-B2E8-2A287AAC08AA}" presName="parTx" presStyleLbl="alignNode1" presStyleIdx="1" presStyleCnt="4">
        <dgm:presLayoutVars>
          <dgm:chMax val="0"/>
          <dgm:chPref val="0"/>
          <dgm:bulletEnabled val="1"/>
        </dgm:presLayoutVars>
      </dgm:prSet>
      <dgm:spPr/>
    </dgm:pt>
    <dgm:pt modelId="{692CB4C0-6DD5-C14D-93EF-B3732FF86C41}" type="pres">
      <dgm:prSet presAssocID="{DAF8AF35-D1AF-434D-B2E8-2A287AAC08AA}" presName="desTx" presStyleLbl="alignAccFollowNode1" presStyleIdx="1" presStyleCnt="4">
        <dgm:presLayoutVars>
          <dgm:bulletEnabled val="1"/>
        </dgm:presLayoutVars>
      </dgm:prSet>
      <dgm:spPr/>
    </dgm:pt>
    <dgm:pt modelId="{5EB90B6A-3B0F-0C46-A899-256B8F56F1BB}" type="pres">
      <dgm:prSet presAssocID="{43F9B0BE-87B4-A94D-AB6F-88C923F315CC}" presName="space" presStyleCnt="0"/>
      <dgm:spPr/>
    </dgm:pt>
    <dgm:pt modelId="{4DBE87B0-205D-B142-B70C-9F1B3CE68DCA}" type="pres">
      <dgm:prSet presAssocID="{1C63FF9E-844F-3047-A84E-00AB3F190269}" presName="composite" presStyleCnt="0"/>
      <dgm:spPr/>
    </dgm:pt>
    <dgm:pt modelId="{1AF19A8F-CBDC-004B-8283-4181F47E8415}" type="pres">
      <dgm:prSet presAssocID="{1C63FF9E-844F-3047-A84E-00AB3F190269}" presName="parTx" presStyleLbl="alignNode1" presStyleIdx="2" presStyleCnt="4">
        <dgm:presLayoutVars>
          <dgm:chMax val="0"/>
          <dgm:chPref val="0"/>
          <dgm:bulletEnabled val="1"/>
        </dgm:presLayoutVars>
      </dgm:prSet>
      <dgm:spPr/>
    </dgm:pt>
    <dgm:pt modelId="{D8672091-FB5B-AC41-A536-36CF0A86CB30}" type="pres">
      <dgm:prSet presAssocID="{1C63FF9E-844F-3047-A84E-00AB3F190269}" presName="desTx" presStyleLbl="alignAccFollowNode1" presStyleIdx="2" presStyleCnt="4">
        <dgm:presLayoutVars>
          <dgm:bulletEnabled val="1"/>
        </dgm:presLayoutVars>
      </dgm:prSet>
      <dgm:spPr/>
    </dgm:pt>
    <dgm:pt modelId="{D4FAB3AB-F57B-C94B-9DF7-C0FB23BA86D6}" type="pres">
      <dgm:prSet presAssocID="{574BD9E4-F31F-224D-AA5F-68FC0D336AFA}" presName="space" presStyleCnt="0"/>
      <dgm:spPr/>
    </dgm:pt>
    <dgm:pt modelId="{F2E630A7-A688-6A48-BB57-AAC73D9F6C84}" type="pres">
      <dgm:prSet presAssocID="{7E0DF647-D882-E540-ADFD-42088CBF424A}" presName="composite" presStyleCnt="0"/>
      <dgm:spPr/>
    </dgm:pt>
    <dgm:pt modelId="{8EE23A31-31B3-BE4B-88A1-9B148CD29D75}" type="pres">
      <dgm:prSet presAssocID="{7E0DF647-D882-E540-ADFD-42088CBF424A}" presName="parTx" presStyleLbl="alignNode1" presStyleIdx="3" presStyleCnt="4">
        <dgm:presLayoutVars>
          <dgm:chMax val="0"/>
          <dgm:chPref val="0"/>
          <dgm:bulletEnabled val="1"/>
        </dgm:presLayoutVars>
      </dgm:prSet>
      <dgm:spPr/>
    </dgm:pt>
    <dgm:pt modelId="{1AA98206-BF09-C641-A3AC-41560953037A}" type="pres">
      <dgm:prSet presAssocID="{7E0DF647-D882-E540-ADFD-42088CBF424A}" presName="desTx" presStyleLbl="alignAccFollowNode1" presStyleIdx="3" presStyleCnt="4">
        <dgm:presLayoutVars>
          <dgm:bulletEnabled val="1"/>
        </dgm:presLayoutVars>
      </dgm:prSet>
      <dgm:spPr/>
    </dgm:pt>
  </dgm:ptLst>
  <dgm:cxnLst>
    <dgm:cxn modelId="{071F9E02-56F0-4561-9913-959E74D991A0}" type="presOf" srcId="{4F88833D-881A-344A-95A9-4C759612AA74}" destId="{D8672091-FB5B-AC41-A536-36CF0A86CB30}" srcOrd="0" destOrd="3" presId="urn:microsoft.com/office/officeart/2005/8/layout/hList1"/>
    <dgm:cxn modelId="{9EAED303-0E4F-46B6-B448-FB4B4BC2394F}" type="presOf" srcId="{8C03D3C3-35AF-2849-9EAB-13DAD8567526}" destId="{55C19E39-959C-3544-874C-DE90FDABDF10}" srcOrd="0" destOrd="0" presId="urn:microsoft.com/office/officeart/2005/8/layout/hList1"/>
    <dgm:cxn modelId="{7262FB03-5E9A-43D9-A1A1-514F77A8D9A6}" type="presOf" srcId="{26C6ED1F-4EE1-3E4E-9933-AB4DA3B2311D}" destId="{D8672091-FB5B-AC41-A536-36CF0A86CB30}" srcOrd="0" destOrd="0" presId="urn:microsoft.com/office/officeart/2005/8/layout/hList1"/>
    <dgm:cxn modelId="{2FE7490A-2D99-4AC1-9E28-8C3F9A166F17}" type="presOf" srcId="{EF3EB284-46E0-A447-807B-1B524B4009A9}" destId="{D2B79E3D-7CD9-0F41-AEB3-E2B6E8A9BDFE}" srcOrd="0" destOrd="1" presId="urn:microsoft.com/office/officeart/2005/8/layout/hList1"/>
    <dgm:cxn modelId="{D3E11315-48FC-46A5-A284-0A1194CBA063}" type="presOf" srcId="{4CE734CD-4749-594E-924E-46075262098A}" destId="{1AA98206-BF09-C641-A3AC-41560953037A}" srcOrd="0" destOrd="1" presId="urn:microsoft.com/office/officeart/2005/8/layout/hList1"/>
    <dgm:cxn modelId="{09C31E1D-C37B-0B4C-B11A-40DBF7696B8F}" srcId="{1C63FF9E-844F-3047-A84E-00AB3F190269}" destId="{D1E827C0-F394-B54D-8669-B141805C3CA9}" srcOrd="1" destOrd="0" parTransId="{887680A1-971B-1646-9250-0717AB6B2C51}" sibTransId="{EF29B62A-9DD3-5F42-BF54-514E8ED7CEEB}"/>
    <dgm:cxn modelId="{4280A71E-ED5A-40A5-B716-C1320DEB7262}" type="presOf" srcId="{7D45C087-317F-5543-9648-3DC3F06A1C99}" destId="{1AA98206-BF09-C641-A3AC-41560953037A}" srcOrd="0" destOrd="0" presId="urn:microsoft.com/office/officeart/2005/8/layout/hList1"/>
    <dgm:cxn modelId="{511F6828-18A6-3B43-AB45-E5831629FDE7}" srcId="{DAF8AF35-D1AF-434D-B2E8-2A287AAC08AA}" destId="{3D515DC2-F8BF-EA40-AEB4-6B0188B52B92}" srcOrd="0" destOrd="0" parTransId="{095B02CA-4301-EC42-936A-78C29153F0AD}" sibTransId="{83B7F163-7A3C-5642-88C9-939AADB41ED9}"/>
    <dgm:cxn modelId="{DFA71B2B-8F21-8045-A331-5D73F45B7B89}" srcId="{1C63FF9E-844F-3047-A84E-00AB3F190269}" destId="{A30DE4D9-98BB-794C-A6BB-AD4A4956D214}" srcOrd="2" destOrd="0" parTransId="{3069060F-8B72-6040-A899-4EF24AB9B51C}" sibTransId="{1B08124C-F315-1143-8FCF-9FC9CD6D1495}"/>
    <dgm:cxn modelId="{3664332B-78E0-324B-AA60-C92B93CB4527}" srcId="{8C03D3C3-35AF-2849-9EAB-13DAD8567526}" destId="{DAF8AF35-D1AF-434D-B2E8-2A287AAC08AA}" srcOrd="1" destOrd="0" parTransId="{908C7878-275E-7942-A346-1F012A7403B0}" sibTransId="{43F9B0BE-87B4-A94D-AB6F-88C923F315CC}"/>
    <dgm:cxn modelId="{6A1B6E31-FF68-2143-9142-6D6524D1A4D6}" srcId="{7E0DF647-D882-E540-ADFD-42088CBF424A}" destId="{7F3488BE-CFA8-EB4C-BF9B-C3E9B40A93C1}" srcOrd="2" destOrd="0" parTransId="{D7FFAC9D-64BA-C64D-B381-62C6CF5C9ED8}" sibTransId="{E2368BD5-6ABE-E648-8C30-74FAE4E9650D}"/>
    <dgm:cxn modelId="{010DA933-7F09-6548-8FB5-388CE0E7D308}" srcId="{C14ED800-3B64-FC43-AAAA-1721596EE17D}" destId="{EF3EB284-46E0-A447-807B-1B524B4009A9}" srcOrd="1" destOrd="0" parTransId="{3928B98D-EC5D-A848-9D69-E38766B579FB}" sibTransId="{356B609A-10F4-D749-9F06-BAFDF907B725}"/>
    <dgm:cxn modelId="{B32FB53B-A8B4-40D0-9CAF-73638C0E7262}" type="presOf" srcId="{596D6F23-DE82-6E49-AD78-F521F0718D69}" destId="{D2B79E3D-7CD9-0F41-AEB3-E2B6E8A9BDFE}" srcOrd="0" destOrd="2" presId="urn:microsoft.com/office/officeart/2005/8/layout/hList1"/>
    <dgm:cxn modelId="{9FF15C5E-884D-5E4C-BEDF-8BC249D1E42B}" srcId="{7E0DF647-D882-E540-ADFD-42088CBF424A}" destId="{7D45C087-317F-5543-9648-3DC3F06A1C99}" srcOrd="0" destOrd="0" parTransId="{CB8DBF8D-E8FC-344E-8C93-43B0A5FF5FA2}" sibTransId="{4BA5FD8C-6CFD-974B-8249-BF831E5A70A9}"/>
    <dgm:cxn modelId="{1C459541-518E-4816-A444-809C4B30AC18}" type="presOf" srcId="{875E7C77-4EC2-8746-BDAF-DF9E0AC2B778}" destId="{692CB4C0-6DD5-C14D-93EF-B3732FF86C41}" srcOrd="0" destOrd="2" presId="urn:microsoft.com/office/officeart/2005/8/layout/hList1"/>
    <dgm:cxn modelId="{183B5047-5427-E144-B68C-F7B51E4A5B41}" srcId="{DAF8AF35-D1AF-434D-B2E8-2A287AAC08AA}" destId="{65CDE2F7-C0EF-4149-997B-5D21248B8D00}" srcOrd="1" destOrd="0" parTransId="{E93B6BD6-9450-9748-A85E-C025FA66BF6B}" sibTransId="{D84BAD24-41BE-6B42-AAEB-64922A0972CF}"/>
    <dgm:cxn modelId="{AB09126C-FAA2-5B4D-8C1D-84477FD31A3D}" srcId="{C14ED800-3B64-FC43-AAAA-1721596EE17D}" destId="{596D6F23-DE82-6E49-AD78-F521F0718D69}" srcOrd="2" destOrd="0" parTransId="{CAB15574-5765-BC42-8CDA-E1DC073316C5}" sibTransId="{55D4422D-F14E-984C-A2DB-6822996DE77F}"/>
    <dgm:cxn modelId="{C353EE4D-78C9-467E-B211-390FC7D59971}" type="presOf" srcId="{C14ED800-3B64-FC43-AAAA-1721596EE17D}" destId="{4037413F-EDED-2748-A769-702A4924722E}" srcOrd="0" destOrd="0" presId="urn:microsoft.com/office/officeart/2005/8/layout/hList1"/>
    <dgm:cxn modelId="{B18B766E-07CD-47DE-B37B-A673BE7CCCED}" type="presOf" srcId="{7E0DF647-D882-E540-ADFD-42088CBF424A}" destId="{8EE23A31-31B3-BE4B-88A1-9B148CD29D75}" srcOrd="0" destOrd="0" presId="urn:microsoft.com/office/officeart/2005/8/layout/hList1"/>
    <dgm:cxn modelId="{7A9B8F58-80A7-47FF-ACA3-C5CF9A919FE1}" type="presOf" srcId="{65CDE2F7-C0EF-4149-997B-5D21248B8D00}" destId="{692CB4C0-6DD5-C14D-93EF-B3732FF86C41}" srcOrd="0" destOrd="1" presId="urn:microsoft.com/office/officeart/2005/8/layout/hList1"/>
    <dgm:cxn modelId="{4F9D9B82-9FA0-4DC4-B839-A5D757C5BFBB}" type="presOf" srcId="{DAF8AF35-D1AF-434D-B2E8-2A287AAC08AA}" destId="{5923DAA3-E6AD-0546-BECA-0EF8042AAB7E}" srcOrd="0" destOrd="0" presId="urn:microsoft.com/office/officeart/2005/8/layout/hList1"/>
    <dgm:cxn modelId="{D938D797-FDA7-EC4F-B23D-9E02FAEFB355}" srcId="{1C63FF9E-844F-3047-A84E-00AB3F190269}" destId="{26C6ED1F-4EE1-3E4E-9933-AB4DA3B2311D}" srcOrd="0" destOrd="0" parTransId="{05201ADC-4874-CD46-9878-F1322BB3D94E}" sibTransId="{6375E469-C5B0-344A-9BD1-82769E5CD420}"/>
    <dgm:cxn modelId="{840C459B-25A0-48C2-B9A7-9F4412E5C7D2}" type="presOf" srcId="{7F3488BE-CFA8-EB4C-BF9B-C3E9B40A93C1}" destId="{1AA98206-BF09-C641-A3AC-41560953037A}" srcOrd="0" destOrd="2" presId="urn:microsoft.com/office/officeart/2005/8/layout/hList1"/>
    <dgm:cxn modelId="{3DC443A2-6923-4747-8D2D-560BAD2EFE23}" type="presOf" srcId="{1C63FF9E-844F-3047-A84E-00AB3F190269}" destId="{1AF19A8F-CBDC-004B-8283-4181F47E8415}" srcOrd="0" destOrd="0" presId="urn:microsoft.com/office/officeart/2005/8/layout/hList1"/>
    <dgm:cxn modelId="{9F851FA6-46BA-DF4F-A88B-3141C1DA06FB}" srcId="{7E0DF647-D882-E540-ADFD-42088CBF424A}" destId="{4CE734CD-4749-594E-924E-46075262098A}" srcOrd="1" destOrd="0" parTransId="{29327B54-5AC1-A347-B3AC-7015612C6336}" sibTransId="{FC958A6E-2AB8-BA43-9AF0-C2A822B7EA36}"/>
    <dgm:cxn modelId="{47836DA9-C7A3-8D4B-A788-CBDB60E3AC7D}" srcId="{8C03D3C3-35AF-2849-9EAB-13DAD8567526}" destId="{7E0DF647-D882-E540-ADFD-42088CBF424A}" srcOrd="3" destOrd="0" parTransId="{258BCFC2-77B5-F44B-BC7C-F84806BD9741}" sibTransId="{3E867979-B724-594C-A737-31FCBD885237}"/>
    <dgm:cxn modelId="{770F12AA-0B0A-49F2-BFAC-234599F36C08}" type="presOf" srcId="{D1E827C0-F394-B54D-8669-B141805C3CA9}" destId="{D8672091-FB5B-AC41-A536-36CF0A86CB30}" srcOrd="0" destOrd="1" presId="urn:microsoft.com/office/officeart/2005/8/layout/hList1"/>
    <dgm:cxn modelId="{5B3FDEAB-20B1-4626-BD4D-4EADECA1848F}" type="presOf" srcId="{3D515DC2-F8BF-EA40-AEB4-6B0188B52B92}" destId="{692CB4C0-6DD5-C14D-93EF-B3732FF86C41}" srcOrd="0" destOrd="0" presId="urn:microsoft.com/office/officeart/2005/8/layout/hList1"/>
    <dgm:cxn modelId="{ED5517B8-FB6F-F94D-A57D-924764A35A85}" srcId="{8C03D3C3-35AF-2849-9EAB-13DAD8567526}" destId="{C14ED800-3B64-FC43-AAAA-1721596EE17D}" srcOrd="0" destOrd="0" parTransId="{1C57D212-864D-6C4D-9154-86D4C0E41ED3}" sibTransId="{F379DAE0-3F6E-E54E-8564-DC9309F8FF84}"/>
    <dgm:cxn modelId="{5E0446D9-6ABC-4B7F-8127-85A58BA245D3}" type="presOf" srcId="{07D6DD27-0FFA-FC40-A4F8-BF5BE7407A1F}" destId="{D2B79E3D-7CD9-0F41-AEB3-E2B6E8A9BDFE}" srcOrd="0" destOrd="0" presId="urn:microsoft.com/office/officeart/2005/8/layout/hList1"/>
    <dgm:cxn modelId="{BB4E2ADA-4E9C-1349-BEF5-FE669B051389}" srcId="{C14ED800-3B64-FC43-AAAA-1721596EE17D}" destId="{07D6DD27-0FFA-FC40-A4F8-BF5BE7407A1F}" srcOrd="0" destOrd="0" parTransId="{D49974D9-F8FD-4E4E-9224-7992DC8D9ACC}" sibTransId="{15E8A4D9-6AC9-374E-A7E3-8F0243DF9628}"/>
    <dgm:cxn modelId="{773D52E8-F667-EA4B-9EA8-ABA4E8B98408}" srcId="{DAF8AF35-D1AF-434D-B2E8-2A287AAC08AA}" destId="{875E7C77-4EC2-8746-BDAF-DF9E0AC2B778}" srcOrd="2" destOrd="0" parTransId="{1ADA0737-1BC8-7B43-BAB9-0C208A449FE3}" sibTransId="{B0E674CA-2CA0-6644-920F-C54BEF7B2B33}"/>
    <dgm:cxn modelId="{DF300BF3-E01F-FC46-B49E-252DFD043520}" srcId="{1C63FF9E-844F-3047-A84E-00AB3F190269}" destId="{4F88833D-881A-344A-95A9-4C759612AA74}" srcOrd="3" destOrd="0" parTransId="{B24BCAB9-E44F-9D45-A241-2F2845925196}" sibTransId="{7C77E0C3-6010-3548-A9BB-0A98B48050A0}"/>
    <dgm:cxn modelId="{62281EFC-BA51-5849-82AC-1608437945CB}" srcId="{8C03D3C3-35AF-2849-9EAB-13DAD8567526}" destId="{1C63FF9E-844F-3047-A84E-00AB3F190269}" srcOrd="2" destOrd="0" parTransId="{AB807525-6D6B-3645-B777-9D01CAF0DF28}" sibTransId="{574BD9E4-F31F-224D-AA5F-68FC0D336AFA}"/>
    <dgm:cxn modelId="{E61A27FC-8D53-40FE-A9B0-F411C101FE2D}" type="presOf" srcId="{A30DE4D9-98BB-794C-A6BB-AD4A4956D214}" destId="{D8672091-FB5B-AC41-A536-36CF0A86CB30}" srcOrd="0" destOrd="2" presId="urn:microsoft.com/office/officeart/2005/8/layout/hList1"/>
    <dgm:cxn modelId="{20FCC4DB-389C-4254-BE1F-1030F31543EB}" type="presParOf" srcId="{55C19E39-959C-3544-874C-DE90FDABDF10}" destId="{BE0BC469-C9D3-4541-BD14-40E843B3E8FA}" srcOrd="0" destOrd="0" presId="urn:microsoft.com/office/officeart/2005/8/layout/hList1"/>
    <dgm:cxn modelId="{D21978A1-D47A-4DA8-A575-BE56ACD789FA}" type="presParOf" srcId="{BE0BC469-C9D3-4541-BD14-40E843B3E8FA}" destId="{4037413F-EDED-2748-A769-702A4924722E}" srcOrd="0" destOrd="0" presId="urn:microsoft.com/office/officeart/2005/8/layout/hList1"/>
    <dgm:cxn modelId="{08FD8303-AA23-4FED-B62C-3BF032675F52}" type="presParOf" srcId="{BE0BC469-C9D3-4541-BD14-40E843B3E8FA}" destId="{D2B79E3D-7CD9-0F41-AEB3-E2B6E8A9BDFE}" srcOrd="1" destOrd="0" presId="urn:microsoft.com/office/officeart/2005/8/layout/hList1"/>
    <dgm:cxn modelId="{CDF96BE9-A1F5-45BA-9E53-9765C5443631}" type="presParOf" srcId="{55C19E39-959C-3544-874C-DE90FDABDF10}" destId="{C7E64732-B40D-5C4F-A2A1-FE19C53ED2FF}" srcOrd="1" destOrd="0" presId="urn:microsoft.com/office/officeart/2005/8/layout/hList1"/>
    <dgm:cxn modelId="{C90F9260-9732-40E1-B032-1A296D4539A6}" type="presParOf" srcId="{55C19E39-959C-3544-874C-DE90FDABDF10}" destId="{4C05B341-FF66-C147-9903-20F30BAFAC35}" srcOrd="2" destOrd="0" presId="urn:microsoft.com/office/officeart/2005/8/layout/hList1"/>
    <dgm:cxn modelId="{FEE6A2B8-22DF-48D1-B446-8D9548FECA38}" type="presParOf" srcId="{4C05B341-FF66-C147-9903-20F30BAFAC35}" destId="{5923DAA3-E6AD-0546-BECA-0EF8042AAB7E}" srcOrd="0" destOrd="0" presId="urn:microsoft.com/office/officeart/2005/8/layout/hList1"/>
    <dgm:cxn modelId="{85747CE1-C737-4628-A215-837CD7C09ACD}" type="presParOf" srcId="{4C05B341-FF66-C147-9903-20F30BAFAC35}" destId="{692CB4C0-6DD5-C14D-93EF-B3732FF86C41}" srcOrd="1" destOrd="0" presId="urn:microsoft.com/office/officeart/2005/8/layout/hList1"/>
    <dgm:cxn modelId="{0112D786-E822-4B7B-A111-922CDBA76F65}" type="presParOf" srcId="{55C19E39-959C-3544-874C-DE90FDABDF10}" destId="{5EB90B6A-3B0F-0C46-A899-256B8F56F1BB}" srcOrd="3" destOrd="0" presId="urn:microsoft.com/office/officeart/2005/8/layout/hList1"/>
    <dgm:cxn modelId="{96CD8E48-0C2C-4EF4-91CD-76FC8AAE478A}" type="presParOf" srcId="{55C19E39-959C-3544-874C-DE90FDABDF10}" destId="{4DBE87B0-205D-B142-B70C-9F1B3CE68DCA}" srcOrd="4" destOrd="0" presId="urn:microsoft.com/office/officeart/2005/8/layout/hList1"/>
    <dgm:cxn modelId="{1A8CF970-E864-4AD7-BE01-686FC308F06F}" type="presParOf" srcId="{4DBE87B0-205D-B142-B70C-9F1B3CE68DCA}" destId="{1AF19A8F-CBDC-004B-8283-4181F47E8415}" srcOrd="0" destOrd="0" presId="urn:microsoft.com/office/officeart/2005/8/layout/hList1"/>
    <dgm:cxn modelId="{67E9D627-5F5C-4C58-A7BC-472C030FB7AA}" type="presParOf" srcId="{4DBE87B0-205D-B142-B70C-9F1B3CE68DCA}" destId="{D8672091-FB5B-AC41-A536-36CF0A86CB30}" srcOrd="1" destOrd="0" presId="urn:microsoft.com/office/officeart/2005/8/layout/hList1"/>
    <dgm:cxn modelId="{B56A7B70-9A48-4BE7-8913-3E138AFD6FD5}" type="presParOf" srcId="{55C19E39-959C-3544-874C-DE90FDABDF10}" destId="{D4FAB3AB-F57B-C94B-9DF7-C0FB23BA86D6}" srcOrd="5" destOrd="0" presId="urn:microsoft.com/office/officeart/2005/8/layout/hList1"/>
    <dgm:cxn modelId="{CCE134DF-D6C5-446A-A801-54DB0A156E41}" type="presParOf" srcId="{55C19E39-959C-3544-874C-DE90FDABDF10}" destId="{F2E630A7-A688-6A48-BB57-AAC73D9F6C84}" srcOrd="6" destOrd="0" presId="urn:microsoft.com/office/officeart/2005/8/layout/hList1"/>
    <dgm:cxn modelId="{E01DF594-8D73-4EFC-8522-E3A70E584A69}" type="presParOf" srcId="{F2E630A7-A688-6A48-BB57-AAC73D9F6C84}" destId="{8EE23A31-31B3-BE4B-88A1-9B148CD29D75}" srcOrd="0" destOrd="0" presId="urn:microsoft.com/office/officeart/2005/8/layout/hList1"/>
    <dgm:cxn modelId="{A81C239C-186F-4407-9EC7-FC3F69E7D655}" type="presParOf" srcId="{F2E630A7-A688-6A48-BB57-AAC73D9F6C84}" destId="{1AA98206-BF09-C641-A3AC-41560953037A}" srcOrd="1" destOrd="0" presId="urn:microsoft.com/office/officeart/2005/8/layout/hList1"/>
  </dgm:cxnLst>
  <dgm:bg>
    <a:solidFill>
      <a:schemeClr val="accent1">
        <a:lumMod val="20000"/>
        <a:lumOff val="80000"/>
        <a:alpha val="53000"/>
      </a:schemeClr>
    </a:solidFill>
  </dgm:bg>
  <dgm:whole/>
  <dgm:extLst>
    <a:ext uri="http://schemas.microsoft.com/office/drawing/2008/diagram">
      <dsp:dataModelExt xmlns:dsp="http://schemas.microsoft.com/office/drawing/2008/diagram" relId="rId6" minVer="http://schemas.openxmlformats.org/drawingml/2006/diagram"/>
    </a:ext>
  </dgm:extLst>
</dgm:dataModel>
</file>

<file path=ppt/diagrams/data5.xml><?xml version="1.0" encoding="utf-8"?>
<dgm:dataModel xmlns:dgm="http://schemas.openxmlformats.org/drawingml/2006/diagram" xmlns:a="http://schemas.openxmlformats.org/drawingml/2006/main">
  <dgm:ptLst>
    <dgm:pt modelId="{E624F2B2-D286-4900-8102-EF9559451179}" type="doc">
      <dgm:prSet loTypeId="urn:microsoft.com/office/officeart/2005/8/layout/equation2" loCatId="process" qsTypeId="urn:microsoft.com/office/officeart/2005/8/quickstyle/simple1" qsCatId="simple" csTypeId="urn:microsoft.com/office/officeart/2005/8/colors/accent1_2" csCatId="accent1" phldr="1"/>
      <dgm:spPr/>
    </dgm:pt>
    <dgm:pt modelId="{9802C958-8568-475D-B61A-9678136E6162}">
      <dgm:prSet phldrT="[Text]"/>
      <dgm:spPr/>
      <dgm:t>
        <a:bodyPr/>
        <a:lstStyle/>
        <a:p>
          <a:r>
            <a:rPr lang="en-US" dirty="0"/>
            <a:t>40%-50% Key Initiatives </a:t>
          </a:r>
          <a:r>
            <a:rPr lang="en-US" dirty="0" err="1"/>
            <a:t>dari</a:t>
          </a:r>
          <a:r>
            <a:rPr lang="en-US" dirty="0"/>
            <a:t> IT </a:t>
          </a:r>
          <a:r>
            <a:rPr lang="en-US" dirty="0" err="1"/>
            <a:t>Masterplan</a:t>
          </a:r>
          <a:endParaRPr lang="en-US" dirty="0"/>
        </a:p>
      </dgm:t>
    </dgm:pt>
    <dgm:pt modelId="{ECE9C361-9E60-4960-AEE3-20494EAB725E}" type="parTrans" cxnId="{1AB591DC-755B-4024-8D18-44D5229E4876}">
      <dgm:prSet/>
      <dgm:spPr/>
      <dgm:t>
        <a:bodyPr/>
        <a:lstStyle/>
        <a:p>
          <a:endParaRPr lang="en-US"/>
        </a:p>
      </dgm:t>
    </dgm:pt>
    <dgm:pt modelId="{3042FA59-5041-4176-B64F-69C072AF29F2}" type="sibTrans" cxnId="{1AB591DC-755B-4024-8D18-44D5229E4876}">
      <dgm:prSet/>
      <dgm:spPr/>
      <dgm:t>
        <a:bodyPr/>
        <a:lstStyle/>
        <a:p>
          <a:endParaRPr lang="en-US"/>
        </a:p>
      </dgm:t>
    </dgm:pt>
    <dgm:pt modelId="{93BFBDCB-1519-416F-8CBF-47CBB99520FB}">
      <dgm:prSet phldrT="[Text]"/>
      <dgm:spPr/>
      <dgm:t>
        <a:bodyPr/>
        <a:lstStyle/>
        <a:p>
          <a:r>
            <a:rPr lang="en-US" dirty="0"/>
            <a:t>50%-60% </a:t>
          </a:r>
          <a:r>
            <a:rPr lang="en-US" dirty="0" err="1"/>
            <a:t>Rutin</a:t>
          </a:r>
          <a:r>
            <a:rPr lang="en-US" dirty="0"/>
            <a:t> </a:t>
          </a:r>
          <a:r>
            <a:rPr lang="en-US" dirty="0" err="1"/>
            <a:t>dan</a:t>
          </a:r>
          <a:r>
            <a:rPr lang="en-US" dirty="0"/>
            <a:t> </a:t>
          </a:r>
          <a:r>
            <a:rPr lang="en-US" dirty="0" err="1"/>
            <a:t>proyek</a:t>
          </a:r>
          <a:r>
            <a:rPr lang="en-US" dirty="0"/>
            <a:t> non Key Initiatives </a:t>
          </a:r>
          <a:r>
            <a:rPr lang="en-US" dirty="0" err="1"/>
            <a:t>dari</a:t>
          </a:r>
          <a:r>
            <a:rPr lang="en-US" dirty="0"/>
            <a:t> IT </a:t>
          </a:r>
          <a:r>
            <a:rPr lang="en-US" dirty="0" err="1"/>
            <a:t>Masterplan</a:t>
          </a:r>
          <a:endParaRPr lang="en-US" dirty="0"/>
        </a:p>
      </dgm:t>
    </dgm:pt>
    <dgm:pt modelId="{F7833ECD-6F73-4B57-9F46-50CD51552ED4}" type="parTrans" cxnId="{B05F20F1-3BF3-4354-B212-4F842BC71942}">
      <dgm:prSet/>
      <dgm:spPr/>
      <dgm:t>
        <a:bodyPr/>
        <a:lstStyle/>
        <a:p>
          <a:endParaRPr lang="en-US"/>
        </a:p>
      </dgm:t>
    </dgm:pt>
    <dgm:pt modelId="{EE6A1E3B-3122-40A4-950E-4796241F3525}" type="sibTrans" cxnId="{B05F20F1-3BF3-4354-B212-4F842BC71942}">
      <dgm:prSet/>
      <dgm:spPr/>
      <dgm:t>
        <a:bodyPr/>
        <a:lstStyle/>
        <a:p>
          <a:endParaRPr lang="en-US"/>
        </a:p>
      </dgm:t>
    </dgm:pt>
    <dgm:pt modelId="{58CC448A-6B53-4019-99BC-C70E58B1F9C3}">
      <dgm:prSet phldrT="[Text]"/>
      <dgm:spPr/>
      <dgm:t>
        <a:bodyPr/>
        <a:lstStyle/>
        <a:p>
          <a:r>
            <a:rPr lang="en-US" dirty="0"/>
            <a:t>100% </a:t>
          </a:r>
          <a:r>
            <a:rPr lang="en-US" dirty="0" err="1"/>
            <a:t>Beban</a:t>
          </a:r>
          <a:r>
            <a:rPr lang="en-US" dirty="0"/>
            <a:t> </a:t>
          </a:r>
          <a:r>
            <a:rPr lang="en-US" dirty="0" err="1"/>
            <a:t>Kerja</a:t>
          </a:r>
          <a:r>
            <a:rPr lang="en-US" dirty="0"/>
            <a:t> TI</a:t>
          </a:r>
        </a:p>
      </dgm:t>
    </dgm:pt>
    <dgm:pt modelId="{C5BA7F8D-C04C-4F70-89C1-1024D2724065}" type="parTrans" cxnId="{AA9052B6-281F-4D39-A8C0-352BFF89EE6D}">
      <dgm:prSet/>
      <dgm:spPr/>
      <dgm:t>
        <a:bodyPr/>
        <a:lstStyle/>
        <a:p>
          <a:endParaRPr lang="en-US"/>
        </a:p>
      </dgm:t>
    </dgm:pt>
    <dgm:pt modelId="{A95D025F-0F31-43AB-B2EE-A174B1766600}" type="sibTrans" cxnId="{AA9052B6-281F-4D39-A8C0-352BFF89EE6D}">
      <dgm:prSet/>
      <dgm:spPr/>
      <dgm:t>
        <a:bodyPr/>
        <a:lstStyle/>
        <a:p>
          <a:endParaRPr lang="en-US"/>
        </a:p>
      </dgm:t>
    </dgm:pt>
    <dgm:pt modelId="{E6153A7B-808C-48BE-9E0A-B2754FE446C0}" type="pres">
      <dgm:prSet presAssocID="{E624F2B2-D286-4900-8102-EF9559451179}" presName="Name0" presStyleCnt="0">
        <dgm:presLayoutVars>
          <dgm:dir/>
          <dgm:resizeHandles val="exact"/>
        </dgm:presLayoutVars>
      </dgm:prSet>
      <dgm:spPr/>
    </dgm:pt>
    <dgm:pt modelId="{6C4F4942-D296-4684-A75B-BAAFC434EDA3}" type="pres">
      <dgm:prSet presAssocID="{E624F2B2-D286-4900-8102-EF9559451179}" presName="vNodes" presStyleCnt="0"/>
      <dgm:spPr/>
    </dgm:pt>
    <dgm:pt modelId="{CD7917E3-D74E-4771-ADED-0E08BED55138}" type="pres">
      <dgm:prSet presAssocID="{9802C958-8568-475D-B61A-9678136E6162}" presName="node" presStyleLbl="node1" presStyleIdx="0" presStyleCnt="3">
        <dgm:presLayoutVars>
          <dgm:bulletEnabled val="1"/>
        </dgm:presLayoutVars>
      </dgm:prSet>
      <dgm:spPr/>
    </dgm:pt>
    <dgm:pt modelId="{5BDCEB95-379D-464D-BED3-46225E4AF543}" type="pres">
      <dgm:prSet presAssocID="{3042FA59-5041-4176-B64F-69C072AF29F2}" presName="spacerT" presStyleCnt="0"/>
      <dgm:spPr/>
    </dgm:pt>
    <dgm:pt modelId="{BF6B2FBD-DFE0-4FF4-BC8F-084154951B7A}" type="pres">
      <dgm:prSet presAssocID="{3042FA59-5041-4176-B64F-69C072AF29F2}" presName="sibTrans" presStyleLbl="sibTrans2D1" presStyleIdx="0" presStyleCnt="2"/>
      <dgm:spPr/>
    </dgm:pt>
    <dgm:pt modelId="{1865040B-AC11-48EF-9931-B5410CA6F3F7}" type="pres">
      <dgm:prSet presAssocID="{3042FA59-5041-4176-B64F-69C072AF29F2}" presName="spacerB" presStyleCnt="0"/>
      <dgm:spPr/>
    </dgm:pt>
    <dgm:pt modelId="{6628F1E8-C0E6-47E7-97AA-CAAB79B5BAE2}" type="pres">
      <dgm:prSet presAssocID="{93BFBDCB-1519-416F-8CBF-47CBB99520FB}" presName="node" presStyleLbl="node1" presStyleIdx="1" presStyleCnt="3">
        <dgm:presLayoutVars>
          <dgm:bulletEnabled val="1"/>
        </dgm:presLayoutVars>
      </dgm:prSet>
      <dgm:spPr/>
    </dgm:pt>
    <dgm:pt modelId="{5159537C-677E-463E-B508-E3DC419E0A03}" type="pres">
      <dgm:prSet presAssocID="{E624F2B2-D286-4900-8102-EF9559451179}" presName="sibTransLast" presStyleLbl="sibTrans2D1" presStyleIdx="1" presStyleCnt="2"/>
      <dgm:spPr/>
    </dgm:pt>
    <dgm:pt modelId="{E8F614A4-8F20-4B13-ABD6-B3E0DC576AB6}" type="pres">
      <dgm:prSet presAssocID="{E624F2B2-D286-4900-8102-EF9559451179}" presName="connectorText" presStyleLbl="sibTrans2D1" presStyleIdx="1" presStyleCnt="2"/>
      <dgm:spPr/>
    </dgm:pt>
    <dgm:pt modelId="{D4051F2B-D2BE-44C5-AD2D-CB1099078725}" type="pres">
      <dgm:prSet presAssocID="{E624F2B2-D286-4900-8102-EF9559451179}" presName="lastNode" presStyleLbl="node1" presStyleIdx="2" presStyleCnt="3">
        <dgm:presLayoutVars>
          <dgm:bulletEnabled val="1"/>
        </dgm:presLayoutVars>
      </dgm:prSet>
      <dgm:spPr/>
    </dgm:pt>
  </dgm:ptLst>
  <dgm:cxnLst>
    <dgm:cxn modelId="{B972750A-32A6-44FF-BB3A-C9711AAB976F}" type="presOf" srcId="{E624F2B2-D286-4900-8102-EF9559451179}" destId="{E6153A7B-808C-48BE-9E0A-B2754FE446C0}" srcOrd="0" destOrd="0" presId="urn:microsoft.com/office/officeart/2005/8/layout/equation2"/>
    <dgm:cxn modelId="{D18A210B-FC9F-4E0F-877E-2F66BC9D8D53}" type="presOf" srcId="{9802C958-8568-475D-B61A-9678136E6162}" destId="{CD7917E3-D74E-4771-ADED-0E08BED55138}" srcOrd="0" destOrd="0" presId="urn:microsoft.com/office/officeart/2005/8/layout/equation2"/>
    <dgm:cxn modelId="{B69E852F-8218-42A7-8DBE-1B4AADFE57ED}" type="presOf" srcId="{93BFBDCB-1519-416F-8CBF-47CBB99520FB}" destId="{6628F1E8-C0E6-47E7-97AA-CAAB79B5BAE2}" srcOrd="0" destOrd="0" presId="urn:microsoft.com/office/officeart/2005/8/layout/equation2"/>
    <dgm:cxn modelId="{6CDC015D-7E1F-4C1B-AD19-EEE94EF8E9D3}" type="presOf" srcId="{58CC448A-6B53-4019-99BC-C70E58B1F9C3}" destId="{D4051F2B-D2BE-44C5-AD2D-CB1099078725}" srcOrd="0" destOrd="0" presId="urn:microsoft.com/office/officeart/2005/8/layout/equation2"/>
    <dgm:cxn modelId="{656A2868-FF14-4880-9294-D5C859A79644}" type="presOf" srcId="{EE6A1E3B-3122-40A4-950E-4796241F3525}" destId="{E8F614A4-8F20-4B13-ABD6-B3E0DC576AB6}" srcOrd="1" destOrd="0" presId="urn:microsoft.com/office/officeart/2005/8/layout/equation2"/>
    <dgm:cxn modelId="{7A39D795-F766-4FC7-8611-ED48F82BB2C9}" type="presOf" srcId="{EE6A1E3B-3122-40A4-950E-4796241F3525}" destId="{5159537C-677E-463E-B508-E3DC419E0A03}" srcOrd="0" destOrd="0" presId="urn:microsoft.com/office/officeart/2005/8/layout/equation2"/>
    <dgm:cxn modelId="{AA9052B6-281F-4D39-A8C0-352BFF89EE6D}" srcId="{E624F2B2-D286-4900-8102-EF9559451179}" destId="{58CC448A-6B53-4019-99BC-C70E58B1F9C3}" srcOrd="2" destOrd="0" parTransId="{C5BA7F8D-C04C-4F70-89C1-1024D2724065}" sibTransId="{A95D025F-0F31-43AB-B2EE-A174B1766600}"/>
    <dgm:cxn modelId="{C24202B8-9E47-4194-B493-BEC6C57FAB9C}" type="presOf" srcId="{3042FA59-5041-4176-B64F-69C072AF29F2}" destId="{BF6B2FBD-DFE0-4FF4-BC8F-084154951B7A}" srcOrd="0" destOrd="0" presId="urn:microsoft.com/office/officeart/2005/8/layout/equation2"/>
    <dgm:cxn modelId="{1AB591DC-755B-4024-8D18-44D5229E4876}" srcId="{E624F2B2-D286-4900-8102-EF9559451179}" destId="{9802C958-8568-475D-B61A-9678136E6162}" srcOrd="0" destOrd="0" parTransId="{ECE9C361-9E60-4960-AEE3-20494EAB725E}" sibTransId="{3042FA59-5041-4176-B64F-69C072AF29F2}"/>
    <dgm:cxn modelId="{B05F20F1-3BF3-4354-B212-4F842BC71942}" srcId="{E624F2B2-D286-4900-8102-EF9559451179}" destId="{93BFBDCB-1519-416F-8CBF-47CBB99520FB}" srcOrd="1" destOrd="0" parTransId="{F7833ECD-6F73-4B57-9F46-50CD51552ED4}" sibTransId="{EE6A1E3B-3122-40A4-950E-4796241F3525}"/>
    <dgm:cxn modelId="{D89544CA-FBF3-400E-BB49-92897D03052B}" type="presParOf" srcId="{E6153A7B-808C-48BE-9E0A-B2754FE446C0}" destId="{6C4F4942-D296-4684-A75B-BAAFC434EDA3}" srcOrd="0" destOrd="0" presId="urn:microsoft.com/office/officeart/2005/8/layout/equation2"/>
    <dgm:cxn modelId="{5634AE08-080E-4CC7-909F-35695B346F0C}" type="presParOf" srcId="{6C4F4942-D296-4684-A75B-BAAFC434EDA3}" destId="{CD7917E3-D74E-4771-ADED-0E08BED55138}" srcOrd="0" destOrd="0" presId="urn:microsoft.com/office/officeart/2005/8/layout/equation2"/>
    <dgm:cxn modelId="{61CCE584-C522-4F36-A891-9523E164BB0C}" type="presParOf" srcId="{6C4F4942-D296-4684-A75B-BAAFC434EDA3}" destId="{5BDCEB95-379D-464D-BED3-46225E4AF543}" srcOrd="1" destOrd="0" presId="urn:microsoft.com/office/officeart/2005/8/layout/equation2"/>
    <dgm:cxn modelId="{05A5570B-ACFA-4017-8FE3-73C4A8E6249A}" type="presParOf" srcId="{6C4F4942-D296-4684-A75B-BAAFC434EDA3}" destId="{BF6B2FBD-DFE0-4FF4-BC8F-084154951B7A}" srcOrd="2" destOrd="0" presId="urn:microsoft.com/office/officeart/2005/8/layout/equation2"/>
    <dgm:cxn modelId="{BC945F19-38FB-44FE-A6F2-4D1F016CB2AD}" type="presParOf" srcId="{6C4F4942-D296-4684-A75B-BAAFC434EDA3}" destId="{1865040B-AC11-48EF-9931-B5410CA6F3F7}" srcOrd="3" destOrd="0" presId="urn:microsoft.com/office/officeart/2005/8/layout/equation2"/>
    <dgm:cxn modelId="{599E1932-E337-4D83-BBA3-C263AD6BFD3B}" type="presParOf" srcId="{6C4F4942-D296-4684-A75B-BAAFC434EDA3}" destId="{6628F1E8-C0E6-47E7-97AA-CAAB79B5BAE2}" srcOrd="4" destOrd="0" presId="urn:microsoft.com/office/officeart/2005/8/layout/equation2"/>
    <dgm:cxn modelId="{6639FF40-E726-4CAE-B17F-A560CB48B997}" type="presParOf" srcId="{E6153A7B-808C-48BE-9E0A-B2754FE446C0}" destId="{5159537C-677E-463E-B508-E3DC419E0A03}" srcOrd="1" destOrd="0" presId="urn:microsoft.com/office/officeart/2005/8/layout/equation2"/>
    <dgm:cxn modelId="{72F0C1DB-52DD-463F-8295-A933E3E09415}" type="presParOf" srcId="{5159537C-677E-463E-B508-E3DC419E0A03}" destId="{E8F614A4-8F20-4B13-ABD6-B3E0DC576AB6}" srcOrd="0" destOrd="0" presId="urn:microsoft.com/office/officeart/2005/8/layout/equation2"/>
    <dgm:cxn modelId="{0DA1F245-6040-456D-BD8D-4345D3710ED4}" type="presParOf" srcId="{E6153A7B-808C-48BE-9E0A-B2754FE446C0}" destId="{D4051F2B-D2BE-44C5-AD2D-CB1099078725}" srcOrd="2" destOrd="0" presId="urn:microsoft.com/office/officeart/2005/8/layout/equation2"/>
  </dgm:cxnLst>
  <dgm:bg/>
  <dgm:whole/>
  <dgm:extLst>
    <a:ext uri="http://schemas.microsoft.com/office/drawing/2008/diagram">
      <dsp:dataModelExt xmlns:dsp="http://schemas.microsoft.com/office/drawing/2008/diagram" relId="rId6" minVer="http://schemas.openxmlformats.org/drawingml/2006/diagram"/>
    </a:ext>
  </dgm:extLst>
</dgm:dataModel>
</file>

<file path=ppt/diagrams/data6.xml><?xml version="1.0" encoding="utf-8"?>
<dgm:dataModel xmlns:dgm="http://schemas.openxmlformats.org/drawingml/2006/diagram" xmlns:a="http://schemas.openxmlformats.org/drawingml/2006/main">
  <dgm:ptLst>
    <dgm:pt modelId="{EC2F17D2-E5E0-4FEB-8AA6-5BCC528BC00A}" type="doc">
      <dgm:prSet loTypeId="urn:microsoft.com/office/officeart/2005/8/layout/bProcess4" loCatId="process" qsTypeId="urn:microsoft.com/office/officeart/2005/8/quickstyle/simple1" qsCatId="simple" csTypeId="urn:microsoft.com/office/officeart/2005/8/colors/accent1_2" csCatId="accent1" phldr="1"/>
      <dgm:spPr/>
      <dgm:t>
        <a:bodyPr/>
        <a:lstStyle/>
        <a:p>
          <a:endParaRPr lang="id-ID"/>
        </a:p>
      </dgm:t>
    </dgm:pt>
    <dgm:pt modelId="{E2EEB821-DE78-4BBD-A4BE-6A23B6753570}">
      <dgm:prSet phldrT="[Teks]"/>
      <dgm:spPr/>
      <dgm:t>
        <a:bodyPr/>
        <a:lstStyle/>
        <a:p>
          <a:r>
            <a:rPr lang="en-US" dirty="0"/>
            <a:t>Tier 2</a:t>
          </a:r>
          <a:endParaRPr lang="id-ID" dirty="0"/>
        </a:p>
      </dgm:t>
    </dgm:pt>
    <dgm:pt modelId="{8B54D13D-38C6-4340-A294-B0C72BA865CD}" type="parTrans" cxnId="{4456B6F7-B3E9-4B55-8CF0-9FEEBB6DF281}">
      <dgm:prSet/>
      <dgm:spPr/>
      <dgm:t>
        <a:bodyPr/>
        <a:lstStyle/>
        <a:p>
          <a:endParaRPr lang="id-ID"/>
        </a:p>
      </dgm:t>
    </dgm:pt>
    <dgm:pt modelId="{0F92B59B-26E4-4EDF-A7BD-B19C5FBF6413}" type="sibTrans" cxnId="{4456B6F7-B3E9-4B55-8CF0-9FEEBB6DF281}">
      <dgm:prSet/>
      <dgm:spPr/>
      <dgm:t>
        <a:bodyPr/>
        <a:lstStyle/>
        <a:p>
          <a:endParaRPr lang="id-ID"/>
        </a:p>
      </dgm:t>
    </dgm:pt>
    <dgm:pt modelId="{6B1ABC14-C657-4598-88C1-F3D8983EF11D}">
      <dgm:prSet phldrT="[Teks]"/>
      <dgm:spPr/>
      <dgm:t>
        <a:bodyPr/>
        <a:lstStyle/>
        <a:p>
          <a:r>
            <a:rPr lang="en-US" dirty="0"/>
            <a:t>20 </a:t>
          </a:r>
          <a:r>
            <a:rPr lang="en-US" dirty="0" err="1"/>
            <a:t>Rak</a:t>
          </a:r>
          <a:endParaRPr lang="id-ID" dirty="0"/>
        </a:p>
      </dgm:t>
    </dgm:pt>
    <dgm:pt modelId="{95516CB3-99E2-436C-909B-915109061014}" type="parTrans" cxnId="{2FE2CD09-DC3C-47CC-BADD-8F2F7D198F1F}">
      <dgm:prSet/>
      <dgm:spPr/>
      <dgm:t>
        <a:bodyPr/>
        <a:lstStyle/>
        <a:p>
          <a:endParaRPr lang="id-ID"/>
        </a:p>
      </dgm:t>
    </dgm:pt>
    <dgm:pt modelId="{15A54CF1-44F4-4BDA-AF17-132D836BE7E5}" type="sibTrans" cxnId="{2FE2CD09-DC3C-47CC-BADD-8F2F7D198F1F}">
      <dgm:prSet/>
      <dgm:spPr/>
      <dgm:t>
        <a:bodyPr/>
        <a:lstStyle/>
        <a:p>
          <a:endParaRPr lang="id-ID"/>
        </a:p>
      </dgm:t>
    </dgm:pt>
    <dgm:pt modelId="{7540D58D-204F-4F51-BEBE-758AF05B803D}">
      <dgm:prSet phldrT="[Teks]"/>
      <dgm:spPr/>
      <dgm:t>
        <a:bodyPr/>
        <a:lstStyle/>
        <a:p>
          <a:r>
            <a:rPr lang="en-US" dirty="0"/>
            <a:t>Raised Floor</a:t>
          </a:r>
          <a:endParaRPr lang="id-ID" dirty="0"/>
        </a:p>
      </dgm:t>
    </dgm:pt>
    <dgm:pt modelId="{B52DB184-26D7-46C5-8579-415FEA3C40D2}" type="parTrans" cxnId="{2573F0C1-FB97-49C5-925B-7793EA18F0E4}">
      <dgm:prSet/>
      <dgm:spPr/>
      <dgm:t>
        <a:bodyPr/>
        <a:lstStyle/>
        <a:p>
          <a:endParaRPr lang="id-ID"/>
        </a:p>
      </dgm:t>
    </dgm:pt>
    <dgm:pt modelId="{EFEE42BE-9D5D-49D5-8986-C5A1EFB3CDCC}" type="sibTrans" cxnId="{2573F0C1-FB97-49C5-925B-7793EA18F0E4}">
      <dgm:prSet/>
      <dgm:spPr/>
      <dgm:t>
        <a:bodyPr/>
        <a:lstStyle/>
        <a:p>
          <a:endParaRPr lang="id-ID"/>
        </a:p>
      </dgm:t>
    </dgm:pt>
    <dgm:pt modelId="{ADCCB20E-9782-4800-8F02-BB47F9E84586}">
      <dgm:prSet phldrT="[Teks]"/>
      <dgm:spPr/>
      <dgm:t>
        <a:bodyPr/>
        <a:lstStyle/>
        <a:p>
          <a:r>
            <a:rPr lang="en-US" dirty="0"/>
            <a:t>Dual UPS @60kVA</a:t>
          </a:r>
          <a:endParaRPr lang="id-ID" dirty="0"/>
        </a:p>
      </dgm:t>
    </dgm:pt>
    <dgm:pt modelId="{FD356137-2B2A-460B-8385-4A2ACACD5E57}" type="parTrans" cxnId="{E9C3ED10-FF00-4337-BB1F-6B30B7855F79}">
      <dgm:prSet/>
      <dgm:spPr/>
      <dgm:t>
        <a:bodyPr/>
        <a:lstStyle/>
        <a:p>
          <a:endParaRPr lang="id-ID"/>
        </a:p>
      </dgm:t>
    </dgm:pt>
    <dgm:pt modelId="{4563E8AD-3EF6-44C8-AA7D-32139B5F8CE9}" type="sibTrans" cxnId="{E9C3ED10-FF00-4337-BB1F-6B30B7855F79}">
      <dgm:prSet/>
      <dgm:spPr/>
      <dgm:t>
        <a:bodyPr/>
        <a:lstStyle/>
        <a:p>
          <a:endParaRPr lang="id-ID"/>
        </a:p>
      </dgm:t>
    </dgm:pt>
    <dgm:pt modelId="{1E52E00B-D3E4-4388-ACF9-923EAE7199E7}">
      <dgm:prSet phldrT="[Teks]"/>
      <dgm:spPr/>
      <dgm:t>
        <a:bodyPr/>
        <a:lstStyle/>
        <a:p>
          <a:r>
            <a:rPr lang="en-US" dirty="0"/>
            <a:t>60 </a:t>
          </a:r>
          <a:r>
            <a:rPr lang="en-US" dirty="0" err="1"/>
            <a:t>sqm</a:t>
          </a:r>
          <a:r>
            <a:rPr lang="en-US" dirty="0"/>
            <a:t> NOC</a:t>
          </a:r>
          <a:endParaRPr lang="id-ID" dirty="0"/>
        </a:p>
      </dgm:t>
    </dgm:pt>
    <dgm:pt modelId="{5B6DAD7A-A9A3-46CA-B8D1-4377B0AB470F}" type="parTrans" cxnId="{FD91F478-1B06-4F5F-AAA5-91AA5B84F862}">
      <dgm:prSet/>
      <dgm:spPr/>
      <dgm:t>
        <a:bodyPr/>
        <a:lstStyle/>
        <a:p>
          <a:endParaRPr lang="id-ID"/>
        </a:p>
      </dgm:t>
    </dgm:pt>
    <dgm:pt modelId="{C88033DF-2845-4B70-9951-03FBF67EAE93}" type="sibTrans" cxnId="{FD91F478-1B06-4F5F-AAA5-91AA5B84F862}">
      <dgm:prSet/>
      <dgm:spPr/>
      <dgm:t>
        <a:bodyPr/>
        <a:lstStyle/>
        <a:p>
          <a:endParaRPr lang="id-ID"/>
        </a:p>
      </dgm:t>
    </dgm:pt>
    <dgm:pt modelId="{ED754D9E-6DB6-424C-A5C6-A043B02D1143}">
      <dgm:prSet phldrT="[Teks]"/>
      <dgm:spPr/>
      <dgm:t>
        <a:bodyPr/>
        <a:lstStyle/>
        <a:p>
          <a:r>
            <a:rPr lang="en-US" dirty="0"/>
            <a:t>60 </a:t>
          </a:r>
          <a:r>
            <a:rPr lang="en-US" dirty="0" err="1"/>
            <a:t>sqm</a:t>
          </a:r>
          <a:r>
            <a:rPr lang="en-US" dirty="0"/>
            <a:t> R. Server</a:t>
          </a:r>
          <a:endParaRPr lang="id-ID" dirty="0"/>
        </a:p>
      </dgm:t>
    </dgm:pt>
    <dgm:pt modelId="{2317CD83-67F5-4D5F-9996-A4E19BC6053F}" type="parTrans" cxnId="{891BA594-9B12-42ED-AEC8-3D5678332681}">
      <dgm:prSet/>
      <dgm:spPr/>
      <dgm:t>
        <a:bodyPr/>
        <a:lstStyle/>
        <a:p>
          <a:endParaRPr lang="id-ID"/>
        </a:p>
      </dgm:t>
    </dgm:pt>
    <dgm:pt modelId="{B209026D-BF35-43A3-88A4-4655E8D23997}" type="sibTrans" cxnId="{891BA594-9B12-42ED-AEC8-3D5678332681}">
      <dgm:prSet/>
      <dgm:spPr/>
      <dgm:t>
        <a:bodyPr/>
        <a:lstStyle/>
        <a:p>
          <a:endParaRPr lang="id-ID"/>
        </a:p>
      </dgm:t>
    </dgm:pt>
    <dgm:pt modelId="{AE825B11-6FD5-4841-8275-D73331DE4018}">
      <dgm:prSet phldrT="[Teks]"/>
      <dgm:spPr/>
      <dgm:t>
        <a:bodyPr/>
        <a:lstStyle/>
        <a:p>
          <a:r>
            <a:rPr lang="en-US" dirty="0"/>
            <a:t>FM 200 Fire Suppression</a:t>
          </a:r>
          <a:endParaRPr lang="id-ID" dirty="0"/>
        </a:p>
      </dgm:t>
    </dgm:pt>
    <dgm:pt modelId="{9306EE83-FA89-4052-815D-0D75405069BF}" type="parTrans" cxnId="{F0C68D3B-6059-44B4-9940-FAF87EC70FCD}">
      <dgm:prSet/>
      <dgm:spPr/>
      <dgm:t>
        <a:bodyPr/>
        <a:lstStyle/>
        <a:p>
          <a:endParaRPr lang="id-ID"/>
        </a:p>
      </dgm:t>
    </dgm:pt>
    <dgm:pt modelId="{EE86D3A2-AF97-47AC-B90A-4F40C9F5D1C0}" type="sibTrans" cxnId="{F0C68D3B-6059-44B4-9940-FAF87EC70FCD}">
      <dgm:prSet/>
      <dgm:spPr/>
      <dgm:t>
        <a:bodyPr/>
        <a:lstStyle/>
        <a:p>
          <a:endParaRPr lang="id-ID"/>
        </a:p>
      </dgm:t>
    </dgm:pt>
    <dgm:pt modelId="{3FAF0B8F-2813-49F0-8195-412AFE7EDA09}">
      <dgm:prSet phldrT="[Teks]"/>
      <dgm:spPr/>
      <dgm:t>
        <a:bodyPr/>
        <a:lstStyle/>
        <a:p>
          <a:r>
            <a:rPr lang="en-US" dirty="0"/>
            <a:t>3 Unit PAC 22PK</a:t>
          </a:r>
          <a:endParaRPr lang="id-ID" dirty="0"/>
        </a:p>
      </dgm:t>
    </dgm:pt>
    <dgm:pt modelId="{1941B141-5A5C-4C39-A00F-4A786379185F}" type="parTrans" cxnId="{D0CF2445-6068-4C86-828F-06014F1AA525}">
      <dgm:prSet/>
      <dgm:spPr/>
      <dgm:t>
        <a:bodyPr/>
        <a:lstStyle/>
        <a:p>
          <a:endParaRPr lang="id-ID"/>
        </a:p>
      </dgm:t>
    </dgm:pt>
    <dgm:pt modelId="{DBA9A942-E4B1-499C-AE42-B07650F2F248}" type="sibTrans" cxnId="{D0CF2445-6068-4C86-828F-06014F1AA525}">
      <dgm:prSet/>
      <dgm:spPr/>
      <dgm:t>
        <a:bodyPr/>
        <a:lstStyle/>
        <a:p>
          <a:endParaRPr lang="id-ID"/>
        </a:p>
      </dgm:t>
    </dgm:pt>
    <dgm:pt modelId="{59FD4655-4220-48E5-A834-3189004A267B}">
      <dgm:prSet phldrT="[Teks]"/>
      <dgm:spPr/>
      <dgm:t>
        <a:bodyPr/>
        <a:lstStyle/>
        <a:p>
          <a:r>
            <a:rPr lang="en-US" dirty="0"/>
            <a:t>EMS</a:t>
          </a:r>
          <a:endParaRPr lang="id-ID" dirty="0"/>
        </a:p>
      </dgm:t>
    </dgm:pt>
    <dgm:pt modelId="{4A74567E-650C-4D56-A441-F3791ED3439F}" type="parTrans" cxnId="{F5420762-0CBD-495C-A83E-CCF61DD53560}">
      <dgm:prSet/>
      <dgm:spPr/>
      <dgm:t>
        <a:bodyPr/>
        <a:lstStyle/>
        <a:p>
          <a:endParaRPr lang="id-ID"/>
        </a:p>
      </dgm:t>
    </dgm:pt>
    <dgm:pt modelId="{75B5FFC7-08D2-4577-AD79-542193798D49}" type="sibTrans" cxnId="{F5420762-0CBD-495C-A83E-CCF61DD53560}">
      <dgm:prSet/>
      <dgm:spPr/>
      <dgm:t>
        <a:bodyPr/>
        <a:lstStyle/>
        <a:p>
          <a:endParaRPr lang="id-ID"/>
        </a:p>
      </dgm:t>
    </dgm:pt>
    <dgm:pt modelId="{A85A78E2-FDD5-4F83-ABF0-5E02F712E7A1}">
      <dgm:prSet phldrT="[Teks]"/>
      <dgm:spPr/>
      <dgm:t>
        <a:bodyPr/>
        <a:lstStyle/>
        <a:p>
          <a:r>
            <a:rPr lang="en-US" dirty="0"/>
            <a:t>IP Camera &amp; Access Door</a:t>
          </a:r>
          <a:endParaRPr lang="id-ID" dirty="0"/>
        </a:p>
      </dgm:t>
    </dgm:pt>
    <dgm:pt modelId="{E187F8C1-5CC0-4DCE-9C47-B806BD199CEA}" type="parTrans" cxnId="{492535E1-5208-4643-80E4-FC9BFE4A5F4F}">
      <dgm:prSet/>
      <dgm:spPr/>
      <dgm:t>
        <a:bodyPr/>
        <a:lstStyle/>
        <a:p>
          <a:endParaRPr lang="id-ID"/>
        </a:p>
      </dgm:t>
    </dgm:pt>
    <dgm:pt modelId="{4FA15968-EC3B-4638-8270-AC4CED715330}" type="sibTrans" cxnId="{492535E1-5208-4643-80E4-FC9BFE4A5F4F}">
      <dgm:prSet/>
      <dgm:spPr/>
      <dgm:t>
        <a:bodyPr/>
        <a:lstStyle/>
        <a:p>
          <a:endParaRPr lang="id-ID"/>
        </a:p>
      </dgm:t>
    </dgm:pt>
    <dgm:pt modelId="{DBE7A5FB-6904-4DA9-860F-3100963169E8}">
      <dgm:prSet phldrT="[Teks]"/>
      <dgm:spPr/>
      <dgm:t>
        <a:bodyPr/>
        <a:lstStyle/>
        <a:p>
          <a:r>
            <a:rPr lang="en-US" dirty="0"/>
            <a:t>Inventory System</a:t>
          </a:r>
          <a:endParaRPr lang="id-ID" dirty="0"/>
        </a:p>
      </dgm:t>
    </dgm:pt>
    <dgm:pt modelId="{CB3311A1-ED2D-405A-978A-0C4C12F45048}" type="parTrans" cxnId="{943C4F52-6D2F-4ABF-B137-DCAC5058B668}">
      <dgm:prSet/>
      <dgm:spPr/>
      <dgm:t>
        <a:bodyPr/>
        <a:lstStyle/>
        <a:p>
          <a:endParaRPr lang="id-ID"/>
        </a:p>
      </dgm:t>
    </dgm:pt>
    <dgm:pt modelId="{A8457B30-9730-4054-BCAC-DAD9BAC7B28E}" type="sibTrans" cxnId="{943C4F52-6D2F-4ABF-B137-DCAC5058B668}">
      <dgm:prSet/>
      <dgm:spPr/>
      <dgm:t>
        <a:bodyPr/>
        <a:lstStyle/>
        <a:p>
          <a:endParaRPr lang="id-ID"/>
        </a:p>
      </dgm:t>
    </dgm:pt>
    <dgm:pt modelId="{762C7DF3-92EB-44DE-977F-059888FCAF58}">
      <dgm:prSet phldrT="[Teks]"/>
      <dgm:spPr/>
      <dgm:t>
        <a:bodyPr/>
        <a:lstStyle/>
        <a:p>
          <a:r>
            <a:rPr lang="en-US" dirty="0"/>
            <a:t>ISO 27001:2013 Certified</a:t>
          </a:r>
          <a:endParaRPr lang="id-ID" dirty="0"/>
        </a:p>
      </dgm:t>
    </dgm:pt>
    <dgm:pt modelId="{52587AE1-71AE-4E90-9B38-2E5AEF73EEB1}" type="parTrans" cxnId="{FA4B6949-CC15-4F64-BC2B-934465C0D53D}">
      <dgm:prSet/>
      <dgm:spPr/>
      <dgm:t>
        <a:bodyPr/>
        <a:lstStyle/>
        <a:p>
          <a:endParaRPr lang="id-ID"/>
        </a:p>
      </dgm:t>
    </dgm:pt>
    <dgm:pt modelId="{7E6779E1-A250-481E-8014-22E4B183CC59}" type="sibTrans" cxnId="{FA4B6949-CC15-4F64-BC2B-934465C0D53D}">
      <dgm:prSet/>
      <dgm:spPr/>
      <dgm:t>
        <a:bodyPr/>
        <a:lstStyle/>
        <a:p>
          <a:endParaRPr lang="id-ID"/>
        </a:p>
      </dgm:t>
    </dgm:pt>
    <dgm:pt modelId="{233AE091-50B6-46D4-BB7B-0B65DFEFA315}" type="pres">
      <dgm:prSet presAssocID="{EC2F17D2-E5E0-4FEB-8AA6-5BCC528BC00A}" presName="Name0" presStyleCnt="0">
        <dgm:presLayoutVars>
          <dgm:dir/>
          <dgm:resizeHandles/>
        </dgm:presLayoutVars>
      </dgm:prSet>
      <dgm:spPr/>
    </dgm:pt>
    <dgm:pt modelId="{986C9782-2011-4352-BBB6-0A9789E888F6}" type="pres">
      <dgm:prSet presAssocID="{E2EEB821-DE78-4BBD-A4BE-6A23B6753570}" presName="compNode" presStyleCnt="0"/>
      <dgm:spPr/>
    </dgm:pt>
    <dgm:pt modelId="{5014CA3F-E7AD-4776-88EF-7661164A72EA}" type="pres">
      <dgm:prSet presAssocID="{E2EEB821-DE78-4BBD-A4BE-6A23B6753570}" presName="dummyConnPt" presStyleCnt="0"/>
      <dgm:spPr/>
    </dgm:pt>
    <dgm:pt modelId="{DAE28B04-05F4-4D25-9FD6-5AE07433184B}" type="pres">
      <dgm:prSet presAssocID="{E2EEB821-DE78-4BBD-A4BE-6A23B6753570}" presName="node" presStyleLbl="node1" presStyleIdx="0" presStyleCnt="12">
        <dgm:presLayoutVars>
          <dgm:bulletEnabled val="1"/>
        </dgm:presLayoutVars>
      </dgm:prSet>
      <dgm:spPr/>
    </dgm:pt>
    <dgm:pt modelId="{0F692041-FCFD-4223-B7DC-329D49DE01CB}" type="pres">
      <dgm:prSet presAssocID="{0F92B59B-26E4-4EDF-A7BD-B19C5FBF6413}" presName="sibTrans" presStyleLbl="bgSibTrans2D1" presStyleIdx="0" presStyleCnt="11"/>
      <dgm:spPr/>
    </dgm:pt>
    <dgm:pt modelId="{51924AD2-7191-4E8A-8FFC-1BE394A976D6}" type="pres">
      <dgm:prSet presAssocID="{6B1ABC14-C657-4598-88C1-F3D8983EF11D}" presName="compNode" presStyleCnt="0"/>
      <dgm:spPr/>
    </dgm:pt>
    <dgm:pt modelId="{9FD684E1-1B7F-424F-9002-5921DB6F8356}" type="pres">
      <dgm:prSet presAssocID="{6B1ABC14-C657-4598-88C1-F3D8983EF11D}" presName="dummyConnPt" presStyleCnt="0"/>
      <dgm:spPr/>
    </dgm:pt>
    <dgm:pt modelId="{19BB527F-5C1F-48D0-B714-94A5F705E7DA}" type="pres">
      <dgm:prSet presAssocID="{6B1ABC14-C657-4598-88C1-F3D8983EF11D}" presName="node" presStyleLbl="node1" presStyleIdx="1" presStyleCnt="12">
        <dgm:presLayoutVars>
          <dgm:bulletEnabled val="1"/>
        </dgm:presLayoutVars>
      </dgm:prSet>
      <dgm:spPr/>
    </dgm:pt>
    <dgm:pt modelId="{191AB98A-74A7-48DF-B01A-98F3A54620B3}" type="pres">
      <dgm:prSet presAssocID="{15A54CF1-44F4-4BDA-AF17-132D836BE7E5}" presName="sibTrans" presStyleLbl="bgSibTrans2D1" presStyleIdx="1" presStyleCnt="11"/>
      <dgm:spPr/>
    </dgm:pt>
    <dgm:pt modelId="{B19BB629-F890-4CFE-9832-B3AF3FFEA573}" type="pres">
      <dgm:prSet presAssocID="{7540D58D-204F-4F51-BEBE-758AF05B803D}" presName="compNode" presStyleCnt="0"/>
      <dgm:spPr/>
    </dgm:pt>
    <dgm:pt modelId="{8FB136B1-B905-434B-A187-DC285B874878}" type="pres">
      <dgm:prSet presAssocID="{7540D58D-204F-4F51-BEBE-758AF05B803D}" presName="dummyConnPt" presStyleCnt="0"/>
      <dgm:spPr/>
    </dgm:pt>
    <dgm:pt modelId="{0913D7ED-ADB4-4646-80B4-F5FF6A99302F}" type="pres">
      <dgm:prSet presAssocID="{7540D58D-204F-4F51-BEBE-758AF05B803D}" presName="node" presStyleLbl="node1" presStyleIdx="2" presStyleCnt="12">
        <dgm:presLayoutVars>
          <dgm:bulletEnabled val="1"/>
        </dgm:presLayoutVars>
      </dgm:prSet>
      <dgm:spPr/>
    </dgm:pt>
    <dgm:pt modelId="{E0D82C00-2FC9-4CD7-B8A1-AE43DE1AD4EB}" type="pres">
      <dgm:prSet presAssocID="{EFEE42BE-9D5D-49D5-8986-C5A1EFB3CDCC}" presName="sibTrans" presStyleLbl="bgSibTrans2D1" presStyleIdx="2" presStyleCnt="11"/>
      <dgm:spPr/>
    </dgm:pt>
    <dgm:pt modelId="{D410FF20-DC47-4F9A-B11F-BBE7B0FDA166}" type="pres">
      <dgm:prSet presAssocID="{ADCCB20E-9782-4800-8F02-BB47F9E84586}" presName="compNode" presStyleCnt="0"/>
      <dgm:spPr/>
    </dgm:pt>
    <dgm:pt modelId="{B1842B65-1A18-4D4F-9FFB-A5AD3DF5810D}" type="pres">
      <dgm:prSet presAssocID="{ADCCB20E-9782-4800-8F02-BB47F9E84586}" presName="dummyConnPt" presStyleCnt="0"/>
      <dgm:spPr/>
    </dgm:pt>
    <dgm:pt modelId="{8E2C85DA-C673-434A-9425-F0C680E02E94}" type="pres">
      <dgm:prSet presAssocID="{ADCCB20E-9782-4800-8F02-BB47F9E84586}" presName="node" presStyleLbl="node1" presStyleIdx="3" presStyleCnt="12">
        <dgm:presLayoutVars>
          <dgm:bulletEnabled val="1"/>
        </dgm:presLayoutVars>
      </dgm:prSet>
      <dgm:spPr/>
    </dgm:pt>
    <dgm:pt modelId="{57707DF9-BFBB-41C9-967F-B169F748F447}" type="pres">
      <dgm:prSet presAssocID="{4563E8AD-3EF6-44C8-AA7D-32139B5F8CE9}" presName="sibTrans" presStyleLbl="bgSibTrans2D1" presStyleIdx="3" presStyleCnt="11"/>
      <dgm:spPr/>
    </dgm:pt>
    <dgm:pt modelId="{D92FA26E-F9EE-453F-B9F2-EA21E4786355}" type="pres">
      <dgm:prSet presAssocID="{1E52E00B-D3E4-4388-ACF9-923EAE7199E7}" presName="compNode" presStyleCnt="0"/>
      <dgm:spPr/>
    </dgm:pt>
    <dgm:pt modelId="{ACC40D8E-2B49-478E-9BDF-DF3D4730B1A5}" type="pres">
      <dgm:prSet presAssocID="{1E52E00B-D3E4-4388-ACF9-923EAE7199E7}" presName="dummyConnPt" presStyleCnt="0"/>
      <dgm:spPr/>
    </dgm:pt>
    <dgm:pt modelId="{9DCA88E5-0F8A-4DCD-938C-DF1B5DA2A066}" type="pres">
      <dgm:prSet presAssocID="{1E52E00B-D3E4-4388-ACF9-923EAE7199E7}" presName="node" presStyleLbl="node1" presStyleIdx="4" presStyleCnt="12">
        <dgm:presLayoutVars>
          <dgm:bulletEnabled val="1"/>
        </dgm:presLayoutVars>
      </dgm:prSet>
      <dgm:spPr/>
    </dgm:pt>
    <dgm:pt modelId="{1CA40A4A-BC0A-43D7-A6CD-7EA77A4545F7}" type="pres">
      <dgm:prSet presAssocID="{C88033DF-2845-4B70-9951-03FBF67EAE93}" presName="sibTrans" presStyleLbl="bgSibTrans2D1" presStyleIdx="4" presStyleCnt="11"/>
      <dgm:spPr/>
    </dgm:pt>
    <dgm:pt modelId="{3B2C4E84-DEEA-457D-BADB-F34A4EA916AC}" type="pres">
      <dgm:prSet presAssocID="{ED754D9E-6DB6-424C-A5C6-A043B02D1143}" presName="compNode" presStyleCnt="0"/>
      <dgm:spPr/>
    </dgm:pt>
    <dgm:pt modelId="{716D9253-1FEA-4673-9FC7-A5183F1CBDAC}" type="pres">
      <dgm:prSet presAssocID="{ED754D9E-6DB6-424C-A5C6-A043B02D1143}" presName="dummyConnPt" presStyleCnt="0"/>
      <dgm:spPr/>
    </dgm:pt>
    <dgm:pt modelId="{EF7E52A7-7BAB-422A-A03B-49E5B91A79F3}" type="pres">
      <dgm:prSet presAssocID="{ED754D9E-6DB6-424C-A5C6-A043B02D1143}" presName="node" presStyleLbl="node1" presStyleIdx="5" presStyleCnt="12">
        <dgm:presLayoutVars>
          <dgm:bulletEnabled val="1"/>
        </dgm:presLayoutVars>
      </dgm:prSet>
      <dgm:spPr/>
    </dgm:pt>
    <dgm:pt modelId="{DD9C93B7-AFC8-429D-914B-D6300095DBB5}" type="pres">
      <dgm:prSet presAssocID="{B209026D-BF35-43A3-88A4-4655E8D23997}" presName="sibTrans" presStyleLbl="bgSibTrans2D1" presStyleIdx="5" presStyleCnt="11"/>
      <dgm:spPr/>
    </dgm:pt>
    <dgm:pt modelId="{75456B0E-C965-4E89-A151-1641CBC76201}" type="pres">
      <dgm:prSet presAssocID="{AE825B11-6FD5-4841-8275-D73331DE4018}" presName="compNode" presStyleCnt="0"/>
      <dgm:spPr/>
    </dgm:pt>
    <dgm:pt modelId="{0B743610-BA54-4E66-BCA0-7DD01FC734DE}" type="pres">
      <dgm:prSet presAssocID="{AE825B11-6FD5-4841-8275-D73331DE4018}" presName="dummyConnPt" presStyleCnt="0"/>
      <dgm:spPr/>
    </dgm:pt>
    <dgm:pt modelId="{4F4C0B12-2CE1-4DA9-8620-634C4EE7FF38}" type="pres">
      <dgm:prSet presAssocID="{AE825B11-6FD5-4841-8275-D73331DE4018}" presName="node" presStyleLbl="node1" presStyleIdx="6" presStyleCnt="12">
        <dgm:presLayoutVars>
          <dgm:bulletEnabled val="1"/>
        </dgm:presLayoutVars>
      </dgm:prSet>
      <dgm:spPr/>
    </dgm:pt>
    <dgm:pt modelId="{3B1F67CB-72D6-4DA7-A11D-FDBDCF7A7DBA}" type="pres">
      <dgm:prSet presAssocID="{EE86D3A2-AF97-47AC-B90A-4F40C9F5D1C0}" presName="sibTrans" presStyleLbl="bgSibTrans2D1" presStyleIdx="6" presStyleCnt="11"/>
      <dgm:spPr/>
    </dgm:pt>
    <dgm:pt modelId="{38B82244-6323-4807-8FE9-2545735189E6}" type="pres">
      <dgm:prSet presAssocID="{3FAF0B8F-2813-49F0-8195-412AFE7EDA09}" presName="compNode" presStyleCnt="0"/>
      <dgm:spPr/>
    </dgm:pt>
    <dgm:pt modelId="{9D4632E0-1753-4676-8D0F-86CE997995AC}" type="pres">
      <dgm:prSet presAssocID="{3FAF0B8F-2813-49F0-8195-412AFE7EDA09}" presName="dummyConnPt" presStyleCnt="0"/>
      <dgm:spPr/>
    </dgm:pt>
    <dgm:pt modelId="{A91DF70D-8270-4E67-9D6B-F1B690163713}" type="pres">
      <dgm:prSet presAssocID="{3FAF0B8F-2813-49F0-8195-412AFE7EDA09}" presName="node" presStyleLbl="node1" presStyleIdx="7" presStyleCnt="12">
        <dgm:presLayoutVars>
          <dgm:bulletEnabled val="1"/>
        </dgm:presLayoutVars>
      </dgm:prSet>
      <dgm:spPr/>
    </dgm:pt>
    <dgm:pt modelId="{9B7C094B-FC8E-4B8A-8BC7-ACAC9DCDEFDA}" type="pres">
      <dgm:prSet presAssocID="{DBA9A942-E4B1-499C-AE42-B07650F2F248}" presName="sibTrans" presStyleLbl="bgSibTrans2D1" presStyleIdx="7" presStyleCnt="11"/>
      <dgm:spPr/>
    </dgm:pt>
    <dgm:pt modelId="{C82AE14F-1C75-4050-A733-52E835767C95}" type="pres">
      <dgm:prSet presAssocID="{59FD4655-4220-48E5-A834-3189004A267B}" presName="compNode" presStyleCnt="0"/>
      <dgm:spPr/>
    </dgm:pt>
    <dgm:pt modelId="{38731B5D-C0E6-4BD8-A16F-85F85201B718}" type="pres">
      <dgm:prSet presAssocID="{59FD4655-4220-48E5-A834-3189004A267B}" presName="dummyConnPt" presStyleCnt="0"/>
      <dgm:spPr/>
    </dgm:pt>
    <dgm:pt modelId="{D4A15A05-DF6D-4AD4-9071-12DA8A4EE839}" type="pres">
      <dgm:prSet presAssocID="{59FD4655-4220-48E5-A834-3189004A267B}" presName="node" presStyleLbl="node1" presStyleIdx="8" presStyleCnt="12">
        <dgm:presLayoutVars>
          <dgm:bulletEnabled val="1"/>
        </dgm:presLayoutVars>
      </dgm:prSet>
      <dgm:spPr/>
    </dgm:pt>
    <dgm:pt modelId="{4A43E30D-3BD6-40C0-A73B-9124CD52BD92}" type="pres">
      <dgm:prSet presAssocID="{75B5FFC7-08D2-4577-AD79-542193798D49}" presName="sibTrans" presStyleLbl="bgSibTrans2D1" presStyleIdx="8" presStyleCnt="11"/>
      <dgm:spPr/>
    </dgm:pt>
    <dgm:pt modelId="{2848580D-24CF-405A-9A27-C6D64E875469}" type="pres">
      <dgm:prSet presAssocID="{A85A78E2-FDD5-4F83-ABF0-5E02F712E7A1}" presName="compNode" presStyleCnt="0"/>
      <dgm:spPr/>
    </dgm:pt>
    <dgm:pt modelId="{F686A517-6A41-40DC-9EC8-CE70AA975566}" type="pres">
      <dgm:prSet presAssocID="{A85A78E2-FDD5-4F83-ABF0-5E02F712E7A1}" presName="dummyConnPt" presStyleCnt="0"/>
      <dgm:spPr/>
    </dgm:pt>
    <dgm:pt modelId="{83114AA0-59D1-4321-A119-EC68CA556B90}" type="pres">
      <dgm:prSet presAssocID="{A85A78E2-FDD5-4F83-ABF0-5E02F712E7A1}" presName="node" presStyleLbl="node1" presStyleIdx="9" presStyleCnt="12">
        <dgm:presLayoutVars>
          <dgm:bulletEnabled val="1"/>
        </dgm:presLayoutVars>
      </dgm:prSet>
      <dgm:spPr/>
    </dgm:pt>
    <dgm:pt modelId="{B08248BE-DE60-4E80-B781-9AD7D19ADAF2}" type="pres">
      <dgm:prSet presAssocID="{4FA15968-EC3B-4638-8270-AC4CED715330}" presName="sibTrans" presStyleLbl="bgSibTrans2D1" presStyleIdx="9" presStyleCnt="11"/>
      <dgm:spPr/>
    </dgm:pt>
    <dgm:pt modelId="{0CA4C734-A986-4B2E-A2C1-E349B0C8EDE0}" type="pres">
      <dgm:prSet presAssocID="{DBE7A5FB-6904-4DA9-860F-3100963169E8}" presName="compNode" presStyleCnt="0"/>
      <dgm:spPr/>
    </dgm:pt>
    <dgm:pt modelId="{01FE2B0C-108B-493C-9952-4DE3FF549ED9}" type="pres">
      <dgm:prSet presAssocID="{DBE7A5FB-6904-4DA9-860F-3100963169E8}" presName="dummyConnPt" presStyleCnt="0"/>
      <dgm:spPr/>
    </dgm:pt>
    <dgm:pt modelId="{2A79CC11-1533-47AC-A342-55E1FAA4F71F}" type="pres">
      <dgm:prSet presAssocID="{DBE7A5FB-6904-4DA9-860F-3100963169E8}" presName="node" presStyleLbl="node1" presStyleIdx="10" presStyleCnt="12">
        <dgm:presLayoutVars>
          <dgm:bulletEnabled val="1"/>
        </dgm:presLayoutVars>
      </dgm:prSet>
      <dgm:spPr/>
    </dgm:pt>
    <dgm:pt modelId="{C2931D75-E0B3-4217-8006-57504BB573AB}" type="pres">
      <dgm:prSet presAssocID="{A8457B30-9730-4054-BCAC-DAD9BAC7B28E}" presName="sibTrans" presStyleLbl="bgSibTrans2D1" presStyleIdx="10" presStyleCnt="11"/>
      <dgm:spPr/>
    </dgm:pt>
    <dgm:pt modelId="{F2C52189-298C-48E2-98D7-68B64D547F41}" type="pres">
      <dgm:prSet presAssocID="{762C7DF3-92EB-44DE-977F-059888FCAF58}" presName="compNode" presStyleCnt="0"/>
      <dgm:spPr/>
    </dgm:pt>
    <dgm:pt modelId="{D66A32A1-2669-4DF6-8C95-4C98A2D9AEE0}" type="pres">
      <dgm:prSet presAssocID="{762C7DF3-92EB-44DE-977F-059888FCAF58}" presName="dummyConnPt" presStyleCnt="0"/>
      <dgm:spPr/>
    </dgm:pt>
    <dgm:pt modelId="{15B9954B-6B04-4620-9174-A4BE7E3DE89E}" type="pres">
      <dgm:prSet presAssocID="{762C7DF3-92EB-44DE-977F-059888FCAF58}" presName="node" presStyleLbl="node1" presStyleIdx="11" presStyleCnt="12">
        <dgm:presLayoutVars>
          <dgm:bulletEnabled val="1"/>
        </dgm:presLayoutVars>
      </dgm:prSet>
      <dgm:spPr/>
    </dgm:pt>
  </dgm:ptLst>
  <dgm:cxnLst>
    <dgm:cxn modelId="{21297F02-1835-47A6-B808-C389173B2890}" type="presOf" srcId="{C88033DF-2845-4B70-9951-03FBF67EAE93}" destId="{1CA40A4A-BC0A-43D7-A6CD-7EA77A4545F7}" srcOrd="0" destOrd="0" presId="urn:microsoft.com/office/officeart/2005/8/layout/bProcess4"/>
    <dgm:cxn modelId="{43B9D705-1ADE-4D7F-A5D5-C6E6714110CD}" type="presOf" srcId="{EFEE42BE-9D5D-49D5-8986-C5A1EFB3CDCC}" destId="{E0D82C00-2FC9-4CD7-B8A1-AE43DE1AD4EB}" srcOrd="0" destOrd="0" presId="urn:microsoft.com/office/officeart/2005/8/layout/bProcess4"/>
    <dgm:cxn modelId="{2FE2CD09-DC3C-47CC-BADD-8F2F7D198F1F}" srcId="{EC2F17D2-E5E0-4FEB-8AA6-5BCC528BC00A}" destId="{6B1ABC14-C657-4598-88C1-F3D8983EF11D}" srcOrd="1" destOrd="0" parTransId="{95516CB3-99E2-436C-909B-915109061014}" sibTransId="{15A54CF1-44F4-4BDA-AF17-132D836BE7E5}"/>
    <dgm:cxn modelId="{E9C3ED10-FF00-4337-BB1F-6B30B7855F79}" srcId="{EC2F17D2-E5E0-4FEB-8AA6-5BCC528BC00A}" destId="{ADCCB20E-9782-4800-8F02-BB47F9E84586}" srcOrd="3" destOrd="0" parTransId="{FD356137-2B2A-460B-8385-4A2ACACD5E57}" sibTransId="{4563E8AD-3EF6-44C8-AA7D-32139B5F8CE9}"/>
    <dgm:cxn modelId="{7AB0EE1F-50C4-4226-B6AD-70FE7887D8F2}" type="presOf" srcId="{59FD4655-4220-48E5-A834-3189004A267B}" destId="{D4A15A05-DF6D-4AD4-9071-12DA8A4EE839}" srcOrd="0" destOrd="0" presId="urn:microsoft.com/office/officeart/2005/8/layout/bProcess4"/>
    <dgm:cxn modelId="{C5751F27-E266-4600-BA5F-96C4F184F055}" type="presOf" srcId="{1E52E00B-D3E4-4388-ACF9-923EAE7199E7}" destId="{9DCA88E5-0F8A-4DCD-938C-DF1B5DA2A066}" srcOrd="0" destOrd="0" presId="urn:microsoft.com/office/officeart/2005/8/layout/bProcess4"/>
    <dgm:cxn modelId="{60FE5A29-27DF-4AF9-AC44-8B25FE078F92}" type="presOf" srcId="{B209026D-BF35-43A3-88A4-4655E8D23997}" destId="{DD9C93B7-AFC8-429D-914B-D6300095DBB5}" srcOrd="0" destOrd="0" presId="urn:microsoft.com/office/officeart/2005/8/layout/bProcess4"/>
    <dgm:cxn modelId="{356F4430-858C-4222-A27E-242268ABA58E}" type="presOf" srcId="{DBE7A5FB-6904-4DA9-860F-3100963169E8}" destId="{2A79CC11-1533-47AC-A342-55E1FAA4F71F}" srcOrd="0" destOrd="0" presId="urn:microsoft.com/office/officeart/2005/8/layout/bProcess4"/>
    <dgm:cxn modelId="{FBD6AA3A-0C29-48CB-B518-99865A0D3F87}" type="presOf" srcId="{4563E8AD-3EF6-44C8-AA7D-32139B5F8CE9}" destId="{57707DF9-BFBB-41C9-967F-B169F748F447}" srcOrd="0" destOrd="0" presId="urn:microsoft.com/office/officeart/2005/8/layout/bProcess4"/>
    <dgm:cxn modelId="{F0C68D3B-6059-44B4-9940-FAF87EC70FCD}" srcId="{EC2F17D2-E5E0-4FEB-8AA6-5BCC528BC00A}" destId="{AE825B11-6FD5-4841-8275-D73331DE4018}" srcOrd="6" destOrd="0" parTransId="{9306EE83-FA89-4052-815D-0D75405069BF}" sibTransId="{EE86D3A2-AF97-47AC-B90A-4F40C9F5D1C0}"/>
    <dgm:cxn modelId="{F5420762-0CBD-495C-A83E-CCF61DD53560}" srcId="{EC2F17D2-E5E0-4FEB-8AA6-5BCC528BC00A}" destId="{59FD4655-4220-48E5-A834-3189004A267B}" srcOrd="8" destOrd="0" parTransId="{4A74567E-650C-4D56-A441-F3791ED3439F}" sibTransId="{75B5FFC7-08D2-4577-AD79-542193798D49}"/>
    <dgm:cxn modelId="{914DC163-06A5-4697-A0F3-E39A48783245}" type="presOf" srcId="{7540D58D-204F-4F51-BEBE-758AF05B803D}" destId="{0913D7ED-ADB4-4646-80B4-F5FF6A99302F}" srcOrd="0" destOrd="0" presId="urn:microsoft.com/office/officeart/2005/8/layout/bProcess4"/>
    <dgm:cxn modelId="{D0CF2445-6068-4C86-828F-06014F1AA525}" srcId="{EC2F17D2-E5E0-4FEB-8AA6-5BCC528BC00A}" destId="{3FAF0B8F-2813-49F0-8195-412AFE7EDA09}" srcOrd="7" destOrd="0" parTransId="{1941B141-5A5C-4C39-A00F-4A786379185F}" sibTransId="{DBA9A942-E4B1-499C-AE42-B07650F2F248}"/>
    <dgm:cxn modelId="{BC082C45-319C-4034-802E-825885FCF69A}" type="presOf" srcId="{ED754D9E-6DB6-424C-A5C6-A043B02D1143}" destId="{EF7E52A7-7BAB-422A-A03B-49E5B91A79F3}" srcOrd="0" destOrd="0" presId="urn:microsoft.com/office/officeart/2005/8/layout/bProcess4"/>
    <dgm:cxn modelId="{FA4B6949-CC15-4F64-BC2B-934465C0D53D}" srcId="{EC2F17D2-E5E0-4FEB-8AA6-5BCC528BC00A}" destId="{762C7DF3-92EB-44DE-977F-059888FCAF58}" srcOrd="11" destOrd="0" parTransId="{52587AE1-71AE-4E90-9B38-2E5AEF73EEB1}" sibTransId="{7E6779E1-A250-481E-8014-22E4B183CC59}"/>
    <dgm:cxn modelId="{3E73364A-D4F3-4D13-B414-8E412861607E}" type="presOf" srcId="{AE825B11-6FD5-4841-8275-D73331DE4018}" destId="{4F4C0B12-2CE1-4DA9-8620-634C4EE7FF38}" srcOrd="0" destOrd="0" presId="urn:microsoft.com/office/officeart/2005/8/layout/bProcess4"/>
    <dgm:cxn modelId="{943C4F52-6D2F-4ABF-B137-DCAC5058B668}" srcId="{EC2F17D2-E5E0-4FEB-8AA6-5BCC528BC00A}" destId="{DBE7A5FB-6904-4DA9-860F-3100963169E8}" srcOrd="10" destOrd="0" parTransId="{CB3311A1-ED2D-405A-978A-0C4C12F45048}" sibTransId="{A8457B30-9730-4054-BCAC-DAD9BAC7B28E}"/>
    <dgm:cxn modelId="{0D35DF77-C238-4F76-AD88-42104F543AFF}" type="presOf" srcId="{A85A78E2-FDD5-4F83-ABF0-5E02F712E7A1}" destId="{83114AA0-59D1-4321-A119-EC68CA556B90}" srcOrd="0" destOrd="0" presId="urn:microsoft.com/office/officeart/2005/8/layout/bProcess4"/>
    <dgm:cxn modelId="{F309F478-3389-4892-84D5-9338E60DFC51}" type="presOf" srcId="{4FA15968-EC3B-4638-8270-AC4CED715330}" destId="{B08248BE-DE60-4E80-B781-9AD7D19ADAF2}" srcOrd="0" destOrd="0" presId="urn:microsoft.com/office/officeart/2005/8/layout/bProcess4"/>
    <dgm:cxn modelId="{FD91F478-1B06-4F5F-AAA5-91AA5B84F862}" srcId="{EC2F17D2-E5E0-4FEB-8AA6-5BCC528BC00A}" destId="{1E52E00B-D3E4-4388-ACF9-923EAE7199E7}" srcOrd="4" destOrd="0" parTransId="{5B6DAD7A-A9A3-46CA-B8D1-4377B0AB470F}" sibTransId="{C88033DF-2845-4B70-9951-03FBF67EAE93}"/>
    <dgm:cxn modelId="{521C9C7B-A501-4EB0-A079-208807BAD964}" type="presOf" srcId="{0F92B59B-26E4-4EDF-A7BD-B19C5FBF6413}" destId="{0F692041-FCFD-4223-B7DC-329D49DE01CB}" srcOrd="0" destOrd="0" presId="urn:microsoft.com/office/officeart/2005/8/layout/bProcess4"/>
    <dgm:cxn modelId="{9D9B7A85-E6B2-4CCD-A100-840C5E0C3451}" type="presOf" srcId="{A8457B30-9730-4054-BCAC-DAD9BAC7B28E}" destId="{C2931D75-E0B3-4217-8006-57504BB573AB}" srcOrd="0" destOrd="0" presId="urn:microsoft.com/office/officeart/2005/8/layout/bProcess4"/>
    <dgm:cxn modelId="{3559DA92-D99C-426C-B8AE-EF6FA6AA1383}" type="presOf" srcId="{E2EEB821-DE78-4BBD-A4BE-6A23B6753570}" destId="{DAE28B04-05F4-4D25-9FD6-5AE07433184B}" srcOrd="0" destOrd="0" presId="urn:microsoft.com/office/officeart/2005/8/layout/bProcess4"/>
    <dgm:cxn modelId="{891BA594-9B12-42ED-AEC8-3D5678332681}" srcId="{EC2F17D2-E5E0-4FEB-8AA6-5BCC528BC00A}" destId="{ED754D9E-6DB6-424C-A5C6-A043B02D1143}" srcOrd="5" destOrd="0" parTransId="{2317CD83-67F5-4D5F-9996-A4E19BC6053F}" sibTransId="{B209026D-BF35-43A3-88A4-4655E8D23997}"/>
    <dgm:cxn modelId="{3DFED097-F5A3-4BDA-B2F9-DF3DADC6E46D}" type="presOf" srcId="{EC2F17D2-E5E0-4FEB-8AA6-5BCC528BC00A}" destId="{233AE091-50B6-46D4-BB7B-0B65DFEFA315}" srcOrd="0" destOrd="0" presId="urn:microsoft.com/office/officeart/2005/8/layout/bProcess4"/>
    <dgm:cxn modelId="{5A8275AE-3675-447E-A200-C459873AD6D6}" type="presOf" srcId="{3FAF0B8F-2813-49F0-8195-412AFE7EDA09}" destId="{A91DF70D-8270-4E67-9D6B-F1B690163713}" srcOrd="0" destOrd="0" presId="urn:microsoft.com/office/officeart/2005/8/layout/bProcess4"/>
    <dgm:cxn modelId="{0C83F3AE-6490-4EA7-A3A8-3EFCB3B2E82B}" type="presOf" srcId="{762C7DF3-92EB-44DE-977F-059888FCAF58}" destId="{15B9954B-6B04-4620-9174-A4BE7E3DE89E}" srcOrd="0" destOrd="0" presId="urn:microsoft.com/office/officeart/2005/8/layout/bProcess4"/>
    <dgm:cxn modelId="{ADF33BB2-FB22-493C-8F9B-2D57744A0DCC}" type="presOf" srcId="{75B5FFC7-08D2-4577-AD79-542193798D49}" destId="{4A43E30D-3BD6-40C0-A73B-9124CD52BD92}" srcOrd="0" destOrd="0" presId="urn:microsoft.com/office/officeart/2005/8/layout/bProcess4"/>
    <dgm:cxn modelId="{2573F0C1-FB97-49C5-925B-7793EA18F0E4}" srcId="{EC2F17D2-E5E0-4FEB-8AA6-5BCC528BC00A}" destId="{7540D58D-204F-4F51-BEBE-758AF05B803D}" srcOrd="2" destOrd="0" parTransId="{B52DB184-26D7-46C5-8579-415FEA3C40D2}" sibTransId="{EFEE42BE-9D5D-49D5-8986-C5A1EFB3CDCC}"/>
    <dgm:cxn modelId="{C9B977C8-FF36-4796-BA89-AE3C6F15471E}" type="presOf" srcId="{6B1ABC14-C657-4598-88C1-F3D8983EF11D}" destId="{19BB527F-5C1F-48D0-B714-94A5F705E7DA}" srcOrd="0" destOrd="0" presId="urn:microsoft.com/office/officeart/2005/8/layout/bProcess4"/>
    <dgm:cxn modelId="{EC3472CB-B9E0-4548-B712-5CD67A465B69}" type="presOf" srcId="{EE86D3A2-AF97-47AC-B90A-4F40C9F5D1C0}" destId="{3B1F67CB-72D6-4DA7-A11D-FDBDCF7A7DBA}" srcOrd="0" destOrd="0" presId="urn:microsoft.com/office/officeart/2005/8/layout/bProcess4"/>
    <dgm:cxn modelId="{2A820DD3-175F-4648-A23F-BD8BC53CF15C}" type="presOf" srcId="{15A54CF1-44F4-4BDA-AF17-132D836BE7E5}" destId="{191AB98A-74A7-48DF-B01A-98F3A54620B3}" srcOrd="0" destOrd="0" presId="urn:microsoft.com/office/officeart/2005/8/layout/bProcess4"/>
    <dgm:cxn modelId="{57F1B4D5-DDCF-42F5-A606-B72D9B61D249}" type="presOf" srcId="{DBA9A942-E4B1-499C-AE42-B07650F2F248}" destId="{9B7C094B-FC8E-4B8A-8BC7-ACAC9DCDEFDA}" srcOrd="0" destOrd="0" presId="urn:microsoft.com/office/officeart/2005/8/layout/bProcess4"/>
    <dgm:cxn modelId="{67FADADC-5409-43D0-B7D9-DB5FB21A74A0}" type="presOf" srcId="{ADCCB20E-9782-4800-8F02-BB47F9E84586}" destId="{8E2C85DA-C673-434A-9425-F0C680E02E94}" srcOrd="0" destOrd="0" presId="urn:microsoft.com/office/officeart/2005/8/layout/bProcess4"/>
    <dgm:cxn modelId="{492535E1-5208-4643-80E4-FC9BFE4A5F4F}" srcId="{EC2F17D2-E5E0-4FEB-8AA6-5BCC528BC00A}" destId="{A85A78E2-FDD5-4F83-ABF0-5E02F712E7A1}" srcOrd="9" destOrd="0" parTransId="{E187F8C1-5CC0-4DCE-9C47-B806BD199CEA}" sibTransId="{4FA15968-EC3B-4638-8270-AC4CED715330}"/>
    <dgm:cxn modelId="{4456B6F7-B3E9-4B55-8CF0-9FEEBB6DF281}" srcId="{EC2F17D2-E5E0-4FEB-8AA6-5BCC528BC00A}" destId="{E2EEB821-DE78-4BBD-A4BE-6A23B6753570}" srcOrd="0" destOrd="0" parTransId="{8B54D13D-38C6-4340-A294-B0C72BA865CD}" sibTransId="{0F92B59B-26E4-4EDF-A7BD-B19C5FBF6413}"/>
    <dgm:cxn modelId="{B27F1092-6FE2-4A31-9D58-85E7CB470DA6}" type="presParOf" srcId="{233AE091-50B6-46D4-BB7B-0B65DFEFA315}" destId="{986C9782-2011-4352-BBB6-0A9789E888F6}" srcOrd="0" destOrd="0" presId="urn:microsoft.com/office/officeart/2005/8/layout/bProcess4"/>
    <dgm:cxn modelId="{0E60DF24-1FAA-4DEC-9820-B5F000483E8E}" type="presParOf" srcId="{986C9782-2011-4352-BBB6-0A9789E888F6}" destId="{5014CA3F-E7AD-4776-88EF-7661164A72EA}" srcOrd="0" destOrd="0" presId="urn:microsoft.com/office/officeart/2005/8/layout/bProcess4"/>
    <dgm:cxn modelId="{1E660DEC-1F70-48C5-91EA-FF6A4D583A21}" type="presParOf" srcId="{986C9782-2011-4352-BBB6-0A9789E888F6}" destId="{DAE28B04-05F4-4D25-9FD6-5AE07433184B}" srcOrd="1" destOrd="0" presId="urn:microsoft.com/office/officeart/2005/8/layout/bProcess4"/>
    <dgm:cxn modelId="{128DB8EE-9BB2-434D-99D0-3598387E3B07}" type="presParOf" srcId="{233AE091-50B6-46D4-BB7B-0B65DFEFA315}" destId="{0F692041-FCFD-4223-B7DC-329D49DE01CB}" srcOrd="1" destOrd="0" presId="urn:microsoft.com/office/officeart/2005/8/layout/bProcess4"/>
    <dgm:cxn modelId="{57141D86-3425-4D13-B136-319A6748DB26}" type="presParOf" srcId="{233AE091-50B6-46D4-BB7B-0B65DFEFA315}" destId="{51924AD2-7191-4E8A-8FFC-1BE394A976D6}" srcOrd="2" destOrd="0" presId="urn:microsoft.com/office/officeart/2005/8/layout/bProcess4"/>
    <dgm:cxn modelId="{36403CFD-C3A2-4D82-B7C9-0040B55F406B}" type="presParOf" srcId="{51924AD2-7191-4E8A-8FFC-1BE394A976D6}" destId="{9FD684E1-1B7F-424F-9002-5921DB6F8356}" srcOrd="0" destOrd="0" presId="urn:microsoft.com/office/officeart/2005/8/layout/bProcess4"/>
    <dgm:cxn modelId="{C9ADE726-5596-4887-9468-AA85F40788B7}" type="presParOf" srcId="{51924AD2-7191-4E8A-8FFC-1BE394A976D6}" destId="{19BB527F-5C1F-48D0-B714-94A5F705E7DA}" srcOrd="1" destOrd="0" presId="urn:microsoft.com/office/officeart/2005/8/layout/bProcess4"/>
    <dgm:cxn modelId="{D809AA1C-7235-4449-BB44-2DD208CE6B7F}" type="presParOf" srcId="{233AE091-50B6-46D4-BB7B-0B65DFEFA315}" destId="{191AB98A-74A7-48DF-B01A-98F3A54620B3}" srcOrd="3" destOrd="0" presId="urn:microsoft.com/office/officeart/2005/8/layout/bProcess4"/>
    <dgm:cxn modelId="{EF392DF0-6A5A-4FB4-B795-3EEAEDF9A32B}" type="presParOf" srcId="{233AE091-50B6-46D4-BB7B-0B65DFEFA315}" destId="{B19BB629-F890-4CFE-9832-B3AF3FFEA573}" srcOrd="4" destOrd="0" presId="urn:microsoft.com/office/officeart/2005/8/layout/bProcess4"/>
    <dgm:cxn modelId="{A34A01C0-95F5-429D-AEA2-3727BDF6403F}" type="presParOf" srcId="{B19BB629-F890-4CFE-9832-B3AF3FFEA573}" destId="{8FB136B1-B905-434B-A187-DC285B874878}" srcOrd="0" destOrd="0" presId="urn:microsoft.com/office/officeart/2005/8/layout/bProcess4"/>
    <dgm:cxn modelId="{FC7F5990-3466-4A3F-A0B9-65FD0EBE5BA7}" type="presParOf" srcId="{B19BB629-F890-4CFE-9832-B3AF3FFEA573}" destId="{0913D7ED-ADB4-4646-80B4-F5FF6A99302F}" srcOrd="1" destOrd="0" presId="urn:microsoft.com/office/officeart/2005/8/layout/bProcess4"/>
    <dgm:cxn modelId="{D1F896BE-88B2-4D69-9BD0-DF7A14B48E28}" type="presParOf" srcId="{233AE091-50B6-46D4-BB7B-0B65DFEFA315}" destId="{E0D82C00-2FC9-4CD7-B8A1-AE43DE1AD4EB}" srcOrd="5" destOrd="0" presId="urn:microsoft.com/office/officeart/2005/8/layout/bProcess4"/>
    <dgm:cxn modelId="{68DEF635-E37D-42D0-A175-0C3903AE159B}" type="presParOf" srcId="{233AE091-50B6-46D4-BB7B-0B65DFEFA315}" destId="{D410FF20-DC47-4F9A-B11F-BBE7B0FDA166}" srcOrd="6" destOrd="0" presId="urn:microsoft.com/office/officeart/2005/8/layout/bProcess4"/>
    <dgm:cxn modelId="{819E375E-4AAD-401E-82EB-CE7311C893E9}" type="presParOf" srcId="{D410FF20-DC47-4F9A-B11F-BBE7B0FDA166}" destId="{B1842B65-1A18-4D4F-9FFB-A5AD3DF5810D}" srcOrd="0" destOrd="0" presId="urn:microsoft.com/office/officeart/2005/8/layout/bProcess4"/>
    <dgm:cxn modelId="{9B00CAFD-615D-4743-AF03-1E1942838CB3}" type="presParOf" srcId="{D410FF20-DC47-4F9A-B11F-BBE7B0FDA166}" destId="{8E2C85DA-C673-434A-9425-F0C680E02E94}" srcOrd="1" destOrd="0" presId="urn:microsoft.com/office/officeart/2005/8/layout/bProcess4"/>
    <dgm:cxn modelId="{FB2D06F0-1542-42B3-874F-1937F2ED89BD}" type="presParOf" srcId="{233AE091-50B6-46D4-BB7B-0B65DFEFA315}" destId="{57707DF9-BFBB-41C9-967F-B169F748F447}" srcOrd="7" destOrd="0" presId="urn:microsoft.com/office/officeart/2005/8/layout/bProcess4"/>
    <dgm:cxn modelId="{ECA0263C-9F9D-4DEB-BC4B-657691CA2FDE}" type="presParOf" srcId="{233AE091-50B6-46D4-BB7B-0B65DFEFA315}" destId="{D92FA26E-F9EE-453F-B9F2-EA21E4786355}" srcOrd="8" destOrd="0" presId="urn:microsoft.com/office/officeart/2005/8/layout/bProcess4"/>
    <dgm:cxn modelId="{23982FEB-20DD-4D3C-9482-AB80B9111E50}" type="presParOf" srcId="{D92FA26E-F9EE-453F-B9F2-EA21E4786355}" destId="{ACC40D8E-2B49-478E-9BDF-DF3D4730B1A5}" srcOrd="0" destOrd="0" presId="urn:microsoft.com/office/officeart/2005/8/layout/bProcess4"/>
    <dgm:cxn modelId="{AF331FFB-7053-4C48-92F8-FDE305E687B1}" type="presParOf" srcId="{D92FA26E-F9EE-453F-B9F2-EA21E4786355}" destId="{9DCA88E5-0F8A-4DCD-938C-DF1B5DA2A066}" srcOrd="1" destOrd="0" presId="urn:microsoft.com/office/officeart/2005/8/layout/bProcess4"/>
    <dgm:cxn modelId="{0AB91038-3C6A-42B7-8D23-B4577281CD09}" type="presParOf" srcId="{233AE091-50B6-46D4-BB7B-0B65DFEFA315}" destId="{1CA40A4A-BC0A-43D7-A6CD-7EA77A4545F7}" srcOrd="9" destOrd="0" presId="urn:microsoft.com/office/officeart/2005/8/layout/bProcess4"/>
    <dgm:cxn modelId="{7709A4CC-D775-4AF6-8EF1-90AA7212A50D}" type="presParOf" srcId="{233AE091-50B6-46D4-BB7B-0B65DFEFA315}" destId="{3B2C4E84-DEEA-457D-BADB-F34A4EA916AC}" srcOrd="10" destOrd="0" presId="urn:microsoft.com/office/officeart/2005/8/layout/bProcess4"/>
    <dgm:cxn modelId="{D0C5A26D-F0F8-4422-A182-7A181914A8E3}" type="presParOf" srcId="{3B2C4E84-DEEA-457D-BADB-F34A4EA916AC}" destId="{716D9253-1FEA-4673-9FC7-A5183F1CBDAC}" srcOrd="0" destOrd="0" presId="urn:microsoft.com/office/officeart/2005/8/layout/bProcess4"/>
    <dgm:cxn modelId="{05ACBA16-DBE7-4CE9-AF10-F5E350DA63FF}" type="presParOf" srcId="{3B2C4E84-DEEA-457D-BADB-F34A4EA916AC}" destId="{EF7E52A7-7BAB-422A-A03B-49E5B91A79F3}" srcOrd="1" destOrd="0" presId="urn:microsoft.com/office/officeart/2005/8/layout/bProcess4"/>
    <dgm:cxn modelId="{1D5181EB-B16B-4980-B13E-71F6D0052AC1}" type="presParOf" srcId="{233AE091-50B6-46D4-BB7B-0B65DFEFA315}" destId="{DD9C93B7-AFC8-429D-914B-D6300095DBB5}" srcOrd="11" destOrd="0" presId="urn:microsoft.com/office/officeart/2005/8/layout/bProcess4"/>
    <dgm:cxn modelId="{9D174259-1455-4B3B-9E1D-69BBFEB168FD}" type="presParOf" srcId="{233AE091-50B6-46D4-BB7B-0B65DFEFA315}" destId="{75456B0E-C965-4E89-A151-1641CBC76201}" srcOrd="12" destOrd="0" presId="urn:microsoft.com/office/officeart/2005/8/layout/bProcess4"/>
    <dgm:cxn modelId="{82D9C912-238B-4E5B-8F6E-C0E18CE011C9}" type="presParOf" srcId="{75456B0E-C965-4E89-A151-1641CBC76201}" destId="{0B743610-BA54-4E66-BCA0-7DD01FC734DE}" srcOrd="0" destOrd="0" presId="urn:microsoft.com/office/officeart/2005/8/layout/bProcess4"/>
    <dgm:cxn modelId="{4AB54C95-23B0-4765-B3A7-7960AFD78D60}" type="presParOf" srcId="{75456B0E-C965-4E89-A151-1641CBC76201}" destId="{4F4C0B12-2CE1-4DA9-8620-634C4EE7FF38}" srcOrd="1" destOrd="0" presId="urn:microsoft.com/office/officeart/2005/8/layout/bProcess4"/>
    <dgm:cxn modelId="{7E55F562-9E62-4A59-9029-645E4BAFF1AC}" type="presParOf" srcId="{233AE091-50B6-46D4-BB7B-0B65DFEFA315}" destId="{3B1F67CB-72D6-4DA7-A11D-FDBDCF7A7DBA}" srcOrd="13" destOrd="0" presId="urn:microsoft.com/office/officeart/2005/8/layout/bProcess4"/>
    <dgm:cxn modelId="{113C80B5-CAB0-4EF8-A766-05271B02EE1F}" type="presParOf" srcId="{233AE091-50B6-46D4-BB7B-0B65DFEFA315}" destId="{38B82244-6323-4807-8FE9-2545735189E6}" srcOrd="14" destOrd="0" presId="urn:microsoft.com/office/officeart/2005/8/layout/bProcess4"/>
    <dgm:cxn modelId="{8E9A0B56-CD5E-4FFF-BF4C-C0AD332137B8}" type="presParOf" srcId="{38B82244-6323-4807-8FE9-2545735189E6}" destId="{9D4632E0-1753-4676-8D0F-86CE997995AC}" srcOrd="0" destOrd="0" presId="urn:microsoft.com/office/officeart/2005/8/layout/bProcess4"/>
    <dgm:cxn modelId="{2A40FACF-2C81-478B-871B-9842B6DFA685}" type="presParOf" srcId="{38B82244-6323-4807-8FE9-2545735189E6}" destId="{A91DF70D-8270-4E67-9D6B-F1B690163713}" srcOrd="1" destOrd="0" presId="urn:microsoft.com/office/officeart/2005/8/layout/bProcess4"/>
    <dgm:cxn modelId="{17C21CFD-386C-4768-BFE4-78C7D12213D4}" type="presParOf" srcId="{233AE091-50B6-46D4-BB7B-0B65DFEFA315}" destId="{9B7C094B-FC8E-4B8A-8BC7-ACAC9DCDEFDA}" srcOrd="15" destOrd="0" presId="urn:microsoft.com/office/officeart/2005/8/layout/bProcess4"/>
    <dgm:cxn modelId="{F8718F92-9428-4E68-8BE6-682988E571D7}" type="presParOf" srcId="{233AE091-50B6-46D4-BB7B-0B65DFEFA315}" destId="{C82AE14F-1C75-4050-A733-52E835767C95}" srcOrd="16" destOrd="0" presId="urn:microsoft.com/office/officeart/2005/8/layout/bProcess4"/>
    <dgm:cxn modelId="{B97A9730-1EF3-48BB-8761-0C4FA6CC26F9}" type="presParOf" srcId="{C82AE14F-1C75-4050-A733-52E835767C95}" destId="{38731B5D-C0E6-4BD8-A16F-85F85201B718}" srcOrd="0" destOrd="0" presId="urn:microsoft.com/office/officeart/2005/8/layout/bProcess4"/>
    <dgm:cxn modelId="{9DD413F2-0DEF-4070-8693-A2A3A717FE1A}" type="presParOf" srcId="{C82AE14F-1C75-4050-A733-52E835767C95}" destId="{D4A15A05-DF6D-4AD4-9071-12DA8A4EE839}" srcOrd="1" destOrd="0" presId="urn:microsoft.com/office/officeart/2005/8/layout/bProcess4"/>
    <dgm:cxn modelId="{BC8C76D1-B4CF-47ED-8EF6-C367F28ACAE7}" type="presParOf" srcId="{233AE091-50B6-46D4-BB7B-0B65DFEFA315}" destId="{4A43E30D-3BD6-40C0-A73B-9124CD52BD92}" srcOrd="17" destOrd="0" presId="urn:microsoft.com/office/officeart/2005/8/layout/bProcess4"/>
    <dgm:cxn modelId="{5ED21C09-D054-4EBA-B805-00AA780A1B8B}" type="presParOf" srcId="{233AE091-50B6-46D4-BB7B-0B65DFEFA315}" destId="{2848580D-24CF-405A-9A27-C6D64E875469}" srcOrd="18" destOrd="0" presId="urn:microsoft.com/office/officeart/2005/8/layout/bProcess4"/>
    <dgm:cxn modelId="{78DFF6D7-A9EA-4A4B-A7FD-08C28604AA3B}" type="presParOf" srcId="{2848580D-24CF-405A-9A27-C6D64E875469}" destId="{F686A517-6A41-40DC-9EC8-CE70AA975566}" srcOrd="0" destOrd="0" presId="urn:microsoft.com/office/officeart/2005/8/layout/bProcess4"/>
    <dgm:cxn modelId="{2CF4D1B1-078E-4FAA-95AE-D2D8B92B5B47}" type="presParOf" srcId="{2848580D-24CF-405A-9A27-C6D64E875469}" destId="{83114AA0-59D1-4321-A119-EC68CA556B90}" srcOrd="1" destOrd="0" presId="urn:microsoft.com/office/officeart/2005/8/layout/bProcess4"/>
    <dgm:cxn modelId="{ADEEF1ED-5EB1-4E27-98DF-EEE517CD2E36}" type="presParOf" srcId="{233AE091-50B6-46D4-BB7B-0B65DFEFA315}" destId="{B08248BE-DE60-4E80-B781-9AD7D19ADAF2}" srcOrd="19" destOrd="0" presId="urn:microsoft.com/office/officeart/2005/8/layout/bProcess4"/>
    <dgm:cxn modelId="{54348DD8-D956-42D1-9F06-87BFAF1A2084}" type="presParOf" srcId="{233AE091-50B6-46D4-BB7B-0B65DFEFA315}" destId="{0CA4C734-A986-4B2E-A2C1-E349B0C8EDE0}" srcOrd="20" destOrd="0" presId="urn:microsoft.com/office/officeart/2005/8/layout/bProcess4"/>
    <dgm:cxn modelId="{62095AF0-ED90-45BB-86F9-00D3D03779F6}" type="presParOf" srcId="{0CA4C734-A986-4B2E-A2C1-E349B0C8EDE0}" destId="{01FE2B0C-108B-493C-9952-4DE3FF549ED9}" srcOrd="0" destOrd="0" presId="urn:microsoft.com/office/officeart/2005/8/layout/bProcess4"/>
    <dgm:cxn modelId="{003F53B6-4BC4-471C-922B-3020247A404F}" type="presParOf" srcId="{0CA4C734-A986-4B2E-A2C1-E349B0C8EDE0}" destId="{2A79CC11-1533-47AC-A342-55E1FAA4F71F}" srcOrd="1" destOrd="0" presId="urn:microsoft.com/office/officeart/2005/8/layout/bProcess4"/>
    <dgm:cxn modelId="{DBA16806-6612-41FA-8A55-F8C7FC1CF59D}" type="presParOf" srcId="{233AE091-50B6-46D4-BB7B-0B65DFEFA315}" destId="{C2931D75-E0B3-4217-8006-57504BB573AB}" srcOrd="21" destOrd="0" presId="urn:microsoft.com/office/officeart/2005/8/layout/bProcess4"/>
    <dgm:cxn modelId="{FC7AFD6E-6E47-4F45-BA72-B94196EE105F}" type="presParOf" srcId="{233AE091-50B6-46D4-BB7B-0B65DFEFA315}" destId="{F2C52189-298C-48E2-98D7-68B64D547F41}" srcOrd="22" destOrd="0" presId="urn:microsoft.com/office/officeart/2005/8/layout/bProcess4"/>
    <dgm:cxn modelId="{45820EDD-2B9D-4606-A531-89CE476DD25E}" type="presParOf" srcId="{F2C52189-298C-48E2-98D7-68B64D547F41}" destId="{D66A32A1-2669-4DF6-8C95-4C98A2D9AEE0}" srcOrd="0" destOrd="0" presId="urn:microsoft.com/office/officeart/2005/8/layout/bProcess4"/>
    <dgm:cxn modelId="{CEC9ECC4-9212-42AA-8EEE-05FAE5FCEC2C}" type="presParOf" srcId="{F2C52189-298C-48E2-98D7-68B64D547F41}" destId="{15B9954B-6B04-4620-9174-A4BE7E3DE89E}" srcOrd="1" destOrd="0" presId="urn:microsoft.com/office/officeart/2005/8/layout/bProcess4"/>
  </dgm:cxnLst>
  <dgm:bg/>
  <dgm:whole/>
  <dgm:extLst>
    <a:ext uri="http://schemas.microsoft.com/office/drawing/2008/diagram">
      <dsp:dataModelExt xmlns:dsp="http://schemas.microsoft.com/office/drawing/2008/diagram" relId="rId6" minVer="http://schemas.openxmlformats.org/drawingml/2006/diagram"/>
    </a:ext>
  </dgm:extLst>
</dgm:dataModel>
</file>

<file path=ppt/diagrams/drawing1.xml><?xml version="1.0" encoding="utf-8"?>
<dsp:drawing xmlns:dgm="http://schemas.openxmlformats.org/drawingml/2006/diagram" xmlns:dsp="http://schemas.microsoft.com/office/drawing/2008/diagram" xmlns:a="http://schemas.openxmlformats.org/drawingml/2006/main">
  <dsp:spTree>
    <dsp:nvGrpSpPr>
      <dsp:cNvPr id="0" name=""/>
      <dsp:cNvGrpSpPr/>
    </dsp:nvGrpSpPr>
    <dsp:grpSpPr/>
    <dsp:sp modelId="{58DAF162-9A33-784D-B0DE-AAA316640B4E}">
      <dsp:nvSpPr>
        <dsp:cNvPr id="0" name=""/>
        <dsp:cNvSpPr/>
      </dsp:nvSpPr>
      <dsp:spPr>
        <a:xfrm>
          <a:off x="821" y="44166"/>
          <a:ext cx="3327201" cy="3992641"/>
        </a:xfrm>
        <a:prstGeom prst="rect">
          <a:avLst/>
        </a:prstGeom>
        <a:solidFill>
          <a:schemeClr val="accent2">
            <a:hueOff val="0"/>
            <a:satOff val="0"/>
            <a:lumOff val="0"/>
            <a:alphaOff val="0"/>
          </a:schemeClr>
        </a:solidFill>
        <a:ln w="12700" cap="flat" cmpd="sng" algn="ctr">
          <a:solidFill>
            <a:schemeClr val="accent2">
              <a:hueOff val="0"/>
              <a:satOff val="0"/>
              <a:lumOff val="0"/>
              <a:alphaOff val="0"/>
            </a:schemeClr>
          </a:solidFill>
          <a:prstDash val="solid"/>
          <a:miter lim="800000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>
          <a:schemeClr val="lt1"/>
        </a:fontRef>
      </dsp:style>
      <dsp:txBody>
        <a:bodyPr spcFirstLastPara="0" vert="horz" wrap="square" lIns="328654" tIns="0" rIns="328654" bIns="330200" numCol="1" spcCol="1270" anchor="t" anchorCtr="0">
          <a:noAutofit/>
        </a:bodyPr>
        <a:lstStyle/>
        <a:p>
          <a:pPr marL="0" lvl="0" indent="0" algn="l" defTabSz="800100">
            <a:lnSpc>
              <a:spcPct val="90000"/>
            </a:lnSpc>
            <a:spcBef>
              <a:spcPct val="0"/>
            </a:spcBef>
            <a:spcAft>
              <a:spcPct val="35000"/>
            </a:spcAft>
            <a:buNone/>
          </a:pPr>
          <a:r>
            <a:rPr lang="en-US" sz="1800" kern="1200" dirty="0" err="1"/>
            <a:t>Menghemat</a:t>
          </a:r>
          <a:r>
            <a:rPr lang="en-US" sz="1800" kern="1200" dirty="0"/>
            <a:t> </a:t>
          </a:r>
          <a:r>
            <a:rPr lang="en-US" sz="1800" kern="1200" dirty="0" err="1"/>
            <a:t>anggaran</a:t>
          </a:r>
          <a:r>
            <a:rPr lang="en-US" sz="1800" kern="1200" dirty="0"/>
            <a:t> TI </a:t>
          </a:r>
          <a:r>
            <a:rPr lang="en-US" sz="1800" kern="1200" dirty="0" err="1"/>
            <a:t>dalam</a:t>
          </a:r>
          <a:r>
            <a:rPr lang="en-US" sz="1800" kern="1200" dirty="0"/>
            <a:t>: </a:t>
          </a:r>
          <a:r>
            <a:rPr lang="en-US" sz="1800" kern="1200" dirty="0" err="1"/>
            <a:t>penyediaan</a:t>
          </a:r>
          <a:r>
            <a:rPr lang="en-US" sz="1800" kern="1200" dirty="0"/>
            <a:t> </a:t>
          </a:r>
          <a:r>
            <a:rPr lang="en-US" sz="1800" kern="1200" dirty="0" err="1"/>
            <a:t>sistem</a:t>
          </a:r>
          <a:r>
            <a:rPr lang="en-US" sz="1800" kern="1200" dirty="0"/>
            <a:t>, </a:t>
          </a:r>
          <a:r>
            <a:rPr lang="en-US" sz="1800" kern="1200" dirty="0" err="1"/>
            <a:t>penyediaan</a:t>
          </a:r>
          <a:r>
            <a:rPr lang="en-US" sz="1800" kern="1200" dirty="0"/>
            <a:t> </a:t>
          </a:r>
          <a:r>
            <a:rPr lang="en-US" sz="1800" kern="1200" dirty="0" err="1"/>
            <a:t>sistem</a:t>
          </a:r>
          <a:r>
            <a:rPr lang="en-US" sz="1800" kern="1200" dirty="0"/>
            <a:t> </a:t>
          </a:r>
          <a:r>
            <a:rPr lang="en-US" sz="1800" kern="1200" dirty="0" err="1"/>
            <a:t>informasi</a:t>
          </a:r>
          <a:r>
            <a:rPr lang="en-US" sz="1800" kern="1200" dirty="0"/>
            <a:t>, </a:t>
          </a:r>
          <a:r>
            <a:rPr lang="en-US" sz="1800" kern="1200" dirty="0" err="1"/>
            <a:t>pengembangan</a:t>
          </a:r>
          <a:r>
            <a:rPr lang="en-US" sz="1800" kern="1200" dirty="0"/>
            <a:t>, </a:t>
          </a:r>
          <a:r>
            <a:rPr lang="en-US" sz="1800" kern="1200" dirty="0" err="1"/>
            <a:t>pengujian</a:t>
          </a:r>
          <a:r>
            <a:rPr lang="en-US" sz="1800" kern="1200" dirty="0"/>
            <a:t> </a:t>
          </a:r>
          <a:r>
            <a:rPr lang="en-US" sz="1800" kern="1200" dirty="0" err="1"/>
            <a:t>dan</a:t>
          </a:r>
          <a:r>
            <a:rPr lang="en-US" sz="1800" kern="1200" dirty="0"/>
            <a:t> </a:t>
          </a:r>
          <a:r>
            <a:rPr lang="en-US" sz="1800" kern="1200" dirty="0" err="1"/>
            <a:t>perawatan</a:t>
          </a:r>
          <a:endParaRPr lang="en-US" sz="1800" kern="1200" dirty="0"/>
        </a:p>
      </dsp:txBody>
      <dsp:txXfrm>
        <a:off x="821" y="1641222"/>
        <a:ext cx="3327201" cy="2395585"/>
      </dsp:txXfrm>
    </dsp:sp>
    <dsp:sp modelId="{E704DA42-1663-384F-A08D-4C47B45673D0}">
      <dsp:nvSpPr>
        <dsp:cNvPr id="0" name=""/>
        <dsp:cNvSpPr/>
      </dsp:nvSpPr>
      <dsp:spPr>
        <a:xfrm>
          <a:off x="821" y="44166"/>
          <a:ext cx="3327201" cy="1597056"/>
        </a:xfrm>
        <a:prstGeom prst="rect">
          <a:avLst/>
        </a:prstGeom>
        <a:noFill/>
        <a:ln w="12700" cap="flat" cmpd="sng" algn="ctr">
          <a:noFill/>
          <a:prstDash val="solid"/>
          <a:miter lim="800000"/>
        </a:ln>
        <a:effectLst/>
        <a:sp3d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>
          <a:schemeClr val="lt1"/>
        </a:fontRef>
      </dsp:style>
      <dsp:txBody>
        <a:bodyPr spcFirstLastPara="0" vert="horz" wrap="square" lIns="328654" tIns="165100" rIns="328654" bIns="165100" numCol="1" spcCol="1270" anchor="ctr" anchorCtr="0">
          <a:noAutofit/>
        </a:bodyPr>
        <a:lstStyle/>
        <a:p>
          <a:pPr marL="0" lvl="0" indent="0" algn="l" defTabSz="2933700">
            <a:lnSpc>
              <a:spcPct val="90000"/>
            </a:lnSpc>
            <a:spcBef>
              <a:spcPct val="0"/>
            </a:spcBef>
            <a:spcAft>
              <a:spcPct val="35000"/>
            </a:spcAft>
            <a:buNone/>
          </a:pPr>
          <a:r>
            <a:rPr lang="en-US" sz="6600" kern="1200"/>
            <a:t>01</a:t>
          </a:r>
        </a:p>
      </dsp:txBody>
      <dsp:txXfrm>
        <a:off x="821" y="44166"/>
        <a:ext cx="3327201" cy="1597056"/>
      </dsp:txXfrm>
    </dsp:sp>
    <dsp:sp modelId="{09639FC6-BC41-FF45-97B6-EE819AA2A90B}">
      <dsp:nvSpPr>
        <dsp:cNvPr id="0" name=""/>
        <dsp:cNvSpPr/>
      </dsp:nvSpPr>
      <dsp:spPr>
        <a:xfrm>
          <a:off x="3594199" y="44166"/>
          <a:ext cx="3327201" cy="3992641"/>
        </a:xfrm>
        <a:prstGeom prst="rect">
          <a:avLst/>
        </a:prstGeom>
        <a:solidFill>
          <a:schemeClr val="accent2">
            <a:hueOff val="-727682"/>
            <a:satOff val="-41964"/>
            <a:lumOff val="4314"/>
            <a:alphaOff val="0"/>
          </a:schemeClr>
        </a:solidFill>
        <a:ln w="12700" cap="flat" cmpd="sng" algn="ctr">
          <a:solidFill>
            <a:schemeClr val="accent2">
              <a:hueOff val="-727682"/>
              <a:satOff val="-41964"/>
              <a:lumOff val="4314"/>
              <a:alphaOff val="0"/>
            </a:schemeClr>
          </a:solidFill>
          <a:prstDash val="solid"/>
          <a:miter lim="800000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>
          <a:schemeClr val="lt1"/>
        </a:fontRef>
      </dsp:style>
      <dsp:txBody>
        <a:bodyPr spcFirstLastPara="0" vert="horz" wrap="square" lIns="328654" tIns="0" rIns="328654" bIns="330200" numCol="1" spcCol="1270" anchor="t" anchorCtr="0">
          <a:noAutofit/>
        </a:bodyPr>
        <a:lstStyle/>
        <a:p>
          <a:pPr marL="0" lvl="0" indent="0" algn="l" defTabSz="800100">
            <a:lnSpc>
              <a:spcPct val="90000"/>
            </a:lnSpc>
            <a:spcBef>
              <a:spcPct val="0"/>
            </a:spcBef>
            <a:spcAft>
              <a:spcPct val="35000"/>
            </a:spcAft>
            <a:buNone/>
          </a:pPr>
          <a:r>
            <a:rPr lang="en-US" sz="1800" kern="1200"/>
            <a:t>Memudahkan penyedia layanan dan pengembang di dalam penyediaan layanan dalam satu sistem, perbaikan, pengembangan berkelanjutan, hingga perawatan dan pemeliharaan sistem</a:t>
          </a:r>
        </a:p>
      </dsp:txBody>
      <dsp:txXfrm>
        <a:off x="3594199" y="1641222"/>
        <a:ext cx="3327201" cy="2395585"/>
      </dsp:txXfrm>
    </dsp:sp>
    <dsp:sp modelId="{1EC841CC-90DC-3343-9086-711D80EBD8E9}">
      <dsp:nvSpPr>
        <dsp:cNvPr id="0" name=""/>
        <dsp:cNvSpPr/>
      </dsp:nvSpPr>
      <dsp:spPr>
        <a:xfrm>
          <a:off x="3594199" y="44166"/>
          <a:ext cx="3327201" cy="1597056"/>
        </a:xfrm>
        <a:prstGeom prst="rect">
          <a:avLst/>
        </a:prstGeom>
        <a:noFill/>
        <a:ln w="12700" cap="flat" cmpd="sng" algn="ctr">
          <a:noFill/>
          <a:prstDash val="solid"/>
          <a:miter lim="800000"/>
        </a:ln>
        <a:effectLst/>
        <a:sp3d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>
          <a:schemeClr val="lt1"/>
        </a:fontRef>
      </dsp:style>
      <dsp:txBody>
        <a:bodyPr spcFirstLastPara="0" vert="horz" wrap="square" lIns="328654" tIns="165100" rIns="328654" bIns="165100" numCol="1" spcCol="1270" anchor="ctr" anchorCtr="0">
          <a:noAutofit/>
        </a:bodyPr>
        <a:lstStyle/>
        <a:p>
          <a:pPr marL="0" lvl="0" indent="0" algn="l" defTabSz="2933700">
            <a:lnSpc>
              <a:spcPct val="90000"/>
            </a:lnSpc>
            <a:spcBef>
              <a:spcPct val="0"/>
            </a:spcBef>
            <a:spcAft>
              <a:spcPct val="35000"/>
            </a:spcAft>
            <a:buNone/>
          </a:pPr>
          <a:r>
            <a:rPr lang="en-US" sz="6600" kern="1200"/>
            <a:t>02</a:t>
          </a:r>
        </a:p>
      </dsp:txBody>
      <dsp:txXfrm>
        <a:off x="3594199" y="44166"/>
        <a:ext cx="3327201" cy="1597056"/>
      </dsp:txXfrm>
    </dsp:sp>
    <dsp:sp modelId="{C8166ACB-5B7C-8B4B-9CF7-D3BA05BF1725}">
      <dsp:nvSpPr>
        <dsp:cNvPr id="0" name=""/>
        <dsp:cNvSpPr/>
      </dsp:nvSpPr>
      <dsp:spPr>
        <a:xfrm>
          <a:off x="7187576" y="44166"/>
          <a:ext cx="3327201" cy="3992641"/>
        </a:xfrm>
        <a:prstGeom prst="rect">
          <a:avLst/>
        </a:prstGeom>
        <a:solidFill>
          <a:schemeClr val="accent2">
            <a:hueOff val="-1455363"/>
            <a:satOff val="-83928"/>
            <a:lumOff val="8628"/>
            <a:alphaOff val="0"/>
          </a:schemeClr>
        </a:solidFill>
        <a:ln w="12700" cap="flat" cmpd="sng" algn="ctr">
          <a:solidFill>
            <a:schemeClr val="accent2">
              <a:hueOff val="-1455363"/>
              <a:satOff val="-83928"/>
              <a:lumOff val="8628"/>
              <a:alphaOff val="0"/>
            </a:schemeClr>
          </a:solidFill>
          <a:prstDash val="solid"/>
          <a:miter lim="800000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>
          <a:schemeClr val="lt1"/>
        </a:fontRef>
      </dsp:style>
      <dsp:txBody>
        <a:bodyPr spcFirstLastPara="0" vert="horz" wrap="square" lIns="328654" tIns="0" rIns="328654" bIns="330200" numCol="1" spcCol="1270" anchor="t" anchorCtr="0">
          <a:noAutofit/>
        </a:bodyPr>
        <a:lstStyle/>
        <a:p>
          <a:pPr marL="0" lvl="0" indent="0" algn="l" defTabSz="800100">
            <a:lnSpc>
              <a:spcPct val="90000"/>
            </a:lnSpc>
            <a:spcBef>
              <a:spcPct val="0"/>
            </a:spcBef>
            <a:spcAft>
              <a:spcPct val="35000"/>
            </a:spcAft>
            <a:buNone/>
          </a:pPr>
          <a:r>
            <a:rPr lang="en-US" sz="1800" kern="1200" dirty="0" err="1"/>
            <a:t>Memudahkan</a:t>
          </a:r>
          <a:r>
            <a:rPr lang="en-US" sz="1800" kern="1200" dirty="0"/>
            <a:t> </a:t>
          </a:r>
          <a:r>
            <a:rPr lang="en-US" sz="1800" kern="1200" dirty="0" err="1"/>
            <a:t>pengguna</a:t>
          </a:r>
          <a:r>
            <a:rPr lang="en-US" sz="1800" kern="1200" dirty="0"/>
            <a:t> </a:t>
          </a:r>
          <a:r>
            <a:rPr lang="en-US" sz="1800" kern="1200" dirty="0" err="1"/>
            <a:t>mengingat</a:t>
          </a:r>
          <a:r>
            <a:rPr lang="en-US" sz="1800" kern="1200" dirty="0"/>
            <a:t> </a:t>
          </a:r>
          <a:r>
            <a:rPr lang="en-US" sz="1800" kern="1200" dirty="0" err="1"/>
            <a:t>lokasi</a:t>
          </a:r>
          <a:r>
            <a:rPr lang="en-US" sz="1800" kern="1200" dirty="0"/>
            <a:t> </a:t>
          </a:r>
          <a:r>
            <a:rPr lang="en-US" sz="1800" kern="1200" dirty="0" err="1"/>
            <a:t>layanan</a:t>
          </a:r>
          <a:r>
            <a:rPr lang="en-US" sz="1800" kern="1200" dirty="0"/>
            <a:t>, </a:t>
          </a:r>
          <a:r>
            <a:rPr lang="en-US" sz="1800" kern="1200" dirty="0" err="1"/>
            <a:t>mengakses</a:t>
          </a:r>
          <a:r>
            <a:rPr lang="en-US" sz="1800" kern="1200" dirty="0"/>
            <a:t> </a:t>
          </a:r>
          <a:r>
            <a:rPr lang="en-US" sz="1800" kern="1200" dirty="0" err="1"/>
            <a:t>informasi</a:t>
          </a:r>
          <a:r>
            <a:rPr lang="en-US" sz="1800" kern="1200" dirty="0"/>
            <a:t>, </a:t>
          </a:r>
          <a:r>
            <a:rPr lang="en-US" sz="1800" kern="1200" dirty="0" err="1"/>
            <a:t>memperoleh</a:t>
          </a:r>
          <a:r>
            <a:rPr lang="en-US" sz="1800" kern="1200" dirty="0"/>
            <a:t> data </a:t>
          </a:r>
          <a:r>
            <a:rPr lang="en-US" sz="1800" kern="1200" dirty="0" err="1"/>
            <a:t>dan</a:t>
          </a:r>
          <a:r>
            <a:rPr lang="en-US" sz="1800" kern="1200" dirty="0"/>
            <a:t> </a:t>
          </a:r>
          <a:r>
            <a:rPr lang="en-US" sz="1800" kern="1200" dirty="0" err="1"/>
            <a:t>informasi</a:t>
          </a:r>
          <a:r>
            <a:rPr lang="en-US" sz="1800" kern="1200" dirty="0"/>
            <a:t>, </a:t>
          </a:r>
          <a:r>
            <a:rPr lang="en-US" sz="1800" kern="1200" dirty="0" err="1"/>
            <a:t>hingga</a:t>
          </a:r>
          <a:r>
            <a:rPr lang="en-US" sz="1800" kern="1200" dirty="0"/>
            <a:t> </a:t>
          </a:r>
          <a:r>
            <a:rPr lang="en-US" sz="1800" kern="1200" dirty="0" err="1"/>
            <a:t>menggunakan</a:t>
          </a:r>
          <a:r>
            <a:rPr lang="en-US" sz="1800" kern="1200" dirty="0"/>
            <a:t> </a:t>
          </a:r>
          <a:r>
            <a:rPr lang="en-US" sz="1800" kern="1200" dirty="0" err="1"/>
            <a:t>semua</a:t>
          </a:r>
          <a:r>
            <a:rPr lang="en-US" sz="1800" kern="1200" dirty="0"/>
            <a:t> menu yang </a:t>
          </a:r>
          <a:r>
            <a:rPr lang="en-US" sz="1800" kern="1200" dirty="0" err="1"/>
            <a:t>disediakan</a:t>
          </a:r>
          <a:r>
            <a:rPr lang="en-US" sz="1800" kern="1200" dirty="0"/>
            <a:t> </a:t>
          </a:r>
          <a:r>
            <a:rPr lang="en-US" sz="1800" kern="1200" dirty="0" err="1"/>
            <a:t>didalamnya</a:t>
          </a:r>
          <a:r>
            <a:rPr lang="en-US" sz="1800" kern="1200" dirty="0"/>
            <a:t>, </a:t>
          </a:r>
          <a:r>
            <a:rPr lang="en-US" sz="1800" kern="1200" dirty="0" err="1"/>
            <a:t>secara</a:t>
          </a:r>
          <a:r>
            <a:rPr lang="en-US" sz="1800" kern="1200" dirty="0"/>
            <a:t> </a:t>
          </a:r>
          <a:r>
            <a:rPr lang="en-US" sz="1800" kern="1200" dirty="0" err="1"/>
            <a:t>lebih</a:t>
          </a:r>
          <a:r>
            <a:rPr lang="en-US" sz="1800" kern="1200" dirty="0"/>
            <a:t> optimal</a:t>
          </a:r>
        </a:p>
      </dsp:txBody>
      <dsp:txXfrm>
        <a:off x="7187576" y="1641222"/>
        <a:ext cx="3327201" cy="2395585"/>
      </dsp:txXfrm>
    </dsp:sp>
    <dsp:sp modelId="{DEFCBAD7-5008-F34E-BE3C-7BE5A7393867}">
      <dsp:nvSpPr>
        <dsp:cNvPr id="0" name=""/>
        <dsp:cNvSpPr/>
      </dsp:nvSpPr>
      <dsp:spPr>
        <a:xfrm>
          <a:off x="7187576" y="44166"/>
          <a:ext cx="3327201" cy="1597056"/>
        </a:xfrm>
        <a:prstGeom prst="rect">
          <a:avLst/>
        </a:prstGeom>
        <a:noFill/>
        <a:ln w="12700" cap="flat" cmpd="sng" algn="ctr">
          <a:noFill/>
          <a:prstDash val="solid"/>
          <a:miter lim="800000"/>
        </a:ln>
        <a:effectLst/>
        <a:sp3d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>
          <a:schemeClr val="lt1"/>
        </a:fontRef>
      </dsp:style>
      <dsp:txBody>
        <a:bodyPr spcFirstLastPara="0" vert="horz" wrap="square" lIns="328654" tIns="165100" rIns="328654" bIns="165100" numCol="1" spcCol="1270" anchor="ctr" anchorCtr="0">
          <a:noAutofit/>
        </a:bodyPr>
        <a:lstStyle/>
        <a:p>
          <a:pPr marL="0" lvl="0" indent="0" algn="l" defTabSz="2933700">
            <a:lnSpc>
              <a:spcPct val="90000"/>
            </a:lnSpc>
            <a:spcBef>
              <a:spcPct val="0"/>
            </a:spcBef>
            <a:spcAft>
              <a:spcPct val="35000"/>
            </a:spcAft>
            <a:buNone/>
          </a:pPr>
          <a:r>
            <a:rPr lang="en-US" sz="6600" kern="1200"/>
            <a:t>03</a:t>
          </a:r>
        </a:p>
      </dsp:txBody>
      <dsp:txXfrm>
        <a:off x="7187576" y="44166"/>
        <a:ext cx="3327201" cy="1597056"/>
      </dsp:txXfrm>
    </dsp:sp>
  </dsp:spTree>
</dsp:drawing>
</file>

<file path=ppt/diagrams/drawing2.xml><?xml version="1.0" encoding="utf-8"?>
<dsp:drawing xmlns:dgm="http://schemas.openxmlformats.org/drawingml/2006/diagram" xmlns:dsp="http://schemas.microsoft.com/office/drawing/2008/diagram" xmlns:a="http://schemas.openxmlformats.org/drawingml/2006/main">
  <dsp:spTree>
    <dsp:nvGrpSpPr>
      <dsp:cNvPr id="0" name=""/>
      <dsp:cNvGrpSpPr/>
    </dsp:nvGrpSpPr>
    <dsp:grpSpPr/>
    <dsp:sp modelId="{4206C1E7-006A-774D-82DC-099205F0BBF7}">
      <dsp:nvSpPr>
        <dsp:cNvPr id="0" name=""/>
        <dsp:cNvSpPr/>
      </dsp:nvSpPr>
      <dsp:spPr>
        <a:xfrm>
          <a:off x="0" y="26219"/>
          <a:ext cx="10515600" cy="503685"/>
        </a:xfrm>
        <a:prstGeom prst="roundRect">
          <a:avLst/>
        </a:prstGeom>
        <a:solidFill>
          <a:schemeClr val="accent2">
            <a:hueOff val="0"/>
            <a:satOff val="0"/>
            <a:lumOff val="0"/>
            <a:alphaOff val="0"/>
          </a:schemeClr>
        </a:solidFill>
        <a:ln w="12700" cap="flat" cmpd="sng" algn="ctr">
          <a:solidFill>
            <a:schemeClr val="lt1">
              <a:hueOff val="0"/>
              <a:satOff val="0"/>
              <a:lumOff val="0"/>
              <a:alphaOff val="0"/>
            </a:schemeClr>
          </a:solidFill>
          <a:prstDash val="solid"/>
          <a:miter lim="800000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>
          <a:schemeClr val="lt1"/>
        </a:fontRef>
      </dsp:style>
      <dsp:txBody>
        <a:bodyPr spcFirstLastPara="0" vert="horz" wrap="square" lIns="80010" tIns="80010" rIns="80010" bIns="80010" numCol="1" spcCol="1270" anchor="ctr" anchorCtr="0">
          <a:noAutofit/>
        </a:bodyPr>
        <a:lstStyle/>
        <a:p>
          <a:pPr marL="0" lvl="0" indent="0" algn="l" defTabSz="933450">
            <a:lnSpc>
              <a:spcPct val="90000"/>
            </a:lnSpc>
            <a:spcBef>
              <a:spcPct val="0"/>
            </a:spcBef>
            <a:spcAft>
              <a:spcPct val="35000"/>
            </a:spcAft>
            <a:buNone/>
          </a:pPr>
          <a:r>
            <a:rPr lang="en-US" sz="2100" b="1" kern="1200"/>
            <a:t>Total dan Homogen</a:t>
          </a:r>
          <a:endParaRPr lang="en-US" sz="2100" kern="1200"/>
        </a:p>
      </dsp:txBody>
      <dsp:txXfrm>
        <a:off x="24588" y="50807"/>
        <a:ext cx="10466424" cy="454509"/>
      </dsp:txXfrm>
    </dsp:sp>
    <dsp:sp modelId="{C20534B6-51DE-C844-B8B5-5F7D6B705300}">
      <dsp:nvSpPr>
        <dsp:cNvPr id="0" name=""/>
        <dsp:cNvSpPr/>
      </dsp:nvSpPr>
      <dsp:spPr>
        <a:xfrm>
          <a:off x="0" y="529904"/>
          <a:ext cx="10515600" cy="1651860"/>
        </a:xfrm>
        <a:prstGeom prst="rect">
          <a:avLst/>
        </a:prstGeom>
        <a:noFill/>
        <a:ln>
          <a:noFill/>
        </a:ln>
        <a:effectLst/>
      </dsp:spPr>
      <dsp:style>
        <a:lnRef idx="0">
          <a:scrgbClr r="0" g="0" b="0"/>
        </a:lnRef>
        <a:fillRef idx="0">
          <a:scrgbClr r="0" g="0" b="0"/>
        </a:fillRef>
        <a:effectRef idx="0">
          <a:scrgbClr r="0" g="0" b="0"/>
        </a:effectRef>
        <a:fontRef idx="minor"/>
      </dsp:style>
      <dsp:txBody>
        <a:bodyPr spcFirstLastPara="0" vert="horz" wrap="square" lIns="333870" tIns="26670" rIns="149352" bIns="26670" numCol="1" spcCol="1270" anchor="t" anchorCtr="0">
          <a:noAutofit/>
        </a:bodyPr>
        <a:lstStyle/>
        <a:p>
          <a:pPr marL="171450" lvl="1" indent="-171450" algn="l" defTabSz="711200">
            <a:lnSpc>
              <a:spcPct val="90000"/>
            </a:lnSpc>
            <a:spcBef>
              <a:spcPct val="0"/>
            </a:spcBef>
            <a:spcAft>
              <a:spcPct val="20000"/>
            </a:spcAft>
            <a:buChar char="•"/>
          </a:pPr>
          <a:r>
            <a:rPr lang="en-US" sz="1600" kern="1200"/>
            <a:t>Ketersediaan Dana</a:t>
          </a:r>
        </a:p>
        <a:p>
          <a:pPr marL="171450" lvl="1" indent="-171450" algn="l" defTabSz="711200">
            <a:lnSpc>
              <a:spcPct val="90000"/>
            </a:lnSpc>
            <a:spcBef>
              <a:spcPct val="0"/>
            </a:spcBef>
            <a:spcAft>
              <a:spcPct val="20000"/>
            </a:spcAft>
            <a:buChar char="•"/>
          </a:pPr>
          <a:r>
            <a:rPr lang="en-US" sz="1600" kern="1200"/>
            <a:t>Ketersediaan SDM</a:t>
          </a:r>
        </a:p>
        <a:p>
          <a:pPr marL="171450" lvl="1" indent="-171450" algn="l" defTabSz="711200">
            <a:lnSpc>
              <a:spcPct val="90000"/>
            </a:lnSpc>
            <a:spcBef>
              <a:spcPct val="0"/>
            </a:spcBef>
            <a:spcAft>
              <a:spcPct val="20000"/>
            </a:spcAft>
            <a:buChar char="•"/>
          </a:pPr>
          <a:r>
            <a:rPr lang="en-US" sz="1600" kern="1200" dirty="0" err="1"/>
            <a:t>Ketersediaan</a:t>
          </a:r>
          <a:r>
            <a:rPr lang="en-US" sz="1600" kern="1200" dirty="0"/>
            <a:t> </a:t>
          </a:r>
          <a:r>
            <a:rPr lang="en-US" sz="1600" kern="1200" dirty="0" err="1"/>
            <a:t>Waktu</a:t>
          </a:r>
          <a:endParaRPr lang="en-US" sz="1600" kern="1200" dirty="0"/>
        </a:p>
        <a:p>
          <a:pPr marL="171450" lvl="1" indent="-171450" algn="l" defTabSz="711200">
            <a:lnSpc>
              <a:spcPct val="90000"/>
            </a:lnSpc>
            <a:spcBef>
              <a:spcPct val="0"/>
            </a:spcBef>
            <a:spcAft>
              <a:spcPct val="20000"/>
            </a:spcAft>
            <a:buChar char="•"/>
          </a:pPr>
          <a:r>
            <a:rPr lang="en-US" sz="1600" kern="1200"/>
            <a:t>Kesiapan mental, fisik, kemampuan teknis dan pengetahuan</a:t>
          </a:r>
        </a:p>
        <a:p>
          <a:pPr marL="171450" lvl="1" indent="-171450" algn="l" defTabSz="711200">
            <a:lnSpc>
              <a:spcPct val="90000"/>
            </a:lnSpc>
            <a:spcBef>
              <a:spcPct val="0"/>
            </a:spcBef>
            <a:spcAft>
              <a:spcPct val="20000"/>
            </a:spcAft>
            <a:buChar char="•"/>
          </a:pPr>
          <a:r>
            <a:rPr lang="en-US" sz="1600" kern="1200" dirty="0" err="1"/>
            <a:t>Terdapat</a:t>
          </a:r>
          <a:r>
            <a:rPr lang="en-US" sz="1600" kern="1200" dirty="0"/>
            <a:t> framework </a:t>
          </a:r>
        </a:p>
        <a:p>
          <a:pPr marL="171450" lvl="1" indent="-171450" algn="l" defTabSz="711200">
            <a:lnSpc>
              <a:spcPct val="90000"/>
            </a:lnSpc>
            <a:spcBef>
              <a:spcPct val="0"/>
            </a:spcBef>
            <a:spcAft>
              <a:spcPct val="20000"/>
            </a:spcAft>
            <a:buChar char="•"/>
          </a:pPr>
          <a:r>
            <a:rPr lang="en-US" sz="1600" kern="1200"/>
            <a:t>Kematangan Teknologi informasi, SDM, dan Organisasi</a:t>
          </a:r>
        </a:p>
      </dsp:txBody>
      <dsp:txXfrm>
        <a:off x="0" y="529904"/>
        <a:ext cx="10515600" cy="1651860"/>
      </dsp:txXfrm>
    </dsp:sp>
    <dsp:sp modelId="{E40D0AAA-737F-2843-85FF-8BBCE707576A}">
      <dsp:nvSpPr>
        <dsp:cNvPr id="0" name=""/>
        <dsp:cNvSpPr/>
      </dsp:nvSpPr>
      <dsp:spPr>
        <a:xfrm>
          <a:off x="0" y="2181764"/>
          <a:ext cx="10515600" cy="503685"/>
        </a:xfrm>
        <a:prstGeom prst="roundRect">
          <a:avLst/>
        </a:prstGeom>
        <a:solidFill>
          <a:srgbClr val="660066"/>
        </a:solidFill>
        <a:ln w="12700" cap="flat" cmpd="sng" algn="ctr">
          <a:solidFill>
            <a:schemeClr val="lt1">
              <a:hueOff val="0"/>
              <a:satOff val="0"/>
              <a:lumOff val="0"/>
              <a:alphaOff val="0"/>
            </a:schemeClr>
          </a:solidFill>
          <a:prstDash val="solid"/>
          <a:miter lim="800000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>
          <a:schemeClr val="lt1"/>
        </a:fontRef>
      </dsp:style>
      <dsp:txBody>
        <a:bodyPr spcFirstLastPara="0" vert="horz" wrap="square" lIns="80010" tIns="80010" rIns="80010" bIns="80010" numCol="1" spcCol="1270" anchor="ctr" anchorCtr="0">
          <a:noAutofit/>
        </a:bodyPr>
        <a:lstStyle/>
        <a:p>
          <a:pPr marL="0" lvl="0" indent="0" algn="l" defTabSz="933450">
            <a:lnSpc>
              <a:spcPct val="90000"/>
            </a:lnSpc>
            <a:spcBef>
              <a:spcPct val="0"/>
            </a:spcBef>
            <a:spcAft>
              <a:spcPct val="35000"/>
            </a:spcAft>
            <a:buNone/>
          </a:pPr>
          <a:r>
            <a:rPr lang="en-US" sz="2100" b="1" kern="1200" dirty="0" err="1"/>
            <a:t>Bertahap</a:t>
          </a:r>
          <a:endParaRPr lang="en-US" sz="2100" kern="1200" dirty="0"/>
        </a:p>
      </dsp:txBody>
      <dsp:txXfrm>
        <a:off x="24588" y="2206352"/>
        <a:ext cx="10466424" cy="454509"/>
      </dsp:txXfrm>
    </dsp:sp>
    <dsp:sp modelId="{443035AA-D9AF-F340-9CA4-E1591F4549C1}">
      <dsp:nvSpPr>
        <dsp:cNvPr id="0" name=""/>
        <dsp:cNvSpPr/>
      </dsp:nvSpPr>
      <dsp:spPr>
        <a:xfrm>
          <a:off x="0" y="2685449"/>
          <a:ext cx="10515600" cy="1369305"/>
        </a:xfrm>
        <a:prstGeom prst="rect">
          <a:avLst/>
        </a:prstGeom>
        <a:noFill/>
        <a:ln>
          <a:noFill/>
        </a:ln>
        <a:effectLst/>
      </dsp:spPr>
      <dsp:style>
        <a:lnRef idx="0">
          <a:scrgbClr r="0" g="0" b="0"/>
        </a:lnRef>
        <a:fillRef idx="0">
          <a:scrgbClr r="0" g="0" b="0"/>
        </a:fillRef>
        <a:effectRef idx="0">
          <a:scrgbClr r="0" g="0" b="0"/>
        </a:effectRef>
        <a:fontRef idx="minor"/>
      </dsp:style>
      <dsp:txBody>
        <a:bodyPr spcFirstLastPara="0" vert="horz" wrap="square" lIns="333870" tIns="26670" rIns="149352" bIns="26670" numCol="1" spcCol="1270" anchor="t" anchorCtr="0">
          <a:noAutofit/>
        </a:bodyPr>
        <a:lstStyle/>
        <a:p>
          <a:pPr marL="171450" lvl="1" indent="-171450" algn="l" defTabSz="711200">
            <a:lnSpc>
              <a:spcPct val="90000"/>
            </a:lnSpc>
            <a:spcBef>
              <a:spcPct val="0"/>
            </a:spcBef>
            <a:spcAft>
              <a:spcPct val="20000"/>
            </a:spcAft>
            <a:buChar char="•"/>
          </a:pPr>
          <a:r>
            <a:rPr lang="en-US" sz="1600" kern="1200"/>
            <a:t>Waktu lebih lama</a:t>
          </a:r>
        </a:p>
        <a:p>
          <a:pPr marL="171450" lvl="1" indent="-171450" algn="l" defTabSz="711200">
            <a:lnSpc>
              <a:spcPct val="90000"/>
            </a:lnSpc>
            <a:spcBef>
              <a:spcPct val="0"/>
            </a:spcBef>
            <a:spcAft>
              <a:spcPct val="20000"/>
            </a:spcAft>
            <a:buChar char="•"/>
          </a:pPr>
          <a:r>
            <a:rPr lang="en-US" sz="1600" kern="1200" dirty="0" err="1"/>
            <a:t>Cenderung</a:t>
          </a:r>
          <a:r>
            <a:rPr lang="en-US" sz="1600" kern="1200" dirty="0"/>
            <a:t> </a:t>
          </a:r>
          <a:r>
            <a:rPr lang="en-US" sz="1600" kern="1200" dirty="0" err="1"/>
            <a:t>menggunakan</a:t>
          </a:r>
          <a:r>
            <a:rPr lang="en-US" sz="1600" kern="1200" dirty="0"/>
            <a:t> </a:t>
          </a:r>
          <a:r>
            <a:rPr lang="en-US" sz="1600" kern="1200" dirty="0" err="1"/>
            <a:t>sistem</a:t>
          </a:r>
          <a:r>
            <a:rPr lang="en-US" sz="1600" kern="1200" dirty="0"/>
            <a:t> yang </a:t>
          </a:r>
          <a:r>
            <a:rPr lang="en-US" sz="1600" kern="1200" dirty="0" err="1"/>
            <a:t>telah</a:t>
          </a:r>
          <a:r>
            <a:rPr lang="en-US" sz="1600" kern="1200" dirty="0"/>
            <a:t> </a:t>
          </a:r>
          <a:r>
            <a:rPr lang="en-US" sz="1600" kern="1200" dirty="0" err="1"/>
            <a:t>ada</a:t>
          </a:r>
          <a:r>
            <a:rPr lang="en-US" sz="1600" kern="1200" dirty="0"/>
            <a:t>, </a:t>
          </a:r>
          <a:r>
            <a:rPr lang="en-US" sz="1600" kern="1200" dirty="0" err="1"/>
            <a:t>kemudian</a:t>
          </a:r>
          <a:r>
            <a:rPr lang="en-US" sz="1600" kern="1200" dirty="0"/>
            <a:t> </a:t>
          </a:r>
          <a:r>
            <a:rPr lang="en-US" sz="1600" kern="1200" dirty="0" err="1"/>
            <a:t>diintegrasikan</a:t>
          </a:r>
          <a:r>
            <a:rPr lang="en-US" sz="1600" kern="1200" dirty="0"/>
            <a:t> </a:t>
          </a:r>
          <a:r>
            <a:rPr lang="en-US" sz="1600" kern="1200" dirty="0" err="1"/>
            <a:t>menjadi</a:t>
          </a:r>
          <a:r>
            <a:rPr lang="en-US" sz="1600" kern="1200" dirty="0"/>
            <a:t> </a:t>
          </a:r>
          <a:r>
            <a:rPr lang="en-US" sz="1600" kern="1200" dirty="0" err="1"/>
            <a:t>sebuah</a:t>
          </a:r>
          <a:r>
            <a:rPr lang="en-US" sz="1600" kern="1200" dirty="0"/>
            <a:t> </a:t>
          </a:r>
          <a:r>
            <a:rPr lang="en-US" sz="1600" kern="1200" dirty="0" err="1"/>
            <a:t>sistem</a:t>
          </a:r>
          <a:r>
            <a:rPr lang="en-US" sz="1600" kern="1200" dirty="0"/>
            <a:t> </a:t>
          </a:r>
          <a:r>
            <a:rPr lang="en-US" sz="1600" kern="1200" dirty="0" err="1"/>
            <a:t>yg</a:t>
          </a:r>
          <a:r>
            <a:rPr lang="en-US" sz="1600" kern="1200" dirty="0"/>
            <a:t> </a:t>
          </a:r>
          <a:r>
            <a:rPr lang="en-US" sz="1600" kern="1200" dirty="0" err="1"/>
            <a:t>utuh</a:t>
          </a:r>
          <a:r>
            <a:rPr lang="en-US" sz="1600" kern="1200" dirty="0"/>
            <a:t> </a:t>
          </a:r>
          <a:r>
            <a:rPr lang="en-US" sz="1600" kern="1200" dirty="0" err="1"/>
            <a:t>dan</a:t>
          </a:r>
          <a:r>
            <a:rPr lang="en-US" sz="1600" kern="1200" dirty="0"/>
            <a:t> </a:t>
          </a:r>
          <a:r>
            <a:rPr lang="en-US" sz="1600" kern="1200" dirty="0" err="1"/>
            <a:t>terpadu</a:t>
          </a:r>
          <a:endParaRPr lang="en-US" sz="1600" kern="1200" dirty="0"/>
        </a:p>
        <a:p>
          <a:pPr marL="171450" lvl="1" indent="-171450" algn="l" defTabSz="711200">
            <a:lnSpc>
              <a:spcPct val="90000"/>
            </a:lnSpc>
            <a:spcBef>
              <a:spcPct val="0"/>
            </a:spcBef>
            <a:spcAft>
              <a:spcPct val="20000"/>
            </a:spcAft>
            <a:buChar char="•"/>
          </a:pPr>
          <a:r>
            <a:rPr lang="en-US" sz="1600" kern="1200"/>
            <a:t>Tidak semua unit siap berintegrasi</a:t>
          </a:r>
        </a:p>
        <a:p>
          <a:pPr marL="171450" lvl="1" indent="-171450" algn="l" defTabSz="711200">
            <a:lnSpc>
              <a:spcPct val="90000"/>
            </a:lnSpc>
            <a:spcBef>
              <a:spcPct val="0"/>
            </a:spcBef>
            <a:spcAft>
              <a:spcPct val="20000"/>
            </a:spcAft>
            <a:buChar char="•"/>
          </a:pPr>
          <a:r>
            <a:rPr lang="en-US" sz="1600" kern="1200"/>
            <a:t>Keterbatasan biaya</a:t>
          </a:r>
        </a:p>
        <a:p>
          <a:pPr marL="171450" lvl="1" indent="-171450" algn="l" defTabSz="711200">
            <a:lnSpc>
              <a:spcPct val="90000"/>
            </a:lnSpc>
            <a:spcBef>
              <a:spcPct val="0"/>
            </a:spcBef>
            <a:spcAft>
              <a:spcPct val="20000"/>
            </a:spcAft>
            <a:buChar char="•"/>
          </a:pPr>
          <a:r>
            <a:rPr lang="en-US" sz="1600" kern="1200"/>
            <a:t>Analisa terhadap proses bisnis dari organisasi, utk memilih mana yg lebih cocok untuk diintegrasikan terdahulu</a:t>
          </a:r>
        </a:p>
      </dsp:txBody>
      <dsp:txXfrm>
        <a:off x="0" y="2685449"/>
        <a:ext cx="10515600" cy="1369305"/>
      </dsp:txXfrm>
    </dsp:sp>
  </dsp:spTree>
</dsp:drawing>
</file>

<file path=ppt/diagrams/drawing3.xml><?xml version="1.0" encoding="utf-8"?>
<dsp:drawing xmlns:dgm="http://schemas.openxmlformats.org/drawingml/2006/diagram" xmlns:dsp="http://schemas.microsoft.com/office/drawing/2008/diagram" xmlns:a="http://schemas.openxmlformats.org/drawingml/2006/main">
  <dsp:spTree>
    <dsp:nvGrpSpPr>
      <dsp:cNvPr id="0" name=""/>
      <dsp:cNvGrpSpPr/>
    </dsp:nvGrpSpPr>
    <dsp:grpSpPr/>
    <dsp:sp modelId="{E246D324-A784-4357-A434-6616A0BB7C38}">
      <dsp:nvSpPr>
        <dsp:cNvPr id="0" name=""/>
        <dsp:cNvSpPr/>
      </dsp:nvSpPr>
      <dsp:spPr>
        <a:xfrm rot="5400000">
          <a:off x="1499562" y="130159"/>
          <a:ext cx="2795467" cy="4651594"/>
        </a:xfrm>
        <a:prstGeom prst="corner">
          <a:avLst>
            <a:gd name="adj1" fmla="val 16120"/>
            <a:gd name="adj2" fmla="val 16110"/>
          </a:avLst>
        </a:prstGeom>
        <a:solidFill>
          <a:schemeClr val="accent1">
            <a:hueOff val="0"/>
            <a:satOff val="0"/>
            <a:lumOff val="0"/>
            <a:alphaOff val="0"/>
          </a:schemeClr>
        </a:solidFill>
        <a:ln w="12700" cap="flat" cmpd="sng" algn="ctr">
          <a:solidFill>
            <a:schemeClr val="accent1">
              <a:hueOff val="0"/>
              <a:satOff val="0"/>
              <a:lumOff val="0"/>
              <a:alphaOff val="0"/>
            </a:schemeClr>
          </a:solidFill>
          <a:prstDash val="solid"/>
          <a:miter lim="800000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>
          <a:schemeClr val="lt1"/>
        </a:fontRef>
      </dsp:style>
    </dsp:sp>
    <dsp:sp modelId="{3C244796-B6D0-4BE1-9B98-1A4C3A9620E7}">
      <dsp:nvSpPr>
        <dsp:cNvPr id="0" name=""/>
        <dsp:cNvSpPr/>
      </dsp:nvSpPr>
      <dsp:spPr>
        <a:xfrm>
          <a:off x="1032929" y="1735737"/>
          <a:ext cx="4199485" cy="3681095"/>
        </a:xfrm>
        <a:prstGeom prst="rect">
          <a:avLst/>
        </a:prstGeom>
        <a:noFill/>
        <a:ln>
          <a:noFill/>
        </a:ln>
        <a:effectLst/>
      </dsp:spPr>
      <dsp:style>
        <a:lnRef idx="0">
          <a:scrgbClr r="0" g="0" b="0"/>
        </a:lnRef>
        <a:fillRef idx="0">
          <a:scrgbClr r="0" g="0" b="0"/>
        </a:fillRef>
        <a:effectRef idx="0">
          <a:scrgbClr r="0" g="0" b="0"/>
        </a:effectRef>
        <a:fontRef idx="minor"/>
      </dsp:style>
      <dsp:txBody>
        <a:bodyPr spcFirstLastPara="0" vert="horz" wrap="square" lIns="247650" tIns="247650" rIns="247650" bIns="247650" numCol="1" spcCol="1270" anchor="t" anchorCtr="0">
          <a:noAutofit/>
        </a:bodyPr>
        <a:lstStyle/>
        <a:p>
          <a:pPr marL="0" lvl="0" indent="0" algn="l" defTabSz="2889250">
            <a:lnSpc>
              <a:spcPct val="90000"/>
            </a:lnSpc>
            <a:spcBef>
              <a:spcPct val="0"/>
            </a:spcBef>
            <a:spcAft>
              <a:spcPct val="35000"/>
            </a:spcAft>
            <a:buNone/>
          </a:pPr>
          <a:r>
            <a:rPr lang="en-US" sz="6500" kern="1200" dirty="0"/>
            <a:t> </a:t>
          </a:r>
        </a:p>
      </dsp:txBody>
      <dsp:txXfrm>
        <a:off x="1032929" y="1735737"/>
        <a:ext cx="4199485" cy="3681095"/>
      </dsp:txXfrm>
    </dsp:sp>
    <dsp:sp modelId="{97310072-6E9B-44F1-975A-73004FB788B2}">
      <dsp:nvSpPr>
        <dsp:cNvPr id="0" name=""/>
        <dsp:cNvSpPr/>
      </dsp:nvSpPr>
      <dsp:spPr>
        <a:xfrm>
          <a:off x="4440059" y="3457"/>
          <a:ext cx="792355" cy="792355"/>
        </a:xfrm>
        <a:prstGeom prst="triangle">
          <a:avLst>
            <a:gd name="adj" fmla="val 100000"/>
          </a:avLst>
        </a:prstGeom>
        <a:solidFill>
          <a:schemeClr val="accent1">
            <a:hueOff val="0"/>
            <a:satOff val="0"/>
            <a:lumOff val="0"/>
            <a:alphaOff val="0"/>
          </a:schemeClr>
        </a:solidFill>
        <a:ln w="12700" cap="flat" cmpd="sng" algn="ctr">
          <a:noFill/>
          <a:prstDash val="solid"/>
          <a:miter lim="800000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>
          <a:schemeClr val="lt1"/>
        </a:fontRef>
      </dsp:style>
    </dsp:sp>
    <dsp:sp modelId="{3DCC0B63-7BC5-46BF-8101-D187EA2225CB}">
      <dsp:nvSpPr>
        <dsp:cNvPr id="0" name=""/>
        <dsp:cNvSpPr/>
      </dsp:nvSpPr>
      <dsp:spPr>
        <a:xfrm rot="5400000">
          <a:off x="6887761" y="-1173438"/>
          <a:ext cx="2795467" cy="5146012"/>
        </a:xfrm>
        <a:prstGeom prst="corner">
          <a:avLst>
            <a:gd name="adj1" fmla="val 16120"/>
            <a:gd name="adj2" fmla="val 16110"/>
          </a:avLst>
        </a:prstGeom>
        <a:solidFill>
          <a:schemeClr val="accent2"/>
        </a:solidFill>
        <a:ln w="12700" cap="flat" cmpd="sng" algn="ctr">
          <a:noFill/>
          <a:prstDash val="solid"/>
          <a:miter lim="800000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>
          <a:schemeClr val="lt1"/>
        </a:fontRef>
      </dsp:style>
    </dsp:sp>
    <dsp:sp modelId="{2538298D-B373-4378-84EF-4F84E436FBF3}">
      <dsp:nvSpPr>
        <dsp:cNvPr id="0" name=""/>
        <dsp:cNvSpPr/>
      </dsp:nvSpPr>
      <dsp:spPr>
        <a:xfrm>
          <a:off x="6421128" y="463594"/>
          <a:ext cx="4199485" cy="3681095"/>
        </a:xfrm>
        <a:prstGeom prst="rect">
          <a:avLst/>
        </a:prstGeom>
        <a:noFill/>
        <a:ln>
          <a:noFill/>
        </a:ln>
        <a:effectLst/>
      </dsp:spPr>
      <dsp:style>
        <a:lnRef idx="0">
          <a:scrgbClr r="0" g="0" b="0"/>
        </a:lnRef>
        <a:fillRef idx="0">
          <a:scrgbClr r="0" g="0" b="0"/>
        </a:fillRef>
        <a:effectRef idx="0">
          <a:scrgbClr r="0" g="0" b="0"/>
        </a:effectRef>
        <a:fontRef idx="minor"/>
      </dsp:style>
      <dsp:txBody>
        <a:bodyPr spcFirstLastPara="0" vert="horz" wrap="square" lIns="247650" tIns="247650" rIns="247650" bIns="247650" numCol="1" spcCol="1270" anchor="t" anchorCtr="0">
          <a:noAutofit/>
        </a:bodyPr>
        <a:lstStyle/>
        <a:p>
          <a:pPr marL="0" lvl="0" indent="0" algn="l" defTabSz="2889250">
            <a:lnSpc>
              <a:spcPct val="90000"/>
            </a:lnSpc>
            <a:spcBef>
              <a:spcPct val="0"/>
            </a:spcBef>
            <a:spcAft>
              <a:spcPct val="35000"/>
            </a:spcAft>
            <a:buNone/>
          </a:pPr>
          <a:r>
            <a:rPr lang="en-US" sz="6500" kern="1200" dirty="0"/>
            <a:t> </a:t>
          </a:r>
        </a:p>
      </dsp:txBody>
      <dsp:txXfrm>
        <a:off x="6421128" y="463594"/>
        <a:ext cx="4199485" cy="3681095"/>
      </dsp:txXfrm>
    </dsp:sp>
  </dsp:spTree>
</dsp:drawing>
</file>

<file path=ppt/diagrams/drawing4.xml><?xml version="1.0" encoding="utf-8"?>
<dsp:drawing xmlns:dgm="http://schemas.openxmlformats.org/drawingml/2006/diagram" xmlns:dsp="http://schemas.microsoft.com/office/drawing/2008/diagram" xmlns:a="http://schemas.openxmlformats.org/drawingml/2006/main">
  <dsp:spTree>
    <dsp:nvGrpSpPr>
      <dsp:cNvPr id="0" name=""/>
      <dsp:cNvGrpSpPr/>
    </dsp:nvGrpSpPr>
    <dsp:grpSpPr/>
    <dsp:sp modelId="{4037413F-EDED-2748-A769-702A4924722E}">
      <dsp:nvSpPr>
        <dsp:cNvPr id="0" name=""/>
        <dsp:cNvSpPr/>
      </dsp:nvSpPr>
      <dsp:spPr>
        <a:xfrm>
          <a:off x="3212" y="232097"/>
          <a:ext cx="1931561" cy="374400"/>
        </a:xfrm>
        <a:prstGeom prst="rect">
          <a:avLst/>
        </a:prstGeom>
        <a:solidFill>
          <a:schemeClr val="accent1">
            <a:hueOff val="0"/>
            <a:satOff val="0"/>
            <a:lumOff val="0"/>
            <a:alphaOff val="0"/>
          </a:schemeClr>
        </a:solidFill>
        <a:ln w="12700" cap="flat" cmpd="sng" algn="ctr">
          <a:solidFill>
            <a:schemeClr val="accent1">
              <a:hueOff val="0"/>
              <a:satOff val="0"/>
              <a:lumOff val="0"/>
              <a:alphaOff val="0"/>
            </a:schemeClr>
          </a:solidFill>
          <a:prstDash val="solid"/>
          <a:miter lim="800000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>
          <a:schemeClr val="lt1"/>
        </a:fontRef>
      </dsp:style>
      <dsp:txBody>
        <a:bodyPr spcFirstLastPara="0" vert="horz" wrap="square" lIns="92456" tIns="52832" rIns="92456" bIns="52832" numCol="1" spcCol="1270" anchor="ctr" anchorCtr="0">
          <a:noAutofit/>
        </a:bodyPr>
        <a:lstStyle/>
        <a:p>
          <a:pPr marL="0" lvl="0" indent="0" algn="ctr" defTabSz="577850">
            <a:lnSpc>
              <a:spcPct val="90000"/>
            </a:lnSpc>
            <a:spcBef>
              <a:spcPct val="0"/>
            </a:spcBef>
            <a:spcAft>
              <a:spcPct val="35000"/>
            </a:spcAft>
            <a:buNone/>
          </a:pPr>
          <a:r>
            <a:rPr lang="en-ID" sz="1300" b="1" kern="1200" dirty="0"/>
            <a:t>SDM </a:t>
          </a:r>
          <a:r>
            <a:rPr lang="en-ID" sz="1300" b="1" kern="1200" dirty="0" err="1"/>
            <a:t>dan</a:t>
          </a:r>
          <a:r>
            <a:rPr lang="en-ID" sz="1300" b="1" kern="1200" dirty="0"/>
            <a:t> </a:t>
          </a:r>
          <a:r>
            <a:rPr lang="en-ID" sz="1300" b="1" kern="1200" dirty="0" err="1"/>
            <a:t>Organisasi</a:t>
          </a:r>
          <a:endParaRPr lang="en-US" sz="1300" b="1" kern="1200" dirty="0"/>
        </a:p>
      </dsp:txBody>
      <dsp:txXfrm>
        <a:off x="3212" y="232097"/>
        <a:ext cx="1931561" cy="374400"/>
      </dsp:txXfrm>
    </dsp:sp>
    <dsp:sp modelId="{D2B79E3D-7CD9-0F41-AEB3-E2B6E8A9BDFE}">
      <dsp:nvSpPr>
        <dsp:cNvPr id="0" name=""/>
        <dsp:cNvSpPr/>
      </dsp:nvSpPr>
      <dsp:spPr>
        <a:xfrm>
          <a:off x="3212" y="606497"/>
          <a:ext cx="1931561" cy="3512742"/>
        </a:xfrm>
        <a:prstGeom prst="rect">
          <a:avLst/>
        </a:prstGeom>
        <a:solidFill>
          <a:schemeClr val="accent1">
            <a:alpha val="90000"/>
            <a:tint val="40000"/>
            <a:hueOff val="0"/>
            <a:satOff val="0"/>
            <a:lumOff val="0"/>
            <a:alphaOff val="0"/>
          </a:schemeClr>
        </a:solidFill>
        <a:ln w="12700" cap="flat" cmpd="sng" algn="ctr">
          <a:solidFill>
            <a:schemeClr val="accent1">
              <a:alpha val="90000"/>
              <a:tint val="40000"/>
              <a:hueOff val="0"/>
              <a:satOff val="0"/>
              <a:lumOff val="0"/>
              <a:alphaOff val="0"/>
            </a:schemeClr>
          </a:solidFill>
          <a:prstDash val="solid"/>
          <a:miter lim="800000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/>
      </dsp:style>
      <dsp:txBody>
        <a:bodyPr spcFirstLastPara="0" vert="horz" wrap="square" lIns="69342" tIns="69342" rIns="92456" bIns="104013" numCol="1" spcCol="1270" anchor="t" anchorCtr="0">
          <a:noAutofit/>
        </a:bodyPr>
        <a:lstStyle/>
        <a:p>
          <a:pPr marL="114300" lvl="1" indent="-114300" algn="l" defTabSz="577850">
            <a:lnSpc>
              <a:spcPct val="90000"/>
            </a:lnSpc>
            <a:spcBef>
              <a:spcPct val="0"/>
            </a:spcBef>
            <a:spcAft>
              <a:spcPct val="15000"/>
            </a:spcAft>
            <a:buChar char="•"/>
          </a:pPr>
          <a:r>
            <a:rPr lang="en-US" sz="1300" kern="1200" dirty="0"/>
            <a:t>Skill </a:t>
          </a:r>
          <a:r>
            <a:rPr lang="en-US" sz="1300" kern="1200" dirty="0" err="1"/>
            <a:t>pegawai</a:t>
          </a:r>
          <a:r>
            <a:rPr lang="en-US" sz="1300" kern="1200" dirty="0"/>
            <a:t> </a:t>
          </a:r>
          <a:r>
            <a:rPr lang="en-US" sz="1300" kern="1200" dirty="0" err="1"/>
            <a:t>satuan</a:t>
          </a:r>
          <a:r>
            <a:rPr lang="en-US" sz="1300" kern="1200" dirty="0"/>
            <a:t> </a:t>
          </a:r>
          <a:r>
            <a:rPr lang="en-US" sz="1300" kern="1200" dirty="0" err="1"/>
            <a:t>organisasi</a:t>
          </a:r>
          <a:r>
            <a:rPr lang="en-US" sz="1300" kern="1200" dirty="0"/>
            <a:t> </a:t>
          </a:r>
          <a:r>
            <a:rPr lang="en-US" sz="1300" kern="1200" dirty="0" err="1"/>
            <a:t>fungsi</a:t>
          </a:r>
          <a:r>
            <a:rPr lang="en-US" sz="1300" kern="1200" dirty="0"/>
            <a:t> TI </a:t>
          </a:r>
          <a:r>
            <a:rPr lang="en-US" sz="1300" kern="1200" dirty="0" err="1"/>
            <a:t>meningkat</a:t>
          </a:r>
          <a:r>
            <a:rPr lang="en-US" sz="1300" kern="1200" dirty="0"/>
            <a:t> (</a:t>
          </a:r>
          <a:r>
            <a:rPr lang="en-US" sz="1300" kern="1200" dirty="0" err="1"/>
            <a:t>sertifikasi</a:t>
          </a:r>
          <a:r>
            <a:rPr lang="en-US" sz="1300" kern="1200" dirty="0"/>
            <a:t> skill TI)</a:t>
          </a:r>
        </a:p>
        <a:p>
          <a:pPr marL="114300" lvl="1" indent="-114300" algn="l" defTabSz="577850">
            <a:lnSpc>
              <a:spcPct val="90000"/>
            </a:lnSpc>
            <a:spcBef>
              <a:spcPct val="0"/>
            </a:spcBef>
            <a:spcAft>
              <a:spcPct val="15000"/>
            </a:spcAft>
            <a:buChar char="•"/>
          </a:pPr>
          <a:r>
            <a:rPr lang="en-US" sz="1300" kern="1200"/>
            <a:t>Menerapkan strategi smart sourcing</a:t>
          </a:r>
          <a:endParaRPr lang="en-US" sz="1300" strike="sngStrike" kern="1200" dirty="0"/>
        </a:p>
        <a:p>
          <a:pPr marL="114300" lvl="1" indent="-114300" algn="l" defTabSz="577850">
            <a:lnSpc>
              <a:spcPct val="90000"/>
            </a:lnSpc>
            <a:spcBef>
              <a:spcPct val="0"/>
            </a:spcBef>
            <a:spcAft>
              <a:spcPct val="15000"/>
            </a:spcAft>
            <a:buChar char="•"/>
          </a:pPr>
          <a:r>
            <a:rPr lang="en-US" sz="1300" kern="1200" dirty="0" err="1"/>
            <a:t>Tugas</a:t>
          </a:r>
          <a:r>
            <a:rPr lang="en-US" sz="1300" kern="1200" dirty="0"/>
            <a:t> </a:t>
          </a:r>
          <a:r>
            <a:rPr lang="en-US" sz="1300" kern="1200" dirty="0" err="1"/>
            <a:t>dan</a:t>
          </a:r>
          <a:r>
            <a:rPr lang="en-US" sz="1300" kern="1200" dirty="0"/>
            <a:t> </a:t>
          </a:r>
          <a:r>
            <a:rPr lang="en-US" sz="1300" kern="1200" dirty="0" err="1"/>
            <a:t>fungsi</a:t>
          </a:r>
          <a:r>
            <a:rPr lang="en-US" sz="1300" kern="1200" dirty="0"/>
            <a:t> PDSI yang </a:t>
          </a:r>
          <a:r>
            <a:rPr lang="en-US" sz="1300" kern="1200" dirty="0" err="1"/>
            <a:t>sesuai</a:t>
          </a:r>
          <a:r>
            <a:rPr lang="en-US" sz="1300" kern="1200" dirty="0"/>
            <a:t> </a:t>
          </a:r>
          <a:r>
            <a:rPr lang="en-US" sz="1300" kern="1200" dirty="0" err="1"/>
            <a:t>dengan</a:t>
          </a:r>
          <a:r>
            <a:rPr lang="en-US" sz="1300" kern="1200" dirty="0"/>
            <a:t> </a:t>
          </a:r>
          <a:r>
            <a:rPr lang="en-US" sz="1300" kern="1200" dirty="0" err="1"/>
            <a:t>perkembangan</a:t>
          </a:r>
          <a:r>
            <a:rPr lang="en-US" sz="1300" kern="1200" dirty="0"/>
            <a:t> </a:t>
          </a:r>
          <a:r>
            <a:rPr lang="en-US" sz="1300" kern="1200" dirty="0" err="1"/>
            <a:t>lingkungan</a:t>
          </a:r>
          <a:r>
            <a:rPr lang="en-US" sz="1300" kern="1200" dirty="0"/>
            <a:t> </a:t>
          </a:r>
          <a:r>
            <a:rPr lang="en-US" sz="1300" kern="1200" dirty="0" err="1"/>
            <a:t>strategis</a:t>
          </a:r>
          <a:r>
            <a:rPr lang="en-US" sz="1300" kern="1200" dirty="0"/>
            <a:t> </a:t>
          </a:r>
          <a:r>
            <a:rPr lang="en-US" sz="1300" kern="1200" dirty="0" err="1"/>
            <a:t>dan</a:t>
          </a:r>
          <a:r>
            <a:rPr lang="en-US" sz="1300" kern="1200" dirty="0"/>
            <a:t> </a:t>
          </a:r>
          <a:r>
            <a:rPr lang="en-US" sz="1300" kern="1200" dirty="0" err="1"/>
            <a:t>kebutuhan</a:t>
          </a:r>
          <a:r>
            <a:rPr lang="en-US" sz="1300" kern="1200" dirty="0"/>
            <a:t> </a:t>
          </a:r>
          <a:r>
            <a:rPr lang="en-US" sz="1300" kern="1200" dirty="0" err="1"/>
            <a:t>bisnis</a:t>
          </a:r>
          <a:endParaRPr lang="en-US" sz="1300" kern="1200" dirty="0"/>
        </a:p>
      </dsp:txBody>
      <dsp:txXfrm>
        <a:off x="3212" y="606497"/>
        <a:ext cx="1931561" cy="3512742"/>
      </dsp:txXfrm>
    </dsp:sp>
    <dsp:sp modelId="{5923DAA3-E6AD-0546-BECA-0EF8042AAB7E}">
      <dsp:nvSpPr>
        <dsp:cNvPr id="0" name=""/>
        <dsp:cNvSpPr/>
      </dsp:nvSpPr>
      <dsp:spPr>
        <a:xfrm>
          <a:off x="2205192" y="232097"/>
          <a:ext cx="1931561" cy="374400"/>
        </a:xfrm>
        <a:prstGeom prst="rect">
          <a:avLst/>
        </a:prstGeom>
        <a:solidFill>
          <a:schemeClr val="accent1">
            <a:hueOff val="0"/>
            <a:satOff val="0"/>
            <a:lumOff val="0"/>
            <a:alphaOff val="0"/>
          </a:schemeClr>
        </a:solidFill>
        <a:ln w="12700" cap="flat" cmpd="sng" algn="ctr">
          <a:solidFill>
            <a:schemeClr val="accent1">
              <a:hueOff val="0"/>
              <a:satOff val="0"/>
              <a:lumOff val="0"/>
              <a:alphaOff val="0"/>
            </a:schemeClr>
          </a:solidFill>
          <a:prstDash val="solid"/>
          <a:miter lim="800000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>
          <a:schemeClr val="lt1"/>
        </a:fontRef>
      </dsp:style>
      <dsp:txBody>
        <a:bodyPr spcFirstLastPara="0" vert="horz" wrap="square" lIns="92456" tIns="52832" rIns="92456" bIns="52832" numCol="1" spcCol="1270" anchor="ctr" anchorCtr="0">
          <a:noAutofit/>
        </a:bodyPr>
        <a:lstStyle/>
        <a:p>
          <a:pPr marL="0" lvl="0" indent="0" algn="ctr" defTabSz="577850">
            <a:lnSpc>
              <a:spcPct val="90000"/>
            </a:lnSpc>
            <a:spcBef>
              <a:spcPct val="0"/>
            </a:spcBef>
            <a:spcAft>
              <a:spcPct val="35000"/>
            </a:spcAft>
            <a:buNone/>
          </a:pPr>
          <a:r>
            <a:rPr lang="en-ID" sz="1300" b="1" kern="1200" dirty="0"/>
            <a:t>Tata </a:t>
          </a:r>
          <a:r>
            <a:rPr lang="en-ID" sz="1300" b="1" kern="1200" dirty="0" err="1"/>
            <a:t>Kelola</a:t>
          </a:r>
          <a:r>
            <a:rPr lang="en-ID" sz="1300" b="1" kern="1200" dirty="0"/>
            <a:t> TI</a:t>
          </a:r>
          <a:endParaRPr lang="en-US" sz="1300" b="1" kern="1200" dirty="0"/>
        </a:p>
      </dsp:txBody>
      <dsp:txXfrm>
        <a:off x="2205192" y="232097"/>
        <a:ext cx="1931561" cy="374400"/>
      </dsp:txXfrm>
    </dsp:sp>
    <dsp:sp modelId="{692CB4C0-6DD5-C14D-93EF-B3732FF86C41}">
      <dsp:nvSpPr>
        <dsp:cNvPr id="0" name=""/>
        <dsp:cNvSpPr/>
      </dsp:nvSpPr>
      <dsp:spPr>
        <a:xfrm>
          <a:off x="2205192" y="606497"/>
          <a:ext cx="1931561" cy="3512742"/>
        </a:xfrm>
        <a:prstGeom prst="rect">
          <a:avLst/>
        </a:prstGeom>
        <a:solidFill>
          <a:schemeClr val="accent1">
            <a:alpha val="90000"/>
            <a:tint val="40000"/>
            <a:hueOff val="0"/>
            <a:satOff val="0"/>
            <a:lumOff val="0"/>
            <a:alphaOff val="0"/>
          </a:schemeClr>
        </a:solidFill>
        <a:ln w="12700" cap="flat" cmpd="sng" algn="ctr">
          <a:solidFill>
            <a:schemeClr val="accent1">
              <a:alpha val="90000"/>
              <a:tint val="40000"/>
              <a:hueOff val="0"/>
              <a:satOff val="0"/>
              <a:lumOff val="0"/>
              <a:alphaOff val="0"/>
            </a:schemeClr>
          </a:solidFill>
          <a:prstDash val="solid"/>
          <a:miter lim="800000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/>
      </dsp:style>
      <dsp:txBody>
        <a:bodyPr spcFirstLastPara="0" vert="horz" wrap="square" lIns="69342" tIns="69342" rIns="92456" bIns="104013" numCol="1" spcCol="1270" anchor="t" anchorCtr="0">
          <a:noAutofit/>
        </a:bodyPr>
        <a:lstStyle/>
        <a:p>
          <a:pPr marL="114300" lvl="1" indent="-114300" algn="l" defTabSz="577850">
            <a:lnSpc>
              <a:spcPct val="90000"/>
            </a:lnSpc>
            <a:spcBef>
              <a:spcPct val="0"/>
            </a:spcBef>
            <a:spcAft>
              <a:spcPct val="15000"/>
            </a:spcAft>
            <a:buChar char="•"/>
          </a:pPr>
          <a:r>
            <a:rPr lang="en-US" sz="1300" kern="1200" dirty="0" err="1"/>
            <a:t>Keteraturan</a:t>
          </a:r>
          <a:r>
            <a:rPr lang="en-US" sz="1300" kern="1200" dirty="0"/>
            <a:t> </a:t>
          </a:r>
          <a:r>
            <a:rPr lang="en-US" sz="1300" kern="1200" dirty="0" err="1"/>
            <a:t>dan</a:t>
          </a:r>
          <a:r>
            <a:rPr lang="en-US" sz="1300" kern="1200" dirty="0"/>
            <a:t> </a:t>
          </a:r>
          <a:r>
            <a:rPr lang="en-US" sz="1300" kern="1200" dirty="0" err="1"/>
            <a:t>kejelasan</a:t>
          </a:r>
          <a:r>
            <a:rPr lang="en-US" sz="1300" kern="1200" dirty="0"/>
            <a:t> </a:t>
          </a:r>
          <a:r>
            <a:rPr lang="en-US" sz="1300" kern="1200" dirty="0" err="1"/>
            <a:t>pengelolaan</a:t>
          </a:r>
          <a:r>
            <a:rPr lang="en-US" sz="1300" kern="1200" dirty="0"/>
            <a:t> TI </a:t>
          </a:r>
          <a:r>
            <a:rPr lang="en-US" sz="1300" kern="1200" dirty="0" err="1"/>
            <a:t>terkait</a:t>
          </a:r>
          <a:r>
            <a:rPr lang="en-US" sz="1300" kern="1200" dirty="0"/>
            <a:t>: </a:t>
          </a:r>
          <a:r>
            <a:rPr lang="en-US" sz="1300" kern="1200" dirty="0" err="1"/>
            <a:t>bidang</a:t>
          </a:r>
          <a:r>
            <a:rPr lang="en-US" sz="1300" kern="1200" dirty="0"/>
            <a:t>/</a:t>
          </a:r>
          <a:r>
            <a:rPr lang="en-US" sz="1300" kern="1200" dirty="0" err="1"/>
            <a:t>keputusan</a:t>
          </a:r>
          <a:r>
            <a:rPr lang="en-US" sz="1300" kern="1200" dirty="0"/>
            <a:t> TI yang </a:t>
          </a:r>
          <a:r>
            <a:rPr lang="en-US" sz="1300" kern="1200" dirty="0" err="1"/>
            <a:t>dikelola</a:t>
          </a:r>
          <a:r>
            <a:rPr lang="en-US" sz="1300" kern="1200" dirty="0"/>
            <a:t>;  </a:t>
          </a:r>
          <a:r>
            <a:rPr lang="en-US" sz="1300" kern="1200" dirty="0" err="1"/>
            <a:t>struktur</a:t>
          </a:r>
          <a:r>
            <a:rPr lang="en-US" sz="1300" kern="1200" dirty="0"/>
            <a:t>, proses </a:t>
          </a:r>
          <a:r>
            <a:rPr lang="en-US" sz="1300" kern="1200" dirty="0" err="1"/>
            <a:t>dan</a:t>
          </a:r>
          <a:r>
            <a:rPr lang="en-US" sz="1300" kern="1200" dirty="0"/>
            <a:t> </a:t>
          </a:r>
          <a:r>
            <a:rPr lang="en-US" sz="1300" kern="1200" dirty="0" err="1"/>
            <a:t>otoritas</a:t>
          </a:r>
          <a:r>
            <a:rPr lang="en-US" sz="1300" kern="1200" dirty="0"/>
            <a:t> </a:t>
          </a:r>
          <a:r>
            <a:rPr lang="en-US" sz="1300" kern="1200" dirty="0" err="1"/>
            <a:t>pengambilan</a:t>
          </a:r>
          <a:r>
            <a:rPr lang="en-US" sz="1300" kern="1200" dirty="0"/>
            <a:t> </a:t>
          </a:r>
          <a:r>
            <a:rPr lang="en-US" sz="1300" kern="1200" dirty="0" err="1"/>
            <a:t>keputusan</a:t>
          </a:r>
          <a:r>
            <a:rPr lang="en-US" sz="1300" kern="1200" dirty="0"/>
            <a:t> </a:t>
          </a:r>
          <a:r>
            <a:rPr lang="en-US" sz="1300" kern="1200" dirty="0" err="1"/>
            <a:t>dan</a:t>
          </a:r>
          <a:r>
            <a:rPr lang="en-US" sz="1300" kern="1200" dirty="0"/>
            <a:t> </a:t>
          </a:r>
          <a:r>
            <a:rPr lang="en-US" sz="1300" kern="1200" dirty="0" err="1"/>
            <a:t>pengelolaan</a:t>
          </a:r>
          <a:r>
            <a:rPr lang="en-US" sz="1300" kern="1200" dirty="0"/>
            <a:t> TI; </a:t>
          </a:r>
          <a:r>
            <a:rPr lang="en-US" sz="1300" kern="1200" dirty="0" err="1"/>
            <a:t>dan</a:t>
          </a:r>
          <a:r>
            <a:rPr lang="en-US" sz="1300" kern="1200" dirty="0"/>
            <a:t> </a:t>
          </a:r>
          <a:r>
            <a:rPr lang="en-US" sz="1300" kern="1200" dirty="0" err="1"/>
            <a:t>mekanisme</a:t>
          </a:r>
          <a:r>
            <a:rPr lang="en-US" sz="1300" kern="1200" dirty="0"/>
            <a:t> </a:t>
          </a:r>
          <a:r>
            <a:rPr lang="en-US" sz="1300" kern="1200" dirty="0" err="1"/>
            <a:t>pengambilan</a:t>
          </a:r>
          <a:r>
            <a:rPr lang="en-US" sz="1300" kern="1200" dirty="0"/>
            <a:t> </a:t>
          </a:r>
          <a:r>
            <a:rPr lang="en-US" sz="1300" kern="1200" dirty="0" err="1"/>
            <a:t>dan</a:t>
          </a:r>
          <a:r>
            <a:rPr lang="en-US" sz="1300" kern="1200" dirty="0"/>
            <a:t> </a:t>
          </a:r>
          <a:r>
            <a:rPr lang="en-US" sz="1300" kern="1200" dirty="0" err="1"/>
            <a:t>pengontrolan</a:t>
          </a:r>
          <a:r>
            <a:rPr lang="en-US" sz="1300" kern="1200" dirty="0"/>
            <a:t> </a:t>
          </a:r>
          <a:r>
            <a:rPr lang="en-US" sz="1300" kern="1200" dirty="0" err="1"/>
            <a:t>keputusan</a:t>
          </a:r>
          <a:r>
            <a:rPr lang="en-US" sz="1300" kern="1200" dirty="0"/>
            <a:t> TI</a:t>
          </a:r>
        </a:p>
        <a:p>
          <a:pPr marL="114300" lvl="1" indent="-114300" algn="l" defTabSz="577850">
            <a:lnSpc>
              <a:spcPct val="90000"/>
            </a:lnSpc>
            <a:spcBef>
              <a:spcPct val="0"/>
            </a:spcBef>
            <a:spcAft>
              <a:spcPct val="15000"/>
            </a:spcAft>
            <a:buChar char="•"/>
          </a:pPr>
          <a:r>
            <a:rPr lang="en-US" sz="1300" kern="1200" dirty="0" err="1"/>
            <a:t>Meningkatnya</a:t>
          </a:r>
          <a:r>
            <a:rPr lang="en-US" sz="1300" kern="1200" dirty="0"/>
            <a:t> </a:t>
          </a:r>
          <a:r>
            <a:rPr lang="en-US" sz="1300" i="1" kern="1200" dirty="0"/>
            <a:t>knowledge</a:t>
          </a:r>
          <a:r>
            <a:rPr lang="en-US" sz="1300" kern="1200" dirty="0"/>
            <a:t> </a:t>
          </a:r>
          <a:r>
            <a:rPr lang="en-US" sz="1300" kern="1200" dirty="0" err="1"/>
            <a:t>dan</a:t>
          </a:r>
          <a:r>
            <a:rPr lang="en-US" sz="1300" kern="1200" dirty="0"/>
            <a:t> </a:t>
          </a:r>
          <a:r>
            <a:rPr lang="en-US" sz="1300" kern="1200" dirty="0" err="1"/>
            <a:t>kompetensi</a:t>
          </a:r>
          <a:r>
            <a:rPr lang="en-US" sz="1300" kern="1200" dirty="0"/>
            <a:t> </a:t>
          </a:r>
          <a:r>
            <a:rPr lang="en-US" sz="1300" kern="1200" dirty="0" err="1"/>
            <a:t>pegawai</a:t>
          </a:r>
          <a:r>
            <a:rPr lang="en-US" sz="1300" kern="1200" dirty="0"/>
            <a:t> </a:t>
          </a:r>
          <a:r>
            <a:rPr lang="en-US" sz="1300" kern="1200" dirty="0" err="1"/>
            <a:t>akan</a:t>
          </a:r>
          <a:r>
            <a:rPr lang="en-US" sz="1300" kern="1200" dirty="0"/>
            <a:t> </a:t>
          </a:r>
          <a:r>
            <a:rPr lang="en-US" sz="1300" kern="1200" dirty="0" err="1"/>
            <a:t>pengelolaan</a:t>
          </a:r>
          <a:r>
            <a:rPr lang="en-US" sz="1300" kern="1200" dirty="0"/>
            <a:t> TI</a:t>
          </a:r>
        </a:p>
        <a:p>
          <a:pPr marL="114300" lvl="1" indent="-114300" algn="l" defTabSz="577850">
            <a:lnSpc>
              <a:spcPct val="90000"/>
            </a:lnSpc>
            <a:spcBef>
              <a:spcPct val="0"/>
            </a:spcBef>
            <a:spcAft>
              <a:spcPct val="15000"/>
            </a:spcAft>
            <a:buChar char="•"/>
          </a:pPr>
          <a:r>
            <a:rPr lang="en-US" sz="1300" kern="1200" dirty="0" err="1"/>
            <a:t>Adanya</a:t>
          </a:r>
          <a:r>
            <a:rPr lang="en-US" sz="1300" kern="1200" dirty="0"/>
            <a:t> </a:t>
          </a:r>
          <a:r>
            <a:rPr lang="en-US" sz="1300" kern="1200" dirty="0" err="1"/>
            <a:t>otomasi</a:t>
          </a:r>
          <a:r>
            <a:rPr lang="en-US" sz="1300" kern="1200" dirty="0"/>
            <a:t> </a:t>
          </a:r>
          <a:r>
            <a:rPr lang="en-US" sz="1300" kern="1200" dirty="0" err="1"/>
            <a:t>tata</a:t>
          </a:r>
          <a:r>
            <a:rPr lang="en-US" sz="1300" kern="1200" dirty="0"/>
            <a:t> </a:t>
          </a:r>
          <a:r>
            <a:rPr lang="en-US" sz="1300" kern="1200" dirty="0" err="1"/>
            <a:t>kelola</a:t>
          </a:r>
          <a:r>
            <a:rPr lang="en-US" sz="1300" kern="1200" dirty="0"/>
            <a:t> TI</a:t>
          </a:r>
        </a:p>
      </dsp:txBody>
      <dsp:txXfrm>
        <a:off x="2205192" y="606497"/>
        <a:ext cx="1931561" cy="3512742"/>
      </dsp:txXfrm>
    </dsp:sp>
    <dsp:sp modelId="{1AF19A8F-CBDC-004B-8283-4181F47E8415}">
      <dsp:nvSpPr>
        <dsp:cNvPr id="0" name=""/>
        <dsp:cNvSpPr/>
      </dsp:nvSpPr>
      <dsp:spPr>
        <a:xfrm>
          <a:off x="4407171" y="232097"/>
          <a:ext cx="1931561" cy="374400"/>
        </a:xfrm>
        <a:prstGeom prst="rect">
          <a:avLst/>
        </a:prstGeom>
        <a:solidFill>
          <a:schemeClr val="accent1">
            <a:hueOff val="0"/>
            <a:satOff val="0"/>
            <a:lumOff val="0"/>
            <a:alphaOff val="0"/>
          </a:schemeClr>
        </a:solidFill>
        <a:ln w="12700" cap="flat" cmpd="sng" algn="ctr">
          <a:solidFill>
            <a:schemeClr val="accent1">
              <a:hueOff val="0"/>
              <a:satOff val="0"/>
              <a:lumOff val="0"/>
              <a:alphaOff val="0"/>
            </a:schemeClr>
          </a:solidFill>
          <a:prstDash val="solid"/>
          <a:miter lim="800000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>
          <a:schemeClr val="lt1"/>
        </a:fontRef>
      </dsp:style>
      <dsp:txBody>
        <a:bodyPr spcFirstLastPara="0" vert="horz" wrap="square" lIns="92456" tIns="52832" rIns="92456" bIns="52832" numCol="1" spcCol="1270" anchor="ctr" anchorCtr="0">
          <a:noAutofit/>
        </a:bodyPr>
        <a:lstStyle/>
        <a:p>
          <a:pPr marL="0" lvl="0" indent="0" algn="ctr" defTabSz="577850">
            <a:lnSpc>
              <a:spcPct val="90000"/>
            </a:lnSpc>
            <a:spcBef>
              <a:spcPct val="0"/>
            </a:spcBef>
            <a:spcAft>
              <a:spcPct val="35000"/>
            </a:spcAft>
            <a:buNone/>
          </a:pPr>
          <a:r>
            <a:rPr lang="en-ID" sz="1300" b="1" kern="1200" dirty="0" err="1"/>
            <a:t>Teknologi</a:t>
          </a:r>
          <a:endParaRPr lang="en-US" sz="1300" b="1" kern="1200" dirty="0"/>
        </a:p>
      </dsp:txBody>
      <dsp:txXfrm>
        <a:off x="4407171" y="232097"/>
        <a:ext cx="1931561" cy="374400"/>
      </dsp:txXfrm>
    </dsp:sp>
    <dsp:sp modelId="{D8672091-FB5B-AC41-A536-36CF0A86CB30}">
      <dsp:nvSpPr>
        <dsp:cNvPr id="0" name=""/>
        <dsp:cNvSpPr/>
      </dsp:nvSpPr>
      <dsp:spPr>
        <a:xfrm>
          <a:off x="4407171" y="606497"/>
          <a:ext cx="1931561" cy="3512742"/>
        </a:xfrm>
        <a:prstGeom prst="rect">
          <a:avLst/>
        </a:prstGeom>
        <a:solidFill>
          <a:schemeClr val="accent1">
            <a:alpha val="90000"/>
            <a:tint val="40000"/>
            <a:hueOff val="0"/>
            <a:satOff val="0"/>
            <a:lumOff val="0"/>
            <a:alphaOff val="0"/>
          </a:schemeClr>
        </a:solidFill>
        <a:ln w="12700" cap="flat" cmpd="sng" algn="ctr">
          <a:solidFill>
            <a:schemeClr val="accent1">
              <a:alpha val="90000"/>
              <a:tint val="40000"/>
              <a:hueOff val="0"/>
              <a:satOff val="0"/>
              <a:lumOff val="0"/>
              <a:alphaOff val="0"/>
            </a:schemeClr>
          </a:solidFill>
          <a:prstDash val="solid"/>
          <a:miter lim="800000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/>
      </dsp:style>
      <dsp:txBody>
        <a:bodyPr spcFirstLastPara="0" vert="horz" wrap="square" lIns="69342" tIns="69342" rIns="92456" bIns="104013" numCol="1" spcCol="1270" anchor="t" anchorCtr="0">
          <a:noAutofit/>
        </a:bodyPr>
        <a:lstStyle/>
        <a:p>
          <a:pPr marL="114300" lvl="1" indent="-114300" algn="l" defTabSz="577850">
            <a:lnSpc>
              <a:spcPct val="90000"/>
            </a:lnSpc>
            <a:spcBef>
              <a:spcPct val="0"/>
            </a:spcBef>
            <a:spcAft>
              <a:spcPct val="15000"/>
            </a:spcAft>
            <a:buChar char="•"/>
          </a:pPr>
          <a:r>
            <a:rPr lang="en-US" sz="1300" kern="1200" dirty="0" err="1"/>
            <a:t>Mengurangi</a:t>
          </a:r>
          <a:r>
            <a:rPr lang="en-US" sz="1300" kern="1200" dirty="0"/>
            <a:t> </a:t>
          </a:r>
          <a:r>
            <a:rPr lang="en-US" sz="1300" kern="1200" dirty="0" err="1"/>
            <a:t>perangkat</a:t>
          </a:r>
          <a:r>
            <a:rPr lang="en-US" sz="1300" kern="1200" dirty="0"/>
            <a:t> yang </a:t>
          </a:r>
          <a:r>
            <a:rPr lang="en-US" sz="1300" kern="1200" dirty="0" err="1"/>
            <a:t>menggunakan</a:t>
          </a:r>
          <a:r>
            <a:rPr lang="en-US" sz="1300" kern="1200" dirty="0"/>
            <a:t> </a:t>
          </a:r>
          <a:r>
            <a:rPr lang="en-US" sz="1300" kern="1200" dirty="0" err="1"/>
            <a:t>teknologi</a:t>
          </a:r>
          <a:r>
            <a:rPr lang="en-US" sz="1300" kern="1200" dirty="0"/>
            <a:t> obsolete</a:t>
          </a:r>
        </a:p>
        <a:p>
          <a:pPr marL="114300" lvl="1" indent="-114300" algn="l" defTabSz="577850">
            <a:lnSpc>
              <a:spcPct val="90000"/>
            </a:lnSpc>
            <a:spcBef>
              <a:spcPct val="0"/>
            </a:spcBef>
            <a:spcAft>
              <a:spcPct val="15000"/>
            </a:spcAft>
            <a:buChar char="•"/>
          </a:pPr>
          <a:r>
            <a:rPr lang="en-US" sz="1300" kern="1200" dirty="0" err="1"/>
            <a:t>Memiliki</a:t>
          </a:r>
          <a:r>
            <a:rPr lang="en-US" sz="1300" kern="1200" dirty="0"/>
            <a:t> </a:t>
          </a:r>
          <a:r>
            <a:rPr lang="en-US" sz="1300" kern="1200" dirty="0" err="1"/>
            <a:t>layanan</a:t>
          </a:r>
          <a:r>
            <a:rPr lang="en-US" sz="1300" kern="1200" dirty="0"/>
            <a:t> SI yang high availability, </a:t>
          </a:r>
          <a:r>
            <a:rPr lang="en-US" sz="1300" kern="1200" dirty="0" err="1"/>
            <a:t>redundan</a:t>
          </a:r>
          <a:r>
            <a:rPr lang="en-US" sz="1300" kern="1200" dirty="0"/>
            <a:t> SI</a:t>
          </a:r>
        </a:p>
        <a:p>
          <a:pPr marL="114300" lvl="1" indent="-114300" algn="l" defTabSz="577850">
            <a:lnSpc>
              <a:spcPct val="90000"/>
            </a:lnSpc>
            <a:spcBef>
              <a:spcPct val="0"/>
            </a:spcBef>
            <a:spcAft>
              <a:spcPct val="15000"/>
            </a:spcAft>
            <a:buChar char="•"/>
          </a:pPr>
          <a:r>
            <a:rPr lang="en-US" sz="1300" kern="1200" dirty="0" err="1"/>
            <a:t>Menerapkan</a:t>
          </a:r>
          <a:r>
            <a:rPr lang="en-US" sz="1300" kern="1200" dirty="0"/>
            <a:t> </a:t>
          </a:r>
          <a:r>
            <a:rPr lang="en-US" sz="1300" kern="1200" dirty="0" err="1"/>
            <a:t>teknologi</a:t>
          </a:r>
          <a:r>
            <a:rPr lang="en-US" sz="1300" kern="1200" dirty="0"/>
            <a:t> </a:t>
          </a:r>
          <a:r>
            <a:rPr lang="en-US" sz="1300" kern="1200" dirty="0" err="1"/>
            <a:t>infrastruktur</a:t>
          </a:r>
          <a:r>
            <a:rPr lang="en-US" sz="1300" kern="1200" dirty="0"/>
            <a:t> </a:t>
          </a:r>
          <a:r>
            <a:rPr lang="en-US" sz="1300" kern="1200" dirty="0" err="1"/>
            <a:t>dengan</a:t>
          </a:r>
          <a:r>
            <a:rPr lang="en-US" sz="1300" kern="1200" dirty="0"/>
            <a:t> </a:t>
          </a:r>
          <a:r>
            <a:rPr lang="en-US" sz="1300" kern="1200" dirty="0" err="1"/>
            <a:t>pengelolaan</a:t>
          </a:r>
          <a:r>
            <a:rPr lang="en-US" sz="1300" kern="1200" dirty="0"/>
            <a:t> </a:t>
          </a:r>
          <a:r>
            <a:rPr lang="en-US" sz="1300" kern="1200" dirty="0" err="1"/>
            <a:t>kapasitas</a:t>
          </a:r>
          <a:r>
            <a:rPr lang="en-US" sz="1300" kern="1200" dirty="0"/>
            <a:t> yang </a:t>
          </a:r>
          <a:r>
            <a:rPr lang="en-US" sz="1300" kern="1200" dirty="0" err="1"/>
            <a:t>dinamis</a:t>
          </a:r>
          <a:endParaRPr lang="en-US" sz="1300" kern="1200" dirty="0"/>
        </a:p>
        <a:p>
          <a:pPr marL="114300" lvl="1" indent="-114300" algn="l" defTabSz="577850">
            <a:lnSpc>
              <a:spcPct val="90000"/>
            </a:lnSpc>
            <a:spcBef>
              <a:spcPct val="0"/>
            </a:spcBef>
            <a:spcAft>
              <a:spcPct val="15000"/>
            </a:spcAft>
            <a:buChar char="•"/>
          </a:pPr>
          <a:r>
            <a:rPr lang="en-US" sz="1300" kern="1200" dirty="0" err="1"/>
            <a:t>Menyediakan</a:t>
          </a:r>
          <a:r>
            <a:rPr lang="en-US" sz="1300" kern="1200" dirty="0"/>
            <a:t> </a:t>
          </a:r>
          <a:r>
            <a:rPr lang="en-US" sz="1300" kern="1200" dirty="0" err="1"/>
            <a:t>teknologi</a:t>
          </a:r>
          <a:r>
            <a:rPr lang="en-US" sz="1300" kern="1200" dirty="0"/>
            <a:t> </a:t>
          </a:r>
          <a:r>
            <a:rPr lang="en-US" sz="1300" kern="1200" dirty="0" err="1"/>
            <a:t>infrastruktur</a:t>
          </a:r>
          <a:r>
            <a:rPr lang="en-US" sz="1300" kern="1200" dirty="0"/>
            <a:t> yang </a:t>
          </a:r>
          <a:r>
            <a:rPr lang="en-US" sz="1300" kern="1200" dirty="0" err="1"/>
            <a:t>dapat</a:t>
          </a:r>
          <a:r>
            <a:rPr lang="en-US" sz="1300" kern="1200" dirty="0"/>
            <a:t> </a:t>
          </a:r>
          <a:r>
            <a:rPr lang="en-US" sz="1300" kern="1200" dirty="0" err="1"/>
            <a:t>mengkonsolidasikan</a:t>
          </a:r>
          <a:r>
            <a:rPr lang="en-US" sz="1300" kern="1200" dirty="0"/>
            <a:t> data </a:t>
          </a:r>
          <a:r>
            <a:rPr lang="en-US" sz="1300" kern="1200" dirty="0" err="1"/>
            <a:t>dari</a:t>
          </a:r>
          <a:r>
            <a:rPr lang="en-US" sz="1300" kern="1200" dirty="0"/>
            <a:t> </a:t>
          </a:r>
          <a:r>
            <a:rPr lang="en-US" sz="1300" kern="1200" dirty="0" err="1"/>
            <a:t>berbagai</a:t>
          </a:r>
          <a:r>
            <a:rPr lang="en-US" sz="1300" kern="1200" dirty="0"/>
            <a:t> </a:t>
          </a:r>
          <a:r>
            <a:rPr lang="en-US" sz="1300" kern="1200" dirty="0" err="1"/>
            <a:t>sumber</a:t>
          </a:r>
          <a:endParaRPr lang="en-US" sz="1300" kern="1200" dirty="0"/>
        </a:p>
      </dsp:txBody>
      <dsp:txXfrm>
        <a:off x="4407171" y="606497"/>
        <a:ext cx="1931561" cy="3512742"/>
      </dsp:txXfrm>
    </dsp:sp>
    <dsp:sp modelId="{8EE23A31-31B3-BE4B-88A1-9B148CD29D75}">
      <dsp:nvSpPr>
        <dsp:cNvPr id="0" name=""/>
        <dsp:cNvSpPr/>
      </dsp:nvSpPr>
      <dsp:spPr>
        <a:xfrm>
          <a:off x="6609151" y="232097"/>
          <a:ext cx="1931561" cy="374400"/>
        </a:xfrm>
        <a:prstGeom prst="rect">
          <a:avLst/>
        </a:prstGeom>
        <a:solidFill>
          <a:schemeClr val="accent1">
            <a:hueOff val="0"/>
            <a:satOff val="0"/>
            <a:lumOff val="0"/>
            <a:alphaOff val="0"/>
          </a:schemeClr>
        </a:solidFill>
        <a:ln w="12700" cap="flat" cmpd="sng" algn="ctr">
          <a:solidFill>
            <a:schemeClr val="accent1">
              <a:hueOff val="0"/>
              <a:satOff val="0"/>
              <a:lumOff val="0"/>
              <a:alphaOff val="0"/>
            </a:schemeClr>
          </a:solidFill>
          <a:prstDash val="solid"/>
          <a:miter lim="800000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>
          <a:schemeClr val="lt1"/>
        </a:fontRef>
      </dsp:style>
      <dsp:txBody>
        <a:bodyPr spcFirstLastPara="0" vert="horz" wrap="square" lIns="92456" tIns="52832" rIns="92456" bIns="52832" numCol="1" spcCol="1270" anchor="ctr" anchorCtr="0">
          <a:noAutofit/>
        </a:bodyPr>
        <a:lstStyle/>
        <a:p>
          <a:pPr marL="0" lvl="0" indent="0" algn="ctr" defTabSz="577850">
            <a:lnSpc>
              <a:spcPct val="90000"/>
            </a:lnSpc>
            <a:spcBef>
              <a:spcPct val="0"/>
            </a:spcBef>
            <a:spcAft>
              <a:spcPct val="35000"/>
            </a:spcAft>
            <a:buNone/>
          </a:pPr>
          <a:r>
            <a:rPr lang="en-US" sz="1300" b="1" kern="1200" dirty="0" err="1"/>
            <a:t>Layanan</a:t>
          </a:r>
          <a:r>
            <a:rPr lang="en-US" sz="1300" b="1" kern="1200" dirty="0"/>
            <a:t> TI</a:t>
          </a:r>
        </a:p>
      </dsp:txBody>
      <dsp:txXfrm>
        <a:off x="6609151" y="232097"/>
        <a:ext cx="1931561" cy="374400"/>
      </dsp:txXfrm>
    </dsp:sp>
    <dsp:sp modelId="{1AA98206-BF09-C641-A3AC-41560953037A}">
      <dsp:nvSpPr>
        <dsp:cNvPr id="0" name=""/>
        <dsp:cNvSpPr/>
      </dsp:nvSpPr>
      <dsp:spPr>
        <a:xfrm>
          <a:off x="6609151" y="606497"/>
          <a:ext cx="1931561" cy="3512742"/>
        </a:xfrm>
        <a:prstGeom prst="rect">
          <a:avLst/>
        </a:prstGeom>
        <a:solidFill>
          <a:schemeClr val="accent1">
            <a:alpha val="90000"/>
            <a:tint val="40000"/>
            <a:hueOff val="0"/>
            <a:satOff val="0"/>
            <a:lumOff val="0"/>
            <a:alphaOff val="0"/>
          </a:schemeClr>
        </a:solidFill>
        <a:ln w="12700" cap="flat" cmpd="sng" algn="ctr">
          <a:solidFill>
            <a:schemeClr val="accent1">
              <a:alpha val="90000"/>
              <a:tint val="40000"/>
              <a:hueOff val="0"/>
              <a:satOff val="0"/>
              <a:lumOff val="0"/>
              <a:alphaOff val="0"/>
            </a:schemeClr>
          </a:solidFill>
          <a:prstDash val="solid"/>
          <a:miter lim="800000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/>
      </dsp:style>
      <dsp:txBody>
        <a:bodyPr spcFirstLastPara="0" vert="horz" wrap="square" lIns="69342" tIns="69342" rIns="92456" bIns="104013" numCol="1" spcCol="1270" anchor="t" anchorCtr="0">
          <a:noAutofit/>
        </a:bodyPr>
        <a:lstStyle/>
        <a:p>
          <a:pPr marL="114300" lvl="1" indent="-114300" algn="l" defTabSz="577850">
            <a:lnSpc>
              <a:spcPct val="90000"/>
            </a:lnSpc>
            <a:spcBef>
              <a:spcPct val="0"/>
            </a:spcBef>
            <a:spcAft>
              <a:spcPct val="15000"/>
            </a:spcAft>
            <a:buChar char="•"/>
          </a:pPr>
          <a:r>
            <a:rPr lang="en-US" sz="1300" kern="1200" dirty="0"/>
            <a:t>24x7 support </a:t>
          </a:r>
          <a:r>
            <a:rPr lang="en-US" sz="1300" kern="1200" dirty="0" err="1"/>
            <a:t>dan</a:t>
          </a:r>
          <a:r>
            <a:rPr lang="en-US" sz="1300" kern="1200" dirty="0"/>
            <a:t> monitoring</a:t>
          </a:r>
        </a:p>
        <a:p>
          <a:pPr marL="114300" lvl="1" indent="-114300" algn="l" defTabSz="577850">
            <a:lnSpc>
              <a:spcPct val="90000"/>
            </a:lnSpc>
            <a:spcBef>
              <a:spcPct val="0"/>
            </a:spcBef>
            <a:spcAft>
              <a:spcPct val="15000"/>
            </a:spcAft>
            <a:buChar char="•"/>
          </a:pPr>
          <a:r>
            <a:rPr lang="en-US" sz="1300" kern="1200" dirty="0" err="1"/>
            <a:t>Dapat</a:t>
          </a:r>
          <a:r>
            <a:rPr lang="en-US" sz="1300" kern="1200" dirty="0"/>
            <a:t> </a:t>
          </a:r>
          <a:r>
            <a:rPr lang="en-US" sz="1300" kern="1200" dirty="0" err="1"/>
            <a:t>memenuhi</a:t>
          </a:r>
          <a:r>
            <a:rPr lang="en-US" sz="1300" kern="1200" dirty="0"/>
            <a:t> SLA </a:t>
          </a:r>
          <a:r>
            <a:rPr lang="en-US" sz="1300" kern="1200" dirty="0" err="1"/>
            <a:t>layanan</a:t>
          </a:r>
          <a:endParaRPr lang="en-US" sz="1300" kern="1200" dirty="0"/>
        </a:p>
        <a:p>
          <a:pPr marL="114300" lvl="1" indent="-114300" algn="l" defTabSz="577850">
            <a:lnSpc>
              <a:spcPct val="90000"/>
            </a:lnSpc>
            <a:spcBef>
              <a:spcPct val="0"/>
            </a:spcBef>
            <a:spcAft>
              <a:spcPct val="15000"/>
            </a:spcAft>
            <a:buChar char="•"/>
          </a:pPr>
          <a:r>
            <a:rPr lang="en-US" sz="1300" kern="1200" dirty="0"/>
            <a:t>Single point of contact</a:t>
          </a:r>
        </a:p>
      </dsp:txBody>
      <dsp:txXfrm>
        <a:off x="6609151" y="606497"/>
        <a:ext cx="1931561" cy="3512742"/>
      </dsp:txXfrm>
    </dsp:sp>
  </dsp:spTree>
</dsp:drawing>
</file>

<file path=ppt/diagrams/drawing5.xml><?xml version="1.0" encoding="utf-8"?>
<dsp:drawing xmlns:dgm="http://schemas.openxmlformats.org/drawingml/2006/diagram" xmlns:dsp="http://schemas.microsoft.com/office/drawing/2008/diagram" xmlns:a="http://schemas.openxmlformats.org/drawingml/2006/main">
  <dsp:spTree>
    <dsp:nvGrpSpPr>
      <dsp:cNvPr id="0" name=""/>
      <dsp:cNvGrpSpPr/>
    </dsp:nvGrpSpPr>
    <dsp:grpSpPr/>
    <dsp:sp modelId="{CD7917E3-D74E-4771-ADED-0E08BED55138}">
      <dsp:nvSpPr>
        <dsp:cNvPr id="0" name=""/>
        <dsp:cNvSpPr/>
      </dsp:nvSpPr>
      <dsp:spPr>
        <a:xfrm>
          <a:off x="361502" y="2207"/>
          <a:ext cx="1959405" cy="1959405"/>
        </a:xfrm>
        <a:prstGeom prst="ellipse">
          <a:avLst/>
        </a:prstGeom>
        <a:solidFill>
          <a:schemeClr val="accent1">
            <a:hueOff val="0"/>
            <a:satOff val="0"/>
            <a:lumOff val="0"/>
            <a:alphaOff val="0"/>
          </a:schemeClr>
        </a:solidFill>
        <a:ln w="12700" cap="flat" cmpd="sng" algn="ctr">
          <a:solidFill>
            <a:schemeClr val="lt1">
              <a:hueOff val="0"/>
              <a:satOff val="0"/>
              <a:lumOff val="0"/>
              <a:alphaOff val="0"/>
            </a:schemeClr>
          </a:solidFill>
          <a:prstDash val="solid"/>
          <a:miter lim="800000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>
          <a:schemeClr val="lt1"/>
        </a:fontRef>
      </dsp:style>
      <dsp:txBody>
        <a:bodyPr spcFirstLastPara="0" vert="horz" wrap="square" lIns="21590" tIns="21590" rIns="21590" bIns="21590" numCol="1" spcCol="1270" anchor="ctr" anchorCtr="0">
          <a:noAutofit/>
        </a:bodyPr>
        <a:lstStyle/>
        <a:p>
          <a:pPr marL="0" lvl="0" indent="0" algn="ctr" defTabSz="755650">
            <a:lnSpc>
              <a:spcPct val="90000"/>
            </a:lnSpc>
            <a:spcBef>
              <a:spcPct val="0"/>
            </a:spcBef>
            <a:spcAft>
              <a:spcPct val="35000"/>
            </a:spcAft>
            <a:buNone/>
          </a:pPr>
          <a:r>
            <a:rPr lang="en-US" sz="1700" kern="1200" dirty="0"/>
            <a:t>40%-50% Key Initiatives </a:t>
          </a:r>
          <a:r>
            <a:rPr lang="en-US" sz="1700" kern="1200" dirty="0" err="1"/>
            <a:t>dari</a:t>
          </a:r>
          <a:r>
            <a:rPr lang="en-US" sz="1700" kern="1200" dirty="0"/>
            <a:t> IT </a:t>
          </a:r>
          <a:r>
            <a:rPr lang="en-US" sz="1700" kern="1200" dirty="0" err="1"/>
            <a:t>Masterplan</a:t>
          </a:r>
          <a:endParaRPr lang="en-US" sz="1700" kern="1200" dirty="0"/>
        </a:p>
      </dsp:txBody>
      <dsp:txXfrm>
        <a:off x="648450" y="289155"/>
        <a:ext cx="1385509" cy="1385509"/>
      </dsp:txXfrm>
    </dsp:sp>
    <dsp:sp modelId="{BF6B2FBD-DFE0-4FF4-BC8F-084154951B7A}">
      <dsp:nvSpPr>
        <dsp:cNvPr id="0" name=""/>
        <dsp:cNvSpPr/>
      </dsp:nvSpPr>
      <dsp:spPr>
        <a:xfrm>
          <a:off x="772977" y="2120716"/>
          <a:ext cx="1136455" cy="1136455"/>
        </a:xfrm>
        <a:prstGeom prst="mathPlus">
          <a:avLst/>
        </a:prstGeom>
        <a:solidFill>
          <a:schemeClr val="accent1">
            <a:tint val="60000"/>
            <a:hueOff val="0"/>
            <a:satOff val="0"/>
            <a:lumOff val="0"/>
            <a:alphaOff val="0"/>
          </a:schemeClr>
        </a:solidFill>
        <a:ln>
          <a:noFill/>
        </a:ln>
        <a:effectLst/>
      </dsp:spPr>
      <dsp:style>
        <a:lnRef idx="0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>
          <a:schemeClr val="lt1"/>
        </a:fontRef>
      </dsp:style>
      <dsp:txBody>
        <a:bodyPr spcFirstLastPara="0" vert="horz" wrap="square" lIns="0" tIns="0" rIns="0" bIns="0" numCol="1" spcCol="1270" anchor="ctr" anchorCtr="0">
          <a:noAutofit/>
        </a:bodyPr>
        <a:lstStyle/>
        <a:p>
          <a:pPr marL="0" lvl="0" indent="0" algn="ctr" defTabSz="622300">
            <a:lnSpc>
              <a:spcPct val="90000"/>
            </a:lnSpc>
            <a:spcBef>
              <a:spcPct val="0"/>
            </a:spcBef>
            <a:spcAft>
              <a:spcPct val="35000"/>
            </a:spcAft>
            <a:buNone/>
          </a:pPr>
          <a:endParaRPr lang="en-US" sz="1400" kern="1200"/>
        </a:p>
      </dsp:txBody>
      <dsp:txXfrm>
        <a:off x="923614" y="2555296"/>
        <a:ext cx="835181" cy="267295"/>
      </dsp:txXfrm>
    </dsp:sp>
    <dsp:sp modelId="{6628F1E8-C0E6-47E7-97AA-CAAB79B5BAE2}">
      <dsp:nvSpPr>
        <dsp:cNvPr id="0" name=""/>
        <dsp:cNvSpPr/>
      </dsp:nvSpPr>
      <dsp:spPr>
        <a:xfrm>
          <a:off x="361502" y="3416275"/>
          <a:ext cx="1959405" cy="1959405"/>
        </a:xfrm>
        <a:prstGeom prst="ellipse">
          <a:avLst/>
        </a:prstGeom>
        <a:solidFill>
          <a:schemeClr val="accent1">
            <a:hueOff val="0"/>
            <a:satOff val="0"/>
            <a:lumOff val="0"/>
            <a:alphaOff val="0"/>
          </a:schemeClr>
        </a:solidFill>
        <a:ln w="12700" cap="flat" cmpd="sng" algn="ctr">
          <a:solidFill>
            <a:schemeClr val="lt1">
              <a:hueOff val="0"/>
              <a:satOff val="0"/>
              <a:lumOff val="0"/>
              <a:alphaOff val="0"/>
            </a:schemeClr>
          </a:solidFill>
          <a:prstDash val="solid"/>
          <a:miter lim="800000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>
          <a:schemeClr val="lt1"/>
        </a:fontRef>
      </dsp:style>
      <dsp:txBody>
        <a:bodyPr spcFirstLastPara="0" vert="horz" wrap="square" lIns="21590" tIns="21590" rIns="21590" bIns="21590" numCol="1" spcCol="1270" anchor="ctr" anchorCtr="0">
          <a:noAutofit/>
        </a:bodyPr>
        <a:lstStyle/>
        <a:p>
          <a:pPr marL="0" lvl="0" indent="0" algn="ctr" defTabSz="755650">
            <a:lnSpc>
              <a:spcPct val="90000"/>
            </a:lnSpc>
            <a:spcBef>
              <a:spcPct val="0"/>
            </a:spcBef>
            <a:spcAft>
              <a:spcPct val="35000"/>
            </a:spcAft>
            <a:buNone/>
          </a:pPr>
          <a:r>
            <a:rPr lang="en-US" sz="1700" kern="1200" dirty="0"/>
            <a:t>50%-60% </a:t>
          </a:r>
          <a:r>
            <a:rPr lang="en-US" sz="1700" kern="1200" dirty="0" err="1"/>
            <a:t>Rutin</a:t>
          </a:r>
          <a:r>
            <a:rPr lang="en-US" sz="1700" kern="1200" dirty="0"/>
            <a:t> </a:t>
          </a:r>
          <a:r>
            <a:rPr lang="en-US" sz="1700" kern="1200" dirty="0" err="1"/>
            <a:t>dan</a:t>
          </a:r>
          <a:r>
            <a:rPr lang="en-US" sz="1700" kern="1200" dirty="0"/>
            <a:t> </a:t>
          </a:r>
          <a:r>
            <a:rPr lang="en-US" sz="1700" kern="1200" dirty="0" err="1"/>
            <a:t>proyek</a:t>
          </a:r>
          <a:r>
            <a:rPr lang="en-US" sz="1700" kern="1200" dirty="0"/>
            <a:t> non Key Initiatives </a:t>
          </a:r>
          <a:r>
            <a:rPr lang="en-US" sz="1700" kern="1200" dirty="0" err="1"/>
            <a:t>dari</a:t>
          </a:r>
          <a:r>
            <a:rPr lang="en-US" sz="1700" kern="1200" dirty="0"/>
            <a:t> IT </a:t>
          </a:r>
          <a:r>
            <a:rPr lang="en-US" sz="1700" kern="1200" dirty="0" err="1"/>
            <a:t>Masterplan</a:t>
          </a:r>
          <a:endParaRPr lang="en-US" sz="1700" kern="1200" dirty="0"/>
        </a:p>
      </dsp:txBody>
      <dsp:txXfrm>
        <a:off x="648450" y="3703223"/>
        <a:ext cx="1385509" cy="1385509"/>
      </dsp:txXfrm>
    </dsp:sp>
    <dsp:sp modelId="{5159537C-677E-463E-B508-E3DC419E0A03}">
      <dsp:nvSpPr>
        <dsp:cNvPr id="0" name=""/>
        <dsp:cNvSpPr/>
      </dsp:nvSpPr>
      <dsp:spPr>
        <a:xfrm>
          <a:off x="2614818" y="2324494"/>
          <a:ext cx="623090" cy="728898"/>
        </a:xfrm>
        <a:prstGeom prst="rightArrow">
          <a:avLst>
            <a:gd name="adj1" fmla="val 60000"/>
            <a:gd name="adj2" fmla="val 50000"/>
          </a:avLst>
        </a:prstGeom>
        <a:solidFill>
          <a:schemeClr val="accent1">
            <a:tint val="60000"/>
            <a:hueOff val="0"/>
            <a:satOff val="0"/>
            <a:lumOff val="0"/>
            <a:alphaOff val="0"/>
          </a:schemeClr>
        </a:solidFill>
        <a:ln>
          <a:noFill/>
        </a:ln>
        <a:effectLst/>
      </dsp:spPr>
      <dsp:style>
        <a:lnRef idx="0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>
          <a:schemeClr val="lt1"/>
        </a:fontRef>
      </dsp:style>
      <dsp:txBody>
        <a:bodyPr spcFirstLastPara="0" vert="horz" wrap="square" lIns="0" tIns="0" rIns="0" bIns="0" numCol="1" spcCol="1270" anchor="ctr" anchorCtr="0">
          <a:noAutofit/>
        </a:bodyPr>
        <a:lstStyle/>
        <a:p>
          <a:pPr marL="0" lvl="0" indent="0" algn="ctr" defTabSz="622300">
            <a:lnSpc>
              <a:spcPct val="90000"/>
            </a:lnSpc>
            <a:spcBef>
              <a:spcPct val="0"/>
            </a:spcBef>
            <a:spcAft>
              <a:spcPct val="35000"/>
            </a:spcAft>
            <a:buNone/>
          </a:pPr>
          <a:endParaRPr lang="en-US" sz="1400" kern="1200"/>
        </a:p>
      </dsp:txBody>
      <dsp:txXfrm>
        <a:off x="2614818" y="2470274"/>
        <a:ext cx="436163" cy="437338"/>
      </dsp:txXfrm>
    </dsp:sp>
    <dsp:sp modelId="{D4051F2B-D2BE-44C5-AD2D-CB1099078725}">
      <dsp:nvSpPr>
        <dsp:cNvPr id="0" name=""/>
        <dsp:cNvSpPr/>
      </dsp:nvSpPr>
      <dsp:spPr>
        <a:xfrm>
          <a:off x="3496550" y="729538"/>
          <a:ext cx="3918810" cy="3918810"/>
        </a:xfrm>
        <a:prstGeom prst="ellipse">
          <a:avLst/>
        </a:prstGeom>
        <a:solidFill>
          <a:schemeClr val="accent1">
            <a:hueOff val="0"/>
            <a:satOff val="0"/>
            <a:lumOff val="0"/>
            <a:alphaOff val="0"/>
          </a:schemeClr>
        </a:solidFill>
        <a:ln w="12700" cap="flat" cmpd="sng" algn="ctr">
          <a:solidFill>
            <a:schemeClr val="lt1">
              <a:hueOff val="0"/>
              <a:satOff val="0"/>
              <a:lumOff val="0"/>
              <a:alphaOff val="0"/>
            </a:schemeClr>
          </a:solidFill>
          <a:prstDash val="solid"/>
          <a:miter lim="800000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>
          <a:schemeClr val="lt1"/>
        </a:fontRef>
      </dsp:style>
      <dsp:txBody>
        <a:bodyPr spcFirstLastPara="0" vert="horz" wrap="square" lIns="78740" tIns="78740" rIns="78740" bIns="78740" numCol="1" spcCol="1270" anchor="ctr" anchorCtr="0">
          <a:noAutofit/>
        </a:bodyPr>
        <a:lstStyle/>
        <a:p>
          <a:pPr marL="0" lvl="0" indent="0" algn="ctr" defTabSz="2755900">
            <a:lnSpc>
              <a:spcPct val="90000"/>
            </a:lnSpc>
            <a:spcBef>
              <a:spcPct val="0"/>
            </a:spcBef>
            <a:spcAft>
              <a:spcPct val="35000"/>
            </a:spcAft>
            <a:buNone/>
          </a:pPr>
          <a:r>
            <a:rPr lang="en-US" sz="6200" kern="1200" dirty="0"/>
            <a:t>100% </a:t>
          </a:r>
          <a:r>
            <a:rPr lang="en-US" sz="6200" kern="1200" dirty="0" err="1"/>
            <a:t>Beban</a:t>
          </a:r>
          <a:r>
            <a:rPr lang="en-US" sz="6200" kern="1200" dirty="0"/>
            <a:t> </a:t>
          </a:r>
          <a:r>
            <a:rPr lang="en-US" sz="6200" kern="1200" dirty="0" err="1"/>
            <a:t>Kerja</a:t>
          </a:r>
          <a:r>
            <a:rPr lang="en-US" sz="6200" kern="1200" dirty="0"/>
            <a:t> TI</a:t>
          </a:r>
        </a:p>
      </dsp:txBody>
      <dsp:txXfrm>
        <a:off x="4070446" y="1303434"/>
        <a:ext cx="2771018" cy="2771018"/>
      </dsp:txXfrm>
    </dsp:sp>
  </dsp:spTree>
</dsp:drawing>
</file>

<file path=ppt/diagrams/drawing6.xml><?xml version="1.0" encoding="utf-8"?>
<dsp:drawing xmlns:dgm="http://schemas.openxmlformats.org/drawingml/2006/diagram" xmlns:dsp="http://schemas.microsoft.com/office/drawing/2008/diagram" xmlns:a="http://schemas.openxmlformats.org/drawingml/2006/main">
  <dsp:spTree>
    <dsp:nvGrpSpPr>
      <dsp:cNvPr id="0" name=""/>
      <dsp:cNvGrpSpPr/>
    </dsp:nvGrpSpPr>
    <dsp:grpSpPr/>
    <dsp:sp modelId="{0F692041-FCFD-4223-B7DC-329D49DE01CB}">
      <dsp:nvSpPr>
        <dsp:cNvPr id="0" name=""/>
        <dsp:cNvSpPr/>
      </dsp:nvSpPr>
      <dsp:spPr>
        <a:xfrm rot="5400000">
          <a:off x="1499430" y="479482"/>
          <a:ext cx="747064" cy="90265"/>
        </a:xfrm>
        <a:prstGeom prst="rect">
          <a:avLst/>
        </a:prstGeom>
        <a:solidFill>
          <a:schemeClr val="accent1">
            <a:tint val="60000"/>
            <a:hueOff val="0"/>
            <a:satOff val="0"/>
            <a:lumOff val="0"/>
            <a:alphaOff val="0"/>
          </a:schemeClr>
        </a:solidFill>
        <a:ln>
          <a:noFill/>
        </a:ln>
        <a:effectLst/>
      </dsp:spPr>
      <dsp:style>
        <a:lnRef idx="0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>
          <a:schemeClr val="lt1"/>
        </a:fontRef>
      </dsp:style>
    </dsp:sp>
    <dsp:sp modelId="{DAE28B04-05F4-4D25-9FD6-5AE07433184B}">
      <dsp:nvSpPr>
        <dsp:cNvPr id="0" name=""/>
        <dsp:cNvSpPr/>
      </dsp:nvSpPr>
      <dsp:spPr>
        <a:xfrm>
          <a:off x="1669796" y="504"/>
          <a:ext cx="1002952" cy="601771"/>
        </a:xfrm>
        <a:prstGeom prst="roundRect">
          <a:avLst>
            <a:gd name="adj" fmla="val 10000"/>
          </a:avLst>
        </a:prstGeom>
        <a:solidFill>
          <a:schemeClr val="accent1">
            <a:hueOff val="0"/>
            <a:satOff val="0"/>
            <a:lumOff val="0"/>
            <a:alphaOff val="0"/>
          </a:schemeClr>
        </a:solidFill>
        <a:ln w="12700" cap="flat" cmpd="sng" algn="ctr">
          <a:solidFill>
            <a:schemeClr val="lt1">
              <a:hueOff val="0"/>
              <a:satOff val="0"/>
              <a:lumOff val="0"/>
              <a:alphaOff val="0"/>
            </a:schemeClr>
          </a:solidFill>
          <a:prstDash val="solid"/>
          <a:miter lim="800000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>
          <a:schemeClr val="lt1"/>
        </a:fontRef>
      </dsp:style>
      <dsp:txBody>
        <a:bodyPr spcFirstLastPara="0" vert="horz" wrap="square" lIns="41910" tIns="41910" rIns="41910" bIns="41910" numCol="1" spcCol="1270" anchor="ctr" anchorCtr="0">
          <a:noAutofit/>
        </a:bodyPr>
        <a:lstStyle/>
        <a:p>
          <a:pPr marL="0" lvl="0" indent="0" algn="ctr" defTabSz="488950">
            <a:lnSpc>
              <a:spcPct val="90000"/>
            </a:lnSpc>
            <a:spcBef>
              <a:spcPct val="0"/>
            </a:spcBef>
            <a:spcAft>
              <a:spcPct val="35000"/>
            </a:spcAft>
            <a:buNone/>
          </a:pPr>
          <a:r>
            <a:rPr lang="en-US" sz="1100" kern="1200" dirty="0"/>
            <a:t>Tier 2</a:t>
          </a:r>
          <a:endParaRPr lang="id-ID" sz="1100" kern="1200" dirty="0"/>
        </a:p>
      </dsp:txBody>
      <dsp:txXfrm>
        <a:off x="1687421" y="18129"/>
        <a:ext cx="967702" cy="566521"/>
      </dsp:txXfrm>
    </dsp:sp>
    <dsp:sp modelId="{191AB98A-74A7-48DF-B01A-98F3A54620B3}">
      <dsp:nvSpPr>
        <dsp:cNvPr id="0" name=""/>
        <dsp:cNvSpPr/>
      </dsp:nvSpPr>
      <dsp:spPr>
        <a:xfrm rot="5400000">
          <a:off x="1499430" y="1231696"/>
          <a:ext cx="747064" cy="90265"/>
        </a:xfrm>
        <a:prstGeom prst="rect">
          <a:avLst/>
        </a:prstGeom>
        <a:solidFill>
          <a:schemeClr val="accent1">
            <a:tint val="60000"/>
            <a:hueOff val="0"/>
            <a:satOff val="0"/>
            <a:lumOff val="0"/>
            <a:alphaOff val="0"/>
          </a:schemeClr>
        </a:solidFill>
        <a:ln>
          <a:noFill/>
        </a:ln>
        <a:effectLst/>
      </dsp:spPr>
      <dsp:style>
        <a:lnRef idx="0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>
          <a:schemeClr val="lt1"/>
        </a:fontRef>
      </dsp:style>
    </dsp:sp>
    <dsp:sp modelId="{19BB527F-5C1F-48D0-B714-94A5F705E7DA}">
      <dsp:nvSpPr>
        <dsp:cNvPr id="0" name=""/>
        <dsp:cNvSpPr/>
      </dsp:nvSpPr>
      <dsp:spPr>
        <a:xfrm>
          <a:off x="1669796" y="752718"/>
          <a:ext cx="1002952" cy="601771"/>
        </a:xfrm>
        <a:prstGeom prst="roundRect">
          <a:avLst>
            <a:gd name="adj" fmla="val 10000"/>
          </a:avLst>
        </a:prstGeom>
        <a:solidFill>
          <a:schemeClr val="accent1">
            <a:hueOff val="0"/>
            <a:satOff val="0"/>
            <a:lumOff val="0"/>
            <a:alphaOff val="0"/>
          </a:schemeClr>
        </a:solidFill>
        <a:ln w="12700" cap="flat" cmpd="sng" algn="ctr">
          <a:solidFill>
            <a:schemeClr val="lt1">
              <a:hueOff val="0"/>
              <a:satOff val="0"/>
              <a:lumOff val="0"/>
              <a:alphaOff val="0"/>
            </a:schemeClr>
          </a:solidFill>
          <a:prstDash val="solid"/>
          <a:miter lim="800000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>
          <a:schemeClr val="lt1"/>
        </a:fontRef>
      </dsp:style>
      <dsp:txBody>
        <a:bodyPr spcFirstLastPara="0" vert="horz" wrap="square" lIns="41910" tIns="41910" rIns="41910" bIns="41910" numCol="1" spcCol="1270" anchor="ctr" anchorCtr="0">
          <a:noAutofit/>
        </a:bodyPr>
        <a:lstStyle/>
        <a:p>
          <a:pPr marL="0" lvl="0" indent="0" algn="ctr" defTabSz="488950">
            <a:lnSpc>
              <a:spcPct val="90000"/>
            </a:lnSpc>
            <a:spcBef>
              <a:spcPct val="0"/>
            </a:spcBef>
            <a:spcAft>
              <a:spcPct val="35000"/>
            </a:spcAft>
            <a:buNone/>
          </a:pPr>
          <a:r>
            <a:rPr lang="en-US" sz="1100" kern="1200" dirty="0"/>
            <a:t>20 </a:t>
          </a:r>
          <a:r>
            <a:rPr lang="en-US" sz="1100" kern="1200" dirty="0" err="1"/>
            <a:t>Rak</a:t>
          </a:r>
          <a:endParaRPr lang="id-ID" sz="1100" kern="1200" dirty="0"/>
        </a:p>
      </dsp:txBody>
      <dsp:txXfrm>
        <a:off x="1687421" y="770343"/>
        <a:ext cx="967702" cy="566521"/>
      </dsp:txXfrm>
    </dsp:sp>
    <dsp:sp modelId="{E0D82C00-2FC9-4CD7-B8A1-AE43DE1AD4EB}">
      <dsp:nvSpPr>
        <dsp:cNvPr id="0" name=""/>
        <dsp:cNvSpPr/>
      </dsp:nvSpPr>
      <dsp:spPr>
        <a:xfrm rot="5400000">
          <a:off x="1499430" y="1983911"/>
          <a:ext cx="747064" cy="90265"/>
        </a:xfrm>
        <a:prstGeom prst="rect">
          <a:avLst/>
        </a:prstGeom>
        <a:solidFill>
          <a:schemeClr val="accent1">
            <a:tint val="60000"/>
            <a:hueOff val="0"/>
            <a:satOff val="0"/>
            <a:lumOff val="0"/>
            <a:alphaOff val="0"/>
          </a:schemeClr>
        </a:solidFill>
        <a:ln>
          <a:noFill/>
        </a:ln>
        <a:effectLst/>
      </dsp:spPr>
      <dsp:style>
        <a:lnRef idx="0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>
          <a:schemeClr val="lt1"/>
        </a:fontRef>
      </dsp:style>
    </dsp:sp>
    <dsp:sp modelId="{0913D7ED-ADB4-4646-80B4-F5FF6A99302F}">
      <dsp:nvSpPr>
        <dsp:cNvPr id="0" name=""/>
        <dsp:cNvSpPr/>
      </dsp:nvSpPr>
      <dsp:spPr>
        <a:xfrm>
          <a:off x="1669796" y="1504933"/>
          <a:ext cx="1002952" cy="601771"/>
        </a:xfrm>
        <a:prstGeom prst="roundRect">
          <a:avLst>
            <a:gd name="adj" fmla="val 10000"/>
          </a:avLst>
        </a:prstGeom>
        <a:solidFill>
          <a:schemeClr val="accent1">
            <a:hueOff val="0"/>
            <a:satOff val="0"/>
            <a:lumOff val="0"/>
            <a:alphaOff val="0"/>
          </a:schemeClr>
        </a:solidFill>
        <a:ln w="12700" cap="flat" cmpd="sng" algn="ctr">
          <a:solidFill>
            <a:schemeClr val="lt1">
              <a:hueOff val="0"/>
              <a:satOff val="0"/>
              <a:lumOff val="0"/>
              <a:alphaOff val="0"/>
            </a:schemeClr>
          </a:solidFill>
          <a:prstDash val="solid"/>
          <a:miter lim="800000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>
          <a:schemeClr val="lt1"/>
        </a:fontRef>
      </dsp:style>
      <dsp:txBody>
        <a:bodyPr spcFirstLastPara="0" vert="horz" wrap="square" lIns="41910" tIns="41910" rIns="41910" bIns="41910" numCol="1" spcCol="1270" anchor="ctr" anchorCtr="0">
          <a:noAutofit/>
        </a:bodyPr>
        <a:lstStyle/>
        <a:p>
          <a:pPr marL="0" lvl="0" indent="0" algn="ctr" defTabSz="488950">
            <a:lnSpc>
              <a:spcPct val="90000"/>
            </a:lnSpc>
            <a:spcBef>
              <a:spcPct val="0"/>
            </a:spcBef>
            <a:spcAft>
              <a:spcPct val="35000"/>
            </a:spcAft>
            <a:buNone/>
          </a:pPr>
          <a:r>
            <a:rPr lang="en-US" sz="1100" kern="1200" dirty="0"/>
            <a:t>Raised Floor</a:t>
          </a:r>
          <a:endParaRPr lang="id-ID" sz="1100" kern="1200" dirty="0"/>
        </a:p>
      </dsp:txBody>
      <dsp:txXfrm>
        <a:off x="1687421" y="1522558"/>
        <a:ext cx="967702" cy="566521"/>
      </dsp:txXfrm>
    </dsp:sp>
    <dsp:sp modelId="{57707DF9-BFBB-41C9-967F-B169F748F447}">
      <dsp:nvSpPr>
        <dsp:cNvPr id="0" name=""/>
        <dsp:cNvSpPr/>
      </dsp:nvSpPr>
      <dsp:spPr>
        <a:xfrm>
          <a:off x="1875537" y="2360018"/>
          <a:ext cx="1328776" cy="90265"/>
        </a:xfrm>
        <a:prstGeom prst="rect">
          <a:avLst/>
        </a:prstGeom>
        <a:solidFill>
          <a:schemeClr val="accent1">
            <a:tint val="60000"/>
            <a:hueOff val="0"/>
            <a:satOff val="0"/>
            <a:lumOff val="0"/>
            <a:alphaOff val="0"/>
          </a:schemeClr>
        </a:solidFill>
        <a:ln>
          <a:noFill/>
        </a:ln>
        <a:effectLst/>
      </dsp:spPr>
      <dsp:style>
        <a:lnRef idx="0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>
          <a:schemeClr val="lt1"/>
        </a:fontRef>
      </dsp:style>
    </dsp:sp>
    <dsp:sp modelId="{8E2C85DA-C673-434A-9425-F0C680E02E94}">
      <dsp:nvSpPr>
        <dsp:cNvPr id="0" name=""/>
        <dsp:cNvSpPr/>
      </dsp:nvSpPr>
      <dsp:spPr>
        <a:xfrm>
          <a:off x="1669796" y="2257148"/>
          <a:ext cx="1002952" cy="601771"/>
        </a:xfrm>
        <a:prstGeom prst="roundRect">
          <a:avLst>
            <a:gd name="adj" fmla="val 10000"/>
          </a:avLst>
        </a:prstGeom>
        <a:solidFill>
          <a:schemeClr val="accent1">
            <a:hueOff val="0"/>
            <a:satOff val="0"/>
            <a:lumOff val="0"/>
            <a:alphaOff val="0"/>
          </a:schemeClr>
        </a:solidFill>
        <a:ln w="12700" cap="flat" cmpd="sng" algn="ctr">
          <a:solidFill>
            <a:schemeClr val="lt1">
              <a:hueOff val="0"/>
              <a:satOff val="0"/>
              <a:lumOff val="0"/>
              <a:alphaOff val="0"/>
            </a:schemeClr>
          </a:solidFill>
          <a:prstDash val="solid"/>
          <a:miter lim="800000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>
          <a:schemeClr val="lt1"/>
        </a:fontRef>
      </dsp:style>
      <dsp:txBody>
        <a:bodyPr spcFirstLastPara="0" vert="horz" wrap="square" lIns="41910" tIns="41910" rIns="41910" bIns="41910" numCol="1" spcCol="1270" anchor="ctr" anchorCtr="0">
          <a:noAutofit/>
        </a:bodyPr>
        <a:lstStyle/>
        <a:p>
          <a:pPr marL="0" lvl="0" indent="0" algn="ctr" defTabSz="488950">
            <a:lnSpc>
              <a:spcPct val="90000"/>
            </a:lnSpc>
            <a:spcBef>
              <a:spcPct val="0"/>
            </a:spcBef>
            <a:spcAft>
              <a:spcPct val="35000"/>
            </a:spcAft>
            <a:buNone/>
          </a:pPr>
          <a:r>
            <a:rPr lang="en-US" sz="1100" kern="1200" dirty="0"/>
            <a:t>Dual UPS @60kVA</a:t>
          </a:r>
          <a:endParaRPr lang="id-ID" sz="1100" kern="1200" dirty="0"/>
        </a:p>
      </dsp:txBody>
      <dsp:txXfrm>
        <a:off x="1687421" y="2274773"/>
        <a:ext cx="967702" cy="566521"/>
      </dsp:txXfrm>
    </dsp:sp>
    <dsp:sp modelId="{1CA40A4A-BC0A-43D7-A6CD-7EA77A4545F7}">
      <dsp:nvSpPr>
        <dsp:cNvPr id="0" name=""/>
        <dsp:cNvSpPr/>
      </dsp:nvSpPr>
      <dsp:spPr>
        <a:xfrm rot="16200000">
          <a:off x="2833357" y="1983911"/>
          <a:ext cx="747064" cy="90265"/>
        </a:xfrm>
        <a:prstGeom prst="rect">
          <a:avLst/>
        </a:prstGeom>
        <a:solidFill>
          <a:schemeClr val="accent1">
            <a:tint val="60000"/>
            <a:hueOff val="0"/>
            <a:satOff val="0"/>
            <a:lumOff val="0"/>
            <a:alphaOff val="0"/>
          </a:schemeClr>
        </a:solidFill>
        <a:ln>
          <a:noFill/>
        </a:ln>
        <a:effectLst/>
      </dsp:spPr>
      <dsp:style>
        <a:lnRef idx="0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>
          <a:schemeClr val="lt1"/>
        </a:fontRef>
      </dsp:style>
    </dsp:sp>
    <dsp:sp modelId="{9DCA88E5-0F8A-4DCD-938C-DF1B5DA2A066}">
      <dsp:nvSpPr>
        <dsp:cNvPr id="0" name=""/>
        <dsp:cNvSpPr/>
      </dsp:nvSpPr>
      <dsp:spPr>
        <a:xfrm>
          <a:off x="3003723" y="2257148"/>
          <a:ext cx="1002952" cy="601771"/>
        </a:xfrm>
        <a:prstGeom prst="roundRect">
          <a:avLst>
            <a:gd name="adj" fmla="val 10000"/>
          </a:avLst>
        </a:prstGeom>
        <a:solidFill>
          <a:schemeClr val="accent1">
            <a:hueOff val="0"/>
            <a:satOff val="0"/>
            <a:lumOff val="0"/>
            <a:alphaOff val="0"/>
          </a:schemeClr>
        </a:solidFill>
        <a:ln w="12700" cap="flat" cmpd="sng" algn="ctr">
          <a:solidFill>
            <a:schemeClr val="lt1">
              <a:hueOff val="0"/>
              <a:satOff val="0"/>
              <a:lumOff val="0"/>
              <a:alphaOff val="0"/>
            </a:schemeClr>
          </a:solidFill>
          <a:prstDash val="solid"/>
          <a:miter lim="800000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>
          <a:schemeClr val="lt1"/>
        </a:fontRef>
      </dsp:style>
      <dsp:txBody>
        <a:bodyPr spcFirstLastPara="0" vert="horz" wrap="square" lIns="41910" tIns="41910" rIns="41910" bIns="41910" numCol="1" spcCol="1270" anchor="ctr" anchorCtr="0">
          <a:noAutofit/>
        </a:bodyPr>
        <a:lstStyle/>
        <a:p>
          <a:pPr marL="0" lvl="0" indent="0" algn="ctr" defTabSz="488950">
            <a:lnSpc>
              <a:spcPct val="90000"/>
            </a:lnSpc>
            <a:spcBef>
              <a:spcPct val="0"/>
            </a:spcBef>
            <a:spcAft>
              <a:spcPct val="35000"/>
            </a:spcAft>
            <a:buNone/>
          </a:pPr>
          <a:r>
            <a:rPr lang="en-US" sz="1100" kern="1200" dirty="0"/>
            <a:t>60 </a:t>
          </a:r>
          <a:r>
            <a:rPr lang="en-US" sz="1100" kern="1200" dirty="0" err="1"/>
            <a:t>sqm</a:t>
          </a:r>
          <a:r>
            <a:rPr lang="en-US" sz="1100" kern="1200" dirty="0"/>
            <a:t> NOC</a:t>
          </a:r>
          <a:endParaRPr lang="id-ID" sz="1100" kern="1200" dirty="0"/>
        </a:p>
      </dsp:txBody>
      <dsp:txXfrm>
        <a:off x="3021348" y="2274773"/>
        <a:ext cx="967702" cy="566521"/>
      </dsp:txXfrm>
    </dsp:sp>
    <dsp:sp modelId="{DD9C93B7-AFC8-429D-914B-D6300095DBB5}">
      <dsp:nvSpPr>
        <dsp:cNvPr id="0" name=""/>
        <dsp:cNvSpPr/>
      </dsp:nvSpPr>
      <dsp:spPr>
        <a:xfrm rot="16200000">
          <a:off x="2833357" y="1231696"/>
          <a:ext cx="747064" cy="90265"/>
        </a:xfrm>
        <a:prstGeom prst="rect">
          <a:avLst/>
        </a:prstGeom>
        <a:solidFill>
          <a:schemeClr val="accent1">
            <a:tint val="60000"/>
            <a:hueOff val="0"/>
            <a:satOff val="0"/>
            <a:lumOff val="0"/>
            <a:alphaOff val="0"/>
          </a:schemeClr>
        </a:solidFill>
        <a:ln>
          <a:noFill/>
        </a:ln>
        <a:effectLst/>
      </dsp:spPr>
      <dsp:style>
        <a:lnRef idx="0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>
          <a:schemeClr val="lt1"/>
        </a:fontRef>
      </dsp:style>
    </dsp:sp>
    <dsp:sp modelId="{EF7E52A7-7BAB-422A-A03B-49E5B91A79F3}">
      <dsp:nvSpPr>
        <dsp:cNvPr id="0" name=""/>
        <dsp:cNvSpPr/>
      </dsp:nvSpPr>
      <dsp:spPr>
        <a:xfrm>
          <a:off x="3003723" y="1504933"/>
          <a:ext cx="1002952" cy="601771"/>
        </a:xfrm>
        <a:prstGeom prst="roundRect">
          <a:avLst>
            <a:gd name="adj" fmla="val 10000"/>
          </a:avLst>
        </a:prstGeom>
        <a:solidFill>
          <a:schemeClr val="accent1">
            <a:hueOff val="0"/>
            <a:satOff val="0"/>
            <a:lumOff val="0"/>
            <a:alphaOff val="0"/>
          </a:schemeClr>
        </a:solidFill>
        <a:ln w="12700" cap="flat" cmpd="sng" algn="ctr">
          <a:solidFill>
            <a:schemeClr val="lt1">
              <a:hueOff val="0"/>
              <a:satOff val="0"/>
              <a:lumOff val="0"/>
              <a:alphaOff val="0"/>
            </a:schemeClr>
          </a:solidFill>
          <a:prstDash val="solid"/>
          <a:miter lim="800000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>
          <a:schemeClr val="lt1"/>
        </a:fontRef>
      </dsp:style>
      <dsp:txBody>
        <a:bodyPr spcFirstLastPara="0" vert="horz" wrap="square" lIns="41910" tIns="41910" rIns="41910" bIns="41910" numCol="1" spcCol="1270" anchor="ctr" anchorCtr="0">
          <a:noAutofit/>
        </a:bodyPr>
        <a:lstStyle/>
        <a:p>
          <a:pPr marL="0" lvl="0" indent="0" algn="ctr" defTabSz="488950">
            <a:lnSpc>
              <a:spcPct val="90000"/>
            </a:lnSpc>
            <a:spcBef>
              <a:spcPct val="0"/>
            </a:spcBef>
            <a:spcAft>
              <a:spcPct val="35000"/>
            </a:spcAft>
            <a:buNone/>
          </a:pPr>
          <a:r>
            <a:rPr lang="en-US" sz="1100" kern="1200" dirty="0"/>
            <a:t>60 </a:t>
          </a:r>
          <a:r>
            <a:rPr lang="en-US" sz="1100" kern="1200" dirty="0" err="1"/>
            <a:t>sqm</a:t>
          </a:r>
          <a:r>
            <a:rPr lang="en-US" sz="1100" kern="1200" dirty="0"/>
            <a:t> R. Server</a:t>
          </a:r>
          <a:endParaRPr lang="id-ID" sz="1100" kern="1200" dirty="0"/>
        </a:p>
      </dsp:txBody>
      <dsp:txXfrm>
        <a:off x="3021348" y="1522558"/>
        <a:ext cx="967702" cy="566521"/>
      </dsp:txXfrm>
    </dsp:sp>
    <dsp:sp modelId="{3B1F67CB-72D6-4DA7-A11D-FDBDCF7A7DBA}">
      <dsp:nvSpPr>
        <dsp:cNvPr id="0" name=""/>
        <dsp:cNvSpPr/>
      </dsp:nvSpPr>
      <dsp:spPr>
        <a:xfrm rot="16200000">
          <a:off x="2833357" y="479482"/>
          <a:ext cx="747064" cy="90265"/>
        </a:xfrm>
        <a:prstGeom prst="rect">
          <a:avLst/>
        </a:prstGeom>
        <a:solidFill>
          <a:schemeClr val="accent1">
            <a:tint val="60000"/>
            <a:hueOff val="0"/>
            <a:satOff val="0"/>
            <a:lumOff val="0"/>
            <a:alphaOff val="0"/>
          </a:schemeClr>
        </a:solidFill>
        <a:ln>
          <a:noFill/>
        </a:ln>
        <a:effectLst/>
      </dsp:spPr>
      <dsp:style>
        <a:lnRef idx="0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>
          <a:schemeClr val="lt1"/>
        </a:fontRef>
      </dsp:style>
    </dsp:sp>
    <dsp:sp modelId="{4F4C0B12-2CE1-4DA9-8620-634C4EE7FF38}">
      <dsp:nvSpPr>
        <dsp:cNvPr id="0" name=""/>
        <dsp:cNvSpPr/>
      </dsp:nvSpPr>
      <dsp:spPr>
        <a:xfrm>
          <a:off x="3003723" y="752718"/>
          <a:ext cx="1002952" cy="601771"/>
        </a:xfrm>
        <a:prstGeom prst="roundRect">
          <a:avLst>
            <a:gd name="adj" fmla="val 10000"/>
          </a:avLst>
        </a:prstGeom>
        <a:solidFill>
          <a:schemeClr val="accent1">
            <a:hueOff val="0"/>
            <a:satOff val="0"/>
            <a:lumOff val="0"/>
            <a:alphaOff val="0"/>
          </a:schemeClr>
        </a:solidFill>
        <a:ln w="12700" cap="flat" cmpd="sng" algn="ctr">
          <a:solidFill>
            <a:schemeClr val="lt1">
              <a:hueOff val="0"/>
              <a:satOff val="0"/>
              <a:lumOff val="0"/>
              <a:alphaOff val="0"/>
            </a:schemeClr>
          </a:solidFill>
          <a:prstDash val="solid"/>
          <a:miter lim="800000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>
          <a:schemeClr val="lt1"/>
        </a:fontRef>
      </dsp:style>
      <dsp:txBody>
        <a:bodyPr spcFirstLastPara="0" vert="horz" wrap="square" lIns="41910" tIns="41910" rIns="41910" bIns="41910" numCol="1" spcCol="1270" anchor="ctr" anchorCtr="0">
          <a:noAutofit/>
        </a:bodyPr>
        <a:lstStyle/>
        <a:p>
          <a:pPr marL="0" lvl="0" indent="0" algn="ctr" defTabSz="488950">
            <a:lnSpc>
              <a:spcPct val="90000"/>
            </a:lnSpc>
            <a:spcBef>
              <a:spcPct val="0"/>
            </a:spcBef>
            <a:spcAft>
              <a:spcPct val="35000"/>
            </a:spcAft>
            <a:buNone/>
          </a:pPr>
          <a:r>
            <a:rPr lang="en-US" sz="1100" kern="1200" dirty="0"/>
            <a:t>FM 200 Fire Suppression</a:t>
          </a:r>
          <a:endParaRPr lang="id-ID" sz="1100" kern="1200" dirty="0"/>
        </a:p>
      </dsp:txBody>
      <dsp:txXfrm>
        <a:off x="3021348" y="770343"/>
        <a:ext cx="967702" cy="566521"/>
      </dsp:txXfrm>
    </dsp:sp>
    <dsp:sp modelId="{9B7C094B-FC8E-4B8A-8BC7-ACAC9DCDEFDA}">
      <dsp:nvSpPr>
        <dsp:cNvPr id="0" name=""/>
        <dsp:cNvSpPr/>
      </dsp:nvSpPr>
      <dsp:spPr>
        <a:xfrm>
          <a:off x="3209464" y="103374"/>
          <a:ext cx="1328776" cy="90265"/>
        </a:xfrm>
        <a:prstGeom prst="rect">
          <a:avLst/>
        </a:prstGeom>
        <a:solidFill>
          <a:schemeClr val="accent1">
            <a:tint val="60000"/>
            <a:hueOff val="0"/>
            <a:satOff val="0"/>
            <a:lumOff val="0"/>
            <a:alphaOff val="0"/>
          </a:schemeClr>
        </a:solidFill>
        <a:ln>
          <a:noFill/>
        </a:ln>
        <a:effectLst/>
      </dsp:spPr>
      <dsp:style>
        <a:lnRef idx="0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>
          <a:schemeClr val="lt1"/>
        </a:fontRef>
      </dsp:style>
    </dsp:sp>
    <dsp:sp modelId="{A91DF70D-8270-4E67-9D6B-F1B690163713}">
      <dsp:nvSpPr>
        <dsp:cNvPr id="0" name=""/>
        <dsp:cNvSpPr/>
      </dsp:nvSpPr>
      <dsp:spPr>
        <a:xfrm>
          <a:off x="3003723" y="504"/>
          <a:ext cx="1002952" cy="601771"/>
        </a:xfrm>
        <a:prstGeom prst="roundRect">
          <a:avLst>
            <a:gd name="adj" fmla="val 10000"/>
          </a:avLst>
        </a:prstGeom>
        <a:solidFill>
          <a:schemeClr val="accent1">
            <a:hueOff val="0"/>
            <a:satOff val="0"/>
            <a:lumOff val="0"/>
            <a:alphaOff val="0"/>
          </a:schemeClr>
        </a:solidFill>
        <a:ln w="12700" cap="flat" cmpd="sng" algn="ctr">
          <a:solidFill>
            <a:schemeClr val="lt1">
              <a:hueOff val="0"/>
              <a:satOff val="0"/>
              <a:lumOff val="0"/>
              <a:alphaOff val="0"/>
            </a:schemeClr>
          </a:solidFill>
          <a:prstDash val="solid"/>
          <a:miter lim="800000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>
          <a:schemeClr val="lt1"/>
        </a:fontRef>
      </dsp:style>
      <dsp:txBody>
        <a:bodyPr spcFirstLastPara="0" vert="horz" wrap="square" lIns="41910" tIns="41910" rIns="41910" bIns="41910" numCol="1" spcCol="1270" anchor="ctr" anchorCtr="0">
          <a:noAutofit/>
        </a:bodyPr>
        <a:lstStyle/>
        <a:p>
          <a:pPr marL="0" lvl="0" indent="0" algn="ctr" defTabSz="488950">
            <a:lnSpc>
              <a:spcPct val="90000"/>
            </a:lnSpc>
            <a:spcBef>
              <a:spcPct val="0"/>
            </a:spcBef>
            <a:spcAft>
              <a:spcPct val="35000"/>
            </a:spcAft>
            <a:buNone/>
          </a:pPr>
          <a:r>
            <a:rPr lang="en-US" sz="1100" kern="1200" dirty="0"/>
            <a:t>3 Unit PAC 22PK</a:t>
          </a:r>
          <a:endParaRPr lang="id-ID" sz="1100" kern="1200" dirty="0"/>
        </a:p>
      </dsp:txBody>
      <dsp:txXfrm>
        <a:off x="3021348" y="18129"/>
        <a:ext cx="967702" cy="566521"/>
      </dsp:txXfrm>
    </dsp:sp>
    <dsp:sp modelId="{4A43E30D-3BD6-40C0-A73B-9124CD52BD92}">
      <dsp:nvSpPr>
        <dsp:cNvPr id="0" name=""/>
        <dsp:cNvSpPr/>
      </dsp:nvSpPr>
      <dsp:spPr>
        <a:xfrm rot="5400000">
          <a:off x="4167284" y="479482"/>
          <a:ext cx="747064" cy="90265"/>
        </a:xfrm>
        <a:prstGeom prst="rect">
          <a:avLst/>
        </a:prstGeom>
        <a:solidFill>
          <a:schemeClr val="accent1">
            <a:tint val="60000"/>
            <a:hueOff val="0"/>
            <a:satOff val="0"/>
            <a:lumOff val="0"/>
            <a:alphaOff val="0"/>
          </a:schemeClr>
        </a:solidFill>
        <a:ln>
          <a:noFill/>
        </a:ln>
        <a:effectLst/>
      </dsp:spPr>
      <dsp:style>
        <a:lnRef idx="0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>
          <a:schemeClr val="lt1"/>
        </a:fontRef>
      </dsp:style>
    </dsp:sp>
    <dsp:sp modelId="{D4A15A05-DF6D-4AD4-9071-12DA8A4EE839}">
      <dsp:nvSpPr>
        <dsp:cNvPr id="0" name=""/>
        <dsp:cNvSpPr/>
      </dsp:nvSpPr>
      <dsp:spPr>
        <a:xfrm>
          <a:off x="4337650" y="504"/>
          <a:ext cx="1002952" cy="601771"/>
        </a:xfrm>
        <a:prstGeom prst="roundRect">
          <a:avLst>
            <a:gd name="adj" fmla="val 10000"/>
          </a:avLst>
        </a:prstGeom>
        <a:solidFill>
          <a:schemeClr val="accent1">
            <a:hueOff val="0"/>
            <a:satOff val="0"/>
            <a:lumOff val="0"/>
            <a:alphaOff val="0"/>
          </a:schemeClr>
        </a:solidFill>
        <a:ln w="12700" cap="flat" cmpd="sng" algn="ctr">
          <a:solidFill>
            <a:schemeClr val="lt1">
              <a:hueOff val="0"/>
              <a:satOff val="0"/>
              <a:lumOff val="0"/>
              <a:alphaOff val="0"/>
            </a:schemeClr>
          </a:solidFill>
          <a:prstDash val="solid"/>
          <a:miter lim="800000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>
          <a:schemeClr val="lt1"/>
        </a:fontRef>
      </dsp:style>
      <dsp:txBody>
        <a:bodyPr spcFirstLastPara="0" vert="horz" wrap="square" lIns="41910" tIns="41910" rIns="41910" bIns="41910" numCol="1" spcCol="1270" anchor="ctr" anchorCtr="0">
          <a:noAutofit/>
        </a:bodyPr>
        <a:lstStyle/>
        <a:p>
          <a:pPr marL="0" lvl="0" indent="0" algn="ctr" defTabSz="488950">
            <a:lnSpc>
              <a:spcPct val="90000"/>
            </a:lnSpc>
            <a:spcBef>
              <a:spcPct val="0"/>
            </a:spcBef>
            <a:spcAft>
              <a:spcPct val="35000"/>
            </a:spcAft>
            <a:buNone/>
          </a:pPr>
          <a:r>
            <a:rPr lang="en-US" sz="1100" kern="1200" dirty="0"/>
            <a:t>EMS</a:t>
          </a:r>
          <a:endParaRPr lang="id-ID" sz="1100" kern="1200" dirty="0"/>
        </a:p>
      </dsp:txBody>
      <dsp:txXfrm>
        <a:off x="4355275" y="18129"/>
        <a:ext cx="967702" cy="566521"/>
      </dsp:txXfrm>
    </dsp:sp>
    <dsp:sp modelId="{B08248BE-DE60-4E80-B781-9AD7D19ADAF2}">
      <dsp:nvSpPr>
        <dsp:cNvPr id="0" name=""/>
        <dsp:cNvSpPr/>
      </dsp:nvSpPr>
      <dsp:spPr>
        <a:xfrm rot="5400000">
          <a:off x="4167284" y="1231696"/>
          <a:ext cx="747064" cy="90265"/>
        </a:xfrm>
        <a:prstGeom prst="rect">
          <a:avLst/>
        </a:prstGeom>
        <a:solidFill>
          <a:schemeClr val="accent1">
            <a:tint val="60000"/>
            <a:hueOff val="0"/>
            <a:satOff val="0"/>
            <a:lumOff val="0"/>
            <a:alphaOff val="0"/>
          </a:schemeClr>
        </a:solidFill>
        <a:ln>
          <a:noFill/>
        </a:ln>
        <a:effectLst/>
      </dsp:spPr>
      <dsp:style>
        <a:lnRef idx="0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>
          <a:schemeClr val="lt1"/>
        </a:fontRef>
      </dsp:style>
    </dsp:sp>
    <dsp:sp modelId="{83114AA0-59D1-4321-A119-EC68CA556B90}">
      <dsp:nvSpPr>
        <dsp:cNvPr id="0" name=""/>
        <dsp:cNvSpPr/>
      </dsp:nvSpPr>
      <dsp:spPr>
        <a:xfrm>
          <a:off x="4337650" y="752718"/>
          <a:ext cx="1002952" cy="601771"/>
        </a:xfrm>
        <a:prstGeom prst="roundRect">
          <a:avLst>
            <a:gd name="adj" fmla="val 10000"/>
          </a:avLst>
        </a:prstGeom>
        <a:solidFill>
          <a:schemeClr val="accent1">
            <a:hueOff val="0"/>
            <a:satOff val="0"/>
            <a:lumOff val="0"/>
            <a:alphaOff val="0"/>
          </a:schemeClr>
        </a:solidFill>
        <a:ln w="12700" cap="flat" cmpd="sng" algn="ctr">
          <a:solidFill>
            <a:schemeClr val="lt1">
              <a:hueOff val="0"/>
              <a:satOff val="0"/>
              <a:lumOff val="0"/>
              <a:alphaOff val="0"/>
            </a:schemeClr>
          </a:solidFill>
          <a:prstDash val="solid"/>
          <a:miter lim="800000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>
          <a:schemeClr val="lt1"/>
        </a:fontRef>
      </dsp:style>
      <dsp:txBody>
        <a:bodyPr spcFirstLastPara="0" vert="horz" wrap="square" lIns="41910" tIns="41910" rIns="41910" bIns="41910" numCol="1" spcCol="1270" anchor="ctr" anchorCtr="0">
          <a:noAutofit/>
        </a:bodyPr>
        <a:lstStyle/>
        <a:p>
          <a:pPr marL="0" lvl="0" indent="0" algn="ctr" defTabSz="488950">
            <a:lnSpc>
              <a:spcPct val="90000"/>
            </a:lnSpc>
            <a:spcBef>
              <a:spcPct val="0"/>
            </a:spcBef>
            <a:spcAft>
              <a:spcPct val="35000"/>
            </a:spcAft>
            <a:buNone/>
          </a:pPr>
          <a:r>
            <a:rPr lang="en-US" sz="1100" kern="1200" dirty="0"/>
            <a:t>IP Camera &amp; Access Door</a:t>
          </a:r>
          <a:endParaRPr lang="id-ID" sz="1100" kern="1200" dirty="0"/>
        </a:p>
      </dsp:txBody>
      <dsp:txXfrm>
        <a:off x="4355275" y="770343"/>
        <a:ext cx="967702" cy="566521"/>
      </dsp:txXfrm>
    </dsp:sp>
    <dsp:sp modelId="{C2931D75-E0B3-4217-8006-57504BB573AB}">
      <dsp:nvSpPr>
        <dsp:cNvPr id="0" name=""/>
        <dsp:cNvSpPr/>
      </dsp:nvSpPr>
      <dsp:spPr>
        <a:xfrm rot="5400000">
          <a:off x="4167284" y="1983911"/>
          <a:ext cx="747064" cy="90265"/>
        </a:xfrm>
        <a:prstGeom prst="rect">
          <a:avLst/>
        </a:prstGeom>
        <a:solidFill>
          <a:schemeClr val="accent1">
            <a:tint val="60000"/>
            <a:hueOff val="0"/>
            <a:satOff val="0"/>
            <a:lumOff val="0"/>
            <a:alphaOff val="0"/>
          </a:schemeClr>
        </a:solidFill>
        <a:ln>
          <a:noFill/>
        </a:ln>
        <a:effectLst/>
      </dsp:spPr>
      <dsp:style>
        <a:lnRef idx="0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>
          <a:schemeClr val="lt1"/>
        </a:fontRef>
      </dsp:style>
    </dsp:sp>
    <dsp:sp modelId="{2A79CC11-1533-47AC-A342-55E1FAA4F71F}">
      <dsp:nvSpPr>
        <dsp:cNvPr id="0" name=""/>
        <dsp:cNvSpPr/>
      </dsp:nvSpPr>
      <dsp:spPr>
        <a:xfrm>
          <a:off x="4337650" y="1504933"/>
          <a:ext cx="1002952" cy="601771"/>
        </a:xfrm>
        <a:prstGeom prst="roundRect">
          <a:avLst>
            <a:gd name="adj" fmla="val 10000"/>
          </a:avLst>
        </a:prstGeom>
        <a:solidFill>
          <a:schemeClr val="accent1">
            <a:hueOff val="0"/>
            <a:satOff val="0"/>
            <a:lumOff val="0"/>
            <a:alphaOff val="0"/>
          </a:schemeClr>
        </a:solidFill>
        <a:ln w="12700" cap="flat" cmpd="sng" algn="ctr">
          <a:solidFill>
            <a:schemeClr val="lt1">
              <a:hueOff val="0"/>
              <a:satOff val="0"/>
              <a:lumOff val="0"/>
              <a:alphaOff val="0"/>
            </a:schemeClr>
          </a:solidFill>
          <a:prstDash val="solid"/>
          <a:miter lim="800000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>
          <a:schemeClr val="lt1"/>
        </a:fontRef>
      </dsp:style>
      <dsp:txBody>
        <a:bodyPr spcFirstLastPara="0" vert="horz" wrap="square" lIns="41910" tIns="41910" rIns="41910" bIns="41910" numCol="1" spcCol="1270" anchor="ctr" anchorCtr="0">
          <a:noAutofit/>
        </a:bodyPr>
        <a:lstStyle/>
        <a:p>
          <a:pPr marL="0" lvl="0" indent="0" algn="ctr" defTabSz="488950">
            <a:lnSpc>
              <a:spcPct val="90000"/>
            </a:lnSpc>
            <a:spcBef>
              <a:spcPct val="0"/>
            </a:spcBef>
            <a:spcAft>
              <a:spcPct val="35000"/>
            </a:spcAft>
            <a:buNone/>
          </a:pPr>
          <a:r>
            <a:rPr lang="en-US" sz="1100" kern="1200" dirty="0"/>
            <a:t>Inventory System</a:t>
          </a:r>
          <a:endParaRPr lang="id-ID" sz="1100" kern="1200" dirty="0"/>
        </a:p>
      </dsp:txBody>
      <dsp:txXfrm>
        <a:off x="4355275" y="1522558"/>
        <a:ext cx="967702" cy="566521"/>
      </dsp:txXfrm>
    </dsp:sp>
    <dsp:sp modelId="{15B9954B-6B04-4620-9174-A4BE7E3DE89E}">
      <dsp:nvSpPr>
        <dsp:cNvPr id="0" name=""/>
        <dsp:cNvSpPr/>
      </dsp:nvSpPr>
      <dsp:spPr>
        <a:xfrm>
          <a:off x="4337650" y="2257148"/>
          <a:ext cx="1002952" cy="601771"/>
        </a:xfrm>
        <a:prstGeom prst="roundRect">
          <a:avLst>
            <a:gd name="adj" fmla="val 10000"/>
          </a:avLst>
        </a:prstGeom>
        <a:solidFill>
          <a:schemeClr val="accent1">
            <a:hueOff val="0"/>
            <a:satOff val="0"/>
            <a:lumOff val="0"/>
            <a:alphaOff val="0"/>
          </a:schemeClr>
        </a:solidFill>
        <a:ln w="12700" cap="flat" cmpd="sng" algn="ctr">
          <a:solidFill>
            <a:schemeClr val="lt1">
              <a:hueOff val="0"/>
              <a:satOff val="0"/>
              <a:lumOff val="0"/>
              <a:alphaOff val="0"/>
            </a:schemeClr>
          </a:solidFill>
          <a:prstDash val="solid"/>
          <a:miter lim="800000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>
          <a:schemeClr val="lt1"/>
        </a:fontRef>
      </dsp:style>
      <dsp:txBody>
        <a:bodyPr spcFirstLastPara="0" vert="horz" wrap="square" lIns="41910" tIns="41910" rIns="41910" bIns="41910" numCol="1" spcCol="1270" anchor="ctr" anchorCtr="0">
          <a:noAutofit/>
        </a:bodyPr>
        <a:lstStyle/>
        <a:p>
          <a:pPr marL="0" lvl="0" indent="0" algn="ctr" defTabSz="488950">
            <a:lnSpc>
              <a:spcPct val="90000"/>
            </a:lnSpc>
            <a:spcBef>
              <a:spcPct val="0"/>
            </a:spcBef>
            <a:spcAft>
              <a:spcPct val="35000"/>
            </a:spcAft>
            <a:buNone/>
          </a:pPr>
          <a:r>
            <a:rPr lang="en-US" sz="1100" kern="1200" dirty="0"/>
            <a:t>ISO 27001:2013 Certified</a:t>
          </a:r>
          <a:endParaRPr lang="id-ID" sz="1100" kern="1200" dirty="0"/>
        </a:p>
      </dsp:txBody>
      <dsp:txXfrm>
        <a:off x="4355275" y="2274773"/>
        <a:ext cx="967702" cy="566521"/>
      </dsp:txXfrm>
    </dsp:sp>
  </dsp:spTree>
</dsp:drawing>
</file>

<file path=ppt/diagrams/layout1.xml><?xml version="1.0" encoding="utf-8"?>
<dgm:layoutDef xmlns:dgm="http://schemas.openxmlformats.org/drawingml/2006/diagram" xmlns:a="http://schemas.openxmlformats.org/drawingml/2006/main" uniqueId="urn:microsoft.com/office/officeart/2016/7/layout/LinearBlockProcessNumbered">
  <dgm:title val="Linear Block Process Numbered"/>
  <dgm:desc val="Used to show a progression; a timeline; sequential steps in a task, process, or workflow; or to emphasize movement or direction. Automatic numbers have been introduced to show the steps of the process. Level 1 text and Level 2 text both appears in a rectangle."/>
  <dgm:catLst>
    <dgm:cat type="process" pri="500"/>
  </dgm:catLst>
  <dgm:sampData>
    <dgm:dataModel>
      <dgm:ptLst>
        <dgm:pt modelId="0" type="doc"/>
        <dgm:pt modelId="1">
          <dgm:prSet phldr="1"/>
        </dgm:pt>
        <dgm:pt modelId="11">
          <dgm:prSet phldr="1"/>
        </dgm:pt>
        <dgm:pt modelId="2">
          <dgm:prSet phldr="1"/>
        </dgm:pt>
        <dgm:pt modelId="21">
          <dgm:prSet phldr="1"/>
        </dgm:pt>
        <dgm:pt modelId="3">
          <dgm:prSet phldr="1"/>
        </dgm:pt>
        <dgm:pt modelId="31">
          <dgm:prSet phldr="1"/>
        </dgm:pt>
        <dgm:pt modelId="101" type="sibTrans" cxnId="4">
          <dgm:prSet phldrT="1"/>
          <dgm:t>
            <a:bodyPr/>
            <a:lstStyle/>
            <a:p>
              <a:r>
                <a:t>01</a:t>
              </a:r>
            </a:p>
          </dgm:t>
        </dgm:pt>
        <dgm:pt modelId="201" type="sibTrans" cxnId="5">
          <dgm:prSet phldrT="2"/>
          <dgm:t>
            <a:bodyPr/>
            <a:lstStyle/>
            <a:p>
              <a:r>
                <a:t>02</a:t>
              </a:r>
            </a:p>
          </dgm:t>
        </dgm:pt>
        <dgm:pt modelId="301" type="sibTrans" cxnId="6">
          <dgm:prSet phldrT="3"/>
          <dgm:t>
            <a:bodyPr/>
            <a:lstStyle/>
            <a:p>
              <a:r>
                <a:t>03</a:t>
              </a:r>
            </a:p>
          </dgm:t>
        </dgm:pt>
      </dgm:ptLst>
      <dgm:cxnLst>
        <dgm:cxn modelId="4" srcId="0" destId="1" srcOrd="0" destOrd="0" sibTransId="101"/>
        <dgm:cxn modelId="5" srcId="0" destId="2" srcOrd="1" destOrd="0" sibTransId="201"/>
        <dgm:cxn modelId="6" srcId="0" destId="3" srcOrd="2" destOrd="0" sibTransId="301"/>
        <dgm:cxn modelId="13" srcId="1" destId="11" srcOrd="0" destOrd="0"/>
        <dgm:cxn modelId="23" srcId="2" destId="21" srcOrd="0" destOrd="0"/>
        <dgm:cxn modelId="33" srcId="3" destId="31" srcOrd="0" destOrd="0"/>
      </dgm:cxnLst>
      <dgm:bg/>
      <dgm:whole/>
    </dgm:dataModel>
  </dgm:sampData>
  <dgm:styleData>
    <dgm:dataModel>
      <dgm:ptLst>
        <dgm:pt modelId="0" type="doc"/>
        <dgm:pt modelId="1"/>
        <dgm:pt modelId="11"/>
        <dgm:pt modelId="2"/>
        <dgm:pt modelId="21"/>
      </dgm:ptLst>
      <dgm:cxnLst>
        <dgm:cxn modelId="4" srcId="0" destId="1" srcOrd="0" destOrd="0"/>
        <dgm:cxn modelId="5" srcId="0" destId="2" srcOrd="1" destOrd="0"/>
        <dgm:cxn modelId="13" srcId="1" destId="11" srcOrd="0" destOrd="0"/>
        <dgm:cxn modelId="23" srcId="2" destId="21" srcOrd="0" destOrd="0"/>
      </dgm:cxnLst>
      <dgm:bg/>
      <dgm:whole/>
    </dgm:dataModel>
  </dgm:styleData>
  <dgm:clrData>
    <dgm:dataModel>
      <dgm:ptLst>
        <dgm:pt modelId="0" type="doc"/>
        <dgm:pt modelId="1"/>
        <dgm:pt modelId="11"/>
        <dgm:pt modelId="2"/>
        <dgm:pt modelId="21"/>
        <dgm:pt modelId="3"/>
        <dgm:pt modelId="31"/>
        <dgm:pt modelId="4"/>
        <dgm:pt modelId="41"/>
      </dgm:ptLst>
      <dgm:cxnLst>
        <dgm:cxn modelId="5" srcId="0" destId="1" srcOrd="0" destOrd="0"/>
        <dgm:cxn modelId="6" srcId="0" destId="2" srcOrd="1" destOrd="0"/>
        <dgm:cxn modelId="7" srcId="0" destId="3" srcOrd="2" destOrd="0"/>
        <dgm:cxn modelId="8" srcId="0" destId="4" srcOrd="3" destOrd="0"/>
        <dgm:cxn modelId="13" srcId="1" destId="11" srcOrd="0" destOrd="0"/>
        <dgm:cxn modelId="23" srcId="2" destId="21" srcOrd="0" destOrd="0"/>
        <dgm:cxn modelId="33" srcId="3" destId="31" srcOrd="0" destOrd="0"/>
        <dgm:cxn modelId="43" srcId="4" destId="41" srcOrd="0" destOrd="0"/>
      </dgm:cxnLst>
      <dgm:bg/>
      <dgm:whole/>
    </dgm:dataModel>
  </dgm:clrData>
  <dgm:layoutNode name="Name0">
    <dgm:varLst>
      <dgm:animLvl val="lvl"/>
      <dgm:resizeHandles val="exact"/>
    </dgm:varLst>
    <dgm:alg type="lin">
      <dgm:param type="linDir" val="fromL"/>
      <dgm:param type="nodeVertAlign" val="t"/>
    </dgm:alg>
    <dgm:shape xmlns:r="http://schemas.openxmlformats.org/officeDocument/2006/relationships" r:blip="">
      <dgm:adjLst/>
    </dgm:shape>
    <dgm:presOf/>
    <dgm:constrLst>
      <dgm:constr type="h" for="ch" forName="compositeNode" refType="h"/>
      <dgm:constr type="w" for="ch" forName="compositeNode" refType="w"/>
      <dgm:constr type="w" for="des" forName="simulatedConn" refType="w" refFor="ch" refForName="compositeNode" fact="0.15"/>
      <dgm:constr type="h" for="des" forName="simulatedConn" refType="w" refFor="des" refForName="simulatedConn"/>
      <dgm:constr type="h" for="des" forName="vSp1" refType="w" refFor="ch" refForName="compositeNode" fact="0.8"/>
      <dgm:constr type="h" for="des" forName="vSp2" refType="w" refFor="ch" refForName="compositeNode" fact="0.07"/>
      <dgm:constr type="w" for="ch" forName="vProcSp" refType="w" refFor="des" refForName="simulatedConn" op="equ"/>
      <dgm:constr type="h" for="ch" forName="vProcSp" refType="h" refFor="ch" refForName="compositeNode" op="equ"/>
      <dgm:constr type="w" for="ch" forName="sibTrans" refType="w" refFor="ch" refForName="compositeNode" fact="0.08"/>
      <dgm:constr type="primFontSz" for="des" forName="sibTransNodeRect" op="equ"/>
      <dgm:constr type="primFontSz" for="des" forName="nodeRect" op="equ"/>
    </dgm:constrLst>
    <dgm:ruleLst/>
    <dgm:forEach name="Name4" axis="ch" ptType="node">
      <dgm:layoutNode name="compositeNode">
        <dgm:varLst>
          <dgm:bulletEnabled val="1"/>
        </dgm:varLst>
        <dgm:alg type="composite"/>
        <dgm:constrLst>
          <dgm:constr type="h" refType="w" op="lte" fact="1.2"/>
          <dgm:constr type="w" for="ch" forName="bgRect" refType="w"/>
          <dgm:constr type="h" for="ch" forName="bgRect" refType="h"/>
          <dgm:constr type="t" for="ch" forName="bgRect"/>
          <dgm:constr type="l" for="ch" forName="bgRect"/>
          <dgm:constr type="w" for="ch" forName="sibTransNodeRect" refType="w" refFor="ch" refForName="bgRect"/>
          <dgm:constr type="h" for="ch" forName="sibTransNodeRect" refType="h" refFor="ch" refForName="bgRect" fact="0.4"/>
          <dgm:constr type="t" for="ch" forName="sibTransNodeRect"/>
          <dgm:constr type="l" for="ch" forName="sibTransNodeRect"/>
          <dgm:constr type="r" for="ch" forName="nodeRect" refType="r" refFor="ch" refForName="bgRect"/>
          <dgm:constr type="h" for="ch" forName="nodeRect" refType="h" refFor="ch" refForName="bgRect" fact="0.6"/>
          <dgm:constr type="t" for="ch" forName="nodeRect" refType="b" refFor="ch" refForName="sibTransNodeRect"/>
          <dgm:constr type="l" for="ch" forName="nodeRect" refType="l" refFor="ch" refForName="bgRect"/>
        </dgm:constrLst>
        <dgm:ruleLst>
          <dgm:rule type="w" for="ch" forName="nodeRect" val="NaN" fact="NaN" max="30"/>
        </dgm:ruleLst>
        <dgm:layoutNode name="bgRect" styleLbl="alignNode1">
          <dgm:alg type="sp"/>
          <dgm:shape xmlns:r="http://schemas.openxmlformats.org/officeDocument/2006/relationships" type="rect" r:blip="">
            <dgm:adjLst>
              <dgm:adj idx="1" val="0.05"/>
            </dgm:adjLst>
          </dgm:shape>
          <dgm:presOf axis="self"/>
          <dgm:constrLst/>
          <dgm:ruleLst/>
        </dgm:layoutNode>
        <dgm:forEach name="Name19" axis="followSib" ptType="sibTrans" hideLastTrans="0" cnt="1">
          <dgm:layoutNode name="sibTransNodeRect" styleLbl="alignNode1">
            <dgm:varLst>
              <dgm:chMax val="0"/>
              <dgm:bulletEnabled val="1"/>
            </dgm:varLst>
            <dgm:presOf axis="self"/>
            <dgm:alg type="tx">
              <dgm:param type="parTxLTRAlign" val="l"/>
              <dgm:param type="parTxRTLAlign" val="l"/>
            </dgm:alg>
            <dgm:shape xmlns:r="http://schemas.openxmlformats.org/officeDocument/2006/relationships" type="rect" r:blip="" hideGeom="1">
              <dgm:adjLst/>
            </dgm:shape>
            <dgm:constrLst>
              <dgm:constr type="primFontSz" val="66"/>
              <dgm:constr type="tMarg" val="13"/>
              <dgm:constr type="lMarg" refType="w" fact="0.28"/>
              <dgm:constr type="rMarg" refType="w" fact="0.28"/>
              <dgm:constr type="bMarg" val="13"/>
            </dgm:constrLst>
            <dgm:ruleLst>
              <dgm:rule type="primFontSz" val="14" fact="NaN" max="NaN"/>
              <dgm:rule type="tMarg" val="13" fact="NaN" max="NaN"/>
            </dgm:ruleLst>
          </dgm:layoutNode>
        </dgm:forEach>
        <dgm:layoutNode name="nodeRect" styleLbl="alignNode1" moveWith="bgRect">
          <dgm:varLst>
            <dgm:bulletEnabled val="1"/>
          </dgm:varLst>
          <dgm:alg type="tx">
            <dgm:param type="parTxLTRAlign" val="l"/>
            <dgm:param type="parTxRTLAlign" val="r"/>
            <dgm:param type="txAnchorVert" val="t"/>
            <dgm:param type="stBulletLvl" val="2"/>
          </dgm:alg>
          <dgm:shape xmlns:r="http://schemas.openxmlformats.org/officeDocument/2006/relationships" type="rect" r:blip="" hideGeom="1">
            <dgm:adjLst/>
          </dgm:shape>
          <dgm:presOf axis="desOrSelf" ptType="node"/>
          <dgm:constrLst>
            <dgm:constr type="primFontSz" val="26"/>
            <dgm:constr type="tMarg"/>
            <dgm:constr type="lMarg" refType="w" fact="0.28"/>
            <dgm:constr type="rMarg" refType="w" fact="0.28"/>
            <dgm:constr type="bMarg" val="26"/>
          </dgm:constrLst>
          <dgm:ruleLst>
            <dgm:rule type="primFontSz" val="11" fact="NaN" max="NaN"/>
          </dgm:ruleLst>
        </dgm:layoutNode>
      </dgm:layoutNode>
      <dgm:forEach name="Name14" axis="followSib" ptType="sibTrans" cnt="1">
        <dgm:layoutNode name="sibTrans">
          <dgm:alg type="sp"/>
          <dgm:shape xmlns:r="http://schemas.openxmlformats.org/officeDocument/2006/relationships" r:blip="">
            <dgm:adjLst/>
          </dgm:shape>
          <dgm:presOf/>
          <dgm:constrLst/>
          <dgm:ruleLst/>
        </dgm:layoutNode>
      </dgm:forEach>
    </dgm:forEach>
  </dgm:layoutNode>
  <dgm:extLst>
    <a:ext uri="{4F341089-5ED1-44EC-B178-C955D00A3D55}">
      <dgm1611:autoBuNodeInfoLst xmlns:dgm1611="http://schemas.microsoft.com/office/drawing/2016/11/diagram">
        <dgm1611:autoBuNodeInfo lvl="1" ptType="sibTrans">
          <dgm1611:buPr prefix="" leadZeros="1">
            <a:buAutoNum type="arabicParenBoth"/>
          </dgm1611:buPr>
        </dgm1611:autoBuNodeInfo>
      </dgm1611:autoBuNodeInfoLst>
    </a:ext>
  </dgm:extLst>
</dgm:layoutDef>
</file>

<file path=ppt/diagrams/layout2.xml><?xml version="1.0" encoding="utf-8"?>
<dgm:layoutDef xmlns:dgm="http://schemas.openxmlformats.org/drawingml/2006/diagram" xmlns:a="http://schemas.openxmlformats.org/drawingml/2006/main" uniqueId="urn:microsoft.com/office/officeart/2005/8/layout/vList2">
  <dgm:title val=""/>
  <dgm:desc val=""/>
  <dgm:catLst>
    <dgm:cat type="list" pri="3000"/>
    <dgm:cat type="convert" pri="1000"/>
  </dgm:catLst>
  <dgm:sampData>
    <dgm:dataModel>
      <dgm:ptLst>
        <dgm:pt modelId="0" type="doc"/>
        <dgm:pt modelId="1">
          <dgm:prSet phldr="1"/>
        </dgm:pt>
        <dgm:pt modelId="11">
          <dgm:prSet phldr="1"/>
        </dgm:pt>
        <dgm:pt modelId="2">
          <dgm:prSet phldr="1"/>
        </dgm:pt>
        <dgm:pt modelId="21">
          <dgm:prSet phldr="1"/>
        </dgm:pt>
      </dgm:ptLst>
      <dgm:cxnLst>
        <dgm:cxn modelId="4" srcId="0" destId="1" srcOrd="0" destOrd="0"/>
        <dgm:cxn modelId="5" srcId="0" destId="2" srcOrd="1" destOrd="0"/>
        <dgm:cxn modelId="12" srcId="1" destId="11" srcOrd="0" destOrd="0"/>
        <dgm:cxn modelId="23" srcId="2" destId="21" srcOrd="0" destOrd="0"/>
      </dgm:cxnLst>
      <dgm:bg/>
      <dgm:whole/>
    </dgm:dataModel>
  </dgm:sampData>
  <dgm:styleData>
    <dgm:dataModel>
      <dgm:ptLst>
        <dgm:pt modelId="0" type="doc"/>
        <dgm:pt modelId="1"/>
        <dgm:pt modelId="2"/>
      </dgm:ptLst>
      <dgm:cxnLst>
        <dgm:cxn modelId="3" srcId="0" destId="1" srcOrd="0" destOrd="0"/>
        <dgm:cxn modelId="4" srcId="0" destId="2" srcOrd="1" destOrd="0"/>
      </dgm:cxnLst>
      <dgm:bg/>
      <dgm:whole/>
    </dgm:dataModel>
  </dgm:styleData>
  <dgm:clrData>
    <dgm:dataModel>
      <dgm:ptLst>
        <dgm:pt modelId="0" type="doc"/>
        <dgm:pt modelId="1"/>
        <dgm:pt modelId="2"/>
        <dgm:pt modelId="3"/>
        <dgm:pt modelId="4"/>
      </dgm:ptLst>
      <dgm:cxnLst>
        <dgm:cxn modelId="5" srcId="0" destId="1" srcOrd="0" destOrd="0"/>
        <dgm:cxn modelId="6" srcId="0" destId="2" srcOrd="1" destOrd="0"/>
        <dgm:cxn modelId="7" srcId="0" destId="3" srcOrd="2" destOrd="0"/>
        <dgm:cxn modelId="8" srcId="0" destId="4" srcOrd="3" destOrd="0"/>
      </dgm:cxnLst>
      <dgm:bg/>
      <dgm:whole/>
    </dgm:dataModel>
  </dgm:clrData>
  <dgm:layoutNode name="linear">
    <dgm:varLst>
      <dgm:animLvl val="lvl"/>
      <dgm:resizeHandles val="exact"/>
    </dgm:varLst>
    <dgm:alg type="lin">
      <dgm:param type="linDir" val="fromT"/>
      <dgm:param type="vertAlign" val="mid"/>
    </dgm:alg>
    <dgm:shape xmlns:r="http://schemas.openxmlformats.org/officeDocument/2006/relationships" r:blip="">
      <dgm:adjLst/>
    </dgm:shape>
    <dgm:presOf/>
    <dgm:constrLst>
      <dgm:constr type="w" for="ch" forName="parentText" refType="w"/>
      <dgm:constr type="h" for="ch" forName="parentText" refType="primFontSz" refFor="ch" refForName="parentText" fact="0.52"/>
      <dgm:constr type="w" for="ch" forName="childText" refType="w"/>
      <dgm:constr type="h" for="ch" forName="childText" refType="primFontSz" refFor="ch" refForName="parentText" fact="0.46"/>
      <dgm:constr type="h" for="ch" forName="parentText" op="equ"/>
      <dgm:constr type="primFontSz" for="ch" forName="parentText" op="equ" val="65"/>
      <dgm:constr type="primFontSz" for="ch" forName="childText" refType="primFontSz" refFor="ch" refForName="parentText" op="equ"/>
      <dgm:constr type="h" for="ch" forName="spacer" refType="primFontSz" refFor="ch" refForName="parentText" fact="0.08"/>
    </dgm:constrLst>
    <dgm:ruleLst>
      <dgm:rule type="primFontSz" for="ch" forName="parentText" val="5" fact="NaN" max="NaN"/>
    </dgm:ruleLst>
    <dgm:forEach name="Name0" axis="ch" ptType="node">
      <dgm:layoutNode name="parentText" styleLbl="node1">
        <dgm:varLst>
          <dgm:chMax val="0"/>
          <dgm:bulletEnabled val="1"/>
        </dgm:varLst>
        <dgm:alg type="tx">
          <dgm:param type="parTxLTRAlign" val="l"/>
          <dgm:param type="parTxRTLAlign" val="r"/>
        </dgm:alg>
        <dgm:shape xmlns:r="http://schemas.openxmlformats.org/officeDocument/2006/relationships" type="roundRect" r:blip="">
          <dgm:adjLst/>
        </dgm:shape>
        <dgm:presOf axis="self"/>
        <dgm:constrLst>
          <dgm:constr type="tMarg" refType="primFontSz" fact="0.3"/>
          <dgm:constr type="bMarg" refType="primFontSz" fact="0.3"/>
          <dgm:constr type="lMarg" refType="primFontSz" fact="0.3"/>
          <dgm:constr type="rMarg" refType="primFontSz" fact="0.3"/>
        </dgm:constrLst>
        <dgm:ruleLst>
          <dgm:rule type="h" val="INF" fact="NaN" max="NaN"/>
        </dgm:ruleLst>
      </dgm:layoutNode>
      <dgm:choose name="Name1">
        <dgm:if name="Name2" axis="ch" ptType="node" func="cnt" op="gte" val="1">
          <dgm:layoutNode name="childText" styleLbl="revTx">
            <dgm:varLst>
              <dgm:bulletEnabled val="1"/>
            </dgm:varLst>
            <dgm:alg type="tx">
              <dgm:param type="stBulletLvl" val="1"/>
              <dgm:param type="lnSpAfChP" val="20"/>
            </dgm:alg>
            <dgm:shape xmlns:r="http://schemas.openxmlformats.org/officeDocument/2006/relationships" type="rect" r:blip="">
              <dgm:adjLst/>
            </dgm:shape>
            <dgm:presOf axis="des" ptType="node"/>
            <dgm:constrLst>
              <dgm:constr type="tMarg" refType="primFontSz" fact="0.1"/>
              <dgm:constr type="bMarg" refType="primFontSz" fact="0.1"/>
              <dgm:constr type="lMarg" refType="w" fact="0.09"/>
            </dgm:constrLst>
            <dgm:ruleLst>
              <dgm:rule type="h" val="INF" fact="NaN" max="NaN"/>
            </dgm:ruleLst>
          </dgm:layoutNode>
        </dgm:if>
        <dgm:else name="Name3">
          <dgm:choose name="Name4">
            <dgm:if name="Name5" axis="par ch" ptType="doc node" func="cnt" op="gte" val="2">
              <dgm:forEach name="Name6" axis="followSib" ptType="sibTrans" cnt="1">
                <dgm:layoutNode name="spacer">
                  <dgm:alg type="sp"/>
                  <dgm:shape xmlns:r="http://schemas.openxmlformats.org/officeDocument/2006/relationships" r:blip="">
                    <dgm:adjLst/>
                  </dgm:shape>
                  <dgm:presOf/>
                  <dgm:constrLst/>
                  <dgm:ruleLst/>
                </dgm:layoutNode>
              </dgm:forEach>
            </dgm:if>
            <dgm:else name="Name7"/>
          </dgm:choose>
        </dgm:else>
      </dgm:choose>
    </dgm:forEach>
  </dgm:layoutNode>
</dgm:layoutDef>
</file>

<file path=ppt/diagrams/layout3.xml><?xml version="1.0" encoding="utf-8"?>
<dgm:layoutDef xmlns:dgm="http://schemas.openxmlformats.org/drawingml/2006/diagram" xmlns:a="http://schemas.openxmlformats.org/drawingml/2006/main" uniqueId="urn:microsoft.com/office/officeart/2009/3/layout/StepUpProcess">
  <dgm:title val=""/>
  <dgm:desc val=""/>
  <dgm:catLst>
    <dgm:cat type="process" pri="1300"/>
  </dgm:catLst>
  <dgm:sampData>
    <dgm:dataModel>
      <dgm:ptLst>
        <dgm:pt modelId="0" type="doc"/>
        <dgm:pt modelId="10">
          <dgm:prSet phldr="1"/>
        </dgm:pt>
        <dgm:pt modelId="20">
          <dgm:prSet phldr="1"/>
        </dgm:pt>
        <dgm:pt modelId="30">
          <dgm:prSet phldr="1"/>
        </dgm:pt>
      </dgm:ptLst>
      <dgm:cxnLst>
        <dgm:cxn modelId="60" srcId="0" destId="10" srcOrd="0" destOrd="0"/>
        <dgm:cxn modelId="70" srcId="0" destId="20" srcOrd="1" destOrd="0"/>
        <dgm:cxn modelId="80" srcId="0" destId="30" srcOrd="2" destOrd="0"/>
      </dgm:cxnLst>
      <dgm:bg/>
      <dgm:whole/>
    </dgm:dataModel>
  </dgm:sampData>
  <dgm:styleData>
    <dgm:dataModel>
      <dgm:ptLst>
        <dgm:pt modelId="0" type="doc"/>
        <dgm:pt modelId="10">
          <dgm:prSet phldr="1"/>
        </dgm:pt>
        <dgm:pt modelId="20">
          <dgm:prSet phldr="1"/>
        </dgm:pt>
      </dgm:ptLst>
      <dgm:cxnLst>
        <dgm:cxn modelId="60" srcId="0" destId="10" srcOrd="0" destOrd="0"/>
        <dgm:cxn modelId="70" srcId="0" destId="20" srcOrd="1" destOrd="0"/>
      </dgm:cxnLst>
      <dgm:bg/>
      <dgm:whole/>
    </dgm:dataModel>
  </dgm:styleData>
  <dgm:clrData>
    <dgm:dataModel>
      <dgm:ptLst>
        <dgm:pt modelId="0" type="doc"/>
        <dgm:pt modelId="10">
          <dgm:prSet phldr="1"/>
        </dgm:pt>
        <dgm:pt modelId="20">
          <dgm:prSet phldr="1"/>
        </dgm:pt>
        <dgm:pt modelId="30">
          <dgm:prSet phldr="1"/>
        </dgm:pt>
        <dgm:pt modelId="40">
          <dgm:prSet phldr="1"/>
        </dgm:pt>
      </dgm:ptLst>
      <dgm:cxnLst>
        <dgm:cxn modelId="60" srcId="0" destId="10" srcOrd="0" destOrd="0"/>
        <dgm:cxn modelId="70" srcId="0" destId="20" srcOrd="1" destOrd="0"/>
        <dgm:cxn modelId="80" srcId="0" destId="30" srcOrd="2" destOrd="0"/>
        <dgm:cxn modelId="90" srcId="0" destId="40" srcOrd="3" destOrd="0"/>
      </dgm:cxnLst>
      <dgm:bg/>
      <dgm:whole/>
    </dgm:dataModel>
  </dgm:clrData>
  <dgm:layoutNode name="rootnode">
    <dgm:varLst>
      <dgm:chMax/>
      <dgm:chPref/>
      <dgm:dir/>
      <dgm:animLvl val="lvl"/>
    </dgm:varLst>
    <dgm:choose name="Name0">
      <dgm:if name="Name1" func="var" arg="dir" op="equ" val="norm">
        <dgm:alg type="snake">
          <dgm:param type="grDir" val="bL"/>
          <dgm:param type="flowDir" val="row"/>
          <dgm:param type="off" val="off"/>
          <dgm:param type="bkpt" val="fixed"/>
          <dgm:param type="bkPtFixedVal" val="1"/>
        </dgm:alg>
      </dgm:if>
      <dgm:else name="Name2">
        <dgm:alg type="snake">
          <dgm:param type="grDir" val="bR"/>
          <dgm:param type="flowDir" val="row"/>
          <dgm:param type="off" val="off"/>
          <dgm:param type="bkpt" val="fixed"/>
          <dgm:param type="bkPtFixedVal" val="1"/>
        </dgm:alg>
      </dgm:else>
    </dgm:choose>
    <dgm:shape xmlns:r="http://schemas.openxmlformats.org/officeDocument/2006/relationships" r:blip="">
      <dgm:adjLst/>
    </dgm:shape>
    <dgm:constrLst>
      <dgm:constr type="alignOff" forName="rootnode" val="1"/>
      <dgm:constr type="primFontSz" for="des" ptType="node" op="equ" val="65"/>
      <dgm:constr type="w" for="ch" forName="composite" refType="w"/>
      <dgm:constr type="h" for="ch" forName="composite" refType="h"/>
      <dgm:constr type="sp" refType="h" refFor="ch" refForName="composite" op="equ" fact="-0.765"/>
      <dgm:constr type="w" for="ch" forName="sibTrans" refType="w" fact="0.103"/>
      <dgm:constr type="h" for="ch" forName="sibTrans" refType="h" fact="0.103"/>
    </dgm:constrLst>
    <dgm:forEach name="nodesForEach" axis="ch" ptType="node">
      <dgm:layoutNode name="composite">
        <dgm:alg type="composite">
          <dgm:param type="ar" val="0.861"/>
        </dgm:alg>
        <dgm:shape xmlns:r="http://schemas.openxmlformats.org/officeDocument/2006/relationships" r:blip="">
          <dgm:adjLst/>
        </dgm:shape>
        <dgm:choose name="Name3">
          <dgm:if name="Name4" func="var" arg="dir" op="equ" val="norm">
            <dgm:constrLst>
              <dgm:constr type="l" for="ch" forName="LShape" refType="w" fact="0"/>
              <dgm:constr type="t" for="ch" forName="LShape" refType="h" fact="0.2347"/>
              <dgm:constr type="w" for="ch" forName="LShape" refType="w" fact="0.998"/>
              <dgm:constr type="h" for="ch" forName="LShape" refType="h" fact="0.5164"/>
              <dgm:constr type="r" for="ch" forName="ParentText" refType="w"/>
              <dgm:constr type="t" for="ch" forName="ParentText" refType="h" fact="0.32"/>
              <dgm:constr type="w" for="ch" forName="ParentText" refType="w" fact="0.901"/>
              <dgm:constr type="h" for="ch" forName="ParentText" refType="h" fact="0.68"/>
              <dgm:constr type="l" for="ch" forName="Triangle" refType="w" fact="0.83"/>
              <dgm:constr type="t" for="ch" forName="Triangle" refType="h" fact="0"/>
              <dgm:constr type="w" for="ch" forName="Triangle" refType="w" fact="0.17"/>
              <dgm:constr type="h" for="ch" forName="Triangle" refType="w" refFor="ch" refForName="Triangle"/>
            </dgm:constrLst>
          </dgm:if>
          <dgm:else name="Name5">
            <dgm:constrLst>
              <dgm:constr type="l" for="ch" forName="LShape" refType="w" fact="0.002"/>
              <dgm:constr type="t" for="ch" forName="LShape" refType="h" fact="0.2347"/>
              <dgm:constr type="w" for="ch" forName="LShape" refType="w"/>
              <dgm:constr type="h" for="ch" forName="LShape" refType="h" fact="0.5164"/>
              <dgm:constr type="l" for="ch" forName="ParentText" refType="w" fact="0"/>
              <dgm:constr type="t" for="ch" forName="ParentText" refType="h" fact="0.32"/>
              <dgm:constr type="w" for="ch" forName="ParentText" refType="w" fact="0.902"/>
              <dgm:constr type="h" for="ch" forName="ParentText" refType="h" fact="0.68"/>
              <dgm:constr type="l" for="ch" forName="Triangle" refType="w" fact="0"/>
              <dgm:constr type="t" for="ch" forName="Triangle" refType="h" fact="0"/>
              <dgm:constr type="w" for="ch" forName="Triangle" refType="w" fact="0.17"/>
              <dgm:constr type="h" for="ch" forName="Triangle" refType="w" refFor="ch" refForName="Triangle"/>
            </dgm:constrLst>
          </dgm:else>
        </dgm:choose>
        <dgm:layoutNode name="LShape" styleLbl="alignNode1">
          <dgm:alg type="sp"/>
          <dgm:choose name="Name6">
            <dgm:if name="Name7" func="var" arg="dir" op="equ" val="norm">
              <dgm:shape xmlns:r="http://schemas.openxmlformats.org/officeDocument/2006/relationships" rot="90" type="corner" r:blip="">
                <dgm:adjLst>
                  <dgm:adj idx="1" val="0.1612"/>
                  <dgm:adj idx="2" val="0.1611"/>
                </dgm:adjLst>
              </dgm:shape>
            </dgm:if>
            <dgm:else name="Name8">
              <dgm:shape xmlns:r="http://schemas.openxmlformats.org/officeDocument/2006/relationships" rot="180" type="corner" r:blip="">
                <dgm:adjLst>
                  <dgm:adj idx="1" val="0.1612"/>
                  <dgm:adj idx="2" val="0.1611"/>
                </dgm:adjLst>
              </dgm:shape>
            </dgm:else>
          </dgm:choose>
          <dgm:presOf/>
        </dgm:layoutNode>
        <dgm:layoutNode name="ParentText" styleLbl="revTx">
          <dgm:varLst>
            <dgm:chMax val="0"/>
            <dgm:chPref val="0"/>
            <dgm:bulletEnabled val="1"/>
          </dgm:varLst>
          <dgm:alg type="tx">
            <dgm:param type="parTxLTRAlign" val="l"/>
            <dgm:param type="txAnchorVert" val="t"/>
          </dgm:alg>
          <dgm:shape xmlns:r="http://schemas.openxmlformats.org/officeDocument/2006/relationships" type="rect" r:blip="">
            <dgm:adjLst/>
          </dgm:shape>
          <dgm:presOf axis="desOrSelf" ptType="node"/>
          <dgm:constrLst>
            <dgm:constr type="lMarg" refType="primFontSz" fact="0.3"/>
            <dgm:constr type="rMarg" refType="primFontSz" fact="0.3"/>
            <dgm:constr type="tMarg" refType="primFontSz" fact="0.3"/>
            <dgm:constr type="bMarg" refType="primFontSz" fact="0.3"/>
          </dgm:constrLst>
          <dgm:ruleLst>
            <dgm:rule type="primFontSz" val="5" fact="NaN" max="NaN"/>
          </dgm:ruleLst>
        </dgm:layoutNode>
        <dgm:choose name="Name9">
          <dgm:if name="Name10" axis="followSib" ptType="node" func="cnt" op="gte" val="1">
            <dgm:layoutNode name="Triangle" styleLbl="alignNode1">
              <dgm:alg type="sp"/>
              <dgm:choose name="Name11">
                <dgm:if name="Name12" func="var" arg="dir" op="equ" val="norm">
                  <dgm:shape xmlns:r="http://schemas.openxmlformats.org/officeDocument/2006/relationships" type="triangle" r:blip="">
                    <dgm:adjLst>
                      <dgm:adj idx="1" val="1"/>
                    </dgm:adjLst>
                  </dgm:shape>
                </dgm:if>
                <dgm:else name="Name13">
                  <dgm:shape xmlns:r="http://schemas.openxmlformats.org/officeDocument/2006/relationships" rot="90" type="triangle" r:blip="">
                    <dgm:adjLst>
                      <dgm:adj idx="1" val="1"/>
                    </dgm:adjLst>
                  </dgm:shape>
                </dgm:else>
              </dgm:choose>
              <dgm:presOf/>
            </dgm:layoutNode>
          </dgm:if>
          <dgm:else name="Name14"/>
        </dgm:choose>
      </dgm:layoutNode>
      <dgm:forEach name="sibTransForEach" axis="followSib" ptType="sibTrans" cnt="1">
        <dgm:layoutNode name="sibTrans">
          <dgm:alg type="composite">
            <dgm:param type="ar" val="0.861"/>
          </dgm:alg>
          <dgm:constrLst>
            <dgm:constr type="w" for="ch" forName="space" refType="w"/>
            <dgm:constr type="h" for="ch" forName="space" refType="w"/>
          </dgm:constrLst>
          <dgm:layoutNode name="space" styleLbl="alignNode1">
            <dgm:alg type="sp"/>
            <dgm:shape xmlns:r="http://schemas.openxmlformats.org/officeDocument/2006/relationships" r:blip="">
              <dgm:adjLst/>
            </dgm:shape>
            <dgm:presOf/>
          </dgm:layoutNode>
        </dgm:layoutNode>
      </dgm:forEach>
    </dgm:forEach>
  </dgm:layoutNode>
</dgm:layoutDef>
</file>

<file path=ppt/diagrams/layout4.xml><?xml version="1.0" encoding="utf-8"?>
<dgm:layoutDef xmlns:dgm="http://schemas.openxmlformats.org/drawingml/2006/diagram" xmlns:a="http://schemas.openxmlformats.org/drawingml/2006/main" uniqueId="urn:microsoft.com/office/officeart/2005/8/layout/hList1">
  <dgm:title val=""/>
  <dgm:desc val=""/>
  <dgm:catLst>
    <dgm:cat type="list" pri="5000"/>
    <dgm:cat type="convert" pri="5000"/>
  </dgm:catLst>
  <dgm:sampData>
    <dgm:dataModel>
      <dgm:ptLst>
        <dgm:pt modelId="0" type="doc"/>
        <dgm:pt modelId="1">
          <dgm:prSet phldr="1"/>
        </dgm:pt>
        <dgm:pt modelId="11">
          <dgm:prSet phldr="1"/>
        </dgm:pt>
        <dgm:pt modelId="12">
          <dgm:prSet phldr="1"/>
        </dgm:pt>
        <dgm:pt modelId="2">
          <dgm:prSet phldr="1"/>
        </dgm:pt>
        <dgm:pt modelId="21">
          <dgm:prSet phldr="1"/>
        </dgm:pt>
        <dgm:pt modelId="22">
          <dgm:prSet phldr="1"/>
        </dgm:pt>
        <dgm:pt modelId="3">
          <dgm:prSet phldr="1"/>
        </dgm:pt>
        <dgm:pt modelId="31">
          <dgm:prSet phldr="1"/>
        </dgm:pt>
        <dgm:pt modelId="32">
          <dgm:prSet phldr="1"/>
        </dgm:pt>
      </dgm:ptLst>
      <dgm:cxnLst>
        <dgm:cxn modelId="4" srcId="0" destId="1" srcOrd="0" destOrd="0"/>
        <dgm:cxn modelId="5" srcId="0" destId="2" srcOrd="1" destOrd="0"/>
        <dgm:cxn modelId="6" srcId="0" destId="3" srcOrd="2" destOrd="0"/>
        <dgm:cxn modelId="13" srcId="1" destId="11" srcOrd="0" destOrd="0"/>
        <dgm:cxn modelId="14" srcId="1" destId="12" srcOrd="1" destOrd="0"/>
        <dgm:cxn modelId="23" srcId="2" destId="21" srcOrd="0" destOrd="0"/>
        <dgm:cxn modelId="24" srcId="2" destId="22" srcOrd="1" destOrd="0"/>
        <dgm:cxn modelId="33" srcId="3" destId="31" srcOrd="0" destOrd="0"/>
        <dgm:cxn modelId="34" srcId="3" destId="32" srcOrd="1" destOrd="0"/>
      </dgm:cxnLst>
      <dgm:bg/>
      <dgm:whole/>
    </dgm:dataModel>
  </dgm:sampData>
  <dgm:styleData>
    <dgm:dataModel>
      <dgm:ptLst>
        <dgm:pt modelId="0" type="doc"/>
        <dgm:pt modelId="1">
          <dgm:prSet phldr="1"/>
        </dgm:pt>
        <dgm:pt modelId="2">
          <dgm:prSet phldr="1"/>
        </dgm:pt>
      </dgm:ptLst>
      <dgm:cxnLst>
        <dgm:cxn modelId="3" srcId="0" destId="1" srcOrd="0" destOrd="0"/>
        <dgm:cxn modelId="4" srcId="0" destId="2" srcOrd="1" destOrd="0"/>
      </dgm:cxnLst>
      <dgm:bg/>
      <dgm:whole/>
    </dgm:dataModel>
  </dgm:styleData>
  <dgm:clrData>
    <dgm:dataModel>
      <dgm:ptLst>
        <dgm:pt modelId="0" type="doc"/>
        <dgm:pt modelId="1">
          <dgm:prSet phldr="1"/>
        </dgm:pt>
        <dgm:pt modelId="2">
          <dgm:prSet phldr="1"/>
        </dgm:pt>
        <dgm:pt modelId="3">
          <dgm:prSet phldr="1"/>
        </dgm:pt>
        <dgm:pt modelId="4">
          <dgm:prSet phldr="1"/>
        </dgm:pt>
      </dgm:ptLst>
      <dgm:cxnLst>
        <dgm:cxn modelId="5" srcId="0" destId="1" srcOrd="0" destOrd="0"/>
        <dgm:cxn modelId="6" srcId="0" destId="2" srcOrd="1" destOrd="0"/>
        <dgm:cxn modelId="7" srcId="0" destId="3" srcOrd="2" destOrd="0"/>
        <dgm:cxn modelId="8" srcId="0" destId="4" srcOrd="3" destOrd="0"/>
      </dgm:cxnLst>
      <dgm:bg/>
      <dgm:whole/>
    </dgm:dataModel>
  </dgm:clrData>
  <dgm:layoutNode name="Name0">
    <dgm:varLst>
      <dgm:dir/>
      <dgm:animLvl val="lvl"/>
      <dgm:resizeHandles val="exact"/>
    </dgm:varLst>
    <dgm:choose name="Name1">
      <dgm:if name="Name2" func="var" arg="dir" op="equ" val="norm">
        <dgm:alg type="lin"/>
      </dgm:if>
      <dgm:else name="Name3">
        <dgm:alg type="lin">
          <dgm:param type="linDir" val="fromR"/>
        </dgm:alg>
      </dgm:else>
    </dgm:choose>
    <dgm:shape xmlns:r="http://schemas.openxmlformats.org/officeDocument/2006/relationships" r:blip="">
      <dgm:adjLst/>
    </dgm:shape>
    <dgm:presOf/>
    <dgm:constrLst>
      <dgm:constr type="h" for="ch" forName="composite" refType="h"/>
      <dgm:constr type="w" for="ch" forName="composite" refType="w"/>
      <dgm:constr type="w" for="des" forName="parTx"/>
      <dgm:constr type="h" for="des" forName="parTx" op="equ"/>
      <dgm:constr type="w" for="des" forName="desTx"/>
      <dgm:constr type="h" for="des" forName="desTx" op="equ"/>
      <dgm:constr type="primFontSz" for="des" forName="parTx" val="65"/>
      <dgm:constr type="secFontSz" for="des" forName="desTx" refType="primFontSz" refFor="des" refForName="parTx" op="equ"/>
      <dgm:constr type="h" for="des" forName="parTx" refType="primFontSz" refFor="des" refForName="parTx" fact="0.8"/>
      <dgm:constr type="h" for="des" forName="desTx" refType="primFontSz" refFor="des" refForName="parTx" fact="1.22"/>
      <dgm:constr type="w" for="ch" forName="space" refType="w" refFor="ch" refForName="composite" op="equ" fact="0.14"/>
    </dgm:constrLst>
    <dgm:ruleLst>
      <dgm:rule type="w" for="ch" forName="composite" val="0" fact="NaN" max="NaN"/>
      <dgm:rule type="primFontSz" for="des" forName="parTx" val="5" fact="NaN" max="NaN"/>
    </dgm:ruleLst>
    <dgm:forEach name="Name4" axis="ch" ptType="node">
      <dgm:layoutNode name="composite">
        <dgm:alg type="composite"/>
        <dgm:shape xmlns:r="http://schemas.openxmlformats.org/officeDocument/2006/relationships" r:blip="">
          <dgm:adjLst/>
        </dgm:shape>
        <dgm:presOf/>
        <dgm:constrLst>
          <dgm:constr type="l" for="ch" forName="parTx"/>
          <dgm:constr type="w" for="ch" forName="parTx" refType="w"/>
          <dgm:constr type="t" for="ch" forName="parTx"/>
          <dgm:constr type="l" for="ch" forName="desTx"/>
          <dgm:constr type="w" for="ch" forName="desTx" refType="w" refFor="ch" refForName="parTx"/>
          <dgm:constr type="t" for="ch" forName="desTx" refType="h" refFor="ch" refForName="parTx"/>
        </dgm:constrLst>
        <dgm:ruleLst>
          <dgm:rule type="h" val="INF" fact="NaN" max="NaN"/>
        </dgm:ruleLst>
        <dgm:layoutNode name="parTx" styleLbl="alignNode1">
          <dgm:varLst>
            <dgm:chMax val="0"/>
            <dgm:chPref val="0"/>
            <dgm:bulletEnabled val="1"/>
          </dgm:varLst>
          <dgm:alg type="tx"/>
          <dgm:shape xmlns:r="http://schemas.openxmlformats.org/officeDocument/2006/relationships" type="rect" r:blip="">
            <dgm:adjLst/>
          </dgm:shape>
          <dgm:presOf axis="self" ptType="node"/>
          <dgm:constrLst>
            <dgm:constr type="h" refType="w" op="lte" fact="0.4"/>
            <dgm:constr type="h"/>
            <dgm:constr type="tMarg" refType="primFontSz" fact="0.32"/>
            <dgm:constr type="bMarg" refType="primFontSz" fact="0.32"/>
          </dgm:constrLst>
          <dgm:ruleLst>
            <dgm:rule type="h" val="INF" fact="NaN" max="NaN"/>
          </dgm:ruleLst>
        </dgm:layoutNode>
        <dgm:layoutNode name="desTx" styleLbl="alignAccFollowNode1">
          <dgm:varLst>
            <dgm:bulletEnabled val="1"/>
          </dgm:varLst>
          <dgm:alg type="tx">
            <dgm:param type="stBulletLvl" val="1"/>
          </dgm:alg>
          <dgm:shape xmlns:r="http://schemas.openxmlformats.org/officeDocument/2006/relationships" type="rect" r:blip="">
            <dgm:adjLst/>
          </dgm:shape>
          <dgm:presOf axis="des" ptType="node"/>
          <dgm:constrLst>
            <dgm:constr type="secFontSz" val="65"/>
            <dgm:constr type="primFontSz" refType="secFontSz"/>
            <dgm:constr type="h"/>
            <dgm:constr type="lMarg" refType="primFontSz" fact="0.42"/>
            <dgm:constr type="tMarg" refType="primFontSz" fact="0.42"/>
            <dgm:constr type="bMarg" refType="primFontSz" fact="0.63"/>
          </dgm:constrLst>
          <dgm:ruleLst>
            <dgm:rule type="h" val="INF" fact="NaN" max="NaN"/>
          </dgm:ruleLst>
        </dgm:layoutNode>
      </dgm:layoutNode>
      <dgm:forEach name="Name5" axis="followSib" ptType="sibTrans" cnt="1">
        <dgm:layoutNode name="space">
          <dgm:alg type="sp"/>
          <dgm:shape xmlns:r="http://schemas.openxmlformats.org/officeDocument/2006/relationships" r:blip="">
            <dgm:adjLst/>
          </dgm:shape>
          <dgm:presOf/>
          <dgm:constrLst/>
          <dgm:ruleLst/>
        </dgm:layoutNode>
      </dgm:forEach>
    </dgm:forEach>
  </dgm:layoutNode>
</dgm:layoutDef>
</file>

<file path=ppt/diagrams/layout5.xml><?xml version="1.0" encoding="utf-8"?>
<dgm:layoutDef xmlns:dgm="http://schemas.openxmlformats.org/drawingml/2006/diagram" xmlns:a="http://schemas.openxmlformats.org/drawingml/2006/main" uniqueId="urn:microsoft.com/office/officeart/2005/8/layout/equation2">
  <dgm:title val=""/>
  <dgm:desc val=""/>
  <dgm:catLst>
    <dgm:cat type="relationship" pri="18000"/>
    <dgm:cat type="process" pri="26000"/>
  </dgm:catLst>
  <dgm:sampData useDef="1">
    <dgm:dataModel>
      <dgm:ptLst/>
      <dgm:bg/>
      <dgm:whole/>
    </dgm:dataModel>
  </dgm:sampData>
  <dgm:styleData>
    <dgm:dataModel>
      <dgm:ptLst>
        <dgm:pt modelId="0" type="doc"/>
        <dgm:pt modelId="1"/>
        <dgm:pt modelId="2"/>
      </dgm:ptLst>
      <dgm:cxnLst>
        <dgm:cxn modelId="3" srcId="0" destId="1" srcOrd="0" destOrd="0"/>
        <dgm:cxn modelId="4" srcId="0" destId="2" srcOrd="1" destOrd="0"/>
      </dgm:cxnLst>
      <dgm:bg/>
      <dgm:whole/>
    </dgm:dataModel>
  </dgm:styleData>
  <dgm:clrData>
    <dgm:dataModel>
      <dgm:ptLst>
        <dgm:pt modelId="0" type="doc"/>
        <dgm:pt modelId="1"/>
        <dgm:pt modelId="2"/>
        <dgm:pt modelId="3"/>
        <dgm:pt modelId="4"/>
      </dgm:ptLst>
      <dgm:cxnLst>
        <dgm:cxn modelId="5" srcId="0" destId="1" srcOrd="0" destOrd="0"/>
        <dgm:cxn modelId="6" srcId="0" destId="2" srcOrd="1" destOrd="0"/>
        <dgm:cxn modelId="7" srcId="0" destId="3" srcOrd="2" destOrd="0"/>
        <dgm:cxn modelId="8" srcId="0" destId="4" srcOrd="3" destOrd="0"/>
      </dgm:cxnLst>
      <dgm:bg/>
      <dgm:whole/>
    </dgm:dataModel>
  </dgm:clrData>
  <dgm:layoutNode name="Name0">
    <dgm:varLst>
      <dgm:dir/>
      <dgm:resizeHandles val="exact"/>
    </dgm:varLst>
    <dgm:choose name="Name1">
      <dgm:if name="Name2" func="var" arg="dir" op="equ" val="norm">
        <dgm:alg type="lin">
          <dgm:param type="linDir" val="fromL"/>
          <dgm:param type="fallback" val="2D"/>
        </dgm:alg>
      </dgm:if>
      <dgm:else name="Name3">
        <dgm:alg type="lin">
          <dgm:param type="linDir" val="fromR"/>
          <dgm:param type="fallback" val="2D"/>
        </dgm:alg>
      </dgm:else>
    </dgm:choose>
    <dgm:shape xmlns:r="http://schemas.openxmlformats.org/officeDocument/2006/relationships" r:blip="">
      <dgm:adjLst/>
    </dgm:shape>
    <dgm:presOf/>
    <dgm:choose name="Name4">
      <dgm:if name="Name5" axis="ch" ptType="node" func="cnt" op="gte" val="3">
        <dgm:constrLst>
          <dgm:constr type="h" for="des" forName="node" refType="w" fact="0.5"/>
          <dgm:constr type="w" for="ch" forName="lastNode" refType="w"/>
          <dgm:constr type="w" for="des" forName="node" refType="h" refFor="des" refForName="node"/>
          <dgm:constr type="w" for="ch" forName="sibTransLast" refType="h" refFor="des" refForName="node" fact="0.6"/>
          <dgm:constr type="h" for="des" forName="sibTrans" refType="h" refFor="des" refForName="node" op="equ" fact="0.58"/>
          <dgm:constr type="w" for="des" forName="sibTrans" refType="h" refFor="des" refForName="sibTrans" op="equ"/>
          <dgm:constr type="primFontSz" for="ch" forName="lastNode" op="equ" val="65"/>
          <dgm:constr type="primFontSz" for="des" forName="node" op="equ" val="65"/>
          <dgm:constr type="primFontSz" for="des" forName="sibTrans" val="55"/>
          <dgm:constr type="primFontSz" for="des" forName="sibTrans" refType="primFontSz" refFor="des" refForName="node" op="lte" fact="0.8"/>
          <dgm:constr type="primFontSz" for="des" forName="connectorText" refType="primFontSz" refFor="des" refForName="node" op="lte" fact="0.8"/>
          <dgm:constr type="primFontSz" for="des" forName="connectorText" refType="primFontSz" refFor="des" refForName="sibTrans" op="equ"/>
          <dgm:constr type="h" for="des" forName="spacerT" refType="h" refFor="des" refForName="sibTrans" fact="0.14"/>
          <dgm:constr type="h" for="des" forName="spacerB" refType="h" refFor="des" refForName="sibTrans" fact="0.14"/>
        </dgm:constrLst>
      </dgm:if>
      <dgm:else name="Name6">
        <dgm:constrLst>
          <dgm:constr type="h" for="des" forName="node" refType="w"/>
          <dgm:constr type="w" for="ch" forName="lastNode" refType="w"/>
          <dgm:constr type="w" for="des" forName="node" refType="h" refFor="des" refForName="node"/>
          <dgm:constr type="w" for="ch" forName="sibTransLast" refType="h" refFor="des" refForName="node" fact="0.6"/>
          <dgm:constr type="h" for="des" forName="sibTrans" refType="h" refFor="des" refForName="node" op="equ" fact="0.58"/>
          <dgm:constr type="w" for="des" forName="sibTrans" refType="h" refFor="des" refForName="sibTrans" op="equ"/>
          <dgm:constr type="primFontSz" for="des" forName="node" val="65"/>
          <dgm:constr type="primFontSz" for="ch" forName="lastNode" refType="primFontSz" refFor="des" refForName="node" op="equ"/>
          <dgm:constr type="primFontSz" for="des" forName="sibTrans" val="55"/>
          <dgm:constr type="primFontSz" for="des" forName="connectorText" refType="primFontSz" refFor="des" refForName="node" op="lte" fact="0.8"/>
          <dgm:constr type="primFontSz" for="des" forName="connectorText" refType="primFontSz" refFor="des" refForName="sibTrans" op="equ"/>
          <dgm:constr type="h" for="des" forName="spacerT" refType="h" refFor="des" refForName="sibTrans" fact="0.14"/>
          <dgm:constr type="h" for="des" forName="spacerB" refType="h" refFor="des" refForName="sibTrans" fact="0.14"/>
        </dgm:constrLst>
      </dgm:else>
    </dgm:choose>
    <dgm:ruleLst/>
    <dgm:choose name="Name7">
      <dgm:if name="Name8" axis="ch" ptType="node" func="cnt" op="gte" val="1">
        <dgm:layoutNode name="vNodes">
          <dgm:alg type="lin">
            <dgm:param type="linDir" val="fromT"/>
            <dgm:param type="fallback" val="2D"/>
          </dgm:alg>
          <dgm:shape xmlns:r="http://schemas.openxmlformats.org/officeDocument/2006/relationships" r:blip="">
            <dgm:adjLst/>
          </dgm:shape>
          <dgm:presOf/>
          <dgm:constrLst/>
          <dgm:ruleLst/>
          <dgm:forEach name="Name9" axis="ch" ptType="node">
            <dgm:choose name="Name10">
              <dgm:if name="Name11" axis="self" func="revPos" op="neq" val="1">
                <dgm:layoutNode name="node">
                  <dgm:varLst>
                    <dgm:bulletEnabled val="1"/>
                  </dgm:varLst>
                  <dgm:alg type="tx">
                    <dgm:param type="txAnchorVertCh" val="mid"/>
                  </dgm:alg>
                  <dgm:shape xmlns:r="http://schemas.openxmlformats.org/officeDocument/2006/relationships" type="ellipse" r:blip="">
                    <dgm:adjLst/>
                  </dgm:shape>
                  <dgm:presOf axis="desOrSelf" ptType="node"/>
                  <dgm:constrLst>
                    <dgm:constr type="tMarg" refType="primFontSz" fact="0.1"/>
                    <dgm:constr type="bMarg" refType="primFontSz" fact="0.1"/>
                    <dgm:constr type="lMarg" refType="primFontSz" fact="0.1"/>
                    <dgm:constr type="rMarg" refType="primFontSz" fact="0.1"/>
                  </dgm:constrLst>
                  <dgm:ruleLst>
                    <dgm:rule type="primFontSz" val="5" fact="NaN" max="NaN"/>
                  </dgm:ruleLst>
                </dgm:layoutNode>
                <dgm:choose name="Name12">
                  <dgm:if name="Name13" axis="self" ptType="node" func="revPos" op="gt" val="2">
                    <dgm:forEach name="sibTransForEach" axis="followSib" ptType="sibTrans" cnt="1">
                      <dgm:layoutNode name="spacerT">
                        <dgm:alg type="sp"/>
                        <dgm:shape xmlns:r="http://schemas.openxmlformats.org/officeDocument/2006/relationships" r:blip="">
                          <dgm:adjLst/>
                        </dgm:shape>
                        <dgm:presOf axis="self"/>
                        <dgm:constrLst/>
                        <dgm:ruleLst/>
                      </dgm:layoutNode>
                      <dgm:layoutNode name="sibTrans">
                        <dgm:alg type="tx"/>
                        <dgm:shape xmlns:r="http://schemas.openxmlformats.org/officeDocument/2006/relationships" type="mathPlus" r:blip="">
                          <dgm:adjLst/>
                        </dgm:shape>
                        <dgm:presOf axis="self"/>
                        <dgm:constrLst>
                          <dgm:constr type="h" refType="w"/>
                          <dgm:constr type="lMarg"/>
                          <dgm:constr type="rMarg"/>
                          <dgm:constr type="tMarg"/>
                          <dgm:constr type="bMarg"/>
                        </dgm:constrLst>
                        <dgm:ruleLst>
                          <dgm:rule type="primFontSz" val="5" fact="NaN" max="NaN"/>
                        </dgm:ruleLst>
                      </dgm:layoutNode>
                      <dgm:layoutNode name="spacerB">
                        <dgm:alg type="sp"/>
                        <dgm:shape xmlns:r="http://schemas.openxmlformats.org/officeDocument/2006/relationships" r:blip="">
                          <dgm:adjLst/>
                        </dgm:shape>
                        <dgm:presOf axis="self"/>
                        <dgm:constrLst/>
                        <dgm:ruleLst/>
                      </dgm:layoutNode>
                    </dgm:forEach>
                  </dgm:if>
                  <dgm:else name="Name14"/>
                </dgm:choose>
              </dgm:if>
              <dgm:else name="Name15"/>
            </dgm:choose>
          </dgm:forEach>
        </dgm:layoutNode>
        <dgm:choose name="Name16">
          <dgm:if name="Name17" axis="ch" ptType="node" func="cnt" op="gt" val="1">
            <dgm:layoutNode name="sibTransLast">
              <dgm:alg type="conn">
                <dgm:param type="begPts" val="auto"/>
                <dgm:param type="endPts" val="auto"/>
                <dgm:param type="srcNode" val="vNodes"/>
                <dgm:param type="dstNode" val="lastNode"/>
              </dgm:alg>
              <dgm:shape xmlns:r="http://schemas.openxmlformats.org/officeDocument/2006/relationships" type="conn" r:blip="">
                <dgm:adjLst/>
              </dgm:shape>
              <dgm:presOf axis="ch" ptType="sibTrans" st="-1" cnt="1"/>
              <dgm:constrLst>
                <dgm:constr type="h" refType="w" fact="0.62"/>
                <dgm:constr type="connDist"/>
                <dgm:constr type="begPad" refType="connDist" fact="0.25"/>
                <dgm:constr type="endPad" refType="connDist" fact="0.22"/>
              </dgm:constrLst>
              <dgm:ruleLst/>
              <dgm:layoutNode name="connectorText">
                <dgm:alg type="tx">
                  <dgm:param type="autoTxRot" val="grav"/>
                </dgm:alg>
                <dgm:shape xmlns:r="http://schemas.openxmlformats.org/officeDocument/2006/relationships" type="conn" r:blip="" hideGeom="1">
                  <dgm:adjLst/>
                </dgm:shape>
                <dgm:presOf axis="ch desOrSelf" ptType="sibTrans sibTrans" st="-1 1" cnt="1 0"/>
                <dgm:constrLst>
                  <dgm:constr type="lMarg"/>
                  <dgm:constr type="rMarg"/>
                  <dgm:constr type="tMarg"/>
                  <dgm:constr type="bMarg"/>
                </dgm:constrLst>
                <dgm:ruleLst>
                  <dgm:rule type="primFontSz" val="5" fact="NaN" max="NaN"/>
                </dgm:ruleLst>
              </dgm:layoutNode>
            </dgm:layoutNode>
          </dgm:if>
          <dgm:else name="Name18"/>
        </dgm:choose>
        <dgm:layoutNode name="lastNode">
          <dgm:varLst>
            <dgm:bulletEnabled val="1"/>
          </dgm:varLst>
          <dgm:alg type="tx">
            <dgm:param type="txAnchorVertCh" val="mid"/>
          </dgm:alg>
          <dgm:shape xmlns:r="http://schemas.openxmlformats.org/officeDocument/2006/relationships" type="ellipse" r:blip="">
            <dgm:adjLst/>
          </dgm:shape>
          <dgm:presOf axis="ch desOrSelf" ptType="node node" st="-1 1" cnt="1 0"/>
          <dgm:constrLst>
            <dgm:constr type="h" refType="w"/>
            <dgm:constr type="tMarg" refType="primFontSz" fact="0.1"/>
            <dgm:constr type="bMarg" refType="primFontSz" fact="0.1"/>
            <dgm:constr type="lMarg" refType="primFontSz" fact="0.1"/>
            <dgm:constr type="rMarg" refType="primFontSz" fact="0.1"/>
          </dgm:constrLst>
          <dgm:ruleLst>
            <dgm:rule type="primFontSz" val="5" fact="NaN" max="NaN"/>
          </dgm:ruleLst>
        </dgm:layoutNode>
      </dgm:if>
      <dgm:else name="Name19"/>
    </dgm:choose>
  </dgm:layoutNode>
</dgm:layoutDef>
</file>

<file path=ppt/diagrams/layout6.xml><?xml version="1.0" encoding="utf-8"?>
<dgm:layoutDef xmlns:dgm="http://schemas.openxmlformats.org/drawingml/2006/diagram" xmlns:a="http://schemas.openxmlformats.org/drawingml/2006/main" uniqueId="urn:microsoft.com/office/officeart/2005/8/layout/bProcess4">
  <dgm:title val=""/>
  <dgm:desc val=""/>
  <dgm:catLst>
    <dgm:cat type="process" pri="19000"/>
  </dgm:catLst>
  <dgm:sampData>
    <dgm:dataModel>
      <dgm:ptLst>
        <dgm:pt modelId="0" type="doc"/>
        <dgm:pt modelId="1">
          <dgm:prSet phldr="1"/>
        </dgm:pt>
        <dgm:pt modelId="2">
          <dgm:prSet phldr="1"/>
        </dgm:pt>
        <dgm:pt modelId="3">
          <dgm:prSet phldr="1"/>
        </dgm:pt>
        <dgm:pt modelId="4">
          <dgm:prSet phldr="1"/>
        </dgm:pt>
        <dgm:pt modelId="5">
          <dgm:prSet phldr="1"/>
        </dgm:pt>
        <dgm:pt modelId="6">
          <dgm:prSet phldr="1"/>
        </dgm:pt>
        <dgm:pt modelId="7">
          <dgm:prSet phldr="1"/>
        </dgm:pt>
        <dgm:pt modelId="8">
          <dgm:prSet phldr="1"/>
        </dgm:pt>
        <dgm:pt modelId="9">
          <dgm:prSet phldr="1"/>
        </dgm:pt>
      </dgm:ptLst>
      <dgm:cxnLst>
        <dgm:cxn modelId="10" srcId="0" destId="1" srcOrd="0" destOrd="0"/>
        <dgm:cxn modelId="11" srcId="0" destId="2" srcOrd="1" destOrd="0"/>
        <dgm:cxn modelId="12" srcId="0" destId="3" srcOrd="2" destOrd="0"/>
        <dgm:cxn modelId="13" srcId="0" destId="4" srcOrd="3" destOrd="0"/>
        <dgm:cxn modelId="14" srcId="0" destId="5" srcOrd="4" destOrd="0"/>
        <dgm:cxn modelId="15" srcId="0" destId="6" srcOrd="5" destOrd="0"/>
        <dgm:cxn modelId="16" srcId="0" destId="7" srcOrd="6" destOrd="0"/>
        <dgm:cxn modelId="17" srcId="0" destId="8" srcOrd="7" destOrd="0"/>
        <dgm:cxn modelId="18" srcId="0" destId="9" srcOrd="8" destOrd="0"/>
      </dgm:cxnLst>
      <dgm:bg/>
      <dgm:whole/>
    </dgm:dataModel>
  </dgm:sampData>
  <dgm:styleData>
    <dgm:dataModel>
      <dgm:ptLst>
        <dgm:pt modelId="0" type="doc"/>
        <dgm:pt modelId="1"/>
        <dgm:pt modelId="2"/>
      </dgm:ptLst>
      <dgm:cxnLst>
        <dgm:cxn modelId="3" srcId="0" destId="1" srcOrd="0" destOrd="0"/>
        <dgm:cxn modelId="4" srcId="0" destId="2" srcOrd="1" destOrd="0"/>
      </dgm:cxnLst>
      <dgm:bg/>
      <dgm:whole/>
    </dgm:dataModel>
  </dgm:styleData>
  <dgm:clrData>
    <dgm:dataModel>
      <dgm:ptLst>
        <dgm:pt modelId="0" type="doc"/>
        <dgm:pt modelId="1"/>
        <dgm:pt modelId="2"/>
        <dgm:pt modelId="3"/>
        <dgm:pt modelId="4"/>
        <dgm:pt modelId="5"/>
        <dgm:pt modelId="6"/>
      </dgm:ptLst>
      <dgm:cxnLst>
        <dgm:cxn modelId="7" srcId="0" destId="1" srcOrd="0" destOrd="0"/>
        <dgm:cxn modelId="8" srcId="0" destId="2" srcOrd="1" destOrd="0"/>
        <dgm:cxn modelId="9" srcId="0" destId="3" srcOrd="2" destOrd="0"/>
        <dgm:cxn modelId="10" srcId="0" destId="4" srcOrd="3" destOrd="0"/>
        <dgm:cxn modelId="11" srcId="0" destId="5" srcOrd="4" destOrd="0"/>
        <dgm:cxn modelId="12" srcId="0" destId="6" srcOrd="5" destOrd="0"/>
      </dgm:cxnLst>
      <dgm:bg/>
      <dgm:whole/>
    </dgm:dataModel>
  </dgm:clrData>
  <dgm:layoutNode name="Name0">
    <dgm:varLst>
      <dgm:dir/>
      <dgm:resizeHandles/>
    </dgm:varLst>
    <dgm:choose name="Name1">
      <dgm:if name="Name2" func="var" arg="dir" op="equ" val="norm">
        <dgm:alg type="snake">
          <dgm:param type="grDir" val="tL"/>
          <dgm:param type="flowDir" val="col"/>
          <dgm:param type="contDir" val="revDir"/>
          <dgm:param type="bkpt" val="bal"/>
        </dgm:alg>
      </dgm:if>
      <dgm:else name="Name3">
        <dgm:alg type="snake">
          <dgm:param type="grDir" val="tR"/>
          <dgm:param type="flowDir" val="col"/>
          <dgm:param type="contDir" val="revDir"/>
          <dgm:param type="bkpt" val="bal"/>
        </dgm:alg>
      </dgm:else>
    </dgm:choose>
    <dgm:shape xmlns:r="http://schemas.openxmlformats.org/officeDocument/2006/relationships" r:blip="">
      <dgm:adjLst/>
    </dgm:shape>
    <dgm:presOf/>
    <dgm:constrLst>
      <dgm:constr type="w" for="ch" forName="compNode" refType="w"/>
      <dgm:constr type="h" for="ch" forName="compNode" refType="w" fact="0.6"/>
      <dgm:constr type="h" for="ch" forName="sibTrans" refType="h" refFor="ch" refForName="compNode" op="equ" fact="0.25"/>
      <dgm:constr type="sp" refType="w" fact="0.33"/>
      <dgm:constr type="primFontSz" for="des" forName="node" op="equ" val="65"/>
    </dgm:constrLst>
    <dgm:ruleLst/>
    <dgm:forEach name="nodesForEach" axis="ch" ptType="node">
      <dgm:layoutNode name="compNode">
        <dgm:alg type="composite"/>
        <dgm:shape xmlns:r="http://schemas.openxmlformats.org/officeDocument/2006/relationships" r:blip="">
          <dgm:adjLst/>
        </dgm:shape>
        <dgm:presOf/>
        <dgm:choose name="Name4">
          <dgm:if name="Name5" axis="self" func="var" arg="dir" op="equ" val="norm">
            <dgm:constrLst>
              <dgm:constr type="l" for="ch" forName="dummyConnPt" refType="w" fact="0.2"/>
              <dgm:constr type="t" for="ch" forName="dummyConnPt" refType="w" fact="0.145"/>
              <dgm:constr type="l" for="ch" forName="node"/>
              <dgm:constr type="t" for="ch" forName="node"/>
              <dgm:constr type="h" for="ch" forName="node" refType="h"/>
              <dgm:constr type="w" for="ch" forName="node" refType="w"/>
            </dgm:constrLst>
          </dgm:if>
          <dgm:else name="Name6">
            <dgm:constrLst>
              <dgm:constr type="l" for="ch" forName="dummyConnPt" refType="w" fact="0.8"/>
              <dgm:constr type="t" for="ch" forName="dummyConnPt" refType="w" fact="0.145"/>
              <dgm:constr type="l" for="ch" forName="node"/>
              <dgm:constr type="t" for="ch" forName="node"/>
              <dgm:constr type="h" for="ch" forName="node" refType="h"/>
              <dgm:constr type="w" for="ch" forName="node" refType="w"/>
            </dgm:constrLst>
          </dgm:else>
        </dgm:choose>
        <dgm:ruleLst/>
        <dgm:layoutNode name="dummyConnPt" styleLbl="node1" moveWith="node">
          <dgm:alg type="sp"/>
          <dgm:shape xmlns:r="http://schemas.openxmlformats.org/officeDocument/2006/relationships" r:blip="">
            <dgm:adjLst/>
          </dgm:shape>
          <dgm:presOf/>
          <dgm:constrLst>
            <dgm:constr type="w" val="1"/>
            <dgm:constr type="h" val="1"/>
          </dgm:constrLst>
          <dgm:ruleLst/>
        </dgm:layoutNode>
        <dgm:layoutNode name="node">
          <dgm:varLst>
            <dgm:bulletEnabled val="1"/>
          </dgm:varLst>
          <dgm:alg type="tx"/>
          <dgm:shape xmlns:r="http://schemas.openxmlformats.org/officeDocument/2006/relationships" type="roundRect" r:blip="">
            <dgm:adjLst>
              <dgm:adj idx="1" val="0.1"/>
            </dgm:adjLst>
          </dgm:shape>
          <dgm:presOf axis="desOrSelf" ptType="node"/>
          <dgm:constrLst>
            <dgm:constr type="tMarg" refType="primFontSz" fact="0.3"/>
            <dgm:constr type="bMarg" refType="primFontSz" fact="0.3"/>
            <dgm:constr type="lMarg" refType="primFontSz" fact="0.3"/>
            <dgm:constr type="rMarg" refType="primFontSz" fact="0.3"/>
            <dgm:constr type="primFontSz" val="65"/>
          </dgm:constrLst>
          <dgm:ruleLst>
            <dgm:rule type="primFontSz" val="5" fact="NaN" max="NaN"/>
          </dgm:ruleLst>
        </dgm:layoutNode>
      </dgm:layoutNode>
      <dgm:forEach name="sibTransForEach" axis="followSib" cnt="1">
        <dgm:layoutNode name="sibTrans" styleLbl="bgSibTrans2D1">
          <dgm:choose name="Name7">
            <dgm:if name="Name8" axis="self" func="var" arg="dir" op="equ" val="norm">
              <dgm:alg type="conn">
                <dgm:param type="srcNode" val="dummyConnPt"/>
                <dgm:param type="dstNode" val="dummyConnPt"/>
                <dgm:param type="begPts" val="bCtr, midR, tCtr"/>
                <dgm:param type="endPts" val="tCtr, midL, bCtr"/>
                <dgm:param type="begSty" val="noArr"/>
                <dgm:param type="endSty" val="noArr"/>
              </dgm:alg>
            </dgm:if>
            <dgm:else name="Name9">
              <dgm:alg type="conn">
                <dgm:param type="srcNode" val="dummyConnPt"/>
                <dgm:param type="dstNode" val="dummyConnPt"/>
                <dgm:param type="begPts" val="bCtr, midL, tCtr"/>
                <dgm:param type="endPts" val="tCtr, midR, bCtr"/>
                <dgm:param type="begSty" val="noArr"/>
                <dgm:param type="endSty" val="noArr"/>
              </dgm:alg>
            </dgm:else>
          </dgm:choose>
          <dgm:shape xmlns:r="http://schemas.openxmlformats.org/officeDocument/2006/relationships" type="conn" r:blip="" zOrderOff="-2">
            <dgm:adjLst/>
          </dgm:shape>
          <dgm:presOf axis="self"/>
          <dgm:constrLst>
            <dgm:constr type="begPad"/>
            <dgm:constr type="endPad"/>
          </dgm:constrLst>
          <dgm:ruleLst/>
        </dgm:layoutNode>
      </dgm:forEach>
    </dgm:forEach>
  </dgm:layoutNode>
</dgm:layoutDef>
</file>

<file path=ppt/diagrams/quickStyle1.xml><?xml version="1.0" encoding="utf-8"?>
<dgm:styleDef xmlns:dgm="http://schemas.openxmlformats.org/drawingml/2006/diagram" xmlns:a="http://schemas.openxmlformats.org/drawingml/2006/main" uniqueId="urn:microsoft.com/office/officeart/2005/8/quickstyle/simple1">
  <dgm:title val=""/>
  <dgm:desc val=""/>
  <dgm:catLst>
    <dgm:cat type="simple" pri="10100"/>
  </dgm:catLst>
  <dgm:scene3d>
    <a:camera prst="orthographicFront"/>
    <a:lightRig rig="threePt" dir="t"/>
  </dgm:scene3d>
  <dgm:styleLbl name="node0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ln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venn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tx1"/>
      </a:fontRef>
    </dgm:style>
  </dgm:styleLbl>
  <dgm:styleLbl name="align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node2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node3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node4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fgImgPlac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lignImgPlac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ImgPlac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ibTrans2D1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fgSibTrans2D1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bgSibTrans2D1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sibTrans1D1">
    <dgm:scene3d>
      <a:camera prst="orthographicFront"/>
      <a:lightRig rig="threePt" dir="t"/>
    </dgm:scene3d>
    <dgm:sp3d/>
    <dgm:txPr/>
    <dgm:style>
      <a:lnRef idx="1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callout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sst0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asst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asst2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asst3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asst4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2D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2D2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2D3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2D4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1D1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2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3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4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f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conF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lign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trAlignAcc1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olidF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olidAlign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olidB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Follow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lignAccFollow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AccFollow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0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2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3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4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Shp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dkBgShp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trBgShp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Shp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revTx">
    <dgm:scene3d>
      <a:camera prst="orthographicFront"/>
      <a:lightRig rig="threePt" dir="t"/>
    </dgm:scene3d>
    <dgm:sp3d/>
    <dgm:txPr/>
    <dgm:style>
      <a:lnRef idx="0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</dgm:styleDef>
</file>

<file path=ppt/diagrams/quickStyle2.xml><?xml version="1.0" encoding="utf-8"?>
<dgm:styleDef xmlns:dgm="http://schemas.openxmlformats.org/drawingml/2006/diagram" xmlns:a="http://schemas.openxmlformats.org/drawingml/2006/main" uniqueId="urn:microsoft.com/office/officeart/2005/8/quickstyle/simple1">
  <dgm:title val=""/>
  <dgm:desc val=""/>
  <dgm:catLst>
    <dgm:cat type="simple" pri="10100"/>
  </dgm:catLst>
  <dgm:scene3d>
    <a:camera prst="orthographicFront"/>
    <a:lightRig rig="threePt" dir="t"/>
  </dgm:scene3d>
  <dgm:styleLbl name="node0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ln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venn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tx1"/>
      </a:fontRef>
    </dgm:style>
  </dgm:styleLbl>
  <dgm:styleLbl name="align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node2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node3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node4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fgImgPlac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lignImgPlac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ImgPlac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ibTrans2D1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fgSibTrans2D1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bgSibTrans2D1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sibTrans1D1">
    <dgm:scene3d>
      <a:camera prst="orthographicFront"/>
      <a:lightRig rig="threePt" dir="t"/>
    </dgm:scene3d>
    <dgm:sp3d/>
    <dgm:txPr/>
    <dgm:style>
      <a:lnRef idx="1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callout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sst0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asst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asst2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asst3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asst4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2D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2D2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2D3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2D4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1D1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2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3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4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f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conF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lign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trAlignAcc1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olidF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olidAlign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olidB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Follow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lignAccFollow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AccFollow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0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2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3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4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Shp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dkBgShp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trBgShp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Shp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revTx">
    <dgm:scene3d>
      <a:camera prst="orthographicFront"/>
      <a:lightRig rig="threePt" dir="t"/>
    </dgm:scene3d>
    <dgm:sp3d/>
    <dgm:txPr/>
    <dgm:style>
      <a:lnRef idx="0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</dgm:styleDef>
</file>

<file path=ppt/diagrams/quickStyle3.xml><?xml version="1.0" encoding="utf-8"?>
<dgm:styleDef xmlns:dgm="http://schemas.openxmlformats.org/drawingml/2006/diagram" xmlns:a="http://schemas.openxmlformats.org/drawingml/2006/main" uniqueId="urn:microsoft.com/office/officeart/2005/8/quickstyle/simple1">
  <dgm:title val=""/>
  <dgm:desc val=""/>
  <dgm:catLst>
    <dgm:cat type="simple" pri="10100"/>
  </dgm:catLst>
  <dgm:scene3d>
    <a:camera prst="orthographicFront"/>
    <a:lightRig rig="threePt" dir="t"/>
  </dgm:scene3d>
  <dgm:styleLbl name="node0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ln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venn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tx1"/>
      </a:fontRef>
    </dgm:style>
  </dgm:styleLbl>
  <dgm:styleLbl name="align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node2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node3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node4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fgImgPlac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lignImgPlac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ImgPlac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ibTrans2D1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fgSibTrans2D1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bgSibTrans2D1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sibTrans1D1">
    <dgm:scene3d>
      <a:camera prst="orthographicFront"/>
      <a:lightRig rig="threePt" dir="t"/>
    </dgm:scene3d>
    <dgm:sp3d/>
    <dgm:txPr/>
    <dgm:style>
      <a:lnRef idx="1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callout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sst0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asst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asst2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asst3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asst4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2D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2D2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2D3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2D4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1D1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2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3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4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f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conF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lign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trAlignAcc1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olidF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olidAlign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olidB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Follow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lignAccFollow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AccFollow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0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2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3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4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Shp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dkBgShp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trBgShp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Shp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revTx">
    <dgm:scene3d>
      <a:camera prst="orthographicFront"/>
      <a:lightRig rig="threePt" dir="t"/>
    </dgm:scene3d>
    <dgm:sp3d/>
    <dgm:txPr/>
    <dgm:style>
      <a:lnRef idx="0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</dgm:styleDef>
</file>

<file path=ppt/diagrams/quickStyle4.xml><?xml version="1.0" encoding="utf-8"?>
<dgm:styleDef xmlns:dgm="http://schemas.openxmlformats.org/drawingml/2006/diagram" xmlns:a="http://schemas.openxmlformats.org/drawingml/2006/main" uniqueId="urn:microsoft.com/office/officeart/2005/8/quickstyle/simple1">
  <dgm:title val=""/>
  <dgm:desc val=""/>
  <dgm:catLst>
    <dgm:cat type="simple" pri="10100"/>
  </dgm:catLst>
  <dgm:scene3d>
    <a:camera prst="orthographicFront"/>
    <a:lightRig rig="threePt" dir="t"/>
  </dgm:scene3d>
  <dgm:styleLbl name="node0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ln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venn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tx1"/>
      </a:fontRef>
    </dgm:style>
  </dgm:styleLbl>
  <dgm:styleLbl name="align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node2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node3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node4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fgImgPlac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lignImgPlac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ImgPlac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ibTrans2D1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fgSibTrans2D1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bgSibTrans2D1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sibTrans1D1">
    <dgm:scene3d>
      <a:camera prst="orthographicFront"/>
      <a:lightRig rig="threePt" dir="t"/>
    </dgm:scene3d>
    <dgm:sp3d/>
    <dgm:txPr/>
    <dgm:style>
      <a:lnRef idx="1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callout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sst0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asst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asst2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asst3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asst4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2D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2D2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2D3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2D4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1D1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2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3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4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f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conF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lign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trAlignAcc1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olidF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olidAlign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olidB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Follow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lignAccFollow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AccFollow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0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2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3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4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Shp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dkBgShp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trBgShp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Shp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revTx">
    <dgm:scene3d>
      <a:camera prst="orthographicFront"/>
      <a:lightRig rig="threePt" dir="t"/>
    </dgm:scene3d>
    <dgm:sp3d/>
    <dgm:txPr/>
    <dgm:style>
      <a:lnRef idx="0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</dgm:styleDef>
</file>

<file path=ppt/diagrams/quickStyle5.xml><?xml version="1.0" encoding="utf-8"?>
<dgm:styleDef xmlns:dgm="http://schemas.openxmlformats.org/drawingml/2006/diagram" xmlns:a="http://schemas.openxmlformats.org/drawingml/2006/main" uniqueId="urn:microsoft.com/office/officeart/2005/8/quickstyle/simple1">
  <dgm:title val=""/>
  <dgm:desc val=""/>
  <dgm:catLst>
    <dgm:cat type="simple" pri="10100"/>
  </dgm:catLst>
  <dgm:scene3d>
    <a:camera prst="orthographicFront"/>
    <a:lightRig rig="threePt" dir="t"/>
  </dgm:scene3d>
  <dgm:styleLbl name="node0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ln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venn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tx1"/>
      </a:fontRef>
    </dgm:style>
  </dgm:styleLbl>
  <dgm:styleLbl name="align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node2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node3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node4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fgImgPlac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lignImgPlac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ImgPlac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ibTrans2D1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fgSibTrans2D1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bgSibTrans2D1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sibTrans1D1">
    <dgm:scene3d>
      <a:camera prst="orthographicFront"/>
      <a:lightRig rig="threePt" dir="t"/>
    </dgm:scene3d>
    <dgm:sp3d/>
    <dgm:txPr/>
    <dgm:style>
      <a:lnRef idx="1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callout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sst0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asst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asst2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asst3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asst4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2D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2D2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2D3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2D4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1D1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2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3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4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f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conF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lign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trAlignAcc1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olidF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olidAlign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olidB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Follow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lignAccFollow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AccFollow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0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2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3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4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Shp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dkBgShp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trBgShp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Shp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revTx">
    <dgm:scene3d>
      <a:camera prst="orthographicFront"/>
      <a:lightRig rig="threePt" dir="t"/>
    </dgm:scene3d>
    <dgm:sp3d/>
    <dgm:txPr/>
    <dgm:style>
      <a:lnRef idx="0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</dgm:styleDef>
</file>

<file path=ppt/diagrams/quickStyle6.xml><?xml version="1.0" encoding="utf-8"?>
<dgm:styleDef xmlns:dgm="http://schemas.openxmlformats.org/drawingml/2006/diagram" xmlns:a="http://schemas.openxmlformats.org/drawingml/2006/main" uniqueId="urn:microsoft.com/office/officeart/2005/8/quickstyle/simple1">
  <dgm:title val=""/>
  <dgm:desc val=""/>
  <dgm:catLst>
    <dgm:cat type="simple" pri="10100"/>
  </dgm:catLst>
  <dgm:scene3d>
    <a:camera prst="orthographicFront"/>
    <a:lightRig rig="threePt" dir="t"/>
  </dgm:scene3d>
  <dgm:styleLbl name="node0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ln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venn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tx1"/>
      </a:fontRef>
    </dgm:style>
  </dgm:styleLbl>
  <dgm:styleLbl name="align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node2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node3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node4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fgImgPlac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lignImgPlac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ImgPlac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ibTrans2D1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fgSibTrans2D1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bgSibTrans2D1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sibTrans1D1">
    <dgm:scene3d>
      <a:camera prst="orthographicFront"/>
      <a:lightRig rig="threePt" dir="t"/>
    </dgm:scene3d>
    <dgm:sp3d/>
    <dgm:txPr/>
    <dgm:style>
      <a:lnRef idx="1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callout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sst0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asst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asst2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asst3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asst4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2D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2D2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2D3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2D4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1D1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2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3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4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f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conF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lign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trAlignAcc1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olidF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olidAlign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olidB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Follow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lignAccFollow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AccFollow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0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2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3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4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Shp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dkBgShp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trBgShp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Shp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revTx">
    <dgm:scene3d>
      <a:camera prst="orthographicFront"/>
      <a:lightRig rig="threePt" dir="t"/>
    </dgm:scene3d>
    <dgm:sp3d/>
    <dgm:txPr/>
    <dgm:style>
      <a:lnRef idx="0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</dgm:styleDef>
</file>

<file path=ppt/notesMasters/_rels/notesMaster1.xml.rels><?xml version="1.0" encoding="UTF-8" standalone="yes"?>
<Relationships xmlns="http://schemas.openxmlformats.org/package/2006/relationships"><Relationship Id="rId1" Type="http://schemas.openxmlformats.org/officeDocument/2006/relationships/theme" Target="../theme/theme2.xml"/></Relationships>
</file>

<file path=ppt/notesMasters/notesMaster1.xml><?xml version="1.0" encoding="utf-8"?>
<p:notes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Header Placeholder 1"/>
          <p:cNvSpPr>
            <a:spLocks noGrp="1"/>
          </p:cNvSpPr>
          <p:nvPr>
            <p:ph type="hdr" sz="quarter"/>
          </p:nvPr>
        </p:nvSpPr>
        <p:spPr>
          <a:xfrm>
            <a:off x="0" y="0"/>
            <a:ext cx="2971800" cy="457200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l">
              <a:defRPr sz="1200"/>
            </a:lvl1pPr>
          </a:lstStyle>
          <a:p>
            <a:endParaRPr lang="en-US"/>
          </a:p>
        </p:txBody>
      </p:sp>
      <p:sp>
        <p:nvSpPr>
          <p:cNvPr id="3" name="Date Placeholder 2"/>
          <p:cNvSpPr>
            <a:spLocks noGrp="1"/>
          </p:cNvSpPr>
          <p:nvPr>
            <p:ph type="dt" idx="1"/>
          </p:nvPr>
        </p:nvSpPr>
        <p:spPr>
          <a:xfrm>
            <a:off x="3884613" y="0"/>
            <a:ext cx="2971800" cy="457200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r">
              <a:defRPr sz="1200"/>
            </a:lvl1pPr>
          </a:lstStyle>
          <a:p>
            <a:fld id="{ED05BF35-358E-3E4E-A90D-76B4E369D2CB}" type="datetimeFigureOut">
              <a:rPr lang="en-US" smtClean="0"/>
              <a:t>2/21/2019</a:t>
            </a:fld>
            <a:endParaRPr lang="en-US"/>
          </a:p>
        </p:txBody>
      </p:sp>
      <p:sp>
        <p:nvSpPr>
          <p:cNvPr id="4" name="Slide Image Placeholder 3"/>
          <p:cNvSpPr>
            <a:spLocks noGrp="1" noRot="1" noChangeAspect="1"/>
          </p:cNvSpPr>
          <p:nvPr>
            <p:ph type="sldImg" idx="2"/>
          </p:nvPr>
        </p:nvSpPr>
        <p:spPr>
          <a:xfrm>
            <a:off x="381000" y="685800"/>
            <a:ext cx="6096000" cy="3429000"/>
          </a:xfrm>
          <a:prstGeom prst="rect">
            <a:avLst/>
          </a:prstGeom>
          <a:noFill/>
          <a:ln w="12700">
            <a:solidFill>
              <a:prstClr val="black"/>
            </a:solidFill>
          </a:ln>
        </p:spPr>
        <p:txBody>
          <a:bodyPr vert="horz" lIns="91440" tIns="45720" rIns="91440" bIns="45720" rtlCol="0" anchor="ctr"/>
          <a:lstStyle/>
          <a:p>
            <a:endParaRPr lang="en-US"/>
          </a:p>
        </p:txBody>
      </p:sp>
      <p:sp>
        <p:nvSpPr>
          <p:cNvPr id="5" name="Notes Placeholder 4"/>
          <p:cNvSpPr>
            <a:spLocks noGrp="1"/>
          </p:cNvSpPr>
          <p:nvPr>
            <p:ph type="body" sz="quarter" idx="3"/>
          </p:nvPr>
        </p:nvSpPr>
        <p:spPr>
          <a:xfrm>
            <a:off x="685800" y="4343400"/>
            <a:ext cx="5486400" cy="4114800"/>
          </a:xfrm>
          <a:prstGeom prst="rect">
            <a:avLst/>
          </a:prstGeom>
        </p:spPr>
        <p:txBody>
          <a:bodyPr vert="horz" lIns="91440" tIns="45720" rIns="91440" bIns="45720" rtlCol="0"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4"/>
          </p:nvPr>
        </p:nvSpPr>
        <p:spPr>
          <a:xfrm>
            <a:off x="0" y="8685213"/>
            <a:ext cx="2971800" cy="457200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l">
              <a:defRPr sz="1200"/>
            </a:lvl1pPr>
          </a:lstStyle>
          <a:p>
            <a:endParaRPr lang="en-US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5"/>
          </p:nvPr>
        </p:nvSpPr>
        <p:spPr>
          <a:xfrm>
            <a:off x="3884613" y="8685213"/>
            <a:ext cx="2971800" cy="457200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r">
              <a:defRPr sz="1200"/>
            </a:lvl1pPr>
          </a:lstStyle>
          <a:p>
            <a:fld id="{5EF03940-DDCD-8B41-9DC9-204B7EE4DA0A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3868321692"/>
      </p:ext>
    </p:extLst>
  </p:cSld>
  <p:clrMap bg1="lt1" tx1="dk1" bg2="lt2" tx2="dk2" accent1="accent1" accent2="accent2" accent3="accent3" accent4="accent4" accent5="accent5" accent6="accent6" hlink="hlink" folHlink="folHlink"/>
  <p:notesStyle>
    <a:lvl1pPr marL="0" algn="l" defTabSz="4572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4572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4572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4572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4572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4572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4572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4572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4572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9pPr>
  </p:notesStyle>
</p:notesMaster>
</file>

<file path=ppt/notesSlides/_rels/notesSlide1.xml.rels><?xml version="1.0" encoding="UTF-8" standalone="yes"?>
<Relationships xmlns="http://schemas.openxmlformats.org/package/2006/relationships"><Relationship Id="rId2" Type="http://schemas.openxmlformats.org/officeDocument/2006/relationships/slide" Target="../slides/slide3.xml"/><Relationship Id="rId1" Type="http://schemas.openxmlformats.org/officeDocument/2006/relationships/notesMaster" Target="../notesMasters/notesMaster1.xml"/></Relationships>
</file>

<file path=ppt/notesSlides/_rels/notesSlide2.xml.rels><?xml version="1.0" encoding="UTF-8" standalone="yes"?>
<Relationships xmlns="http://schemas.openxmlformats.org/package/2006/relationships"><Relationship Id="rId2" Type="http://schemas.openxmlformats.org/officeDocument/2006/relationships/slide" Target="../slides/slide8.xml"/><Relationship Id="rId1" Type="http://schemas.openxmlformats.org/officeDocument/2006/relationships/notesMaster" Target="../notesMasters/notesMaster1.xml"/></Relationships>
</file>

<file path=ppt/notesSlides/_rels/notesSlide3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4.xml"/><Relationship Id="rId1" Type="http://schemas.openxmlformats.org/officeDocument/2006/relationships/notesMaster" Target="../notesMasters/notesMaster1.xml"/></Relationships>
</file>

<file path=ppt/notesSlides/_rels/notesSlide4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9.xml"/><Relationship Id="rId1" Type="http://schemas.openxmlformats.org/officeDocument/2006/relationships/notesMaster" Target="../notesMasters/notesMaster1.xml"/></Relationships>
</file>

<file path=ppt/notesSlides/_rels/notesSlide5.xml.rels><?xml version="1.0" encoding="UTF-8" standalone="yes"?>
<Relationships xmlns="http://schemas.openxmlformats.org/package/2006/relationships"><Relationship Id="rId2" Type="http://schemas.openxmlformats.org/officeDocument/2006/relationships/slide" Target="../slides/slide21.xml"/><Relationship Id="rId1" Type="http://schemas.openxmlformats.org/officeDocument/2006/relationships/notesMaster" Target="../notesMasters/notesMaster1.xml"/></Relationships>
</file>

<file path=ppt/notesSlides/_rels/notesSlide6.xml.rels><?xml version="1.0" encoding="UTF-8" standalone="yes"?>
<Relationships xmlns="http://schemas.openxmlformats.org/package/2006/relationships"><Relationship Id="rId2" Type="http://schemas.openxmlformats.org/officeDocument/2006/relationships/slide" Target="../slides/slide22.xml"/><Relationship Id="rId1" Type="http://schemas.openxmlformats.org/officeDocument/2006/relationships/notesMaster" Target="../notesMasters/notesMaster1.xml"/></Relationships>
</file>

<file path=ppt/notesSlides/_rels/notesSlide7.xml.rels><?xml version="1.0" encoding="UTF-8" standalone="yes"?>
<Relationships xmlns="http://schemas.openxmlformats.org/package/2006/relationships"><Relationship Id="rId2" Type="http://schemas.openxmlformats.org/officeDocument/2006/relationships/slide" Target="../slides/slide26.xml"/><Relationship Id="rId1" Type="http://schemas.openxmlformats.org/officeDocument/2006/relationships/notesMaster" Target="../notesMasters/notesMaster1.xml"/></Relationships>
</file>

<file path=ppt/notesSlides/_rels/notesSlide8.xml.rels><?xml version="1.0" encoding="UTF-8" standalone="yes"?>
<Relationships xmlns="http://schemas.openxmlformats.org/package/2006/relationships"><Relationship Id="rId2" Type="http://schemas.openxmlformats.org/officeDocument/2006/relationships/slide" Target="../slides/slide31.xml"/><Relationship Id="rId1" Type="http://schemas.openxmlformats.org/officeDocument/2006/relationships/notesMaster" Target="../notesMasters/notesMaster1.xml"/></Relationships>
</file>

<file path=ppt/notesSlides/_rels/notesSlide9.xml.rels><?xml version="1.0" encoding="UTF-8" standalone="yes"?>
<Relationships xmlns="http://schemas.openxmlformats.org/package/2006/relationships"><Relationship Id="rId2" Type="http://schemas.openxmlformats.org/officeDocument/2006/relationships/slide" Target="../slides/slide40.xml"/><Relationship Id="rId1" Type="http://schemas.openxmlformats.org/officeDocument/2006/relationships/notesMaster" Target="../notesMasters/notesMaster1.xml"/></Relationships>
</file>

<file path=ppt/notesSlides/notesSlide1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en-AU" dirty="0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9F0FF8AD-BC7D-447E-9673-59D58A2FA9F3}" type="slidenum">
              <a:rPr lang="en-AU" smtClean="0"/>
              <a:t>3</a:t>
            </a:fld>
            <a:endParaRPr lang="en-AU"/>
          </a:p>
        </p:txBody>
      </p:sp>
    </p:spTree>
    <p:extLst>
      <p:ext uri="{BB962C8B-B14F-4D97-AF65-F5344CB8AC3E}">
        <p14:creationId xmlns:p14="http://schemas.microsoft.com/office/powerpoint/2010/main" val="1410306747"/>
      </p:ext>
    </p:extLst>
  </p:cSld>
  <p:clrMapOvr>
    <a:masterClrMapping/>
  </p:clrMapOvr>
</p:notes>
</file>

<file path=ppt/notesSlides/notesSlide2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en-AU" dirty="0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9F0FF8AD-BC7D-447E-9673-59D58A2FA9F3}" type="slidenum">
              <a:rPr lang="en-AU" smtClean="0"/>
              <a:t>8</a:t>
            </a:fld>
            <a:endParaRPr lang="en-AU"/>
          </a:p>
        </p:txBody>
      </p:sp>
    </p:spTree>
    <p:extLst>
      <p:ext uri="{BB962C8B-B14F-4D97-AF65-F5344CB8AC3E}">
        <p14:creationId xmlns:p14="http://schemas.microsoft.com/office/powerpoint/2010/main" val="1410306747"/>
      </p:ext>
    </p:extLst>
  </p:cSld>
  <p:clrMapOvr>
    <a:masterClrMapping/>
  </p:clrMapOvr>
</p:notes>
</file>

<file path=ppt/notesSlides/notesSlide3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en-AU" dirty="0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9F0FF8AD-BC7D-447E-9673-59D58A2FA9F3}" type="slidenum">
              <a:rPr lang="en-AU" smtClean="0"/>
              <a:t>14</a:t>
            </a:fld>
            <a:endParaRPr lang="en-AU"/>
          </a:p>
        </p:txBody>
      </p:sp>
    </p:spTree>
    <p:extLst>
      <p:ext uri="{BB962C8B-B14F-4D97-AF65-F5344CB8AC3E}">
        <p14:creationId xmlns:p14="http://schemas.microsoft.com/office/powerpoint/2010/main" val="1410306747"/>
      </p:ext>
    </p:extLst>
  </p:cSld>
  <p:clrMapOvr>
    <a:masterClrMapping/>
  </p:clrMapOvr>
</p:notes>
</file>

<file path=ppt/notesSlides/notesSlide4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en-AU" dirty="0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9F0FF8AD-BC7D-447E-9673-59D58A2FA9F3}" type="slidenum">
              <a:rPr lang="en-AU" smtClean="0"/>
              <a:t>19</a:t>
            </a:fld>
            <a:endParaRPr lang="en-AU"/>
          </a:p>
        </p:txBody>
      </p:sp>
    </p:spTree>
    <p:extLst>
      <p:ext uri="{BB962C8B-B14F-4D97-AF65-F5344CB8AC3E}">
        <p14:creationId xmlns:p14="http://schemas.microsoft.com/office/powerpoint/2010/main" val="1410306747"/>
      </p:ext>
    </p:extLst>
  </p:cSld>
  <p:clrMapOvr>
    <a:masterClrMapping/>
  </p:clrMapOvr>
</p:notes>
</file>

<file path=ppt/notesSlides/notesSlide5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5" name="Date Placeholder 2"/>
          <p:cNvSpPr txBox="1">
            <a:spLocks noGrp="1"/>
          </p:cNvSpPr>
          <p:nvPr/>
        </p:nvSpPr>
        <p:spPr>
          <a:xfrm>
            <a:off x="4402138" y="0"/>
            <a:ext cx="3368675" cy="504825"/>
          </a:xfrm>
          <a:prstGeom prst="rect">
            <a:avLst/>
          </a:prstGeom>
          <a:noFill/>
        </p:spPr>
        <p:txBody>
          <a:bodyPr vert="horz" lIns="91440" tIns="45720" rIns="91440" bIns="45720" rtlCol="0"/>
          <a:lstStyle/>
          <a:p>
            <a:pPr marL="0" marR="0" lvl="0" indent="0" algn="r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fld id="{304AEF0F-279E-4C05-9C21-45D91E0496D8}" type="datetimeFigureOut">
              <a:rPr kumimoji="0" lang="en-US" sz="1200" b="0" i="0" u="none" strike="noStrike" kern="1200" cap="none" spc="0" normalizeH="0" baseline="0" noProof="0" smtClean="0">
                <a:ln>
                  <a:noFill/>
                </a:ln>
                <a:solidFill>
                  <a:schemeClr val="tx1"/>
                </a:solidFill>
                <a:effectLst/>
                <a:uLnTx/>
                <a:uFillTx/>
                <a:latin typeface="+mn-lt"/>
                <a:ea typeface="+mn-ea"/>
                <a:cs typeface="+mn-cs"/>
              </a:rPr>
              <a:pPr marL="0" marR="0" lvl="0" indent="0" algn="r" defTabSz="914400" rtl="0" eaLnBrk="1" fontAlgn="auto" latinLnBrk="0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Tx/>
                <a:buSzTx/>
                <a:buFontTx/>
                <a:buNone/>
                <a:tabLst/>
                <a:defRPr/>
              </a:pPr>
              <a:t>2/21/2019</a:t>
            </a:fld>
            <a:endParaRPr kumimoji="0" lang="en-US" sz="1200" b="0" i="0" u="none" strike="noStrike" kern="1200" cap="none" spc="0" normalizeH="0" baseline="0" noProof="0">
              <a:ln>
                <a:noFill/>
              </a:ln>
              <a:solidFill>
                <a:schemeClr val="tx1"/>
              </a:solidFill>
              <a:effectLst/>
              <a:uLnTx/>
              <a:uFillTx/>
              <a:latin typeface="+mn-lt"/>
              <a:ea typeface="+mn-ea"/>
              <a:cs typeface="+mn-cs"/>
            </a:endParaRPr>
          </a:p>
        </p:txBody>
      </p:sp>
      <p:sp>
        <p:nvSpPr>
          <p:cNvPr id="9" name="Slide Number Placeholder 12"/>
          <p:cNvSpPr txBox="1">
            <a:spLocks noGrp="1"/>
          </p:cNvSpPr>
          <p:nvPr/>
        </p:nvSpPr>
        <p:spPr>
          <a:xfrm>
            <a:off x="4399200" y="9555480"/>
            <a:ext cx="3372840" cy="502560"/>
          </a:xfrm>
          <a:prstGeom prst="rect">
            <a:avLst/>
          </a:prstGeom>
          <a:noFill/>
          <a:ln/>
        </p:spPr>
        <p:txBody>
          <a:bodyPr vert="horz" lIns="0" tIns="0" rIns="0" bIns="0" anchor="b" anchorCtr="0">
            <a:noAutofit/>
          </a:bodyPr>
          <a:lstStyle/>
          <a:p>
            <a:pPr marL="0" marR="0" lvl="0" indent="0" algn="r" defTabSz="914400" rtl="0" eaLnBrk="1" fontAlgn="auto" latinLnBrk="0" hangingPunct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fld id="{3851FCAF-1C32-40BA-8B23-65029142531D}" type="slidenum">
              <a:rPr kumimoji="0" lang="en-US" sz="1400" b="0" i="0" u="none" strike="noStrike" kern="1200" cap="none" spc="0" normalizeH="0" baseline="0" noProof="0" smtClean="0">
                <a:ln>
                  <a:noFill/>
                </a:ln>
                <a:solidFill>
                  <a:srgbClr val="DDDDDD"/>
                </a:solidFill>
                <a:effectLst/>
                <a:uLnTx/>
                <a:uFillTx/>
                <a:latin typeface="DejaVu Sans" pitchFamily="2"/>
                <a:ea typeface="Segoe UI" pitchFamily="2"/>
                <a:cs typeface="Tahoma" pitchFamily="2"/>
              </a:rPr>
              <a:pPr marL="0" marR="0" lvl="0" indent="0" algn="r" defTabSz="914400" rtl="0" eaLnBrk="1" fontAlgn="auto" latinLnBrk="0" hangingPunct="0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Tx/>
                <a:buSzTx/>
                <a:buFontTx/>
                <a:buNone/>
                <a:tabLst/>
                <a:defRPr/>
              </a:pPr>
              <a:t>21</a:t>
            </a:fld>
            <a:endParaRPr kumimoji="0" lang="en-US" sz="1400" b="0" i="0" u="none" strike="noStrike" kern="1200" cap="none" spc="0" normalizeH="0" baseline="0" noProof="0">
              <a:ln>
                <a:noFill/>
              </a:ln>
              <a:solidFill>
                <a:srgbClr val="DDDDDD"/>
              </a:solidFill>
              <a:effectLst/>
              <a:uLnTx/>
              <a:uFillTx/>
              <a:latin typeface="DejaVu Sans" pitchFamily="2"/>
              <a:ea typeface="Segoe UI" pitchFamily="2"/>
              <a:cs typeface="Tahoma" pitchFamily="2"/>
            </a:endParaRPr>
          </a:p>
        </p:txBody>
      </p:sp>
      <p:sp>
        <p:nvSpPr>
          <p:cNvPr id="11" name="Slide Number Placeholder 6"/>
          <p:cNvSpPr txBox="1">
            <a:spLocks noGrp="1"/>
          </p:cNvSpPr>
          <p:nvPr/>
        </p:nvSpPr>
        <p:spPr>
          <a:xfrm>
            <a:off x="4399200" y="9555480"/>
            <a:ext cx="3372840" cy="502560"/>
          </a:xfrm>
          <a:prstGeom prst="rect">
            <a:avLst/>
          </a:prstGeom>
          <a:noFill/>
          <a:ln/>
        </p:spPr>
        <p:txBody>
          <a:bodyPr vert="horz" lIns="91440" tIns="45720" rIns="91440" bIns="45720" rtlCol="0" anchor="b" anchorCtr="0">
            <a:noAutofit/>
          </a:bodyPr>
          <a:lstStyle/>
          <a:p>
            <a:pPr marL="0" marR="0" lvl="0" indent="0" algn="r" defTabSz="914400" rtl="0" eaLnBrk="1" fontAlgn="auto" latinLnBrk="0" hangingPunct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fld id="{A177C98C-DC93-427C-A97A-433B3565ABC6}" type="slidenum">
              <a:rPr kumimoji="0" lang="en-US" sz="1400" b="0" i="0" u="none" strike="noStrike" kern="1200" cap="none" spc="0" normalizeH="0" baseline="0" noProof="0" smtClean="0">
                <a:ln>
                  <a:noFill/>
                </a:ln>
                <a:solidFill>
                  <a:srgbClr val="DDDDDD"/>
                </a:solidFill>
                <a:effectLst/>
                <a:uLnTx/>
                <a:uFillTx/>
                <a:latin typeface="DejaVu Sans" pitchFamily="2"/>
                <a:ea typeface="Segoe UI" pitchFamily="2"/>
                <a:cs typeface="Tahoma" pitchFamily="2"/>
              </a:rPr>
              <a:pPr marL="0" marR="0" lvl="0" indent="0" algn="r" defTabSz="914400" rtl="0" eaLnBrk="1" fontAlgn="auto" latinLnBrk="0" hangingPunct="0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Tx/>
                <a:buSzTx/>
                <a:buFontTx/>
                <a:buNone/>
                <a:tabLst/>
                <a:defRPr/>
              </a:pPr>
              <a:t>21</a:t>
            </a:fld>
            <a:endParaRPr kumimoji="0" lang="en-US" sz="1400" b="0" i="0" u="none" strike="noStrike" kern="1200" cap="none" spc="0" normalizeH="0" baseline="0" noProof="0">
              <a:ln>
                <a:noFill/>
              </a:ln>
              <a:solidFill>
                <a:srgbClr val="DDDDDD"/>
              </a:solidFill>
              <a:effectLst/>
              <a:uLnTx/>
              <a:uFillTx/>
              <a:latin typeface="DejaVu Sans" pitchFamily="2"/>
              <a:ea typeface="Segoe UI" pitchFamily="2"/>
              <a:cs typeface="Tahoma" pitchFamily="2"/>
            </a:endParaRPr>
          </a:p>
        </p:txBody>
      </p:sp>
      <p:sp>
        <p:nvSpPr>
          <p:cNvPr id="2" name="Slide Image Placeholder 1"/>
          <p:cNvSpPr>
            <a:spLocks noGrp="1" noRot="1" noChangeAspect="1" noResize="1"/>
          </p:cNvSpPr>
          <p:nvPr>
            <p:ph type="sldImg"/>
          </p:nvPr>
        </p:nvSpPr>
        <p:spPr>
          <a:xfrm>
            <a:off x="0" y="763588"/>
            <a:ext cx="0" cy="1587"/>
          </a:xfrm>
          <a:solidFill>
            <a:srgbClr val="729FCF"/>
          </a:solidFill>
          <a:ln w="25400">
            <a:solidFill>
              <a:srgbClr val="3465A4"/>
            </a:solidFill>
            <a:prstDash val="solid"/>
          </a:ln>
        </p:spPr>
      </p:sp>
      <p:sp>
        <p:nvSpPr>
          <p:cNvPr id="3" name="Notes Placeholder 2"/>
          <p:cNvSpPr txBox="1">
            <a:spLocks noGrp="1"/>
          </p:cNvSpPr>
          <p:nvPr>
            <p:ph type="body" sz="quarter" idx="1"/>
          </p:nvPr>
        </p:nvSpPr>
        <p:spPr>
          <a:xfrm>
            <a:off x="777239" y="4777560"/>
            <a:ext cx="6217560" cy="4525920"/>
          </a:xfrm>
          <a:noFill/>
          <a:ln>
            <a:noFill/>
          </a:ln>
        </p:spPr>
        <p:txBody>
          <a:bodyPr lIns="0" tIns="0" rIns="0" bIns="0"/>
          <a:lstStyle/>
          <a:p>
            <a:endParaRPr lang="en-US">
              <a:latin typeface="Liberation Sans" pitchFamily="18"/>
            </a:endParaRPr>
          </a:p>
        </p:txBody>
      </p:sp>
    </p:spTree>
    <p:extLst>
      <p:ext uri="{BB962C8B-B14F-4D97-AF65-F5344CB8AC3E}">
        <p14:creationId xmlns:p14="http://schemas.microsoft.com/office/powerpoint/2010/main" val="736080745"/>
      </p:ext>
    </p:extLst>
  </p:cSld>
  <p:clrMapOvr>
    <a:masterClrMapping/>
  </p:clrMapOvr>
</p:notes>
</file>

<file path=ppt/notesSlides/notesSlide6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en-AU" dirty="0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9F0FF8AD-BC7D-447E-9673-59D58A2FA9F3}" type="slidenum">
              <a:rPr lang="en-AU" smtClean="0"/>
              <a:t>22</a:t>
            </a:fld>
            <a:endParaRPr lang="en-AU"/>
          </a:p>
        </p:txBody>
      </p:sp>
    </p:spTree>
    <p:extLst>
      <p:ext uri="{BB962C8B-B14F-4D97-AF65-F5344CB8AC3E}">
        <p14:creationId xmlns:p14="http://schemas.microsoft.com/office/powerpoint/2010/main" val="1410306747"/>
      </p:ext>
    </p:extLst>
  </p:cSld>
  <p:clrMapOvr>
    <a:masterClrMapping/>
  </p:clrMapOvr>
</p:notes>
</file>

<file path=ppt/notesSlides/notesSlide7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en-AU" dirty="0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9F0FF8AD-BC7D-447E-9673-59D58A2FA9F3}" type="slidenum">
              <a:rPr lang="en-AU" smtClean="0"/>
              <a:t>26</a:t>
            </a:fld>
            <a:endParaRPr lang="en-AU"/>
          </a:p>
        </p:txBody>
      </p:sp>
    </p:spTree>
    <p:extLst>
      <p:ext uri="{BB962C8B-B14F-4D97-AF65-F5344CB8AC3E}">
        <p14:creationId xmlns:p14="http://schemas.microsoft.com/office/powerpoint/2010/main" val="2679055520"/>
      </p:ext>
    </p:extLst>
  </p:cSld>
  <p:clrMapOvr>
    <a:masterClrMapping/>
  </p:clrMapOvr>
</p:notes>
</file>

<file path=ppt/notesSlides/notesSlide8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en-AU" dirty="0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9F0FF8AD-BC7D-447E-9673-59D58A2FA9F3}" type="slidenum">
              <a:rPr lang="en-AU" smtClean="0"/>
              <a:t>31</a:t>
            </a:fld>
            <a:endParaRPr lang="en-AU"/>
          </a:p>
        </p:txBody>
      </p:sp>
    </p:spTree>
    <p:extLst>
      <p:ext uri="{BB962C8B-B14F-4D97-AF65-F5344CB8AC3E}">
        <p14:creationId xmlns:p14="http://schemas.microsoft.com/office/powerpoint/2010/main" val="538429539"/>
      </p:ext>
    </p:extLst>
  </p:cSld>
  <p:clrMapOvr>
    <a:masterClrMapping/>
  </p:clrMapOvr>
</p:notes>
</file>

<file path=ppt/notesSlides/notesSlide9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en-US" dirty="0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C4F794A0-EC31-46D6-846C-977129AEDE54}" type="slidenum">
              <a:rPr lang="id-ID" smtClean="0"/>
              <a:t>40</a:t>
            </a:fld>
            <a:endParaRPr lang="id-ID"/>
          </a:p>
        </p:txBody>
      </p:sp>
    </p:spTree>
    <p:extLst>
      <p:ext uri="{BB962C8B-B14F-4D97-AF65-F5344CB8AC3E}">
        <p14:creationId xmlns:p14="http://schemas.microsoft.com/office/powerpoint/2010/main" val="469322450"/>
      </p:ext>
    </p:extLst>
  </p:cSld>
  <p:clrMapOvr>
    <a:masterClrMapping/>
  </p:clrMapOvr>
</p:notes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0.xml.rels><?xml version="1.0" encoding="UTF-8" standalone="yes"?>
<Relationships xmlns="http://schemas.openxmlformats.org/package/2006/relationships"><Relationship Id="rId2" Type="http://schemas.openxmlformats.org/officeDocument/2006/relationships/image" Target="../media/image1.jpg"/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Title Sli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ctrTitle"/>
          </p:nvPr>
        </p:nvSpPr>
        <p:spPr>
          <a:xfrm>
            <a:off x="1524000" y="1122363"/>
            <a:ext cx="9144000" cy="2387600"/>
          </a:xfrm>
        </p:spPr>
        <p:txBody>
          <a:bodyPr anchor="b"/>
          <a:lstStyle>
            <a:lvl1pPr algn="ctr">
              <a:defRPr sz="6000"/>
            </a:lvl1pPr>
          </a:lstStyle>
          <a:p>
            <a:r>
              <a:rPr lang="en-US"/>
              <a:t>Click to edit Master title style</a:t>
            </a:r>
            <a:endParaRPr lang="en-US" dirty="0"/>
          </a:p>
        </p:txBody>
      </p:sp>
      <p:sp>
        <p:nvSpPr>
          <p:cNvPr id="3" name="Subtitle 2"/>
          <p:cNvSpPr>
            <a:spLocks noGrp="1"/>
          </p:cNvSpPr>
          <p:nvPr>
            <p:ph type="subTitle" idx="1"/>
          </p:nvPr>
        </p:nvSpPr>
        <p:spPr>
          <a:xfrm>
            <a:off x="1524000" y="3602038"/>
            <a:ext cx="9144000" cy="1655762"/>
          </a:xfrm>
        </p:spPr>
        <p:txBody>
          <a:bodyPr/>
          <a:lstStyle>
            <a:lvl1pPr marL="0" indent="0" algn="ctr">
              <a:buNone/>
              <a:defRPr sz="2400"/>
            </a:lvl1pPr>
            <a:lvl2pPr marL="457200" indent="0" algn="ctr">
              <a:buNone/>
              <a:defRPr sz="2000"/>
            </a:lvl2pPr>
            <a:lvl3pPr marL="914400" indent="0" algn="ctr">
              <a:buNone/>
              <a:defRPr sz="1800"/>
            </a:lvl3pPr>
            <a:lvl4pPr marL="1371600" indent="0" algn="ctr">
              <a:buNone/>
              <a:defRPr sz="1600"/>
            </a:lvl4pPr>
            <a:lvl5pPr marL="1828800" indent="0" algn="ctr">
              <a:buNone/>
              <a:defRPr sz="1600"/>
            </a:lvl5pPr>
            <a:lvl6pPr marL="2286000" indent="0" algn="ctr">
              <a:buNone/>
              <a:defRPr sz="1600"/>
            </a:lvl6pPr>
            <a:lvl7pPr marL="2743200" indent="0" algn="ctr">
              <a:buNone/>
              <a:defRPr sz="1600"/>
            </a:lvl7pPr>
            <a:lvl8pPr marL="3200400" indent="0" algn="ctr">
              <a:buNone/>
              <a:defRPr sz="1600"/>
            </a:lvl8pPr>
            <a:lvl9pPr marL="3657600" indent="0" algn="ctr">
              <a:buNone/>
              <a:defRPr sz="1600"/>
            </a:lvl9pPr>
          </a:lstStyle>
          <a:p>
            <a:r>
              <a:rPr lang="en-US"/>
              <a:t>Click to edit Master subtitle style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9AAC6CA3-0F4D-489D-9419-DAC691168E8B}" type="datetimeFigureOut">
              <a:rPr lang="id-ID" smtClean="0"/>
              <a:t>21/02/2019</a:t>
            </a:fld>
            <a:endParaRPr lang="id-ID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id-ID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D27070A-B063-45BB-8ED0-2722772EE435}" type="slidenum">
              <a:rPr lang="id-ID" smtClean="0"/>
              <a:t>‹#›</a:t>
            </a:fld>
            <a:endParaRPr lang="id-ID"/>
          </a:p>
        </p:txBody>
      </p:sp>
    </p:spTree>
    <p:extLst>
      <p:ext uri="{BB962C8B-B14F-4D97-AF65-F5344CB8AC3E}">
        <p14:creationId xmlns:p14="http://schemas.microsoft.com/office/powerpoint/2010/main" val="4030267578"/>
      </p:ext>
    </p:extLst>
  </p:cSld>
  <p:clrMapOvr>
    <a:masterClrMapping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Title and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/>
              <a:t>Click to edit Master title style</a:t>
            </a:r>
            <a:endParaRPr lang="en-US" dirty="0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9AAC6CA3-0F4D-489D-9419-DAC691168E8B}" type="datetimeFigureOut">
              <a:rPr lang="id-ID" smtClean="0"/>
              <a:t>21/02/2019</a:t>
            </a:fld>
            <a:endParaRPr lang="id-ID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id-ID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D27070A-B063-45BB-8ED0-2722772EE435}" type="slidenum">
              <a:rPr lang="id-ID" smtClean="0"/>
              <a:t>‹#›</a:t>
            </a:fld>
            <a:endParaRPr lang="id-ID"/>
          </a:p>
        </p:txBody>
      </p:sp>
    </p:spTree>
    <p:extLst>
      <p:ext uri="{BB962C8B-B14F-4D97-AF65-F5344CB8AC3E}">
        <p14:creationId xmlns:p14="http://schemas.microsoft.com/office/powerpoint/2010/main" val="2260648053"/>
      </p:ext>
    </p:extLst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Section Header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831850" y="1709738"/>
            <a:ext cx="10515600" cy="2852737"/>
          </a:xfrm>
        </p:spPr>
        <p:txBody>
          <a:bodyPr anchor="b"/>
          <a:lstStyle>
            <a:lvl1pPr>
              <a:defRPr sz="6000"/>
            </a:lvl1pPr>
          </a:lstStyle>
          <a:p>
            <a:r>
              <a:rPr lang="en-US"/>
              <a:t>Click to edit Master title style</a:t>
            </a:r>
            <a:endParaRPr lang="en-US" dirty="0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831850" y="4589463"/>
            <a:ext cx="10515600" cy="1500187"/>
          </a:xfrm>
        </p:spPr>
        <p:txBody>
          <a:bodyPr/>
          <a:lstStyle>
            <a:lvl1pPr marL="0" indent="0">
              <a:buNone/>
              <a:defRPr sz="2400">
                <a:solidFill>
                  <a:schemeClr val="tx1">
                    <a:tint val="75000"/>
                  </a:schemeClr>
                </a:solidFill>
              </a:defRPr>
            </a:lvl1pPr>
            <a:lvl2pPr marL="457200" indent="0">
              <a:buNone/>
              <a:defRPr sz="20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9AAC6CA3-0F4D-489D-9419-DAC691168E8B}" type="datetimeFigureOut">
              <a:rPr lang="id-ID" smtClean="0"/>
              <a:t>21/02/2019</a:t>
            </a:fld>
            <a:endParaRPr lang="id-ID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id-ID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D27070A-B063-45BB-8ED0-2722772EE435}" type="slidenum">
              <a:rPr lang="id-ID" smtClean="0"/>
              <a:t>‹#›</a:t>
            </a:fld>
            <a:endParaRPr lang="id-ID"/>
          </a:p>
        </p:txBody>
      </p:sp>
    </p:spTree>
    <p:extLst>
      <p:ext uri="{BB962C8B-B14F-4D97-AF65-F5344CB8AC3E}">
        <p14:creationId xmlns:p14="http://schemas.microsoft.com/office/powerpoint/2010/main" val="187273860"/>
      </p:ext>
    </p:extLst>
  </p:cSld>
  <p:clrMapOvr>
    <a:masterClrMapping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Two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/>
              <a:t>Click to edit Master title style</a:t>
            </a:r>
            <a:endParaRPr lang="en-US" dirty="0"/>
          </a:p>
        </p:txBody>
      </p:sp>
      <p:sp>
        <p:nvSpPr>
          <p:cNvPr id="3" name="Content Placeholder 2"/>
          <p:cNvSpPr>
            <a:spLocks noGrp="1"/>
          </p:cNvSpPr>
          <p:nvPr>
            <p:ph sz="half" idx="1"/>
          </p:nvPr>
        </p:nvSpPr>
        <p:spPr>
          <a:xfrm>
            <a:off x="838200" y="1825625"/>
            <a:ext cx="5181600" cy="4351338"/>
          </a:xfrm>
        </p:spPr>
        <p:txBody>
          <a:bodyPr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US" dirty="0"/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6172200" y="1825625"/>
            <a:ext cx="5181600" cy="4351338"/>
          </a:xfrm>
        </p:spPr>
        <p:txBody>
          <a:bodyPr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US" dirty="0"/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9AAC6CA3-0F4D-489D-9419-DAC691168E8B}" type="datetimeFigureOut">
              <a:rPr lang="id-ID" smtClean="0"/>
              <a:t>21/02/2019</a:t>
            </a:fld>
            <a:endParaRPr lang="id-ID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id-ID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D27070A-B063-45BB-8ED0-2722772EE435}" type="slidenum">
              <a:rPr lang="id-ID" smtClean="0"/>
              <a:t>‹#›</a:t>
            </a:fld>
            <a:endParaRPr lang="id-ID"/>
          </a:p>
        </p:txBody>
      </p:sp>
    </p:spTree>
    <p:extLst>
      <p:ext uri="{BB962C8B-B14F-4D97-AF65-F5344CB8AC3E}">
        <p14:creationId xmlns:p14="http://schemas.microsoft.com/office/powerpoint/2010/main" val="254948375"/>
      </p:ext>
    </p:extLst>
  </p:cSld>
  <p:clrMapOvr>
    <a:masterClrMapping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Comparis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839788" y="365125"/>
            <a:ext cx="10515600" cy="1325563"/>
          </a:xfrm>
        </p:spPr>
        <p:txBody>
          <a:bodyPr/>
          <a:lstStyle/>
          <a:p>
            <a:r>
              <a:rPr lang="en-US"/>
              <a:t>Click to edit Master title style</a:t>
            </a:r>
            <a:endParaRPr lang="en-US" dirty="0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839788" y="1681163"/>
            <a:ext cx="5157787" cy="82391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839788" y="2505075"/>
            <a:ext cx="5157787" cy="3684588"/>
          </a:xfrm>
        </p:spPr>
        <p:txBody>
          <a:bodyPr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US" dirty="0"/>
          </a:p>
        </p:txBody>
      </p:sp>
      <p:sp>
        <p:nvSpPr>
          <p:cNvPr id="5" name="Text Placeholder 4"/>
          <p:cNvSpPr>
            <a:spLocks noGrp="1"/>
          </p:cNvSpPr>
          <p:nvPr>
            <p:ph type="body" sz="quarter" idx="3"/>
          </p:nvPr>
        </p:nvSpPr>
        <p:spPr>
          <a:xfrm>
            <a:off x="6172200" y="1681163"/>
            <a:ext cx="5183188" cy="82391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6" name="Content Placeholder 5"/>
          <p:cNvSpPr>
            <a:spLocks noGrp="1"/>
          </p:cNvSpPr>
          <p:nvPr>
            <p:ph sz="quarter" idx="4"/>
          </p:nvPr>
        </p:nvSpPr>
        <p:spPr>
          <a:xfrm>
            <a:off x="6172200" y="2505075"/>
            <a:ext cx="5183188" cy="3684588"/>
          </a:xfrm>
        </p:spPr>
        <p:txBody>
          <a:bodyPr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US" dirty="0"/>
          </a:p>
        </p:txBody>
      </p:sp>
      <p:sp>
        <p:nvSpPr>
          <p:cNvPr id="7" name="Date Placeholder 6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9AAC6CA3-0F4D-489D-9419-DAC691168E8B}" type="datetimeFigureOut">
              <a:rPr lang="id-ID" smtClean="0"/>
              <a:t>21/02/2019</a:t>
            </a:fld>
            <a:endParaRPr lang="id-ID"/>
          </a:p>
        </p:txBody>
      </p:sp>
      <p:sp>
        <p:nvSpPr>
          <p:cNvPr id="8" name="Footer Placeholder 7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id-ID"/>
          </a:p>
        </p:txBody>
      </p:sp>
      <p:sp>
        <p:nvSpPr>
          <p:cNvPr id="9" name="Slide Number Placeholder 8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D27070A-B063-45BB-8ED0-2722772EE435}" type="slidenum">
              <a:rPr lang="id-ID" smtClean="0"/>
              <a:t>‹#›</a:t>
            </a:fld>
            <a:endParaRPr lang="id-ID"/>
          </a:p>
        </p:txBody>
      </p:sp>
    </p:spTree>
    <p:extLst>
      <p:ext uri="{BB962C8B-B14F-4D97-AF65-F5344CB8AC3E}">
        <p14:creationId xmlns:p14="http://schemas.microsoft.com/office/powerpoint/2010/main" val="3470668420"/>
      </p:ext>
    </p:extLst>
  </p:cSld>
  <p:clrMapOvr>
    <a:masterClrMapping/>
  </p:clrMapOvr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Title Only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/>
              <a:t>Click to edit Master title style</a:t>
            </a:r>
            <a:endParaRPr lang="en-US" dirty="0"/>
          </a:p>
        </p:txBody>
      </p:sp>
      <p:sp>
        <p:nvSpPr>
          <p:cNvPr id="3" name="Date Placeholder 2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9AAC6CA3-0F4D-489D-9419-DAC691168E8B}" type="datetimeFigureOut">
              <a:rPr lang="id-ID" smtClean="0"/>
              <a:t>21/02/2019</a:t>
            </a:fld>
            <a:endParaRPr lang="id-ID"/>
          </a:p>
        </p:txBody>
      </p:sp>
      <p:sp>
        <p:nvSpPr>
          <p:cNvPr id="4" name="Footer Placeholder 3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id-ID"/>
          </a:p>
        </p:txBody>
      </p:sp>
      <p:sp>
        <p:nvSpPr>
          <p:cNvPr id="5" name="Slide Number Placeholder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D27070A-B063-45BB-8ED0-2722772EE435}" type="slidenum">
              <a:rPr lang="id-ID" smtClean="0"/>
              <a:t>‹#›</a:t>
            </a:fld>
            <a:endParaRPr lang="id-ID"/>
          </a:p>
        </p:txBody>
      </p:sp>
    </p:spTree>
    <p:extLst>
      <p:ext uri="{BB962C8B-B14F-4D97-AF65-F5344CB8AC3E}">
        <p14:creationId xmlns:p14="http://schemas.microsoft.com/office/powerpoint/2010/main" val="2678653060"/>
      </p:ext>
    </p:extLst>
  </p:cSld>
  <p:clrMapOvr>
    <a:masterClrMapping/>
  </p:clrMapOvr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Blank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Date Placeholder 1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9AAC6CA3-0F4D-489D-9419-DAC691168E8B}" type="datetimeFigureOut">
              <a:rPr lang="id-ID" smtClean="0"/>
              <a:t>21/02/2019</a:t>
            </a:fld>
            <a:endParaRPr lang="id-ID"/>
          </a:p>
        </p:txBody>
      </p:sp>
      <p:sp>
        <p:nvSpPr>
          <p:cNvPr id="3" name="Footer Placeholder 2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id-ID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D27070A-B063-45BB-8ED0-2722772EE435}" type="slidenum">
              <a:rPr lang="id-ID" smtClean="0"/>
              <a:t>‹#›</a:t>
            </a:fld>
            <a:endParaRPr lang="id-ID"/>
          </a:p>
        </p:txBody>
      </p:sp>
    </p:spTree>
    <p:extLst>
      <p:ext uri="{BB962C8B-B14F-4D97-AF65-F5344CB8AC3E}">
        <p14:creationId xmlns:p14="http://schemas.microsoft.com/office/powerpoint/2010/main" val="2124658374"/>
      </p:ext>
    </p:extLst>
  </p:cSld>
  <p:clrMapOvr>
    <a:masterClrMapping/>
  </p:clrMapOvr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Content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839788" y="457200"/>
            <a:ext cx="3932237" cy="1600200"/>
          </a:xfrm>
        </p:spPr>
        <p:txBody>
          <a:bodyPr anchor="b"/>
          <a:lstStyle>
            <a:lvl1pPr>
              <a:defRPr sz="3200"/>
            </a:lvl1pPr>
          </a:lstStyle>
          <a:p>
            <a:r>
              <a:rPr lang="en-US"/>
              <a:t>Click to edit Master title style</a:t>
            </a:r>
            <a:endParaRPr lang="en-US" dirty="0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5183188" y="987425"/>
            <a:ext cx="6172200" cy="4873625"/>
          </a:xfrm>
        </p:spPr>
        <p:txBody>
          <a:bodyPr/>
          <a:lstStyle>
            <a:lvl1pPr>
              <a:defRPr sz="3200"/>
            </a:lvl1pPr>
            <a:lvl2pPr>
              <a:defRPr sz="2800"/>
            </a:lvl2pPr>
            <a:lvl3pPr>
              <a:defRPr sz="2400"/>
            </a:lvl3pPr>
            <a:lvl4pPr>
              <a:defRPr sz="2000"/>
            </a:lvl4pPr>
            <a:lvl5pPr>
              <a:defRPr sz="2000"/>
            </a:lvl5pPr>
            <a:lvl6pPr>
              <a:defRPr sz="2000"/>
            </a:lvl6pPr>
            <a:lvl7pPr>
              <a:defRPr sz="2000"/>
            </a:lvl7pPr>
            <a:lvl8pPr>
              <a:defRPr sz="2000"/>
            </a:lvl8pPr>
            <a:lvl9pPr>
              <a:defRPr sz="2000"/>
            </a:lvl9pPr>
          </a:lstStyle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US" dirty="0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839788" y="2057400"/>
            <a:ext cx="3932237" cy="3811588"/>
          </a:xfrm>
        </p:spPr>
        <p:txBody>
          <a:bodyPr/>
          <a:lstStyle>
            <a:lvl1pPr marL="0" indent="0">
              <a:buNone/>
              <a:defRPr sz="1600"/>
            </a:lvl1pPr>
            <a:lvl2pPr marL="457200" indent="0">
              <a:buNone/>
              <a:defRPr sz="1400"/>
            </a:lvl2pPr>
            <a:lvl3pPr marL="914400" indent="0">
              <a:buNone/>
              <a:defRPr sz="1200"/>
            </a:lvl3pPr>
            <a:lvl4pPr marL="1371600" indent="0">
              <a:buNone/>
              <a:defRPr sz="1000"/>
            </a:lvl4pPr>
            <a:lvl5pPr marL="1828800" indent="0">
              <a:buNone/>
              <a:defRPr sz="1000"/>
            </a:lvl5pPr>
            <a:lvl6pPr marL="2286000" indent="0">
              <a:buNone/>
              <a:defRPr sz="1000"/>
            </a:lvl6pPr>
            <a:lvl7pPr marL="2743200" indent="0">
              <a:buNone/>
              <a:defRPr sz="1000"/>
            </a:lvl7pPr>
            <a:lvl8pPr marL="3200400" indent="0">
              <a:buNone/>
              <a:defRPr sz="1000"/>
            </a:lvl8pPr>
            <a:lvl9pPr marL="3657600" indent="0">
              <a:buNone/>
              <a:defRPr sz="1000"/>
            </a:lvl9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9AAC6CA3-0F4D-489D-9419-DAC691168E8B}" type="datetimeFigureOut">
              <a:rPr lang="id-ID" smtClean="0"/>
              <a:t>21/02/2019</a:t>
            </a:fld>
            <a:endParaRPr lang="id-ID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id-ID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D27070A-B063-45BB-8ED0-2722772EE435}" type="slidenum">
              <a:rPr lang="id-ID" smtClean="0"/>
              <a:t>‹#›</a:t>
            </a:fld>
            <a:endParaRPr lang="id-ID"/>
          </a:p>
        </p:txBody>
      </p:sp>
    </p:spTree>
    <p:extLst>
      <p:ext uri="{BB962C8B-B14F-4D97-AF65-F5344CB8AC3E}">
        <p14:creationId xmlns:p14="http://schemas.microsoft.com/office/powerpoint/2010/main" val="1309924631"/>
      </p:ext>
    </p:extLst>
  </p:cSld>
  <p:clrMapOvr>
    <a:masterClrMapping/>
  </p:clrMapOvr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Picture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839788" y="457200"/>
            <a:ext cx="3932237" cy="1600200"/>
          </a:xfrm>
        </p:spPr>
        <p:txBody>
          <a:bodyPr anchor="b"/>
          <a:lstStyle>
            <a:lvl1pPr>
              <a:defRPr sz="3200"/>
            </a:lvl1pPr>
          </a:lstStyle>
          <a:p>
            <a:r>
              <a:rPr lang="en-US"/>
              <a:t>Click to edit Master title style</a:t>
            </a:r>
            <a:endParaRPr lang="en-US" dirty="0"/>
          </a:p>
        </p:txBody>
      </p:sp>
      <p:sp>
        <p:nvSpPr>
          <p:cNvPr id="3" name="Picture Placeholder 2"/>
          <p:cNvSpPr>
            <a:spLocks noGrp="1" noChangeAspect="1"/>
          </p:cNvSpPr>
          <p:nvPr>
            <p:ph type="pic" idx="1"/>
          </p:nvPr>
        </p:nvSpPr>
        <p:spPr>
          <a:xfrm>
            <a:off x="5183188" y="987425"/>
            <a:ext cx="6172200" cy="4873625"/>
          </a:xfrm>
        </p:spPr>
        <p:txBody>
          <a:bodyPr anchor="t"/>
          <a:lstStyle>
            <a:lvl1pPr marL="0" indent="0">
              <a:buNone/>
              <a:defRPr sz="32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r>
              <a:rPr lang="en-US"/>
              <a:t>Click icon to add picture</a:t>
            </a:r>
            <a:endParaRPr lang="en-US" dirty="0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839788" y="2057400"/>
            <a:ext cx="3932237" cy="3811588"/>
          </a:xfrm>
        </p:spPr>
        <p:txBody>
          <a:bodyPr/>
          <a:lstStyle>
            <a:lvl1pPr marL="0" indent="0">
              <a:buNone/>
              <a:defRPr sz="1600"/>
            </a:lvl1pPr>
            <a:lvl2pPr marL="457200" indent="0">
              <a:buNone/>
              <a:defRPr sz="1400"/>
            </a:lvl2pPr>
            <a:lvl3pPr marL="914400" indent="0">
              <a:buNone/>
              <a:defRPr sz="1200"/>
            </a:lvl3pPr>
            <a:lvl4pPr marL="1371600" indent="0">
              <a:buNone/>
              <a:defRPr sz="1000"/>
            </a:lvl4pPr>
            <a:lvl5pPr marL="1828800" indent="0">
              <a:buNone/>
              <a:defRPr sz="1000"/>
            </a:lvl5pPr>
            <a:lvl6pPr marL="2286000" indent="0">
              <a:buNone/>
              <a:defRPr sz="1000"/>
            </a:lvl6pPr>
            <a:lvl7pPr marL="2743200" indent="0">
              <a:buNone/>
              <a:defRPr sz="1000"/>
            </a:lvl7pPr>
            <a:lvl8pPr marL="3200400" indent="0">
              <a:buNone/>
              <a:defRPr sz="1000"/>
            </a:lvl8pPr>
            <a:lvl9pPr marL="3657600" indent="0">
              <a:buNone/>
              <a:defRPr sz="1000"/>
            </a:lvl9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9AAC6CA3-0F4D-489D-9419-DAC691168E8B}" type="datetimeFigureOut">
              <a:rPr lang="id-ID" smtClean="0"/>
              <a:t>21/02/2019</a:t>
            </a:fld>
            <a:endParaRPr lang="id-ID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id-ID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D27070A-B063-45BB-8ED0-2722772EE435}" type="slidenum">
              <a:rPr lang="id-ID" smtClean="0"/>
              <a:t>‹#›</a:t>
            </a:fld>
            <a:endParaRPr lang="id-ID"/>
          </a:p>
        </p:txBody>
      </p:sp>
    </p:spTree>
    <p:extLst>
      <p:ext uri="{BB962C8B-B14F-4D97-AF65-F5344CB8AC3E}">
        <p14:creationId xmlns:p14="http://schemas.microsoft.com/office/powerpoint/2010/main" val="3664716471"/>
      </p:ext>
    </p:extLst>
  </p:cSld>
  <p:clrMapOvr>
    <a:masterClrMapping/>
  </p:clrMapOvr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Title and Vertical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/>
              <a:t>Click to edit Master title style</a:t>
            </a:r>
            <a:endParaRPr lang="en-US" dirty="0"/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9AAC6CA3-0F4D-489D-9419-DAC691168E8B}" type="datetimeFigureOut">
              <a:rPr lang="id-ID" smtClean="0"/>
              <a:t>21/02/2019</a:t>
            </a:fld>
            <a:endParaRPr lang="id-ID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id-ID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D27070A-B063-45BB-8ED0-2722772EE435}" type="slidenum">
              <a:rPr lang="id-ID" smtClean="0"/>
              <a:t>‹#›</a:t>
            </a:fld>
            <a:endParaRPr lang="id-ID"/>
          </a:p>
        </p:txBody>
      </p:sp>
    </p:spTree>
    <p:extLst>
      <p:ext uri="{BB962C8B-B14F-4D97-AF65-F5344CB8AC3E}">
        <p14:creationId xmlns:p14="http://schemas.microsoft.com/office/powerpoint/2010/main" val="4201583586"/>
      </p:ext>
    </p:extLst>
  </p:cSld>
  <p:clrMapOvr>
    <a:masterClrMapping/>
  </p:clrMapOvr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Vertical Title and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Vertical Title 1"/>
          <p:cNvSpPr>
            <a:spLocks noGrp="1"/>
          </p:cNvSpPr>
          <p:nvPr>
            <p:ph type="title" orient="vert"/>
          </p:nvPr>
        </p:nvSpPr>
        <p:spPr>
          <a:xfrm>
            <a:off x="8724900" y="365125"/>
            <a:ext cx="2628900" cy="5811838"/>
          </a:xfrm>
        </p:spPr>
        <p:txBody>
          <a:bodyPr vert="eaVert"/>
          <a:lstStyle/>
          <a:p>
            <a:r>
              <a:rPr lang="en-US"/>
              <a:t>Click to edit Master title style</a:t>
            </a:r>
            <a:endParaRPr lang="en-US" dirty="0"/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>
          <a:xfrm>
            <a:off x="838200" y="365125"/>
            <a:ext cx="7734300" cy="5811838"/>
          </a:xfrm>
        </p:spPr>
        <p:txBody>
          <a:bodyPr vert="eaVert"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9AAC6CA3-0F4D-489D-9419-DAC691168E8B}" type="datetimeFigureOut">
              <a:rPr lang="id-ID" smtClean="0"/>
              <a:t>21/02/2019</a:t>
            </a:fld>
            <a:endParaRPr lang="id-ID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id-ID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D27070A-B063-45BB-8ED0-2722772EE435}" type="slidenum">
              <a:rPr lang="id-ID" smtClean="0"/>
              <a:t>‹#›</a:t>
            </a:fld>
            <a:endParaRPr lang="id-ID"/>
          </a:p>
        </p:txBody>
      </p:sp>
    </p:spTree>
    <p:extLst>
      <p:ext uri="{BB962C8B-B14F-4D97-AF65-F5344CB8AC3E}">
        <p14:creationId xmlns:p14="http://schemas.microsoft.com/office/powerpoint/2010/main" val="3187025157"/>
      </p:ext>
    </p:extLst>
  </p:cSld>
  <p:clrMapOvr>
    <a:masterClrMapping/>
  </p:clrMapOvr>
</p:sldLayout>
</file>

<file path=ppt/slideLayouts/slideLayout12.xml><?xml version="1.0" encoding="utf-8"?>
<p:sldLayout xmlns:a="http://schemas.openxmlformats.org/drawingml/2006/main" xmlns:r="http://schemas.openxmlformats.org/officeDocument/2006/relationships" xmlns:p="http://schemas.openxmlformats.org/presentationml/2006/main" userDrawn="1">
  <p:cSld name="6_Title Sli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8" name="Picture Placeholder 7">
            <a:extLst>
              <a:ext uri="{FF2B5EF4-FFF2-40B4-BE49-F238E27FC236}">
                <a16:creationId xmlns:a16="http://schemas.microsoft.com/office/drawing/2014/main" id="{1AD407D0-FE56-4F6C-8413-EE4830CF7062}"/>
              </a:ext>
            </a:extLst>
          </p:cNvPr>
          <p:cNvSpPr>
            <a:spLocks noGrp="1"/>
          </p:cNvSpPr>
          <p:nvPr>
            <p:ph type="pic" sz="quarter" idx="10"/>
          </p:nvPr>
        </p:nvSpPr>
        <p:spPr>
          <a:xfrm>
            <a:off x="0" y="0"/>
            <a:ext cx="12192000" cy="6858000"/>
          </a:xfrm>
        </p:spPr>
        <p:txBody>
          <a:bodyPr/>
          <a:lstStyle/>
          <a:p>
            <a:endParaRPr lang="id-ID"/>
          </a:p>
        </p:txBody>
      </p:sp>
      <p:sp>
        <p:nvSpPr>
          <p:cNvPr id="4" name="Picture Placeholder 10">
            <a:extLst>
              <a:ext uri="{FF2B5EF4-FFF2-40B4-BE49-F238E27FC236}">
                <a16:creationId xmlns:a16="http://schemas.microsoft.com/office/drawing/2014/main" id="{3E68B486-CEB6-476E-8AD5-1271C5C343C3}"/>
              </a:ext>
            </a:extLst>
          </p:cNvPr>
          <p:cNvSpPr>
            <a:spLocks noGrp="1"/>
          </p:cNvSpPr>
          <p:nvPr>
            <p:ph type="pic" sz="quarter" idx="17"/>
          </p:nvPr>
        </p:nvSpPr>
        <p:spPr>
          <a:xfrm>
            <a:off x="1282700" y="6912769"/>
            <a:ext cx="1841500" cy="3980656"/>
          </a:xfrm>
        </p:spPr>
        <p:txBody>
          <a:bodyPr/>
          <a:lstStyle/>
          <a:p>
            <a:endParaRPr lang="id-ID"/>
          </a:p>
        </p:txBody>
      </p:sp>
      <p:sp>
        <p:nvSpPr>
          <p:cNvPr id="5" name="Picture Placeholder 10">
            <a:extLst>
              <a:ext uri="{FF2B5EF4-FFF2-40B4-BE49-F238E27FC236}">
                <a16:creationId xmlns:a16="http://schemas.microsoft.com/office/drawing/2014/main" id="{90BFA4CA-9D3C-492E-89C2-33F9A5651355}"/>
              </a:ext>
            </a:extLst>
          </p:cNvPr>
          <p:cNvSpPr>
            <a:spLocks noGrp="1"/>
          </p:cNvSpPr>
          <p:nvPr>
            <p:ph type="pic" sz="quarter" idx="18"/>
          </p:nvPr>
        </p:nvSpPr>
        <p:spPr>
          <a:xfrm>
            <a:off x="3886200" y="6912769"/>
            <a:ext cx="1803400" cy="3980656"/>
          </a:xfrm>
        </p:spPr>
        <p:txBody>
          <a:bodyPr/>
          <a:lstStyle/>
          <a:p>
            <a:endParaRPr lang="id-ID"/>
          </a:p>
        </p:txBody>
      </p:sp>
      <p:sp>
        <p:nvSpPr>
          <p:cNvPr id="6" name="Picture Placeholder 10">
            <a:extLst>
              <a:ext uri="{FF2B5EF4-FFF2-40B4-BE49-F238E27FC236}">
                <a16:creationId xmlns:a16="http://schemas.microsoft.com/office/drawing/2014/main" id="{6948A58E-C552-405D-8779-A04CD723FA1D}"/>
              </a:ext>
            </a:extLst>
          </p:cNvPr>
          <p:cNvSpPr>
            <a:spLocks noGrp="1"/>
          </p:cNvSpPr>
          <p:nvPr>
            <p:ph type="pic" sz="quarter" idx="19"/>
          </p:nvPr>
        </p:nvSpPr>
        <p:spPr>
          <a:xfrm>
            <a:off x="6464300" y="6912769"/>
            <a:ext cx="1841500" cy="3980656"/>
          </a:xfrm>
        </p:spPr>
        <p:txBody>
          <a:bodyPr/>
          <a:lstStyle/>
          <a:p>
            <a:endParaRPr lang="id-ID"/>
          </a:p>
        </p:txBody>
      </p:sp>
      <p:sp>
        <p:nvSpPr>
          <p:cNvPr id="7" name="Picture Placeholder 10">
            <a:extLst>
              <a:ext uri="{FF2B5EF4-FFF2-40B4-BE49-F238E27FC236}">
                <a16:creationId xmlns:a16="http://schemas.microsoft.com/office/drawing/2014/main" id="{2FB53378-0E57-4A30-A124-4CE8FB2D14F4}"/>
              </a:ext>
            </a:extLst>
          </p:cNvPr>
          <p:cNvSpPr>
            <a:spLocks noGrp="1"/>
          </p:cNvSpPr>
          <p:nvPr>
            <p:ph type="pic" sz="quarter" idx="20"/>
          </p:nvPr>
        </p:nvSpPr>
        <p:spPr>
          <a:xfrm>
            <a:off x="9067800" y="6912769"/>
            <a:ext cx="1803400" cy="3980656"/>
          </a:xfrm>
        </p:spPr>
        <p:txBody>
          <a:bodyPr/>
          <a:lstStyle/>
          <a:p>
            <a:endParaRPr lang="id-ID"/>
          </a:p>
        </p:txBody>
      </p:sp>
    </p:spTree>
    <p:extLst>
      <p:ext uri="{BB962C8B-B14F-4D97-AF65-F5344CB8AC3E}">
        <p14:creationId xmlns:p14="http://schemas.microsoft.com/office/powerpoint/2010/main" val="1955105727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6" presetClass="emph" presetSubtype="0" fill="hold" grpId="0" nodeType="withEffect" nodePh="1">
                                  <p:stCondLst>
                                    <p:cond delay="0"/>
                                  </p:stCondLst>
                                  <p:endCondLst>
                                    <p:cond evt="begin" delay="0">
                                      <p:tn val="5"/>
                                    </p:cond>
                                  </p:endCondLst>
                                  <p:childTnLst>
                                    <p:animScale>
                                      <p:cBhvr>
                                        <p:cTn id="6" dur="5300" fill="hold"/>
                                        <p:tgtEl>
                                          <p:spTgt spid="8"/>
                                        </p:tgtEl>
                                      </p:cBhvr>
                                      <p:by x="110000" y="110000"/>
                                    </p:animScale>
                                  </p:childTnLst>
                                </p:cTn>
                              </p:par>
                              <p:par>
                                <p:cTn id="7" presetID="64" presetClass="path" presetSubtype="0" decel="100000" fill="hold" grpId="0" nodeType="withEffect" nodePh="1">
                                  <p:stCondLst>
                                    <p:cond delay="3900"/>
                                  </p:stCondLst>
                                  <p:endCondLst>
                                    <p:cond evt="begin" delay="0">
                                      <p:tn val="7"/>
                                    </p:cond>
                                  </p:endCondLst>
                                  <p:childTnLst>
                                    <p:animMotion origin="layout" path="M 8.33333E-7 1.85185E-6 L 8.33333E-7 -0.69074 " pathEditMode="relative" rAng="0" ptsTypes="AA">
                                      <p:cBhvr>
                                        <p:cTn id="8" dur="1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ppt_x</p:attrName>
                                          <p:attrName>ppt_y</p:attrName>
                                        </p:attrNameLst>
                                      </p:cBhvr>
                                      <p:rCtr x="0" y="-34537"/>
                                    </p:animMotion>
                                  </p:childTnLst>
                                </p:cTn>
                              </p:par>
                              <p:par>
                                <p:cTn id="9" presetID="64" presetClass="path" presetSubtype="0" decel="100000" fill="hold" grpId="0" nodeType="withEffect" nodePh="1">
                                  <p:stCondLst>
                                    <p:cond delay="4000"/>
                                  </p:stCondLst>
                                  <p:endCondLst>
                                    <p:cond evt="begin" delay="0">
                                      <p:tn val="9"/>
                                    </p:cond>
                                  </p:endCondLst>
                                  <p:childTnLst>
                                    <p:animMotion origin="layout" path="M 1.66667E-6 1.85185E-6 L 1.66667E-6 -0.69074 " pathEditMode="relative" rAng="0" ptsTypes="AA">
                                      <p:cBhvr>
                                        <p:cTn id="10" dur="10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ppt_x</p:attrName>
                                          <p:attrName>ppt_y</p:attrName>
                                        </p:attrNameLst>
                                      </p:cBhvr>
                                      <p:rCtr x="0" y="-34537"/>
                                    </p:animMotion>
                                  </p:childTnLst>
                                </p:cTn>
                              </p:par>
                              <p:par>
                                <p:cTn id="11" presetID="64" presetClass="path" presetSubtype="0" decel="100000" fill="hold" grpId="0" nodeType="withEffect" nodePh="1">
                                  <p:stCondLst>
                                    <p:cond delay="4200"/>
                                  </p:stCondLst>
                                  <p:endCondLst>
                                    <p:cond evt="begin" delay="0">
                                      <p:tn val="11"/>
                                    </p:cond>
                                  </p:endCondLst>
                                  <p:childTnLst>
                                    <p:animMotion origin="layout" path="M 8.33333E-7 1.85185E-6 L 8.33333E-7 -0.68866 " pathEditMode="relative" rAng="0" ptsTypes="AA">
                                      <p:cBhvr>
                                        <p:cTn id="12" dur="10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ppt_x</p:attrName>
                                          <p:attrName>ppt_y</p:attrName>
                                        </p:attrNameLst>
                                      </p:cBhvr>
                                      <p:rCtr x="0" y="-34444"/>
                                    </p:animMotion>
                                  </p:childTnLst>
                                </p:cTn>
                              </p:par>
                              <p:par>
                                <p:cTn id="13" presetID="64" presetClass="path" presetSubtype="0" decel="100000" fill="hold" grpId="0" nodeType="withEffect" nodePh="1">
                                  <p:stCondLst>
                                    <p:cond delay="4300"/>
                                  </p:stCondLst>
                                  <p:endCondLst>
                                    <p:cond evt="begin" delay="0">
                                      <p:tn val="13"/>
                                    </p:cond>
                                  </p:endCondLst>
                                  <p:childTnLst>
                                    <p:animMotion origin="layout" path="M 1.66667E-6 1.85185E-6 L 1.66667E-6 -0.68866 " pathEditMode="relative" rAng="0" ptsTypes="AA">
                                      <p:cBhvr>
                                        <p:cTn id="14" dur="10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ppt_x</p:attrName>
                                          <p:attrName>ppt_y</p:attrName>
                                        </p:attrNameLst>
                                      </p:cBhvr>
                                      <p:rCtr x="0" y="-34444"/>
                                    </p:animMotion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8" grpId="0"/>
      <p:bldP spid="4" grpId="0"/>
      <p:bldP spid="5" grpId="0"/>
      <p:bldP spid="6" grpId="0"/>
      <p:bldP spid="7" grpId="0"/>
    </p:bldLst>
  </p:timing>
</p:sldLayout>
</file>

<file path=ppt/slideLayouts/slideLayout13.xml><?xml version="1.0" encoding="utf-8"?>
<p:sldLayout xmlns:a="http://schemas.openxmlformats.org/drawingml/2006/main" xmlns:r="http://schemas.openxmlformats.org/officeDocument/2006/relationships" xmlns:p="http://schemas.openxmlformats.org/presentationml/2006/main" userDrawn="1">
  <p:cSld name="9_Title and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605972" y="1640115"/>
            <a:ext cx="4822371" cy="1788886"/>
          </a:xfrm>
          <a:prstGeom prst="rect">
            <a:avLst/>
          </a:prstGeom>
        </p:spPr>
        <p:txBody>
          <a:bodyPr/>
          <a:lstStyle>
            <a:lvl1pPr algn="l">
              <a:defRPr>
                <a:solidFill>
                  <a:schemeClr val="tx1">
                    <a:lumMod val="75000"/>
                    <a:lumOff val="25000"/>
                  </a:schemeClr>
                </a:solidFill>
              </a:defRPr>
            </a:lvl1pPr>
          </a:lstStyle>
          <a:p>
            <a:endParaRPr lang="en-AU" dirty="0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605972" y="3498275"/>
            <a:ext cx="4822371" cy="321830"/>
          </a:xfrm>
          <a:prstGeom prst="rect">
            <a:avLst/>
          </a:prstGeom>
        </p:spPr>
        <p:txBody>
          <a:bodyPr/>
          <a:lstStyle>
            <a:lvl1pPr algn="l">
              <a:defRPr>
                <a:solidFill>
                  <a:schemeClr val="tx1">
                    <a:lumMod val="75000"/>
                    <a:lumOff val="25000"/>
                  </a:schemeClr>
                </a:solidFill>
              </a:defRPr>
            </a:lvl1pPr>
          </a:lstStyle>
          <a:p>
            <a:pPr lvl="0"/>
            <a:endParaRPr lang="en-AU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>
          <a:xfrm>
            <a:off x="838200" y="6356350"/>
            <a:ext cx="2743200" cy="365125"/>
          </a:xfrm>
          <a:prstGeom prst="rect">
            <a:avLst/>
          </a:prstGeom>
        </p:spPr>
        <p:txBody>
          <a:bodyPr/>
          <a:lstStyle/>
          <a:p>
            <a:fld id="{F112CBEC-3B56-46F7-81BC-23191EAE52D8}" type="datetimeFigureOut">
              <a:rPr lang="en-AU" smtClean="0"/>
              <a:t>21/02/2019</a:t>
            </a:fld>
            <a:endParaRPr lang="en-AU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>
          <a:xfrm>
            <a:off x="4038600" y="6356350"/>
            <a:ext cx="4114800" cy="365125"/>
          </a:xfrm>
          <a:prstGeom prst="rect">
            <a:avLst/>
          </a:prstGeom>
        </p:spPr>
        <p:txBody>
          <a:bodyPr/>
          <a:lstStyle/>
          <a:p>
            <a:endParaRPr lang="en-AU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>
          <a:xfrm>
            <a:off x="8610600" y="6356350"/>
            <a:ext cx="2743200" cy="365125"/>
          </a:xfrm>
          <a:prstGeom prst="rect">
            <a:avLst/>
          </a:prstGeom>
        </p:spPr>
        <p:txBody>
          <a:bodyPr/>
          <a:lstStyle/>
          <a:p>
            <a:fld id="{B0F3733A-1AE2-4EB9-9CE5-BD04E41C71FB}" type="slidenum">
              <a:rPr lang="en-AU" smtClean="0"/>
              <a:t>‹#›</a:t>
            </a:fld>
            <a:endParaRPr lang="en-AU"/>
          </a:p>
        </p:txBody>
      </p:sp>
    </p:spTree>
    <p:extLst>
      <p:ext uri="{BB962C8B-B14F-4D97-AF65-F5344CB8AC3E}">
        <p14:creationId xmlns:p14="http://schemas.microsoft.com/office/powerpoint/2010/main" val="2667003636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0" presetClass="entr" presetSubtype="0" fill="hold" grpId="0" nodeType="afterEffect" nodePh="1">
                                  <p:stCondLst>
                                    <p:cond delay="0"/>
                                  </p:stCondLst>
                                  <p:endCondLst>
                                    <p:cond evt="begin" delay="0">
                                      <p:tn val="5"/>
                                    </p:cond>
                                  </p:end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500"/>
                                        <p:tgtEl>
                                          <p:spTgt spid="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8" fill="hold">
                            <p:stCondLst>
                              <p:cond delay="500"/>
                            </p:stCondLst>
                            <p:childTnLst>
                              <p:par>
                                <p:cTn id="9" presetID="10" presetClass="entr" presetSubtype="0" fill="hold" grpId="0" nodeType="afterEffect" nodePh="1">
                                  <p:stCondLst>
                                    <p:cond delay="0"/>
                                  </p:stCondLst>
                                  <p:endCondLst>
                                    <p:cond evt="begin" delay="0">
                                      <p:tn val="9"/>
                                    </p:cond>
                                  </p:endCondLst>
                                  <p:childTnLs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1" dur="500"/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2" grpId="0"/>
      <p:bldP spid="3" grpId="0" build="p">
        <p:tmplLst>
          <p:tmpl lvl="1">
            <p:tnLst>
              <p:par>
                <p:cTn presetID="10" presetClass="entr" presetSubtype="0" fill="hold" nodeType="afterEffect" nodePh="1">
                  <p:stCondLst>
                    <p:cond delay="0"/>
                  </p:stCondLst>
                  <p:endCondLst>
                    <p:cond delay="0"/>
                  </p:endCondLst>
                  <p:childTnLst>
                    <p:set>
                      <p:cBhvr>
                        <p:cTn dur="1" fill="hold">
                          <p:stCondLst>
                            <p:cond delay="0"/>
                          </p:stCondLst>
                        </p:cTn>
                        <p:tgtEl>
                          <p:spTgt spid="3"/>
                        </p:tgtEl>
                        <p:attrNameLst>
                          <p:attrName>style.visibility</p:attrName>
                        </p:attrNameLst>
                      </p:cBhvr>
                      <p:to>
                        <p:strVal val="visible"/>
                      </p:to>
                    </p:set>
                    <p:animEffect transition="in" filter="fade">
                      <p:cBhvr>
                        <p:cTn dur="500"/>
                        <p:tgtEl>
                          <p:spTgt spid="3"/>
                        </p:tgtEl>
                      </p:cBhvr>
                    </p:animEffect>
                  </p:childTnLst>
                </p:cTn>
              </p:par>
            </p:tnLst>
          </p:tmpl>
        </p:tmplLst>
      </p:bldP>
    </p:bldLst>
  </p:timing>
</p:sldLayout>
</file>

<file path=ppt/slideLayouts/slideLayout14.xml><?xml version="1.0" encoding="utf-8"?>
<p:sldLayout xmlns:a="http://schemas.openxmlformats.org/drawingml/2006/main" xmlns:r="http://schemas.openxmlformats.org/officeDocument/2006/relationships" xmlns:p="http://schemas.openxmlformats.org/presentationml/2006/main" userDrawn="1">
  <p:cSld name="2_Title Only">
    <p:bg>
      <p:bgPr>
        <a:gradFill flip="none" rotWithShape="1">
          <a:gsLst>
            <a:gs pos="0">
              <a:schemeClr val="bg1"/>
            </a:gs>
            <a:gs pos="46000">
              <a:schemeClr val="bg1">
                <a:lumMod val="95000"/>
              </a:schemeClr>
            </a:gs>
            <a:gs pos="100000">
              <a:schemeClr val="bg1">
                <a:lumMod val="85000"/>
              </a:schemeClr>
            </a:gs>
          </a:gsLst>
          <a:path path="circle">
            <a:fillToRect l="50000" t="130000" r="50000" b="-30000"/>
          </a:path>
          <a:tileRect/>
        </a:gra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6" name="Rectangle 5"/>
          <p:cNvSpPr/>
          <p:nvPr userDrawn="1"/>
        </p:nvSpPr>
        <p:spPr>
          <a:xfrm>
            <a:off x="295420" y="253222"/>
            <a:ext cx="126610" cy="675249"/>
          </a:xfrm>
          <a:prstGeom prst="rect">
            <a:avLst/>
          </a:prstGeom>
          <a:solidFill>
            <a:schemeClr val="accent6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/>
          </a:p>
        </p:txBody>
      </p:sp>
      <p:sp>
        <p:nvSpPr>
          <p:cNvPr id="7" name="Rectangle 6"/>
          <p:cNvSpPr/>
          <p:nvPr userDrawn="1"/>
        </p:nvSpPr>
        <p:spPr>
          <a:xfrm>
            <a:off x="295420" y="928467"/>
            <a:ext cx="126610" cy="323557"/>
          </a:xfrm>
          <a:prstGeom prst="rect">
            <a:avLst/>
          </a:prstGeom>
          <a:solidFill>
            <a:schemeClr val="accent1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/>
          </a:p>
        </p:txBody>
      </p:sp>
      <p:sp>
        <p:nvSpPr>
          <p:cNvPr id="8" name="Title 7"/>
          <p:cNvSpPr>
            <a:spLocks noGrp="1"/>
          </p:cNvSpPr>
          <p:nvPr>
            <p:ph type="title"/>
          </p:nvPr>
        </p:nvSpPr>
        <p:spPr>
          <a:xfrm>
            <a:off x="556846" y="266654"/>
            <a:ext cx="8587154" cy="732155"/>
          </a:xfrm>
        </p:spPr>
        <p:txBody>
          <a:bodyPr>
            <a:normAutofit/>
          </a:bodyPr>
          <a:lstStyle>
            <a:lvl1pPr>
              <a:defRPr sz="3200">
                <a:solidFill>
                  <a:schemeClr val="tx1">
                    <a:lumMod val="75000"/>
                    <a:lumOff val="25000"/>
                  </a:schemeClr>
                </a:solidFill>
              </a:defRPr>
            </a:lvl1pPr>
          </a:lstStyle>
          <a:p>
            <a:endParaRPr lang="en-GB"/>
          </a:p>
        </p:txBody>
      </p:sp>
      <p:grpSp>
        <p:nvGrpSpPr>
          <p:cNvPr id="9" name="Group 8"/>
          <p:cNvGrpSpPr/>
          <p:nvPr userDrawn="1"/>
        </p:nvGrpSpPr>
        <p:grpSpPr>
          <a:xfrm>
            <a:off x="0" y="6775310"/>
            <a:ext cx="12192000" cy="82690"/>
            <a:chOff x="2055030" y="1463669"/>
            <a:chExt cx="2304256" cy="544908"/>
          </a:xfrm>
        </p:grpSpPr>
        <p:sp>
          <p:nvSpPr>
            <p:cNvPr id="10" name="Rectangle 9"/>
            <p:cNvSpPr/>
            <p:nvPr/>
          </p:nvSpPr>
          <p:spPr>
            <a:xfrm>
              <a:off x="2055030" y="1463670"/>
              <a:ext cx="576064" cy="544907"/>
            </a:xfrm>
            <a:prstGeom prst="rect">
              <a:avLst/>
            </a:prstGeom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n-US" dirty="0"/>
            </a:p>
          </p:txBody>
        </p:sp>
        <p:sp>
          <p:nvSpPr>
            <p:cNvPr id="11" name="Rectangle 10"/>
            <p:cNvSpPr/>
            <p:nvPr/>
          </p:nvSpPr>
          <p:spPr>
            <a:xfrm>
              <a:off x="2631094" y="1463670"/>
              <a:ext cx="576064" cy="544907"/>
            </a:xfrm>
            <a:prstGeom prst="rect">
              <a:avLst/>
            </a:prstGeom>
            <a:solidFill>
              <a:schemeClr val="tx2"/>
            </a:solidFill>
            <a:ln>
              <a:noFill/>
            </a:ln>
          </p:spPr>
          <p:style>
            <a:lnRef idx="2">
              <a:schemeClr val="accent2">
                <a:shade val="50000"/>
              </a:schemeClr>
            </a:lnRef>
            <a:fillRef idx="1">
              <a:schemeClr val="accent2"/>
            </a:fillRef>
            <a:effectRef idx="0">
              <a:schemeClr val="accent2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n-US" dirty="0"/>
            </a:p>
          </p:txBody>
        </p:sp>
        <p:sp>
          <p:nvSpPr>
            <p:cNvPr id="12" name="Rectangle 11"/>
            <p:cNvSpPr/>
            <p:nvPr/>
          </p:nvSpPr>
          <p:spPr>
            <a:xfrm>
              <a:off x="3207158" y="1463669"/>
              <a:ext cx="576064" cy="544907"/>
            </a:xfrm>
            <a:prstGeom prst="rect">
              <a:avLst/>
            </a:prstGeom>
            <a:solidFill>
              <a:schemeClr val="accent3"/>
            </a:solidFill>
            <a:ln>
              <a:noFill/>
            </a:ln>
          </p:spPr>
          <p:style>
            <a:lnRef idx="2">
              <a:schemeClr val="accent3">
                <a:shade val="50000"/>
              </a:schemeClr>
            </a:lnRef>
            <a:fillRef idx="1">
              <a:schemeClr val="accent3"/>
            </a:fillRef>
            <a:effectRef idx="0">
              <a:schemeClr val="accent3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n-US" dirty="0"/>
            </a:p>
          </p:txBody>
        </p:sp>
        <p:sp>
          <p:nvSpPr>
            <p:cNvPr id="13" name="Rectangle 12"/>
            <p:cNvSpPr/>
            <p:nvPr/>
          </p:nvSpPr>
          <p:spPr>
            <a:xfrm>
              <a:off x="3783222" y="1463670"/>
              <a:ext cx="576064" cy="544907"/>
            </a:xfrm>
            <a:prstGeom prst="rect">
              <a:avLst/>
            </a:prstGeom>
            <a:solidFill>
              <a:schemeClr val="accent6"/>
            </a:solidFill>
            <a:ln>
              <a:noFill/>
            </a:ln>
          </p:spPr>
          <p:style>
            <a:lnRef idx="2">
              <a:schemeClr val="accent4">
                <a:shade val="50000"/>
              </a:schemeClr>
            </a:lnRef>
            <a:fillRef idx="1">
              <a:schemeClr val="accent4"/>
            </a:fillRef>
            <a:effectRef idx="0">
              <a:schemeClr val="accent4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n-US" dirty="0"/>
            </a:p>
          </p:txBody>
        </p:sp>
      </p:grpSp>
      <p:sp>
        <p:nvSpPr>
          <p:cNvPr id="14" name="Title 1"/>
          <p:cNvSpPr txBox="1">
            <a:spLocks/>
          </p:cNvSpPr>
          <p:nvPr userDrawn="1"/>
        </p:nvSpPr>
        <p:spPr>
          <a:xfrm>
            <a:off x="556846" y="846262"/>
            <a:ext cx="8229600" cy="363558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>
            <a:lvl1pPr algn="l" defTabSz="914400" rtl="0" eaLnBrk="1" latinLnBrk="0" hangingPunct="1">
              <a:spcBef>
                <a:spcPct val="0"/>
              </a:spcBef>
              <a:buNone/>
              <a:defRPr sz="3200" b="0" kern="1200">
                <a:solidFill>
                  <a:schemeClr val="tx1">
                    <a:lumMod val="65000"/>
                    <a:lumOff val="35000"/>
                  </a:schemeClr>
                </a:solidFill>
                <a:latin typeface="Source Sans Pro Light" pitchFamily="34" charset="0"/>
                <a:ea typeface="+mj-ea"/>
                <a:cs typeface="+mj-cs"/>
              </a:defRPr>
            </a:lvl1pPr>
          </a:lstStyle>
          <a:p>
            <a:endParaRPr lang="en-US" sz="1600" b="1" dirty="0">
              <a:solidFill>
                <a:schemeClr val="accent6"/>
              </a:solidFill>
              <a:latin typeface="+mj-lt"/>
            </a:endParaRPr>
          </a:p>
        </p:txBody>
      </p:sp>
    </p:spTree>
    <p:extLst>
      <p:ext uri="{BB962C8B-B14F-4D97-AF65-F5344CB8AC3E}">
        <p14:creationId xmlns:p14="http://schemas.microsoft.com/office/powerpoint/2010/main" val="1287974914"/>
      </p:ext>
    </p:extLst>
  </p:cSld>
  <p:clrMapOvr>
    <a:overrideClrMapping bg1="lt1" tx1="dk1" bg2="lt2" tx2="dk2" accent1="accent1" accent2="accent2" accent3="accent3" accent4="accent4" accent5="accent5" accent6="accent6" hlink="hlink" folHlink="folHlink"/>
  </p:clrMapOvr>
  <mc:AlternateContent xmlns:mc="http://schemas.openxmlformats.org/markup-compatibility/2006" xmlns:p14="http://schemas.microsoft.com/office/powerpoint/2010/main">
    <mc:Choice Requires="p14">
      <p:transition spd="med" p14:dur="700">
        <p:fade/>
      </p:transition>
    </mc:Choice>
    <mc:Fallback xmlns="">
      <p:transition spd="med">
        <p:fad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" presetClass="entr" presetSubtype="8" fill="hold" grpId="0" nodeType="afterEffect" nodePh="1">
                                  <p:stCondLst>
                                    <p:cond delay="0"/>
                                  </p:stCondLst>
                                  <p:endCondLst>
                                    <p:cond evt="begin" delay="0">
                                      <p:tn val="5"/>
                                    </p:cond>
                                  </p:end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7" dur="5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8" dur="5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9" fill="hold">
                            <p:stCondLst>
                              <p:cond delay="500"/>
                            </p:stCondLst>
                            <p:childTnLst>
                              <p:par>
                                <p:cTn id="10" presetID="2" presetClass="entr" presetSubtype="8" fill="hold" grpId="0" nodeType="afterEffect" nodePh="1">
                                  <p:stCondLst>
                                    <p:cond delay="0"/>
                                  </p:stCondLst>
                                  <p:endCondLst>
                                    <p:cond evt="begin" delay="0">
                                      <p:tn val="10"/>
                                    </p:cond>
                                  </p:endCondLst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2" dur="500" fill="hold"/>
                                        <p:tgtEl>
                                          <p:spTgt spid="1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3" dur="500" fill="hold"/>
                                        <p:tgtEl>
                                          <p:spTgt spid="1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8" grpId="0"/>
      <p:bldP spid="14" grpId="0"/>
    </p:bldLst>
  </p:timing>
</p:sldLayout>
</file>

<file path=ppt/slideLayouts/slideLayout15.xml><?xml version="1.0" encoding="utf-8"?>
<p:sldLayout xmlns:a="http://schemas.openxmlformats.org/drawingml/2006/main" xmlns:r="http://schemas.openxmlformats.org/officeDocument/2006/relationships" xmlns:p="http://schemas.openxmlformats.org/presentationml/2006/main" userDrawn="1">
  <p:cSld name="Custom Layou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6" name="Picture Placeholder 4"/>
          <p:cNvSpPr>
            <a:spLocks noGrp="1"/>
          </p:cNvSpPr>
          <p:nvPr>
            <p:ph type="pic" sz="quarter" idx="10"/>
          </p:nvPr>
        </p:nvSpPr>
        <p:spPr>
          <a:xfrm>
            <a:off x="-1" y="0"/>
            <a:ext cx="4966855" cy="6854825"/>
          </a:xfrm>
          <a:prstGeom prst="rect">
            <a:avLst/>
          </a:prstGeom>
        </p:spPr>
        <p:txBody>
          <a:bodyPr/>
          <a:lstStyle/>
          <a:p>
            <a:endParaRPr lang="id-ID"/>
          </a:p>
        </p:txBody>
      </p:sp>
      <p:sp>
        <p:nvSpPr>
          <p:cNvPr id="7" name="Picture Placeholder 6"/>
          <p:cNvSpPr>
            <a:spLocks noGrp="1"/>
          </p:cNvSpPr>
          <p:nvPr>
            <p:ph type="pic" sz="quarter" idx="11"/>
          </p:nvPr>
        </p:nvSpPr>
        <p:spPr>
          <a:xfrm>
            <a:off x="5013025" y="2328636"/>
            <a:ext cx="1969179" cy="1983014"/>
          </a:xfrm>
          <a:prstGeom prst="rect">
            <a:avLst/>
          </a:prstGeom>
        </p:spPr>
        <p:txBody>
          <a:bodyPr/>
          <a:lstStyle/>
          <a:p>
            <a:endParaRPr lang="id-ID"/>
          </a:p>
        </p:txBody>
      </p:sp>
      <p:sp>
        <p:nvSpPr>
          <p:cNvPr id="8" name="Picture Placeholder 6"/>
          <p:cNvSpPr>
            <a:spLocks noGrp="1"/>
          </p:cNvSpPr>
          <p:nvPr>
            <p:ph type="pic" sz="quarter" idx="12"/>
          </p:nvPr>
        </p:nvSpPr>
        <p:spPr>
          <a:xfrm>
            <a:off x="7420498" y="2798536"/>
            <a:ext cx="2038774" cy="1983014"/>
          </a:xfrm>
          <a:prstGeom prst="rect">
            <a:avLst/>
          </a:prstGeom>
        </p:spPr>
        <p:txBody>
          <a:bodyPr/>
          <a:lstStyle/>
          <a:p>
            <a:endParaRPr lang="id-ID"/>
          </a:p>
        </p:txBody>
      </p:sp>
      <p:sp>
        <p:nvSpPr>
          <p:cNvPr id="9" name="Picture Placeholder 6"/>
          <p:cNvSpPr>
            <a:spLocks noGrp="1"/>
          </p:cNvSpPr>
          <p:nvPr>
            <p:ph type="pic" sz="quarter" idx="13"/>
          </p:nvPr>
        </p:nvSpPr>
        <p:spPr>
          <a:xfrm>
            <a:off x="9897566" y="2328636"/>
            <a:ext cx="1831948" cy="1983014"/>
          </a:xfrm>
          <a:prstGeom prst="rect">
            <a:avLst/>
          </a:prstGeom>
        </p:spPr>
        <p:txBody>
          <a:bodyPr/>
          <a:lstStyle/>
          <a:p>
            <a:endParaRPr lang="id-ID"/>
          </a:p>
        </p:txBody>
      </p:sp>
    </p:spTree>
    <p:extLst>
      <p:ext uri="{BB962C8B-B14F-4D97-AF65-F5344CB8AC3E}">
        <p14:creationId xmlns:p14="http://schemas.microsoft.com/office/powerpoint/2010/main" val="901810958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6" presetClass="emph" presetSubtype="0" fill="hold" grpId="0" nodeType="withEffect" nodePh="1">
                                  <p:stCondLst>
                                    <p:cond delay="0"/>
                                  </p:stCondLst>
                                  <p:endCondLst>
                                    <p:cond evt="begin" delay="0">
                                      <p:tn val="5"/>
                                    </p:cond>
                                  </p:endCondLst>
                                  <p:childTnLst>
                                    <p:animScale>
                                      <p:cBhvr>
                                        <p:cTn id="6" dur="3000" fill="hold"/>
                                        <p:tgtEl>
                                          <p:spTgt spid="6"/>
                                        </p:tgtEl>
                                      </p:cBhvr>
                                      <p:by x="115000" y="115000"/>
                                    </p:animScale>
                                  </p:childTnLst>
                                </p:cTn>
                              </p:par>
                              <p:par>
                                <p:cTn id="7" presetID="2" presetClass="entr" presetSubtype="4" decel="100000" fill="hold" grpId="0" nodeType="withEffect" nodePh="1">
                                  <p:stCondLst>
                                    <p:cond delay="0"/>
                                  </p:stCondLst>
                                  <p:endCondLst>
                                    <p:cond evt="begin" delay="0">
                                      <p:tn val="7"/>
                                    </p:cond>
                                  </p:endCondLst>
                                  <p:childTnLst>
                                    <p:set>
                                      <p:cBhvr>
                                        <p:cTn id="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9" dur="75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0" dur="75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1" presetID="2" presetClass="entr" presetSubtype="4" decel="100000" fill="hold" grpId="0" nodeType="withEffect" nodePh="1">
                                  <p:stCondLst>
                                    <p:cond delay="200"/>
                                  </p:stCondLst>
                                  <p:endCondLst>
                                    <p:cond evt="begin" delay="0">
                                      <p:tn val="11"/>
                                    </p:cond>
                                  </p:endCondLst>
                                  <p:childTnLst>
                                    <p:set>
                                      <p:cBhvr>
                                        <p:cTn id="1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3" dur="75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4" dur="75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5" presetID="2" presetClass="entr" presetSubtype="4" decel="100000" fill="hold" grpId="0" nodeType="withEffect" nodePh="1">
                                  <p:stCondLst>
                                    <p:cond delay="500"/>
                                  </p:stCondLst>
                                  <p:endCondLst>
                                    <p:cond evt="begin" delay="0">
                                      <p:tn val="15"/>
                                    </p:cond>
                                  </p:endCondLst>
                                  <p:childTnLst>
                                    <p:set>
                                      <p:cBhvr>
                                        <p:cTn id="1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7" dur="750" fill="hold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8" dur="750" fill="hold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6" grpId="0"/>
      <p:bldP spid="7" grpId="0"/>
      <p:bldP spid="8" grpId="0"/>
      <p:bldP spid="9" grpId="0"/>
    </p:bldLst>
  </p:timing>
</p:sldLayout>
</file>

<file path=ppt/slideLayouts/slideLayout16.xml><?xml version="1.0" encoding="utf-8"?>
<p:sldLayout xmlns:a="http://schemas.openxmlformats.org/drawingml/2006/main" xmlns:r="http://schemas.openxmlformats.org/officeDocument/2006/relationships" xmlns:p="http://schemas.openxmlformats.org/presentationml/2006/main" userDrawn="1">
  <p:cSld name="3_Title Only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7" name="Picture Placeholder 6"/>
          <p:cNvSpPr>
            <a:spLocks noGrp="1"/>
          </p:cNvSpPr>
          <p:nvPr>
            <p:ph type="pic" sz="quarter" idx="10"/>
          </p:nvPr>
        </p:nvSpPr>
        <p:spPr>
          <a:xfrm>
            <a:off x="0" y="0"/>
            <a:ext cx="12192000" cy="6858000"/>
          </a:xfrm>
          <a:prstGeom prst="rect">
            <a:avLst/>
          </a:prstGeom>
        </p:spPr>
        <p:txBody>
          <a:bodyPr/>
          <a:lstStyle/>
          <a:p>
            <a:endParaRPr lang="id-ID"/>
          </a:p>
        </p:txBody>
      </p:sp>
    </p:spTree>
    <p:extLst>
      <p:ext uri="{BB962C8B-B14F-4D97-AF65-F5344CB8AC3E}">
        <p14:creationId xmlns:p14="http://schemas.microsoft.com/office/powerpoint/2010/main" val="736569163"/>
      </p:ext>
    </p:extLst>
  </p:cSld>
  <p:clrMapOvr>
    <a:masterClrMapping/>
  </p:clrMapOvr>
</p:sldLayout>
</file>

<file path=ppt/slideLayouts/slideLayout17.xml><?xml version="1.0" encoding="utf-8"?>
<p:sldLayout xmlns:a="http://schemas.openxmlformats.org/drawingml/2006/main" xmlns:r="http://schemas.openxmlformats.org/officeDocument/2006/relationships" xmlns:p="http://schemas.openxmlformats.org/presentationml/2006/main" userDrawn="1">
  <p:cSld name="1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8" name="Picture Placeholder 7"/>
          <p:cNvSpPr>
            <a:spLocks noGrp="1"/>
          </p:cNvSpPr>
          <p:nvPr>
            <p:ph type="pic" sz="quarter" idx="10"/>
          </p:nvPr>
        </p:nvSpPr>
        <p:spPr>
          <a:xfrm>
            <a:off x="0" y="0"/>
            <a:ext cx="12192000" cy="6858000"/>
          </a:xfrm>
          <a:prstGeom prst="rect">
            <a:avLst/>
          </a:prstGeom>
        </p:spPr>
        <p:txBody>
          <a:bodyPr/>
          <a:lstStyle/>
          <a:p>
            <a:endParaRPr lang="id-ID"/>
          </a:p>
        </p:txBody>
      </p:sp>
    </p:spTree>
    <p:extLst>
      <p:ext uri="{BB962C8B-B14F-4D97-AF65-F5344CB8AC3E}">
        <p14:creationId xmlns:p14="http://schemas.microsoft.com/office/powerpoint/2010/main" val="2667888619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6" presetClass="emph" presetSubtype="0" fill="hold" grpId="0" nodeType="withEffect" nodePh="1">
                                  <p:stCondLst>
                                    <p:cond delay="0"/>
                                  </p:stCondLst>
                                  <p:endCondLst>
                                    <p:cond evt="begin" delay="0">
                                      <p:tn val="5"/>
                                    </p:cond>
                                  </p:endCondLst>
                                  <p:childTnLst>
                                    <p:animScale>
                                      <p:cBhvr>
                                        <p:cTn id="6" dur="4200" fill="hold"/>
                                        <p:tgtEl>
                                          <p:spTgt spid="8"/>
                                        </p:tgtEl>
                                      </p:cBhvr>
                                      <p:by x="115000" y="115000"/>
                                    </p:animScale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8" grpId="0"/>
    </p:bldLst>
  </p:timing>
</p:sldLayout>
</file>

<file path=ppt/slideLayouts/slideLayout18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1_Title Sli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8" name="Picture Placeholder 7">
            <a:extLst>
              <a:ext uri="{FF2B5EF4-FFF2-40B4-BE49-F238E27FC236}">
                <a16:creationId xmlns:a16="http://schemas.microsoft.com/office/drawing/2014/main" id="{1AD407D0-FE56-4F6C-8413-EE4830CF7062}"/>
              </a:ext>
            </a:extLst>
          </p:cNvPr>
          <p:cNvSpPr>
            <a:spLocks noGrp="1"/>
          </p:cNvSpPr>
          <p:nvPr>
            <p:ph type="pic" sz="quarter" idx="10"/>
          </p:nvPr>
        </p:nvSpPr>
        <p:spPr>
          <a:xfrm>
            <a:off x="0" y="0"/>
            <a:ext cx="12192000" cy="6858000"/>
          </a:xfrm>
        </p:spPr>
        <p:txBody>
          <a:bodyPr/>
          <a:lstStyle/>
          <a:p>
            <a:endParaRPr lang="id-ID"/>
          </a:p>
        </p:txBody>
      </p:sp>
    </p:spTree>
    <p:extLst>
      <p:ext uri="{BB962C8B-B14F-4D97-AF65-F5344CB8AC3E}">
        <p14:creationId xmlns:p14="http://schemas.microsoft.com/office/powerpoint/2010/main" val="772083489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6" presetClass="emph" presetSubtype="0" fill="hold" grpId="0" nodeType="withEffect" nodePh="1">
                                  <p:stCondLst>
                                    <p:cond delay="0"/>
                                  </p:stCondLst>
                                  <p:endCondLst>
                                    <p:cond evt="begin" delay="0">
                                      <p:tn val="5"/>
                                    </p:cond>
                                  </p:endCondLst>
                                  <p:childTnLst>
                                    <p:animScale>
                                      <p:cBhvr>
                                        <p:cTn id="6" dur="5000" fill="hold"/>
                                        <p:tgtEl>
                                          <p:spTgt spid="8"/>
                                        </p:tgtEl>
                                      </p:cBhvr>
                                      <p:by x="120000" y="120000"/>
                                    </p:animScale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8" grpId="0"/>
    </p:bldLst>
  </p:timing>
</p:sldLayout>
</file>

<file path=ppt/slideLayouts/slideLayout19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5_Title Sli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8" name="Picture Placeholder 7">
            <a:extLst>
              <a:ext uri="{FF2B5EF4-FFF2-40B4-BE49-F238E27FC236}">
                <a16:creationId xmlns:a16="http://schemas.microsoft.com/office/drawing/2014/main" id="{1AD407D0-FE56-4F6C-8413-EE4830CF7062}"/>
              </a:ext>
            </a:extLst>
          </p:cNvPr>
          <p:cNvSpPr>
            <a:spLocks noGrp="1"/>
          </p:cNvSpPr>
          <p:nvPr>
            <p:ph type="pic" sz="quarter" idx="10"/>
          </p:nvPr>
        </p:nvSpPr>
        <p:spPr>
          <a:xfrm>
            <a:off x="0" y="0"/>
            <a:ext cx="12192000" cy="6858000"/>
          </a:xfrm>
        </p:spPr>
        <p:txBody>
          <a:bodyPr/>
          <a:lstStyle/>
          <a:p>
            <a:endParaRPr lang="id-ID"/>
          </a:p>
        </p:txBody>
      </p:sp>
      <p:sp>
        <p:nvSpPr>
          <p:cNvPr id="3" name="Picture Placeholder 7">
            <a:extLst>
              <a:ext uri="{FF2B5EF4-FFF2-40B4-BE49-F238E27FC236}">
                <a16:creationId xmlns:a16="http://schemas.microsoft.com/office/drawing/2014/main" id="{FC0308E2-3893-4057-B950-FCFC19A73D0E}"/>
              </a:ext>
            </a:extLst>
          </p:cNvPr>
          <p:cNvSpPr>
            <a:spLocks noGrp="1"/>
          </p:cNvSpPr>
          <p:nvPr>
            <p:ph type="pic" sz="quarter" idx="11"/>
          </p:nvPr>
        </p:nvSpPr>
        <p:spPr>
          <a:xfrm>
            <a:off x="0" y="6858000"/>
            <a:ext cx="12192000" cy="6858000"/>
          </a:xfrm>
        </p:spPr>
        <p:txBody>
          <a:bodyPr/>
          <a:lstStyle/>
          <a:p>
            <a:endParaRPr lang="id-ID"/>
          </a:p>
        </p:txBody>
      </p:sp>
    </p:spTree>
    <p:extLst>
      <p:ext uri="{BB962C8B-B14F-4D97-AF65-F5344CB8AC3E}">
        <p14:creationId xmlns:p14="http://schemas.microsoft.com/office/powerpoint/2010/main" val="4083958245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6" presetClass="emph" presetSubtype="0" fill="hold" grpId="0" nodeType="withEffect" nodePh="1">
                                  <p:stCondLst>
                                    <p:cond delay="0"/>
                                  </p:stCondLst>
                                  <p:endCondLst>
                                    <p:cond evt="begin" delay="0">
                                      <p:tn val="5"/>
                                    </p:cond>
                                  </p:endCondLst>
                                  <p:childTnLst>
                                    <p:animScale>
                                      <p:cBhvr>
                                        <p:cTn id="6" dur="5000" fill="hold"/>
                                        <p:tgtEl>
                                          <p:spTgt spid="8"/>
                                        </p:tgtEl>
                                      </p:cBhvr>
                                      <p:by x="110000" y="110000"/>
                                    </p:animScale>
                                  </p:childTnLst>
                                </p:cTn>
                              </p:par>
                              <p:par>
                                <p:cTn id="7" presetID="64" presetClass="path" presetSubtype="0" decel="100000" fill="hold" grpId="0" nodeType="withEffect" nodePh="1">
                                  <p:stCondLst>
                                    <p:cond delay="4000"/>
                                  </p:stCondLst>
                                  <p:endCondLst>
                                    <p:cond evt="begin" delay="0">
                                      <p:tn val="7"/>
                                    </p:cond>
                                  </p:endCondLst>
                                  <p:childTnLst>
                                    <p:animMotion origin="layout" path="M 0 0 L 0 -1 " pathEditMode="relative" rAng="0" ptsTypes="AA">
                                      <p:cBhvr>
                                        <p:cTn id="8" dur="1000" fill="hold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ppt_x</p:attrName>
                                          <p:attrName>ppt_y</p:attrName>
                                        </p:attrNameLst>
                                      </p:cBhvr>
                                      <p:rCtr x="0" y="-50000"/>
                                    </p:animMotion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8" grpId="0"/>
      <p:bldP spid="3" grpId="0"/>
    </p:bldLst>
  </p:timing>
</p:sldLayout>
</file>

<file path=ppt/slideLayouts/slideLayout20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3_Title Sli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8" name="Picture Placeholder 7">
            <a:extLst>
              <a:ext uri="{FF2B5EF4-FFF2-40B4-BE49-F238E27FC236}">
                <a16:creationId xmlns:a16="http://schemas.microsoft.com/office/drawing/2014/main" id="{1AD407D0-FE56-4F6C-8413-EE4830CF7062}"/>
              </a:ext>
            </a:extLst>
          </p:cNvPr>
          <p:cNvSpPr>
            <a:spLocks noGrp="1"/>
          </p:cNvSpPr>
          <p:nvPr>
            <p:ph type="pic" sz="quarter" idx="10"/>
          </p:nvPr>
        </p:nvSpPr>
        <p:spPr>
          <a:xfrm>
            <a:off x="0" y="0"/>
            <a:ext cx="12192000" cy="6858000"/>
          </a:xfrm>
        </p:spPr>
        <p:txBody>
          <a:bodyPr/>
          <a:lstStyle/>
          <a:p>
            <a:endParaRPr lang="id-ID"/>
          </a:p>
        </p:txBody>
      </p:sp>
      <p:sp>
        <p:nvSpPr>
          <p:cNvPr id="6" name="Picture Placeholder 3">
            <a:extLst>
              <a:ext uri="{FF2B5EF4-FFF2-40B4-BE49-F238E27FC236}">
                <a16:creationId xmlns:a16="http://schemas.microsoft.com/office/drawing/2014/main" id="{06DCBFCD-6850-4709-9133-A7C156552703}"/>
              </a:ext>
            </a:extLst>
          </p:cNvPr>
          <p:cNvSpPr>
            <a:spLocks noGrp="1"/>
          </p:cNvSpPr>
          <p:nvPr>
            <p:ph type="pic" sz="quarter" idx="12"/>
          </p:nvPr>
        </p:nvSpPr>
        <p:spPr>
          <a:xfrm>
            <a:off x="1711325" y="3863617"/>
            <a:ext cx="2152650" cy="1371600"/>
          </a:xfrm>
        </p:spPr>
        <p:txBody>
          <a:bodyPr/>
          <a:lstStyle/>
          <a:p>
            <a:endParaRPr lang="id-ID"/>
          </a:p>
        </p:txBody>
      </p:sp>
      <p:sp>
        <p:nvSpPr>
          <p:cNvPr id="9" name="Picture Placeholder 3">
            <a:extLst>
              <a:ext uri="{FF2B5EF4-FFF2-40B4-BE49-F238E27FC236}">
                <a16:creationId xmlns:a16="http://schemas.microsoft.com/office/drawing/2014/main" id="{321501EE-631A-4BA1-BFDD-D45FB89440EB}"/>
              </a:ext>
            </a:extLst>
          </p:cNvPr>
          <p:cNvSpPr>
            <a:spLocks noGrp="1"/>
          </p:cNvSpPr>
          <p:nvPr>
            <p:ph type="pic" sz="quarter" idx="14"/>
          </p:nvPr>
        </p:nvSpPr>
        <p:spPr>
          <a:xfrm>
            <a:off x="4026821" y="3863617"/>
            <a:ext cx="2152650" cy="1371600"/>
          </a:xfrm>
        </p:spPr>
        <p:txBody>
          <a:bodyPr/>
          <a:lstStyle/>
          <a:p>
            <a:endParaRPr lang="id-ID"/>
          </a:p>
        </p:txBody>
      </p:sp>
      <p:sp>
        <p:nvSpPr>
          <p:cNvPr id="11" name="Picture Placeholder 3">
            <a:extLst>
              <a:ext uri="{FF2B5EF4-FFF2-40B4-BE49-F238E27FC236}">
                <a16:creationId xmlns:a16="http://schemas.microsoft.com/office/drawing/2014/main" id="{8DE244A5-BA11-48DB-8283-FEFDF9F49F48}"/>
              </a:ext>
            </a:extLst>
          </p:cNvPr>
          <p:cNvSpPr>
            <a:spLocks noGrp="1"/>
          </p:cNvSpPr>
          <p:nvPr>
            <p:ph type="pic" sz="quarter" idx="16"/>
          </p:nvPr>
        </p:nvSpPr>
        <p:spPr>
          <a:xfrm>
            <a:off x="6312820" y="3863617"/>
            <a:ext cx="2152650" cy="1371600"/>
          </a:xfrm>
        </p:spPr>
        <p:txBody>
          <a:bodyPr/>
          <a:lstStyle/>
          <a:p>
            <a:endParaRPr lang="id-ID"/>
          </a:p>
        </p:txBody>
      </p:sp>
      <p:sp>
        <p:nvSpPr>
          <p:cNvPr id="13" name="Picture Placeholder 3">
            <a:extLst>
              <a:ext uri="{FF2B5EF4-FFF2-40B4-BE49-F238E27FC236}">
                <a16:creationId xmlns:a16="http://schemas.microsoft.com/office/drawing/2014/main" id="{24BF6C02-B37D-4D0A-BEB7-A8BF428D2C2C}"/>
              </a:ext>
            </a:extLst>
          </p:cNvPr>
          <p:cNvSpPr>
            <a:spLocks noGrp="1"/>
          </p:cNvSpPr>
          <p:nvPr>
            <p:ph type="pic" sz="quarter" idx="18"/>
          </p:nvPr>
        </p:nvSpPr>
        <p:spPr>
          <a:xfrm>
            <a:off x="8628316" y="3863617"/>
            <a:ext cx="2152650" cy="1371600"/>
          </a:xfrm>
        </p:spPr>
        <p:txBody>
          <a:bodyPr/>
          <a:lstStyle/>
          <a:p>
            <a:endParaRPr lang="id-ID"/>
          </a:p>
        </p:txBody>
      </p:sp>
      <p:sp>
        <p:nvSpPr>
          <p:cNvPr id="4" name="Picture Placeholder 3">
            <a:extLst>
              <a:ext uri="{FF2B5EF4-FFF2-40B4-BE49-F238E27FC236}">
                <a16:creationId xmlns:a16="http://schemas.microsoft.com/office/drawing/2014/main" id="{D17061F9-81A0-4DE2-913D-0D5DB7762913}"/>
              </a:ext>
            </a:extLst>
          </p:cNvPr>
          <p:cNvSpPr>
            <a:spLocks noGrp="1"/>
          </p:cNvSpPr>
          <p:nvPr>
            <p:ph type="pic" sz="quarter" idx="11"/>
          </p:nvPr>
        </p:nvSpPr>
        <p:spPr>
          <a:xfrm>
            <a:off x="1711325" y="2300288"/>
            <a:ext cx="2152650" cy="1371600"/>
          </a:xfrm>
        </p:spPr>
        <p:txBody>
          <a:bodyPr/>
          <a:lstStyle/>
          <a:p>
            <a:endParaRPr lang="id-ID"/>
          </a:p>
        </p:txBody>
      </p:sp>
      <p:sp>
        <p:nvSpPr>
          <p:cNvPr id="7" name="Picture Placeholder 3">
            <a:extLst>
              <a:ext uri="{FF2B5EF4-FFF2-40B4-BE49-F238E27FC236}">
                <a16:creationId xmlns:a16="http://schemas.microsoft.com/office/drawing/2014/main" id="{8BC32006-5893-4AD5-A270-FFB464718017}"/>
              </a:ext>
            </a:extLst>
          </p:cNvPr>
          <p:cNvSpPr>
            <a:spLocks noGrp="1"/>
          </p:cNvSpPr>
          <p:nvPr>
            <p:ph type="pic" sz="quarter" idx="13"/>
          </p:nvPr>
        </p:nvSpPr>
        <p:spPr>
          <a:xfrm>
            <a:off x="4026821" y="2300288"/>
            <a:ext cx="2152650" cy="1371600"/>
          </a:xfrm>
        </p:spPr>
        <p:txBody>
          <a:bodyPr/>
          <a:lstStyle/>
          <a:p>
            <a:endParaRPr lang="id-ID"/>
          </a:p>
        </p:txBody>
      </p:sp>
      <p:sp>
        <p:nvSpPr>
          <p:cNvPr id="10" name="Picture Placeholder 3">
            <a:extLst>
              <a:ext uri="{FF2B5EF4-FFF2-40B4-BE49-F238E27FC236}">
                <a16:creationId xmlns:a16="http://schemas.microsoft.com/office/drawing/2014/main" id="{C4838F0C-C6F6-4DEE-9D64-57BA08FB654D}"/>
              </a:ext>
            </a:extLst>
          </p:cNvPr>
          <p:cNvSpPr>
            <a:spLocks noGrp="1"/>
          </p:cNvSpPr>
          <p:nvPr>
            <p:ph type="pic" sz="quarter" idx="15"/>
          </p:nvPr>
        </p:nvSpPr>
        <p:spPr>
          <a:xfrm>
            <a:off x="6312820" y="2300288"/>
            <a:ext cx="2152650" cy="1371600"/>
          </a:xfrm>
        </p:spPr>
        <p:txBody>
          <a:bodyPr/>
          <a:lstStyle/>
          <a:p>
            <a:endParaRPr lang="id-ID"/>
          </a:p>
        </p:txBody>
      </p:sp>
      <p:sp>
        <p:nvSpPr>
          <p:cNvPr id="12" name="Picture Placeholder 3">
            <a:extLst>
              <a:ext uri="{FF2B5EF4-FFF2-40B4-BE49-F238E27FC236}">
                <a16:creationId xmlns:a16="http://schemas.microsoft.com/office/drawing/2014/main" id="{0C8CF87F-9E7E-4735-89E2-B263BF7E06D5}"/>
              </a:ext>
            </a:extLst>
          </p:cNvPr>
          <p:cNvSpPr>
            <a:spLocks noGrp="1"/>
          </p:cNvSpPr>
          <p:nvPr>
            <p:ph type="pic" sz="quarter" idx="17"/>
          </p:nvPr>
        </p:nvSpPr>
        <p:spPr>
          <a:xfrm>
            <a:off x="8628316" y="2300288"/>
            <a:ext cx="2152650" cy="1371600"/>
          </a:xfrm>
        </p:spPr>
        <p:txBody>
          <a:bodyPr/>
          <a:lstStyle/>
          <a:p>
            <a:endParaRPr lang="id-ID"/>
          </a:p>
        </p:txBody>
      </p:sp>
    </p:spTree>
    <p:extLst>
      <p:ext uri="{BB962C8B-B14F-4D97-AF65-F5344CB8AC3E}">
        <p14:creationId xmlns:p14="http://schemas.microsoft.com/office/powerpoint/2010/main" val="339140217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3" presetClass="entr" presetSubtype="272" fill="hold" grpId="1" nodeType="withEffect" nodePh="1">
                                  <p:stCondLst>
                                    <p:cond delay="0"/>
                                  </p:stCondLst>
                                  <p:endCondLst>
                                    <p:cond evt="begin" delay="0">
                                      <p:tn val="5"/>
                                    </p:cond>
                                  </p:end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7" dur="75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2/3*#ppt_w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" dur="75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2/3*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9" presetID="23" presetClass="entr" presetSubtype="272" fill="hold" grpId="1" nodeType="withEffect" nodePh="1">
                                  <p:stCondLst>
                                    <p:cond delay="200"/>
                                  </p:stCondLst>
                                  <p:endCondLst>
                                    <p:cond evt="begin" delay="0">
                                      <p:tn val="9"/>
                                    </p:cond>
                                  </p:endCondLst>
                                  <p:childTnLs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1" dur="75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2/3*#ppt_w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2" dur="75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2/3*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3" presetID="23" presetClass="entr" presetSubtype="272" fill="hold" grpId="1" nodeType="withEffect" nodePh="1">
                                  <p:stCondLst>
                                    <p:cond delay="400"/>
                                  </p:stCondLst>
                                  <p:endCondLst>
                                    <p:cond evt="begin" delay="0">
                                      <p:tn val="13"/>
                                    </p:cond>
                                  </p:endCondLst>
                                  <p:childTnLst>
                                    <p:set>
                                      <p:cBhvr>
                                        <p:cTn id="1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5" dur="750" fill="hold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2/3*#ppt_w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6" dur="750" fill="hold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2/3*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7" presetID="23" presetClass="entr" presetSubtype="272" fill="hold" grpId="1" nodeType="withEffect" nodePh="1">
                                  <p:stCondLst>
                                    <p:cond delay="600"/>
                                  </p:stCondLst>
                                  <p:endCondLst>
                                    <p:cond evt="begin" delay="0">
                                      <p:tn val="17"/>
                                    </p:cond>
                                  </p:endCondLst>
                                  <p:childTnLst>
                                    <p:set>
                                      <p:cBhvr>
                                        <p:cTn id="1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9" dur="750" fill="hold"/>
                                        <p:tgtEl>
                                          <p:spTgt spid="12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2/3*#ppt_w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0" dur="750" fill="hold"/>
                                        <p:tgtEl>
                                          <p:spTgt spid="12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2/3*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21" presetID="23" presetClass="entr" presetSubtype="272" fill="hold" grpId="1" nodeType="withEffect" nodePh="1">
                                  <p:stCondLst>
                                    <p:cond delay="700"/>
                                  </p:stCondLst>
                                  <p:endCondLst>
                                    <p:cond evt="begin" delay="0">
                                      <p:tn val="21"/>
                                    </p:cond>
                                  </p:endCondLst>
                                  <p:childTnLst>
                                    <p:set>
                                      <p:cBhvr>
                                        <p:cTn id="2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23" dur="750" fill="hold"/>
                                        <p:tgtEl>
                                          <p:spTgt spid="13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2/3*#ppt_w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4" dur="750" fill="hold"/>
                                        <p:tgtEl>
                                          <p:spTgt spid="13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2/3*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25" presetID="23" presetClass="entr" presetSubtype="272" fill="hold" grpId="1" nodeType="withEffect" nodePh="1">
                                  <p:stCondLst>
                                    <p:cond delay="900"/>
                                  </p:stCondLst>
                                  <p:endCondLst>
                                    <p:cond evt="begin" delay="0">
                                      <p:tn val="25"/>
                                    </p:cond>
                                  </p:endCondLst>
                                  <p:childTnLst>
                                    <p:set>
                                      <p:cBhvr>
                                        <p:cTn id="2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27" dur="750" fill="hold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2/3*#ppt_w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8" dur="750" fill="hold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2/3*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29" presetID="23" presetClass="entr" presetSubtype="272" fill="hold" grpId="1" nodeType="withEffect" nodePh="1">
                                  <p:stCondLst>
                                    <p:cond delay="1100"/>
                                  </p:stCondLst>
                                  <p:endCondLst>
                                    <p:cond evt="begin" delay="0">
                                      <p:tn val="29"/>
                                    </p:cond>
                                  </p:endCondLst>
                                  <p:childTnLst>
                                    <p:set>
                                      <p:cBhvr>
                                        <p:cTn id="3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31" dur="750" fill="hold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2/3*#ppt_w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2" dur="750" fill="hold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2/3*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33" presetID="23" presetClass="entr" presetSubtype="272" fill="hold" grpId="1" nodeType="withEffect" nodePh="1">
                                  <p:stCondLst>
                                    <p:cond delay="1300"/>
                                  </p:stCondLst>
                                  <p:endCondLst>
                                    <p:cond evt="begin" delay="0">
                                      <p:tn val="33"/>
                                    </p:cond>
                                  </p:endCondLst>
                                  <p:childTnLst>
                                    <p:set>
                                      <p:cBhvr>
                                        <p:cTn id="3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35" dur="75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2/3*#ppt_w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6" dur="75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2/3*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37" presetID="6" presetClass="emph" presetSubtype="0" fill="hold" grpId="0" nodeType="withEffect" nodePh="1">
                                  <p:stCondLst>
                                    <p:cond delay="500"/>
                                  </p:stCondLst>
                                  <p:endCondLst>
                                    <p:cond evt="begin" delay="0">
                                      <p:tn val="37"/>
                                    </p:cond>
                                  </p:endCondLst>
                                  <p:childTnLst>
                                    <p:animScale>
                                      <p:cBhvr>
                                        <p:cTn id="38" dur="3500" fill="hold"/>
                                        <p:tgtEl>
                                          <p:spTgt spid="8"/>
                                        </p:tgtEl>
                                      </p:cBhvr>
                                      <p:by x="110000" y="110000"/>
                                    </p:animScale>
                                  </p:childTnLst>
                                </p:cTn>
                              </p:par>
                              <p:par>
                                <p:cTn id="39" presetID="6" presetClass="emph" presetSubtype="0" fill="hold" grpId="0" nodeType="withEffect" nodePh="1">
                                  <p:stCondLst>
                                    <p:cond delay="1000"/>
                                  </p:stCondLst>
                                  <p:endCondLst>
                                    <p:cond evt="begin" delay="0">
                                      <p:tn val="39"/>
                                    </p:cond>
                                  </p:endCondLst>
                                  <p:childTnLst>
                                    <p:animScale>
                                      <p:cBhvr>
                                        <p:cTn id="40" dur="3000" fill="hold"/>
                                        <p:tgtEl>
                                          <p:spTgt spid="4"/>
                                        </p:tgtEl>
                                      </p:cBhvr>
                                      <p:by x="115000" y="115000"/>
                                    </p:animScale>
                                  </p:childTnLst>
                                </p:cTn>
                              </p:par>
                              <p:par>
                                <p:cTn id="41" presetID="6" presetClass="emph" presetSubtype="0" fill="hold" grpId="0" nodeType="withEffect" nodePh="1">
                                  <p:stCondLst>
                                    <p:cond delay="1000"/>
                                  </p:stCondLst>
                                  <p:endCondLst>
                                    <p:cond evt="begin" delay="0">
                                      <p:tn val="41"/>
                                    </p:cond>
                                  </p:endCondLst>
                                  <p:childTnLst>
                                    <p:animScale>
                                      <p:cBhvr>
                                        <p:cTn id="42" dur="3000" fill="hold"/>
                                        <p:tgtEl>
                                          <p:spTgt spid="7"/>
                                        </p:tgtEl>
                                      </p:cBhvr>
                                      <p:by x="115000" y="115000"/>
                                    </p:animScale>
                                  </p:childTnLst>
                                </p:cTn>
                              </p:par>
                              <p:par>
                                <p:cTn id="43" presetID="6" presetClass="emph" presetSubtype="0" fill="hold" grpId="0" nodeType="withEffect" nodePh="1">
                                  <p:stCondLst>
                                    <p:cond delay="1000"/>
                                  </p:stCondLst>
                                  <p:endCondLst>
                                    <p:cond evt="begin" delay="0">
                                      <p:tn val="43"/>
                                    </p:cond>
                                  </p:endCondLst>
                                  <p:childTnLst>
                                    <p:animScale>
                                      <p:cBhvr>
                                        <p:cTn id="44" dur="3000" fill="hold"/>
                                        <p:tgtEl>
                                          <p:spTgt spid="10"/>
                                        </p:tgtEl>
                                      </p:cBhvr>
                                      <p:by x="115000" y="115000"/>
                                    </p:animScale>
                                  </p:childTnLst>
                                </p:cTn>
                              </p:par>
                              <p:par>
                                <p:cTn id="45" presetID="6" presetClass="emph" presetSubtype="0" fill="hold" grpId="0" nodeType="withEffect" nodePh="1">
                                  <p:stCondLst>
                                    <p:cond delay="1000"/>
                                  </p:stCondLst>
                                  <p:endCondLst>
                                    <p:cond evt="begin" delay="0">
                                      <p:tn val="45"/>
                                    </p:cond>
                                  </p:endCondLst>
                                  <p:childTnLst>
                                    <p:animScale>
                                      <p:cBhvr>
                                        <p:cTn id="46" dur="3000" fill="hold"/>
                                        <p:tgtEl>
                                          <p:spTgt spid="12"/>
                                        </p:tgtEl>
                                      </p:cBhvr>
                                      <p:by x="115000" y="115000"/>
                                    </p:animScale>
                                  </p:childTnLst>
                                </p:cTn>
                              </p:par>
                              <p:par>
                                <p:cTn id="47" presetID="6" presetClass="emph" presetSubtype="0" fill="hold" grpId="0" nodeType="withEffect" nodePh="1">
                                  <p:stCondLst>
                                    <p:cond delay="1000"/>
                                  </p:stCondLst>
                                  <p:endCondLst>
                                    <p:cond evt="begin" delay="0">
                                      <p:tn val="47"/>
                                    </p:cond>
                                  </p:endCondLst>
                                  <p:childTnLst>
                                    <p:animScale>
                                      <p:cBhvr>
                                        <p:cTn id="48" dur="3000" fill="hold"/>
                                        <p:tgtEl>
                                          <p:spTgt spid="13"/>
                                        </p:tgtEl>
                                      </p:cBhvr>
                                      <p:by x="115000" y="115000"/>
                                    </p:animScale>
                                  </p:childTnLst>
                                </p:cTn>
                              </p:par>
                              <p:par>
                                <p:cTn id="49" presetID="6" presetClass="emph" presetSubtype="0" fill="hold" grpId="0" nodeType="withEffect" nodePh="1">
                                  <p:stCondLst>
                                    <p:cond delay="1000"/>
                                  </p:stCondLst>
                                  <p:endCondLst>
                                    <p:cond evt="begin" delay="0">
                                      <p:tn val="49"/>
                                    </p:cond>
                                  </p:endCondLst>
                                  <p:childTnLst>
                                    <p:animScale>
                                      <p:cBhvr>
                                        <p:cTn id="50" dur="3000" fill="hold"/>
                                        <p:tgtEl>
                                          <p:spTgt spid="11"/>
                                        </p:tgtEl>
                                      </p:cBhvr>
                                      <p:by x="115000" y="115000"/>
                                    </p:animScale>
                                  </p:childTnLst>
                                </p:cTn>
                              </p:par>
                              <p:par>
                                <p:cTn id="51" presetID="6" presetClass="emph" presetSubtype="0" fill="hold" grpId="0" nodeType="withEffect" nodePh="1">
                                  <p:stCondLst>
                                    <p:cond delay="1000"/>
                                  </p:stCondLst>
                                  <p:endCondLst>
                                    <p:cond evt="begin" delay="0">
                                      <p:tn val="51"/>
                                    </p:cond>
                                  </p:endCondLst>
                                  <p:childTnLst>
                                    <p:animScale>
                                      <p:cBhvr>
                                        <p:cTn id="52" dur="3000" fill="hold"/>
                                        <p:tgtEl>
                                          <p:spTgt spid="9"/>
                                        </p:tgtEl>
                                      </p:cBhvr>
                                      <p:by x="115000" y="115000"/>
                                    </p:animScale>
                                  </p:childTnLst>
                                </p:cTn>
                              </p:par>
                              <p:par>
                                <p:cTn id="53" presetID="6" presetClass="emph" presetSubtype="0" fill="hold" grpId="0" nodeType="withEffect" nodePh="1">
                                  <p:stCondLst>
                                    <p:cond delay="1000"/>
                                  </p:stCondLst>
                                  <p:endCondLst>
                                    <p:cond evt="begin" delay="0">
                                      <p:tn val="53"/>
                                    </p:cond>
                                  </p:endCondLst>
                                  <p:childTnLst>
                                    <p:animScale>
                                      <p:cBhvr>
                                        <p:cTn id="54" dur="3000" fill="hold"/>
                                        <p:tgtEl>
                                          <p:spTgt spid="6"/>
                                        </p:tgtEl>
                                      </p:cBhvr>
                                      <p:by x="115000" y="115000"/>
                                    </p:animScale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8" grpId="0"/>
      <p:bldP spid="6" grpId="0"/>
      <p:bldP spid="6" grpId="1"/>
      <p:bldP spid="9" grpId="0"/>
      <p:bldP spid="9" grpId="1"/>
      <p:bldP spid="11" grpId="0"/>
      <p:bldP spid="11" grpId="1"/>
      <p:bldP spid="13" grpId="0"/>
      <p:bldP spid="13" grpId="1"/>
      <p:bldP spid="4" grpId="0"/>
      <p:bldP spid="4" grpId="1"/>
      <p:bldP spid="7" grpId="0"/>
      <p:bldP spid="7" grpId="1"/>
      <p:bldP spid="10" grpId="0"/>
      <p:bldP spid="10" grpId="1"/>
      <p:bldP spid="12" grpId="0"/>
      <p:bldP spid="12" grpId="1"/>
    </p:bldLst>
  </p:timing>
</p:sldLayout>
</file>

<file path=ppt/slideLayouts/slideLayout21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4_Title Sli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Picture Placeholder 3">
            <a:extLst>
              <a:ext uri="{FF2B5EF4-FFF2-40B4-BE49-F238E27FC236}">
                <a16:creationId xmlns:a16="http://schemas.microsoft.com/office/drawing/2014/main" id="{9E6C2A8B-017D-4B2D-AA89-6F2D10C7BE80}"/>
              </a:ext>
            </a:extLst>
          </p:cNvPr>
          <p:cNvSpPr>
            <a:spLocks noGrp="1"/>
          </p:cNvSpPr>
          <p:nvPr>
            <p:ph type="pic" sz="quarter" idx="10"/>
          </p:nvPr>
        </p:nvSpPr>
        <p:spPr>
          <a:xfrm>
            <a:off x="6979771" y="0"/>
            <a:ext cx="4460071" cy="6858000"/>
          </a:xfrm>
          <a:custGeom>
            <a:avLst/>
            <a:gdLst>
              <a:gd name="connsiteX0" fmla="*/ 1059407 w 4460071"/>
              <a:gd name="connsiteY0" fmla="*/ 0 h 6858000"/>
              <a:gd name="connsiteX1" fmla="*/ 3401072 w 4460071"/>
              <a:gd name="connsiteY1" fmla="*/ 0 h 6858000"/>
              <a:gd name="connsiteX2" fmla="*/ 3461226 w 4460071"/>
              <a:gd name="connsiteY2" fmla="*/ 37215 h 6858000"/>
              <a:gd name="connsiteX3" fmla="*/ 3805129 w 4460071"/>
              <a:gd name="connsiteY3" fmla="*/ 327406 h 6858000"/>
              <a:gd name="connsiteX4" fmla="*/ 4460071 w 4460071"/>
              <a:gd name="connsiteY4" fmla="*/ 1920242 h 6858000"/>
              <a:gd name="connsiteX5" fmla="*/ 2974919 w 4460071"/>
              <a:gd name="connsiteY5" fmla="*/ 1920242 h 6858000"/>
              <a:gd name="connsiteX6" fmla="*/ 2755836 w 4460071"/>
              <a:gd name="connsiteY6" fmla="*/ 1390076 h 6858000"/>
              <a:gd name="connsiteX7" fmla="*/ 2232342 w 4460071"/>
              <a:gd name="connsiteY7" fmla="*/ 1168200 h 6858000"/>
              <a:gd name="connsiteX8" fmla="*/ 1706543 w 4460071"/>
              <a:gd name="connsiteY8" fmla="*/ 1390076 h 6858000"/>
              <a:gd name="connsiteX9" fmla="*/ 1489766 w 4460071"/>
              <a:gd name="connsiteY9" fmla="*/ 1920242 h 6858000"/>
              <a:gd name="connsiteX10" fmla="*/ 1810319 w 4460071"/>
              <a:gd name="connsiteY10" fmla="*/ 2529818 h 6858000"/>
              <a:gd name="connsiteX11" fmla="*/ 2296914 w 4460071"/>
              <a:gd name="connsiteY11" fmla="*/ 2784392 h 6858000"/>
              <a:gd name="connsiteX12" fmla="*/ 2723550 w 4460071"/>
              <a:gd name="connsiteY12" fmla="*/ 2915182 h 6858000"/>
              <a:gd name="connsiteX13" fmla="*/ 3456902 w 4460071"/>
              <a:gd name="connsiteY13" fmla="*/ 3256171 h 6858000"/>
              <a:gd name="connsiteX14" fmla="*/ 4151049 w 4460071"/>
              <a:gd name="connsiteY14" fmla="*/ 3898444 h 6858000"/>
              <a:gd name="connsiteX15" fmla="*/ 4460071 w 4460071"/>
              <a:gd name="connsiteY15" fmla="*/ 4933087 h 6858000"/>
              <a:gd name="connsiteX16" fmla="*/ 3805129 w 4460071"/>
              <a:gd name="connsiteY16" fmla="*/ 6530596 h 6858000"/>
              <a:gd name="connsiteX17" fmla="*/ 3461226 w 4460071"/>
              <a:gd name="connsiteY17" fmla="*/ 6820786 h 6858000"/>
              <a:gd name="connsiteX18" fmla="*/ 3401073 w 4460071"/>
              <a:gd name="connsiteY18" fmla="*/ 6858000 h 6858000"/>
              <a:gd name="connsiteX19" fmla="*/ 1059406 w 4460071"/>
              <a:gd name="connsiteY19" fmla="*/ 6858000 h 6858000"/>
              <a:gd name="connsiteX20" fmla="*/ 999135 w 4460071"/>
              <a:gd name="connsiteY20" fmla="*/ 6820786 h 6858000"/>
              <a:gd name="connsiteX21" fmla="*/ 654944 w 4460071"/>
              <a:gd name="connsiteY21" fmla="*/ 6530596 h 6858000"/>
              <a:gd name="connsiteX22" fmla="*/ 0 w 4460071"/>
              <a:gd name="connsiteY22" fmla="*/ 4933087 h 6858000"/>
              <a:gd name="connsiteX23" fmla="*/ 1489766 w 4460071"/>
              <a:gd name="connsiteY23" fmla="*/ 4933087 h 6858000"/>
              <a:gd name="connsiteX24" fmla="*/ 1706543 w 4460071"/>
              <a:gd name="connsiteY24" fmla="*/ 5465589 h 6858000"/>
              <a:gd name="connsiteX25" fmla="*/ 2232342 w 4460071"/>
              <a:gd name="connsiteY25" fmla="*/ 5685130 h 6858000"/>
              <a:gd name="connsiteX26" fmla="*/ 2755836 w 4460071"/>
              <a:gd name="connsiteY26" fmla="*/ 5465589 h 6858000"/>
              <a:gd name="connsiteX27" fmla="*/ 2974919 w 4460071"/>
              <a:gd name="connsiteY27" fmla="*/ 4933087 h 6858000"/>
              <a:gd name="connsiteX28" fmla="*/ 2599018 w 4460071"/>
              <a:gd name="connsiteY28" fmla="*/ 4316506 h 6858000"/>
              <a:gd name="connsiteX29" fmla="*/ 2089361 w 4460071"/>
              <a:gd name="connsiteY29" fmla="*/ 4124991 h 6858000"/>
              <a:gd name="connsiteX30" fmla="*/ 1685787 w 4460071"/>
              <a:gd name="connsiteY30" fmla="*/ 3984859 h 6858000"/>
              <a:gd name="connsiteX31" fmla="*/ 975497 w 4460071"/>
              <a:gd name="connsiteY31" fmla="*/ 3615843 h 6858000"/>
              <a:gd name="connsiteX32" fmla="*/ 299798 w 4460071"/>
              <a:gd name="connsiteY32" fmla="*/ 2950216 h 6858000"/>
              <a:gd name="connsiteX33" fmla="*/ 0 w 4460071"/>
              <a:gd name="connsiteY33" fmla="*/ 1920242 h 6858000"/>
              <a:gd name="connsiteX34" fmla="*/ 654944 w 4460071"/>
              <a:gd name="connsiteY34" fmla="*/ 327406 h 6858000"/>
              <a:gd name="connsiteX35" fmla="*/ 999135 w 4460071"/>
              <a:gd name="connsiteY35" fmla="*/ 37215 h 6858000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  <a:cxn ang="0">
                <a:pos x="connsiteX4" y="connsiteY4"/>
              </a:cxn>
              <a:cxn ang="0">
                <a:pos x="connsiteX5" y="connsiteY5"/>
              </a:cxn>
              <a:cxn ang="0">
                <a:pos x="connsiteX6" y="connsiteY6"/>
              </a:cxn>
              <a:cxn ang="0">
                <a:pos x="connsiteX7" y="connsiteY7"/>
              </a:cxn>
              <a:cxn ang="0">
                <a:pos x="connsiteX8" y="connsiteY8"/>
              </a:cxn>
              <a:cxn ang="0">
                <a:pos x="connsiteX9" y="connsiteY9"/>
              </a:cxn>
              <a:cxn ang="0">
                <a:pos x="connsiteX10" y="connsiteY10"/>
              </a:cxn>
              <a:cxn ang="0">
                <a:pos x="connsiteX11" y="connsiteY11"/>
              </a:cxn>
              <a:cxn ang="0">
                <a:pos x="connsiteX12" y="connsiteY12"/>
              </a:cxn>
              <a:cxn ang="0">
                <a:pos x="connsiteX13" y="connsiteY13"/>
              </a:cxn>
              <a:cxn ang="0">
                <a:pos x="connsiteX14" y="connsiteY14"/>
              </a:cxn>
              <a:cxn ang="0">
                <a:pos x="connsiteX15" y="connsiteY15"/>
              </a:cxn>
              <a:cxn ang="0">
                <a:pos x="connsiteX16" y="connsiteY16"/>
              </a:cxn>
              <a:cxn ang="0">
                <a:pos x="connsiteX17" y="connsiteY17"/>
              </a:cxn>
              <a:cxn ang="0">
                <a:pos x="connsiteX18" y="connsiteY18"/>
              </a:cxn>
              <a:cxn ang="0">
                <a:pos x="connsiteX19" y="connsiteY19"/>
              </a:cxn>
              <a:cxn ang="0">
                <a:pos x="connsiteX20" y="connsiteY20"/>
              </a:cxn>
              <a:cxn ang="0">
                <a:pos x="connsiteX21" y="connsiteY21"/>
              </a:cxn>
              <a:cxn ang="0">
                <a:pos x="connsiteX22" y="connsiteY22"/>
              </a:cxn>
              <a:cxn ang="0">
                <a:pos x="connsiteX23" y="connsiteY23"/>
              </a:cxn>
              <a:cxn ang="0">
                <a:pos x="connsiteX24" y="connsiteY24"/>
              </a:cxn>
              <a:cxn ang="0">
                <a:pos x="connsiteX25" y="connsiteY25"/>
              </a:cxn>
              <a:cxn ang="0">
                <a:pos x="connsiteX26" y="connsiteY26"/>
              </a:cxn>
              <a:cxn ang="0">
                <a:pos x="connsiteX27" y="connsiteY27"/>
              </a:cxn>
              <a:cxn ang="0">
                <a:pos x="connsiteX28" y="connsiteY28"/>
              </a:cxn>
              <a:cxn ang="0">
                <a:pos x="connsiteX29" y="connsiteY29"/>
              </a:cxn>
              <a:cxn ang="0">
                <a:pos x="connsiteX30" y="connsiteY30"/>
              </a:cxn>
              <a:cxn ang="0">
                <a:pos x="connsiteX31" y="connsiteY31"/>
              </a:cxn>
              <a:cxn ang="0">
                <a:pos x="connsiteX32" y="connsiteY32"/>
              </a:cxn>
              <a:cxn ang="0">
                <a:pos x="connsiteX33" y="connsiteY33"/>
              </a:cxn>
              <a:cxn ang="0">
                <a:pos x="connsiteX34" y="connsiteY34"/>
              </a:cxn>
              <a:cxn ang="0">
                <a:pos x="connsiteX35" y="connsiteY35"/>
              </a:cxn>
            </a:cxnLst>
            <a:rect l="l" t="t" r="r" b="b"/>
            <a:pathLst>
              <a:path w="4460071" h="6858000">
                <a:moveTo>
                  <a:pt x="1059407" y="0"/>
                </a:moveTo>
                <a:lnTo>
                  <a:pt x="3401072" y="0"/>
                </a:lnTo>
                <a:lnTo>
                  <a:pt x="3461226" y="37215"/>
                </a:lnTo>
                <a:cubicBezTo>
                  <a:pt x="3581337" y="120127"/>
                  <a:pt x="3695971" y="216857"/>
                  <a:pt x="3805129" y="327406"/>
                </a:cubicBezTo>
                <a:cubicBezTo>
                  <a:pt x="4241758" y="769601"/>
                  <a:pt x="4460071" y="1300547"/>
                  <a:pt x="4460071" y="1920242"/>
                </a:cubicBezTo>
                <a:lnTo>
                  <a:pt x="2974919" y="1920242"/>
                </a:lnTo>
                <a:cubicBezTo>
                  <a:pt x="2974919" y="1714716"/>
                  <a:pt x="2901891" y="1537993"/>
                  <a:pt x="2755836" y="1390076"/>
                </a:cubicBezTo>
                <a:cubicBezTo>
                  <a:pt x="2609780" y="1242159"/>
                  <a:pt x="2435282" y="1168200"/>
                  <a:pt x="2232342" y="1168200"/>
                </a:cubicBezTo>
                <a:cubicBezTo>
                  <a:pt x="2026327" y="1168200"/>
                  <a:pt x="1851061" y="1242159"/>
                  <a:pt x="1706543" y="1390076"/>
                </a:cubicBezTo>
                <a:cubicBezTo>
                  <a:pt x="1562024" y="1537993"/>
                  <a:pt x="1489766" y="1714716"/>
                  <a:pt x="1489766" y="1920242"/>
                </a:cubicBezTo>
                <a:cubicBezTo>
                  <a:pt x="1489766" y="2188052"/>
                  <a:pt x="1596617" y="2391243"/>
                  <a:pt x="1810319" y="2529818"/>
                </a:cubicBezTo>
                <a:cubicBezTo>
                  <a:pt x="2024021" y="2668394"/>
                  <a:pt x="2186219" y="2753251"/>
                  <a:pt x="2296914" y="2784392"/>
                </a:cubicBezTo>
                <a:cubicBezTo>
                  <a:pt x="2349187" y="2803077"/>
                  <a:pt x="2491399" y="2846673"/>
                  <a:pt x="2723550" y="2915182"/>
                </a:cubicBezTo>
                <a:cubicBezTo>
                  <a:pt x="2955700" y="2983692"/>
                  <a:pt x="3200151" y="3097355"/>
                  <a:pt x="3456902" y="3256171"/>
                </a:cubicBezTo>
                <a:cubicBezTo>
                  <a:pt x="3713652" y="3414988"/>
                  <a:pt x="3945034" y="3629078"/>
                  <a:pt x="4151049" y="3898444"/>
                </a:cubicBezTo>
                <a:cubicBezTo>
                  <a:pt x="4357064" y="4167809"/>
                  <a:pt x="4460071" y="4512690"/>
                  <a:pt x="4460071" y="4933087"/>
                </a:cubicBezTo>
                <a:cubicBezTo>
                  <a:pt x="4460071" y="5555897"/>
                  <a:pt x="4241758" y="6088400"/>
                  <a:pt x="3805129" y="6530596"/>
                </a:cubicBezTo>
                <a:cubicBezTo>
                  <a:pt x="3695971" y="6641144"/>
                  <a:pt x="3581337" y="6737875"/>
                  <a:pt x="3461226" y="6820786"/>
                </a:cubicBezTo>
                <a:lnTo>
                  <a:pt x="3401073" y="6858000"/>
                </a:lnTo>
                <a:lnTo>
                  <a:pt x="1059406" y="6858000"/>
                </a:lnTo>
                <a:lnTo>
                  <a:pt x="999135" y="6820786"/>
                </a:lnTo>
                <a:cubicBezTo>
                  <a:pt x="878832" y="6737875"/>
                  <a:pt x="764102" y="6641144"/>
                  <a:pt x="654944" y="6530596"/>
                </a:cubicBezTo>
                <a:cubicBezTo>
                  <a:pt x="218315" y="6088400"/>
                  <a:pt x="0" y="5555897"/>
                  <a:pt x="0" y="4933087"/>
                </a:cubicBezTo>
                <a:lnTo>
                  <a:pt x="1489766" y="4933087"/>
                </a:lnTo>
                <a:cubicBezTo>
                  <a:pt x="1489766" y="5141729"/>
                  <a:pt x="1562024" y="5319229"/>
                  <a:pt x="1706543" y="5465589"/>
                </a:cubicBezTo>
                <a:cubicBezTo>
                  <a:pt x="1851061" y="5611951"/>
                  <a:pt x="2026327" y="5685130"/>
                  <a:pt x="2232342" y="5685130"/>
                </a:cubicBezTo>
                <a:cubicBezTo>
                  <a:pt x="2435282" y="5685130"/>
                  <a:pt x="2609780" y="5611950"/>
                  <a:pt x="2755836" y="5465589"/>
                </a:cubicBezTo>
                <a:cubicBezTo>
                  <a:pt x="2901891" y="5319229"/>
                  <a:pt x="2974919" y="5141729"/>
                  <a:pt x="2974919" y="4933087"/>
                </a:cubicBezTo>
                <a:cubicBezTo>
                  <a:pt x="2974919" y="4615454"/>
                  <a:pt x="2849618" y="4409926"/>
                  <a:pt x="2599018" y="4316506"/>
                </a:cubicBezTo>
                <a:cubicBezTo>
                  <a:pt x="2348417" y="4223084"/>
                  <a:pt x="2178532" y="4159245"/>
                  <a:pt x="2089361" y="4124991"/>
                </a:cubicBezTo>
                <a:cubicBezTo>
                  <a:pt x="2043238" y="4109421"/>
                  <a:pt x="1908714" y="4062710"/>
                  <a:pt x="1685787" y="3984859"/>
                </a:cubicBezTo>
                <a:cubicBezTo>
                  <a:pt x="1462861" y="3907008"/>
                  <a:pt x="1226097" y="3784002"/>
                  <a:pt x="975497" y="3615843"/>
                </a:cubicBezTo>
                <a:cubicBezTo>
                  <a:pt x="724897" y="3447685"/>
                  <a:pt x="499664" y="3225809"/>
                  <a:pt x="299798" y="2950216"/>
                </a:cubicBezTo>
                <a:cubicBezTo>
                  <a:pt x="99933" y="2674622"/>
                  <a:pt x="0" y="2331298"/>
                  <a:pt x="0" y="1920242"/>
                </a:cubicBezTo>
                <a:cubicBezTo>
                  <a:pt x="0" y="1300547"/>
                  <a:pt x="218315" y="769601"/>
                  <a:pt x="654944" y="327406"/>
                </a:cubicBezTo>
                <a:cubicBezTo>
                  <a:pt x="764102" y="216857"/>
                  <a:pt x="878832" y="120127"/>
                  <a:pt x="999135" y="37215"/>
                </a:cubicBezTo>
                <a:close/>
              </a:path>
            </a:pathLst>
          </a:custGeom>
          <a:solidFill>
            <a:schemeClr val="bg1">
              <a:lumMod val="95000"/>
            </a:schemeClr>
          </a:solidFill>
          <a:effectLst>
            <a:innerShdw blurRad="330200" dist="254000" dir="10200000">
              <a:prstClr val="black">
                <a:alpha val="69000"/>
              </a:prstClr>
            </a:innerShdw>
          </a:effectLst>
        </p:spPr>
        <p:txBody>
          <a:bodyPr wrap="square">
            <a:noAutofit/>
          </a:bodyPr>
          <a:lstStyle/>
          <a:p>
            <a:endParaRPr lang="id-ID"/>
          </a:p>
        </p:txBody>
      </p:sp>
      <p:sp>
        <p:nvSpPr>
          <p:cNvPr id="12" name="Picture Placeholder 7">
            <a:extLst>
              <a:ext uri="{FF2B5EF4-FFF2-40B4-BE49-F238E27FC236}">
                <a16:creationId xmlns:a16="http://schemas.microsoft.com/office/drawing/2014/main" id="{614CBB63-3F6B-4C5B-AE91-7F017F5E499D}"/>
              </a:ext>
            </a:extLst>
          </p:cNvPr>
          <p:cNvSpPr>
            <a:spLocks noGrp="1"/>
          </p:cNvSpPr>
          <p:nvPr>
            <p:ph type="pic" sz="quarter" idx="11"/>
          </p:nvPr>
        </p:nvSpPr>
        <p:spPr>
          <a:xfrm>
            <a:off x="0" y="6858000"/>
            <a:ext cx="12192000" cy="6858000"/>
          </a:xfrm>
        </p:spPr>
        <p:txBody>
          <a:bodyPr/>
          <a:lstStyle/>
          <a:p>
            <a:endParaRPr lang="id-ID"/>
          </a:p>
        </p:txBody>
      </p:sp>
    </p:spTree>
    <p:extLst>
      <p:ext uri="{BB962C8B-B14F-4D97-AF65-F5344CB8AC3E}">
        <p14:creationId xmlns:p14="http://schemas.microsoft.com/office/powerpoint/2010/main" val="1431416392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6" presetClass="emph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animScale>
                                      <p:cBhvr>
                                        <p:cTn id="6" dur="4100" fill="hold"/>
                                        <p:tgtEl>
                                          <p:spTgt spid="4"/>
                                        </p:tgtEl>
                                      </p:cBhvr>
                                      <p:by x="120000" y="120000"/>
                                    </p:animScale>
                                  </p:childTnLst>
                                </p:cTn>
                              </p:par>
                              <p:par>
                                <p:cTn id="7" presetID="64" presetClass="path" presetSubtype="0" decel="100000" fill="hold" grpId="0" nodeType="withEffect" nodePh="1">
                                  <p:stCondLst>
                                    <p:cond delay="3400"/>
                                  </p:stCondLst>
                                  <p:endCondLst>
                                    <p:cond evt="begin" delay="0">
                                      <p:tn val="7"/>
                                    </p:cond>
                                  </p:endCondLst>
                                  <p:childTnLst>
                                    <p:animMotion origin="layout" path="M 0 0 L 0 -1 " pathEditMode="relative" rAng="0" ptsTypes="AA">
                                      <p:cBhvr>
                                        <p:cTn id="8" dur="750" fill="hold"/>
                                        <p:tgtEl>
                                          <p:spTgt spid="12"/>
                                        </p:tgtEl>
                                        <p:attrNameLst>
                                          <p:attrName>ppt_x</p:attrName>
                                          <p:attrName>ppt_y</p:attrName>
                                        </p:attrNameLst>
                                      </p:cBhvr>
                                      <p:rCtr x="0" y="-50000"/>
                                    </p:animMotion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4" grpId="0" animBg="1"/>
      <p:bldP spid="12" grpId="0"/>
    </p:bldLst>
  </p:timing>
</p:sldLayout>
</file>

<file path=ppt/slideLayouts/slideLayout22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1_Title Only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6" name="Freeform: Shape 15">
            <a:extLst>
              <a:ext uri="{FF2B5EF4-FFF2-40B4-BE49-F238E27FC236}">
                <a16:creationId xmlns:a16="http://schemas.microsoft.com/office/drawing/2014/main" id="{2102C452-24C6-4E6D-BC98-74B18EA10E31}"/>
              </a:ext>
            </a:extLst>
          </p:cNvPr>
          <p:cNvSpPr>
            <a:spLocks noGrp="1"/>
          </p:cNvSpPr>
          <p:nvPr>
            <p:ph type="pic" sz="quarter" idx="10"/>
          </p:nvPr>
        </p:nvSpPr>
        <p:spPr>
          <a:xfrm>
            <a:off x="7131338" y="-18246"/>
            <a:ext cx="4899036" cy="6878309"/>
          </a:xfrm>
          <a:prstGeom prst="rect">
            <a:avLst/>
          </a:prstGeom>
          <a:solidFill>
            <a:schemeClr val="bg1">
              <a:lumMod val="95000"/>
            </a:schemeClr>
          </a:solidFill>
          <a:effectLst>
            <a:innerShdw blurRad="558800" dist="127000" dir="13500000">
              <a:prstClr val="black">
                <a:alpha val="75000"/>
              </a:prstClr>
            </a:innerShdw>
          </a:effectLst>
        </p:spPr>
        <p:txBody>
          <a:bodyPr wrap="square">
            <a:noAutofit/>
          </a:bodyPr>
          <a:lstStyle>
            <a:lvl1pPr>
              <a:defRPr>
                <a:effectLst>
                  <a:innerShdw blurRad="368300" dist="50800" dir="13500000">
                    <a:prstClr val="black">
                      <a:alpha val="80000"/>
                    </a:prstClr>
                  </a:innerShdw>
                </a:effectLst>
              </a:defRPr>
            </a:lvl1pPr>
          </a:lstStyle>
          <a:p>
            <a:endParaRPr lang="id-ID"/>
          </a:p>
        </p:txBody>
      </p:sp>
      <p:sp>
        <p:nvSpPr>
          <p:cNvPr id="23" name="Picture Placeholder 7">
            <a:extLst>
              <a:ext uri="{FF2B5EF4-FFF2-40B4-BE49-F238E27FC236}">
                <a16:creationId xmlns:a16="http://schemas.microsoft.com/office/drawing/2014/main" id="{2FA36FE8-E2D2-4E05-AFF6-51FF007BDC86}"/>
              </a:ext>
            </a:extLst>
          </p:cNvPr>
          <p:cNvSpPr>
            <a:spLocks noGrp="1"/>
          </p:cNvSpPr>
          <p:nvPr>
            <p:ph type="pic" sz="quarter" idx="11"/>
          </p:nvPr>
        </p:nvSpPr>
        <p:spPr>
          <a:xfrm>
            <a:off x="0" y="6858000"/>
            <a:ext cx="12192000" cy="6858000"/>
          </a:xfrm>
        </p:spPr>
        <p:txBody>
          <a:bodyPr/>
          <a:lstStyle/>
          <a:p>
            <a:endParaRPr lang="id-ID"/>
          </a:p>
        </p:txBody>
      </p:sp>
    </p:spTree>
    <p:extLst>
      <p:ext uri="{BB962C8B-B14F-4D97-AF65-F5344CB8AC3E}">
        <p14:creationId xmlns:p14="http://schemas.microsoft.com/office/powerpoint/2010/main" val="2276092114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6" presetClass="emph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animScale>
                                      <p:cBhvr>
                                        <p:cTn id="6" dur="3700" fill="hold"/>
                                        <p:tgtEl>
                                          <p:spTgt spid="16"/>
                                        </p:tgtEl>
                                      </p:cBhvr>
                                      <p:by x="120000" y="120000"/>
                                    </p:animScale>
                                  </p:childTnLst>
                                </p:cTn>
                              </p:par>
                              <p:par>
                                <p:cTn id="7" presetID="64" presetClass="path" presetSubtype="0" decel="100000" fill="hold" grpId="0" nodeType="withEffect" nodePh="1">
                                  <p:stCondLst>
                                    <p:cond delay="2900"/>
                                  </p:stCondLst>
                                  <p:endCondLst>
                                    <p:cond evt="begin" delay="0">
                                      <p:tn val="7"/>
                                    </p:cond>
                                  </p:endCondLst>
                                  <p:childTnLst>
                                    <p:animMotion origin="layout" path="M 0 0 L 0 -1 " pathEditMode="relative" rAng="0" ptsTypes="AA">
                                      <p:cBhvr>
                                        <p:cTn id="8" dur="800" fill="hold"/>
                                        <p:tgtEl>
                                          <p:spTgt spid="23"/>
                                        </p:tgtEl>
                                        <p:attrNameLst>
                                          <p:attrName>ppt_x</p:attrName>
                                          <p:attrName>ppt_y</p:attrName>
                                        </p:attrNameLst>
                                      </p:cBhvr>
                                      <p:rCtr x="0" y="-50000"/>
                                    </p:animMotion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16" grpId="0" animBg="1"/>
      <p:bldP spid="23" grpId="0"/>
    </p:bldLst>
  </p:timing>
</p:sldLayout>
</file>

<file path=ppt/slideLayouts/slideLayout23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1_Blank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Date Placeholder 1">
            <a:extLst>
              <a:ext uri="{FF2B5EF4-FFF2-40B4-BE49-F238E27FC236}">
                <a16:creationId xmlns:a16="http://schemas.microsoft.com/office/drawing/2014/main" id="{524FE0D2-88BB-4543-A819-10E710061867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9AAC6CA3-0F4D-489D-9419-DAC691168E8B}" type="datetimeFigureOut">
              <a:rPr lang="id-ID" smtClean="0"/>
              <a:t>21/02/2019</a:t>
            </a:fld>
            <a:endParaRPr lang="id-ID"/>
          </a:p>
        </p:txBody>
      </p:sp>
      <p:sp>
        <p:nvSpPr>
          <p:cNvPr id="3" name="Footer Placeholder 2">
            <a:extLst>
              <a:ext uri="{FF2B5EF4-FFF2-40B4-BE49-F238E27FC236}">
                <a16:creationId xmlns:a16="http://schemas.microsoft.com/office/drawing/2014/main" id="{8A09D593-B0EA-44D5-8AB5-3429887839DE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id-ID"/>
          </a:p>
        </p:txBody>
      </p:sp>
      <p:sp>
        <p:nvSpPr>
          <p:cNvPr id="4" name="Slide Number Placeholder 3">
            <a:extLst>
              <a:ext uri="{FF2B5EF4-FFF2-40B4-BE49-F238E27FC236}">
                <a16:creationId xmlns:a16="http://schemas.microsoft.com/office/drawing/2014/main" id="{4FD07D21-22F7-43B9-8816-91B094FC6137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D27070A-B063-45BB-8ED0-2722772EE435}" type="slidenum">
              <a:rPr lang="id-ID" smtClean="0"/>
              <a:t>‹#›</a:t>
            </a:fld>
            <a:endParaRPr lang="id-ID"/>
          </a:p>
        </p:txBody>
      </p:sp>
      <p:sp>
        <p:nvSpPr>
          <p:cNvPr id="11" name="Picture Placeholder 10">
            <a:extLst>
              <a:ext uri="{FF2B5EF4-FFF2-40B4-BE49-F238E27FC236}">
                <a16:creationId xmlns:a16="http://schemas.microsoft.com/office/drawing/2014/main" id="{E272AB22-140E-464C-A37B-6C3BE3E766CD}"/>
              </a:ext>
            </a:extLst>
          </p:cNvPr>
          <p:cNvSpPr>
            <a:spLocks noGrp="1"/>
          </p:cNvSpPr>
          <p:nvPr>
            <p:ph type="pic" sz="quarter" idx="13"/>
          </p:nvPr>
        </p:nvSpPr>
        <p:spPr>
          <a:xfrm>
            <a:off x="1282700" y="2184400"/>
            <a:ext cx="1841500" cy="3980656"/>
          </a:xfrm>
        </p:spPr>
        <p:txBody>
          <a:bodyPr/>
          <a:lstStyle/>
          <a:p>
            <a:endParaRPr lang="id-ID"/>
          </a:p>
        </p:txBody>
      </p:sp>
      <p:sp>
        <p:nvSpPr>
          <p:cNvPr id="12" name="Picture Placeholder 10">
            <a:extLst>
              <a:ext uri="{FF2B5EF4-FFF2-40B4-BE49-F238E27FC236}">
                <a16:creationId xmlns:a16="http://schemas.microsoft.com/office/drawing/2014/main" id="{E8C652C2-A789-475C-BB5A-D7DE2E0507D8}"/>
              </a:ext>
            </a:extLst>
          </p:cNvPr>
          <p:cNvSpPr>
            <a:spLocks noGrp="1"/>
          </p:cNvSpPr>
          <p:nvPr>
            <p:ph type="pic" sz="quarter" idx="14"/>
          </p:nvPr>
        </p:nvSpPr>
        <p:spPr>
          <a:xfrm>
            <a:off x="3886200" y="2184400"/>
            <a:ext cx="1803400" cy="3980656"/>
          </a:xfrm>
        </p:spPr>
        <p:txBody>
          <a:bodyPr/>
          <a:lstStyle/>
          <a:p>
            <a:endParaRPr lang="id-ID"/>
          </a:p>
        </p:txBody>
      </p:sp>
      <p:sp>
        <p:nvSpPr>
          <p:cNvPr id="13" name="Picture Placeholder 10">
            <a:extLst>
              <a:ext uri="{FF2B5EF4-FFF2-40B4-BE49-F238E27FC236}">
                <a16:creationId xmlns:a16="http://schemas.microsoft.com/office/drawing/2014/main" id="{92363D8B-4FB2-4789-813E-A281BDECD45E}"/>
              </a:ext>
            </a:extLst>
          </p:cNvPr>
          <p:cNvSpPr>
            <a:spLocks noGrp="1"/>
          </p:cNvSpPr>
          <p:nvPr>
            <p:ph type="pic" sz="quarter" idx="15"/>
          </p:nvPr>
        </p:nvSpPr>
        <p:spPr>
          <a:xfrm>
            <a:off x="6464300" y="2184400"/>
            <a:ext cx="1841500" cy="3980656"/>
          </a:xfrm>
        </p:spPr>
        <p:txBody>
          <a:bodyPr/>
          <a:lstStyle/>
          <a:p>
            <a:endParaRPr lang="id-ID"/>
          </a:p>
        </p:txBody>
      </p:sp>
      <p:sp>
        <p:nvSpPr>
          <p:cNvPr id="14" name="Picture Placeholder 10">
            <a:extLst>
              <a:ext uri="{FF2B5EF4-FFF2-40B4-BE49-F238E27FC236}">
                <a16:creationId xmlns:a16="http://schemas.microsoft.com/office/drawing/2014/main" id="{A6E79DE4-5684-4523-A1DA-E5077212AB78}"/>
              </a:ext>
            </a:extLst>
          </p:cNvPr>
          <p:cNvSpPr>
            <a:spLocks noGrp="1"/>
          </p:cNvSpPr>
          <p:nvPr>
            <p:ph type="pic" sz="quarter" idx="16"/>
          </p:nvPr>
        </p:nvSpPr>
        <p:spPr>
          <a:xfrm>
            <a:off x="9067800" y="2184400"/>
            <a:ext cx="1803400" cy="3980656"/>
          </a:xfrm>
        </p:spPr>
        <p:txBody>
          <a:bodyPr/>
          <a:lstStyle/>
          <a:p>
            <a:endParaRPr lang="id-ID"/>
          </a:p>
        </p:txBody>
      </p:sp>
    </p:spTree>
    <p:extLst>
      <p:ext uri="{BB962C8B-B14F-4D97-AF65-F5344CB8AC3E}">
        <p14:creationId xmlns:p14="http://schemas.microsoft.com/office/powerpoint/2010/main" val="2219188816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6" presetClass="emph" presetSubtype="0" fill="hold" grpId="0" nodeType="withEffect" nodePh="1">
                                  <p:stCondLst>
                                    <p:cond delay="0"/>
                                  </p:stCondLst>
                                  <p:endCondLst>
                                    <p:cond evt="begin" delay="0">
                                      <p:tn val="5"/>
                                    </p:cond>
                                  </p:endCondLst>
                                  <p:childTnLst>
                                    <p:animScale>
                                      <p:cBhvr>
                                        <p:cTn id="6" dur="3500" fill="hold"/>
                                        <p:tgtEl>
                                          <p:spTgt spid="11"/>
                                        </p:tgtEl>
                                      </p:cBhvr>
                                      <p:by x="120000" y="120000"/>
                                    </p:animScale>
                                  </p:childTnLst>
                                </p:cTn>
                              </p:par>
                              <p:par>
                                <p:cTn id="7" presetID="6" presetClass="emph" presetSubtype="0" fill="hold" grpId="0" nodeType="withEffect" nodePh="1">
                                  <p:stCondLst>
                                    <p:cond delay="0"/>
                                  </p:stCondLst>
                                  <p:endCondLst>
                                    <p:cond evt="begin" delay="0">
                                      <p:tn val="7"/>
                                    </p:cond>
                                  </p:endCondLst>
                                  <p:childTnLst>
                                    <p:animScale>
                                      <p:cBhvr>
                                        <p:cTn id="8" dur="3500" fill="hold"/>
                                        <p:tgtEl>
                                          <p:spTgt spid="12"/>
                                        </p:tgtEl>
                                      </p:cBhvr>
                                      <p:by x="120000" y="120000"/>
                                    </p:animScale>
                                  </p:childTnLst>
                                </p:cTn>
                              </p:par>
                              <p:par>
                                <p:cTn id="9" presetID="6" presetClass="emph" presetSubtype="0" fill="hold" grpId="0" nodeType="withEffect" nodePh="1">
                                  <p:stCondLst>
                                    <p:cond delay="0"/>
                                  </p:stCondLst>
                                  <p:endCondLst>
                                    <p:cond evt="begin" delay="0">
                                      <p:tn val="9"/>
                                    </p:cond>
                                  </p:endCondLst>
                                  <p:childTnLst>
                                    <p:animScale>
                                      <p:cBhvr>
                                        <p:cTn id="10" dur="3500" fill="hold"/>
                                        <p:tgtEl>
                                          <p:spTgt spid="13"/>
                                        </p:tgtEl>
                                      </p:cBhvr>
                                      <p:by x="120000" y="120000"/>
                                    </p:animScale>
                                  </p:childTnLst>
                                </p:cTn>
                              </p:par>
                              <p:par>
                                <p:cTn id="11" presetID="6" presetClass="emph" presetSubtype="0" fill="hold" grpId="0" nodeType="withEffect" nodePh="1">
                                  <p:stCondLst>
                                    <p:cond delay="0"/>
                                  </p:stCondLst>
                                  <p:endCondLst>
                                    <p:cond evt="begin" delay="0">
                                      <p:tn val="11"/>
                                    </p:cond>
                                  </p:endCondLst>
                                  <p:childTnLst>
                                    <p:animScale>
                                      <p:cBhvr>
                                        <p:cTn id="12" dur="3500" fill="hold"/>
                                        <p:tgtEl>
                                          <p:spTgt spid="14"/>
                                        </p:tgtEl>
                                      </p:cBhvr>
                                      <p:by x="120000" y="120000"/>
                                    </p:animScale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11" grpId="0"/>
      <p:bldP spid="12" grpId="0"/>
      <p:bldP spid="13" grpId="0"/>
      <p:bldP spid="14" grpId="0"/>
    </p:bldLst>
  </p:timing>
</p:sldLayout>
</file>

<file path=ppt/slideLayouts/slideLayout24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4_Title Only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9" name="Picture Placeholder 8">
            <a:extLst>
              <a:ext uri="{FF2B5EF4-FFF2-40B4-BE49-F238E27FC236}">
                <a16:creationId xmlns:a16="http://schemas.microsoft.com/office/drawing/2014/main" id="{4DE326D5-3E3C-4549-964F-691A97377A22}"/>
              </a:ext>
            </a:extLst>
          </p:cNvPr>
          <p:cNvSpPr>
            <a:spLocks noGrp="1"/>
          </p:cNvSpPr>
          <p:nvPr>
            <p:ph type="pic" sz="quarter" idx="10"/>
          </p:nvPr>
        </p:nvSpPr>
        <p:spPr>
          <a:xfrm>
            <a:off x="1077009" y="1"/>
            <a:ext cx="5041887" cy="6857999"/>
          </a:xfrm>
          <a:custGeom>
            <a:avLst/>
            <a:gdLst>
              <a:gd name="connsiteX0" fmla="*/ 788097 w 5041887"/>
              <a:gd name="connsiteY0" fmla="*/ 0 h 6857999"/>
              <a:gd name="connsiteX1" fmla="*/ 4258863 w 5041887"/>
              <a:gd name="connsiteY1" fmla="*/ 0 h 6857999"/>
              <a:gd name="connsiteX2" fmla="*/ 4319279 w 5041887"/>
              <a:gd name="connsiteY2" fmla="*/ 45059 h 6857999"/>
              <a:gd name="connsiteX3" fmla="*/ 4848118 w 5041887"/>
              <a:gd name="connsiteY3" fmla="*/ 765465 h 6857999"/>
              <a:gd name="connsiteX4" fmla="*/ 5041887 w 5041887"/>
              <a:gd name="connsiteY4" fmla="*/ 2431311 h 6857999"/>
              <a:gd name="connsiteX5" fmla="*/ 5041887 w 5041887"/>
              <a:gd name="connsiteY5" fmla="*/ 3279277 h 6857999"/>
              <a:gd name="connsiteX6" fmla="*/ 2788918 w 5041887"/>
              <a:gd name="connsiteY6" fmla="*/ 3279277 h 6857999"/>
              <a:gd name="connsiteX7" fmla="*/ 2788918 w 5041887"/>
              <a:gd name="connsiteY7" fmla="*/ 1810612 h 6857999"/>
              <a:gd name="connsiteX8" fmla="*/ 2740534 w 5041887"/>
              <a:gd name="connsiteY8" fmla="*/ 1126216 h 6857999"/>
              <a:gd name="connsiteX9" fmla="*/ 2535366 w 5041887"/>
              <a:gd name="connsiteY9" fmla="*/ 1016382 h 6857999"/>
              <a:gd name="connsiteX10" fmla="*/ 2304610 w 5041887"/>
              <a:gd name="connsiteY10" fmla="*/ 1153664 h 6857999"/>
              <a:gd name="connsiteX11" fmla="*/ 2252969 w 5041887"/>
              <a:gd name="connsiteY11" fmla="*/ 1874969 h 6857999"/>
              <a:gd name="connsiteX12" fmla="*/ 2252969 w 5041887"/>
              <a:gd name="connsiteY12" fmla="*/ 5531470 h 6857999"/>
              <a:gd name="connsiteX13" fmla="*/ 2304261 w 5041887"/>
              <a:gd name="connsiteY13" fmla="*/ 6223311 h 6857999"/>
              <a:gd name="connsiteX14" fmla="*/ 2520866 w 5041887"/>
              <a:gd name="connsiteY14" fmla="*/ 6356018 h 6857999"/>
              <a:gd name="connsiteX15" fmla="*/ 2734679 w 5041887"/>
              <a:gd name="connsiteY15" fmla="*/ 6220403 h 6857999"/>
              <a:gd name="connsiteX16" fmla="*/ 2788918 w 5041887"/>
              <a:gd name="connsiteY16" fmla="*/ 5457886 h 6857999"/>
              <a:gd name="connsiteX17" fmla="*/ 2788918 w 5041887"/>
              <a:gd name="connsiteY17" fmla="*/ 4371023 h 6857999"/>
              <a:gd name="connsiteX18" fmla="*/ 5041887 w 5041887"/>
              <a:gd name="connsiteY18" fmla="*/ 4371023 h 6857999"/>
              <a:gd name="connsiteX19" fmla="*/ 5041887 w 5041887"/>
              <a:gd name="connsiteY19" fmla="*/ 4776939 h 6857999"/>
              <a:gd name="connsiteX20" fmla="*/ 4860873 w 5041887"/>
              <a:gd name="connsiteY20" fmla="*/ 6548005 h 6857999"/>
              <a:gd name="connsiteX21" fmla="*/ 4743007 w 5041887"/>
              <a:gd name="connsiteY21" fmla="*/ 6807654 h 6857999"/>
              <a:gd name="connsiteX22" fmla="*/ 4710638 w 5041887"/>
              <a:gd name="connsiteY22" fmla="*/ 6857999 h 6857999"/>
              <a:gd name="connsiteX23" fmla="*/ 307476 w 5041887"/>
              <a:gd name="connsiteY23" fmla="*/ 6857999 h 6857999"/>
              <a:gd name="connsiteX24" fmla="*/ 254185 w 5041887"/>
              <a:gd name="connsiteY24" fmla="*/ 6750973 h 6857999"/>
              <a:gd name="connsiteX25" fmla="*/ 198189 w 5041887"/>
              <a:gd name="connsiteY25" fmla="*/ 6604453 h 6857999"/>
              <a:gd name="connsiteX26" fmla="*/ 0 w 5041887"/>
              <a:gd name="connsiteY26" fmla="*/ 4827107 h 6857999"/>
              <a:gd name="connsiteX27" fmla="*/ 0 w 5041887"/>
              <a:gd name="connsiteY27" fmla="*/ 2525831 h 6857999"/>
              <a:gd name="connsiteX28" fmla="*/ 59976 w 5041887"/>
              <a:gd name="connsiteY28" fmla="*/ 1224225 h 6857999"/>
              <a:gd name="connsiteX29" fmla="*/ 424952 w 5041887"/>
              <a:gd name="connsiteY29" fmla="*/ 370987 h 6857999"/>
              <a:gd name="connsiteX30" fmla="*/ 787650 w 5041887"/>
              <a:gd name="connsiteY30" fmla="*/ 303 h 6857999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  <a:cxn ang="0">
                <a:pos x="connsiteX4" y="connsiteY4"/>
              </a:cxn>
              <a:cxn ang="0">
                <a:pos x="connsiteX5" y="connsiteY5"/>
              </a:cxn>
              <a:cxn ang="0">
                <a:pos x="connsiteX6" y="connsiteY6"/>
              </a:cxn>
              <a:cxn ang="0">
                <a:pos x="connsiteX7" y="connsiteY7"/>
              </a:cxn>
              <a:cxn ang="0">
                <a:pos x="connsiteX8" y="connsiteY8"/>
              </a:cxn>
              <a:cxn ang="0">
                <a:pos x="connsiteX9" y="connsiteY9"/>
              </a:cxn>
              <a:cxn ang="0">
                <a:pos x="connsiteX10" y="connsiteY10"/>
              </a:cxn>
              <a:cxn ang="0">
                <a:pos x="connsiteX11" y="connsiteY11"/>
              </a:cxn>
              <a:cxn ang="0">
                <a:pos x="connsiteX12" y="connsiteY12"/>
              </a:cxn>
              <a:cxn ang="0">
                <a:pos x="connsiteX13" y="connsiteY13"/>
              </a:cxn>
              <a:cxn ang="0">
                <a:pos x="connsiteX14" y="connsiteY14"/>
              </a:cxn>
              <a:cxn ang="0">
                <a:pos x="connsiteX15" y="connsiteY15"/>
              </a:cxn>
              <a:cxn ang="0">
                <a:pos x="connsiteX16" y="connsiteY16"/>
              </a:cxn>
              <a:cxn ang="0">
                <a:pos x="connsiteX17" y="connsiteY17"/>
              </a:cxn>
              <a:cxn ang="0">
                <a:pos x="connsiteX18" y="connsiteY18"/>
              </a:cxn>
              <a:cxn ang="0">
                <a:pos x="connsiteX19" y="connsiteY19"/>
              </a:cxn>
              <a:cxn ang="0">
                <a:pos x="connsiteX20" y="connsiteY20"/>
              </a:cxn>
              <a:cxn ang="0">
                <a:pos x="connsiteX21" y="connsiteY21"/>
              </a:cxn>
              <a:cxn ang="0">
                <a:pos x="connsiteX22" y="connsiteY22"/>
              </a:cxn>
              <a:cxn ang="0">
                <a:pos x="connsiteX23" y="connsiteY23"/>
              </a:cxn>
              <a:cxn ang="0">
                <a:pos x="connsiteX24" y="connsiteY24"/>
              </a:cxn>
              <a:cxn ang="0">
                <a:pos x="connsiteX25" y="connsiteY25"/>
              </a:cxn>
              <a:cxn ang="0">
                <a:pos x="connsiteX26" y="connsiteY26"/>
              </a:cxn>
              <a:cxn ang="0">
                <a:pos x="connsiteX27" y="connsiteY27"/>
              </a:cxn>
              <a:cxn ang="0">
                <a:pos x="connsiteX28" y="connsiteY28"/>
              </a:cxn>
              <a:cxn ang="0">
                <a:pos x="connsiteX29" y="connsiteY29"/>
              </a:cxn>
              <a:cxn ang="0">
                <a:pos x="connsiteX30" y="connsiteY30"/>
              </a:cxn>
            </a:cxnLst>
            <a:rect l="l" t="t" r="r" b="b"/>
            <a:pathLst>
              <a:path w="5041887" h="6857999">
                <a:moveTo>
                  <a:pt x="788097" y="0"/>
                </a:moveTo>
                <a:lnTo>
                  <a:pt x="4258863" y="0"/>
                </a:lnTo>
                <a:lnTo>
                  <a:pt x="4319279" y="45059"/>
                </a:lnTo>
                <a:cubicBezTo>
                  <a:pt x="4574954" y="251269"/>
                  <a:pt x="4751233" y="491405"/>
                  <a:pt x="4848118" y="765465"/>
                </a:cubicBezTo>
                <a:cubicBezTo>
                  <a:pt x="4977298" y="1130880"/>
                  <a:pt x="5041887" y="1686162"/>
                  <a:pt x="5041887" y="2431311"/>
                </a:cubicBezTo>
                <a:lnTo>
                  <a:pt x="5041887" y="3279277"/>
                </a:lnTo>
                <a:lnTo>
                  <a:pt x="2788918" y="3279277"/>
                </a:lnTo>
                <a:lnTo>
                  <a:pt x="2788918" y="1810612"/>
                </a:lnTo>
                <a:cubicBezTo>
                  <a:pt x="2788918" y="1427570"/>
                  <a:pt x="2772790" y="1199438"/>
                  <a:pt x="2740534" y="1126216"/>
                </a:cubicBezTo>
                <a:cubicBezTo>
                  <a:pt x="2708278" y="1052993"/>
                  <a:pt x="2639888" y="1016382"/>
                  <a:pt x="2535366" y="1016382"/>
                </a:cubicBezTo>
                <a:cubicBezTo>
                  <a:pt x="2415956" y="1016382"/>
                  <a:pt x="2339038" y="1062142"/>
                  <a:pt x="2304610" y="1153664"/>
                </a:cubicBezTo>
                <a:cubicBezTo>
                  <a:pt x="2270183" y="1245186"/>
                  <a:pt x="2252969" y="1485621"/>
                  <a:pt x="2252969" y="1874969"/>
                </a:cubicBezTo>
                <a:lnTo>
                  <a:pt x="2252969" y="5531470"/>
                </a:lnTo>
                <a:cubicBezTo>
                  <a:pt x="2252969" y="5904226"/>
                  <a:pt x="2270067" y="6134839"/>
                  <a:pt x="2304261" y="6223311"/>
                </a:cubicBezTo>
                <a:cubicBezTo>
                  <a:pt x="2338456" y="6311783"/>
                  <a:pt x="2410658" y="6356018"/>
                  <a:pt x="2520866" y="6356018"/>
                </a:cubicBezTo>
                <a:cubicBezTo>
                  <a:pt x="2627249" y="6356018"/>
                  <a:pt x="2698521" y="6310813"/>
                  <a:pt x="2734679" y="6220403"/>
                </a:cubicBezTo>
                <a:cubicBezTo>
                  <a:pt x="2770838" y="6129993"/>
                  <a:pt x="2788918" y="5875820"/>
                  <a:pt x="2788918" y="5457886"/>
                </a:cubicBezTo>
                <a:lnTo>
                  <a:pt x="2788918" y="4371023"/>
                </a:lnTo>
                <a:lnTo>
                  <a:pt x="5041887" y="4371023"/>
                </a:lnTo>
                <a:lnTo>
                  <a:pt x="5041887" y="4776939"/>
                </a:lnTo>
                <a:cubicBezTo>
                  <a:pt x="5041887" y="5600351"/>
                  <a:pt x="4981549" y="6190706"/>
                  <a:pt x="4860873" y="6548005"/>
                </a:cubicBezTo>
                <a:cubicBezTo>
                  <a:pt x="4830704" y="6637330"/>
                  <a:pt x="4791415" y="6723880"/>
                  <a:pt x="4743007" y="6807654"/>
                </a:cubicBezTo>
                <a:lnTo>
                  <a:pt x="4710638" y="6857999"/>
                </a:lnTo>
                <a:lnTo>
                  <a:pt x="307476" y="6857999"/>
                </a:lnTo>
                <a:lnTo>
                  <a:pt x="254185" y="6750973"/>
                </a:lnTo>
                <a:cubicBezTo>
                  <a:pt x="233370" y="6703493"/>
                  <a:pt x="214705" y="6654653"/>
                  <a:pt x="198189" y="6604453"/>
                </a:cubicBezTo>
                <a:cubicBezTo>
                  <a:pt x="66063" y="6202853"/>
                  <a:pt x="0" y="5610405"/>
                  <a:pt x="0" y="4827107"/>
                </a:cubicBezTo>
                <a:lnTo>
                  <a:pt x="0" y="2525831"/>
                </a:lnTo>
                <a:cubicBezTo>
                  <a:pt x="0" y="1949923"/>
                  <a:pt x="19992" y="1516055"/>
                  <a:pt x="59976" y="1224225"/>
                </a:cubicBezTo>
                <a:cubicBezTo>
                  <a:pt x="99960" y="932394"/>
                  <a:pt x="221619" y="647981"/>
                  <a:pt x="424952" y="370987"/>
                </a:cubicBezTo>
                <a:cubicBezTo>
                  <a:pt x="526618" y="232490"/>
                  <a:pt x="647517" y="108928"/>
                  <a:pt x="787650" y="303"/>
                </a:cubicBezTo>
                <a:close/>
              </a:path>
            </a:pathLst>
          </a:custGeom>
          <a:solidFill>
            <a:schemeClr val="bg1">
              <a:lumMod val="95000"/>
            </a:schemeClr>
          </a:solidFill>
          <a:effectLst>
            <a:innerShdw blurRad="558800" dist="127000" dir="13500000">
              <a:prstClr val="black">
                <a:alpha val="75000"/>
              </a:prstClr>
            </a:innerShdw>
          </a:effectLst>
        </p:spPr>
        <p:txBody>
          <a:bodyPr wrap="square">
            <a:noAutofit/>
          </a:bodyPr>
          <a:lstStyle>
            <a:lvl1pPr>
              <a:defRPr>
                <a:effectLst>
                  <a:innerShdw blurRad="368300" dist="50800" dir="13500000">
                    <a:prstClr val="black">
                      <a:alpha val="80000"/>
                    </a:prstClr>
                  </a:innerShdw>
                </a:effectLst>
              </a:defRPr>
            </a:lvl1pPr>
          </a:lstStyle>
          <a:p>
            <a:endParaRPr lang="id-ID"/>
          </a:p>
        </p:txBody>
      </p:sp>
    </p:spTree>
    <p:extLst>
      <p:ext uri="{BB962C8B-B14F-4D97-AF65-F5344CB8AC3E}">
        <p14:creationId xmlns:p14="http://schemas.microsoft.com/office/powerpoint/2010/main" val="2783245336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6" presetClass="emph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animScale>
                                      <p:cBhvr>
                                        <p:cTn id="6" dur="3400" fill="hold"/>
                                        <p:tgtEl>
                                          <p:spTgt spid="9"/>
                                        </p:tgtEl>
                                      </p:cBhvr>
                                      <p:by x="120000" y="120000"/>
                                    </p:animScale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9" grpId="0" animBg="1"/>
    </p:bldLst>
  </p:timing>
</p:sldLayout>
</file>

<file path=ppt/slideLayouts/slideLayout25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7_Title Sli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3" name="Picture Placeholder 12">
            <a:extLst>
              <a:ext uri="{FF2B5EF4-FFF2-40B4-BE49-F238E27FC236}">
                <a16:creationId xmlns:a16="http://schemas.microsoft.com/office/drawing/2014/main" id="{B2FFA47F-2744-4A7B-93B8-6E627D57382B}"/>
              </a:ext>
            </a:extLst>
          </p:cNvPr>
          <p:cNvSpPr>
            <a:spLocks noGrp="1"/>
          </p:cNvSpPr>
          <p:nvPr>
            <p:ph type="pic" sz="quarter" idx="13"/>
          </p:nvPr>
        </p:nvSpPr>
        <p:spPr>
          <a:xfrm>
            <a:off x="2324100" y="2176461"/>
            <a:ext cx="7543800" cy="1571625"/>
          </a:xfrm>
          <a:custGeom>
            <a:avLst/>
            <a:gdLst>
              <a:gd name="connsiteX0" fmla="*/ 6924675 w 7543800"/>
              <a:gd name="connsiteY0" fmla="*/ 0 h 1571625"/>
              <a:gd name="connsiteX1" fmla="*/ 7543800 w 7543800"/>
              <a:gd name="connsiteY1" fmla="*/ 1571625 h 1571625"/>
              <a:gd name="connsiteX2" fmla="*/ 628650 w 7543800"/>
              <a:gd name="connsiteY2" fmla="*/ 1552575 h 1571625"/>
              <a:gd name="connsiteX3" fmla="*/ 0 w 7543800"/>
              <a:gd name="connsiteY3" fmla="*/ 9525 h 1571625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</a:cxnLst>
            <a:rect l="l" t="t" r="r" b="b"/>
            <a:pathLst>
              <a:path w="7543800" h="1571625">
                <a:moveTo>
                  <a:pt x="6924675" y="0"/>
                </a:moveTo>
                <a:lnTo>
                  <a:pt x="7543800" y="1571625"/>
                </a:lnTo>
                <a:lnTo>
                  <a:pt x="628650" y="1552575"/>
                </a:lnTo>
                <a:lnTo>
                  <a:pt x="0" y="9525"/>
                </a:lnTo>
                <a:close/>
              </a:path>
            </a:pathLst>
          </a:custGeom>
          <a:solidFill>
            <a:schemeClr val="bg1">
              <a:lumMod val="95000"/>
            </a:schemeClr>
          </a:solidFill>
          <a:ln>
            <a:noFill/>
          </a:ln>
          <a:effectLst>
            <a:innerShdw blurRad="482600" dist="50800" dir="16200000">
              <a:prstClr val="black">
                <a:alpha val="90000"/>
              </a:prstClr>
            </a:innerShdw>
          </a:effectLst>
        </p:spPr>
        <p:txBody>
          <a:bodyPr vert="horz" wrap="square" lIns="91440" tIns="45720" rIns="91440" bIns="45720" rtlCol="0">
            <a:noAutofit/>
          </a:bodyPr>
          <a:lstStyle>
            <a:lvl1pPr>
              <a:defRPr lang="id-ID"/>
            </a:lvl1pPr>
          </a:lstStyle>
          <a:p>
            <a:pPr lvl="0"/>
            <a:endParaRPr lang="id-ID"/>
          </a:p>
        </p:txBody>
      </p:sp>
      <p:sp>
        <p:nvSpPr>
          <p:cNvPr id="9" name="Picture Placeholder 8">
            <a:extLst>
              <a:ext uri="{FF2B5EF4-FFF2-40B4-BE49-F238E27FC236}">
                <a16:creationId xmlns:a16="http://schemas.microsoft.com/office/drawing/2014/main" id="{80F7AFF2-CC55-4337-83F3-DF7EFAC5B07F}"/>
              </a:ext>
            </a:extLst>
          </p:cNvPr>
          <p:cNvSpPr>
            <a:spLocks noGrp="1"/>
          </p:cNvSpPr>
          <p:nvPr>
            <p:ph type="pic" sz="quarter" idx="11"/>
          </p:nvPr>
        </p:nvSpPr>
        <p:spPr>
          <a:xfrm>
            <a:off x="2324100" y="638175"/>
            <a:ext cx="7543800" cy="1571625"/>
          </a:xfrm>
          <a:custGeom>
            <a:avLst/>
            <a:gdLst>
              <a:gd name="connsiteX0" fmla="*/ 619125 w 7543800"/>
              <a:gd name="connsiteY0" fmla="*/ 0 h 1571625"/>
              <a:gd name="connsiteX1" fmla="*/ 7543800 w 7543800"/>
              <a:gd name="connsiteY1" fmla="*/ 9525 h 1571625"/>
              <a:gd name="connsiteX2" fmla="*/ 6915150 w 7543800"/>
              <a:gd name="connsiteY2" fmla="*/ 1552575 h 1571625"/>
              <a:gd name="connsiteX3" fmla="*/ 0 w 7543800"/>
              <a:gd name="connsiteY3" fmla="*/ 1571625 h 1571625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</a:cxnLst>
            <a:rect l="l" t="t" r="r" b="b"/>
            <a:pathLst>
              <a:path w="7543800" h="1571625">
                <a:moveTo>
                  <a:pt x="619125" y="0"/>
                </a:moveTo>
                <a:lnTo>
                  <a:pt x="7543800" y="9525"/>
                </a:lnTo>
                <a:lnTo>
                  <a:pt x="6915150" y="1552575"/>
                </a:lnTo>
                <a:lnTo>
                  <a:pt x="0" y="1571625"/>
                </a:lnTo>
                <a:close/>
              </a:path>
            </a:pathLst>
          </a:custGeom>
          <a:solidFill>
            <a:schemeClr val="bg1">
              <a:lumMod val="95000"/>
            </a:schemeClr>
          </a:solidFill>
          <a:effectLst>
            <a:innerShdw blurRad="482600" dist="50800" dir="16200000">
              <a:prstClr val="black">
                <a:alpha val="90000"/>
              </a:prstClr>
            </a:innerShdw>
          </a:effectLst>
        </p:spPr>
        <p:txBody>
          <a:bodyPr wrap="square">
            <a:noAutofit/>
          </a:bodyPr>
          <a:lstStyle/>
          <a:p>
            <a:endParaRPr lang="id-ID"/>
          </a:p>
        </p:txBody>
      </p:sp>
      <p:sp>
        <p:nvSpPr>
          <p:cNvPr id="5" name="Freeform: Shape 4">
            <a:extLst>
              <a:ext uri="{FF2B5EF4-FFF2-40B4-BE49-F238E27FC236}">
                <a16:creationId xmlns:a16="http://schemas.microsoft.com/office/drawing/2014/main" id="{23BAF7E9-9456-4429-B03D-BB3B983D04E0}"/>
              </a:ext>
            </a:extLst>
          </p:cNvPr>
          <p:cNvSpPr/>
          <p:nvPr userDrawn="1"/>
        </p:nvSpPr>
        <p:spPr>
          <a:xfrm>
            <a:off x="2324100" y="3708921"/>
            <a:ext cx="7543800" cy="1571625"/>
          </a:xfrm>
          <a:custGeom>
            <a:avLst/>
            <a:gdLst>
              <a:gd name="connsiteX0" fmla="*/ 628650 w 7543800"/>
              <a:gd name="connsiteY0" fmla="*/ 0 h 1600200"/>
              <a:gd name="connsiteX1" fmla="*/ 0 w 7543800"/>
              <a:gd name="connsiteY1" fmla="*/ 1600200 h 1600200"/>
              <a:gd name="connsiteX2" fmla="*/ 6915150 w 7543800"/>
              <a:gd name="connsiteY2" fmla="*/ 1581150 h 1600200"/>
              <a:gd name="connsiteX3" fmla="*/ 7543800 w 7543800"/>
              <a:gd name="connsiteY3" fmla="*/ 38100 h 1600200"/>
              <a:gd name="connsiteX4" fmla="*/ 628650 w 7543800"/>
              <a:gd name="connsiteY4" fmla="*/ 0 h 1600200"/>
              <a:gd name="connsiteX0" fmla="*/ 619125 w 7543800"/>
              <a:gd name="connsiteY0" fmla="*/ 0 h 1571625"/>
              <a:gd name="connsiteX1" fmla="*/ 0 w 7543800"/>
              <a:gd name="connsiteY1" fmla="*/ 1571625 h 1571625"/>
              <a:gd name="connsiteX2" fmla="*/ 6915150 w 7543800"/>
              <a:gd name="connsiteY2" fmla="*/ 1552575 h 1571625"/>
              <a:gd name="connsiteX3" fmla="*/ 7543800 w 7543800"/>
              <a:gd name="connsiteY3" fmla="*/ 9525 h 1571625"/>
              <a:gd name="connsiteX4" fmla="*/ 619125 w 7543800"/>
              <a:gd name="connsiteY4" fmla="*/ 0 h 1571625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  <a:cxn ang="0">
                <a:pos x="connsiteX4" y="connsiteY4"/>
              </a:cxn>
            </a:cxnLst>
            <a:rect l="l" t="t" r="r" b="b"/>
            <a:pathLst>
              <a:path w="7543800" h="1571625">
                <a:moveTo>
                  <a:pt x="619125" y="0"/>
                </a:moveTo>
                <a:lnTo>
                  <a:pt x="0" y="1571625"/>
                </a:lnTo>
                <a:lnTo>
                  <a:pt x="6915150" y="1552575"/>
                </a:lnTo>
                <a:lnTo>
                  <a:pt x="7543800" y="9525"/>
                </a:lnTo>
                <a:lnTo>
                  <a:pt x="619125" y="0"/>
                </a:lnTo>
                <a:close/>
              </a:path>
            </a:pathLst>
          </a:custGeom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id-ID"/>
          </a:p>
        </p:txBody>
      </p:sp>
      <p:sp>
        <p:nvSpPr>
          <p:cNvPr id="10" name="Picture Placeholder 9">
            <a:extLst>
              <a:ext uri="{FF2B5EF4-FFF2-40B4-BE49-F238E27FC236}">
                <a16:creationId xmlns:a16="http://schemas.microsoft.com/office/drawing/2014/main" id="{ADDDDF58-812F-42F0-B5D2-EB22C98DE17B}"/>
              </a:ext>
            </a:extLst>
          </p:cNvPr>
          <p:cNvSpPr>
            <a:spLocks noGrp="1"/>
          </p:cNvSpPr>
          <p:nvPr>
            <p:ph type="pic" sz="quarter" idx="12"/>
          </p:nvPr>
        </p:nvSpPr>
        <p:spPr>
          <a:xfrm>
            <a:off x="2324100" y="3708919"/>
            <a:ext cx="7543800" cy="1571625"/>
          </a:xfrm>
          <a:custGeom>
            <a:avLst/>
            <a:gdLst>
              <a:gd name="connsiteX0" fmla="*/ 619125 w 7543800"/>
              <a:gd name="connsiteY0" fmla="*/ 0 h 1571625"/>
              <a:gd name="connsiteX1" fmla="*/ 7543800 w 7543800"/>
              <a:gd name="connsiteY1" fmla="*/ 9525 h 1571625"/>
              <a:gd name="connsiteX2" fmla="*/ 6915150 w 7543800"/>
              <a:gd name="connsiteY2" fmla="*/ 1552575 h 1571625"/>
              <a:gd name="connsiteX3" fmla="*/ 0 w 7543800"/>
              <a:gd name="connsiteY3" fmla="*/ 1571625 h 1571625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</a:cxnLst>
            <a:rect l="l" t="t" r="r" b="b"/>
            <a:pathLst>
              <a:path w="7543800" h="1571625">
                <a:moveTo>
                  <a:pt x="619125" y="0"/>
                </a:moveTo>
                <a:lnTo>
                  <a:pt x="7543800" y="9525"/>
                </a:lnTo>
                <a:lnTo>
                  <a:pt x="6915150" y="1552575"/>
                </a:lnTo>
                <a:lnTo>
                  <a:pt x="0" y="1571625"/>
                </a:lnTo>
                <a:close/>
              </a:path>
            </a:pathLst>
          </a:custGeom>
          <a:solidFill>
            <a:schemeClr val="bg1">
              <a:lumMod val="95000"/>
            </a:schemeClr>
          </a:solidFill>
          <a:effectLst>
            <a:innerShdw blurRad="482600" dist="50800" dir="16200000">
              <a:prstClr val="black">
                <a:alpha val="90000"/>
              </a:prstClr>
            </a:innerShdw>
          </a:effectLst>
        </p:spPr>
        <p:txBody>
          <a:bodyPr wrap="square">
            <a:noAutofit/>
          </a:bodyPr>
          <a:lstStyle/>
          <a:p>
            <a:endParaRPr lang="id-ID"/>
          </a:p>
        </p:txBody>
      </p:sp>
    </p:spTree>
    <p:extLst>
      <p:ext uri="{BB962C8B-B14F-4D97-AF65-F5344CB8AC3E}">
        <p14:creationId xmlns:p14="http://schemas.microsoft.com/office/powerpoint/2010/main" val="666344631"/>
      </p:ext>
    </p:extLst>
  </p:cSld>
  <p:clrMapOvr>
    <a:masterClrMapping/>
  </p:clrMapOvr>
</p:sldLayout>
</file>

<file path=ppt/slideLayouts/slideLayout26.xml><?xml version="1.0" encoding="utf-8"?>
<p:sldLayout xmlns:a="http://schemas.openxmlformats.org/drawingml/2006/main" xmlns:r="http://schemas.openxmlformats.org/officeDocument/2006/relationships" xmlns:p="http://schemas.openxmlformats.org/presentationml/2006/main" userDrawn="1">
  <p:cSld name="1_Section Header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8" name="Picture Placeholder 7"/>
          <p:cNvSpPr>
            <a:spLocks noGrp="1"/>
          </p:cNvSpPr>
          <p:nvPr>
            <p:ph type="pic" sz="quarter" idx="10"/>
          </p:nvPr>
        </p:nvSpPr>
        <p:spPr>
          <a:xfrm>
            <a:off x="0" y="0"/>
            <a:ext cx="12192000" cy="6858000"/>
          </a:xfrm>
          <a:prstGeom prst="rect">
            <a:avLst/>
          </a:prstGeom>
        </p:spPr>
        <p:txBody>
          <a:bodyPr/>
          <a:lstStyle/>
          <a:p>
            <a:endParaRPr lang="id-ID"/>
          </a:p>
        </p:txBody>
      </p:sp>
    </p:spTree>
    <p:extLst>
      <p:ext uri="{BB962C8B-B14F-4D97-AF65-F5344CB8AC3E}">
        <p14:creationId xmlns:p14="http://schemas.microsoft.com/office/powerpoint/2010/main" val="871203451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6" presetClass="emph" presetSubtype="0" fill="hold" grpId="0" nodeType="withEffect" nodePh="1">
                                  <p:stCondLst>
                                    <p:cond delay="0"/>
                                  </p:stCondLst>
                                  <p:endCondLst>
                                    <p:cond evt="begin" delay="0">
                                      <p:tn val="5"/>
                                    </p:cond>
                                  </p:endCondLst>
                                  <p:childTnLst>
                                    <p:animScale>
                                      <p:cBhvr>
                                        <p:cTn id="6" dur="3000" fill="hold"/>
                                        <p:tgtEl>
                                          <p:spTgt spid="8"/>
                                        </p:tgtEl>
                                      </p:cBhvr>
                                      <p:by x="115000" y="115000"/>
                                    </p:animScale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8" grpId="0"/>
    </p:bldLst>
  </p:timing>
</p:sldLayout>
</file>

<file path=ppt/slideLayouts/slideLayout27.xml><?xml version="1.0" encoding="utf-8"?>
<p:sldLayout xmlns:a="http://schemas.openxmlformats.org/drawingml/2006/main" xmlns:r="http://schemas.openxmlformats.org/officeDocument/2006/relationships" xmlns:p="http://schemas.openxmlformats.org/presentationml/2006/main" userDrawn="1">
  <p:cSld name="4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</p:spTree>
    <p:extLst>
      <p:ext uri="{BB962C8B-B14F-4D97-AF65-F5344CB8AC3E}">
        <p14:creationId xmlns:p14="http://schemas.microsoft.com/office/powerpoint/2010/main" val="2767606000"/>
      </p:ext>
    </p:extLst>
  </p:cSld>
  <p:clrMapOvr>
    <a:masterClrMapping/>
  </p:clrMapOvr>
</p:sldLayout>
</file>

<file path=ppt/slideLayouts/slideLayout28.xml><?xml version="1.0" encoding="utf-8"?>
<p:sldLayout xmlns:a="http://schemas.openxmlformats.org/drawingml/2006/main" xmlns:r="http://schemas.openxmlformats.org/officeDocument/2006/relationships" xmlns:p="http://schemas.openxmlformats.org/presentationml/2006/main" userDrawn="1">
  <p:cSld name="2_Title Sli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8" name="Picture Placeholder 7">
            <a:extLst>
              <a:ext uri="{FF2B5EF4-FFF2-40B4-BE49-F238E27FC236}">
                <a16:creationId xmlns:a16="http://schemas.microsoft.com/office/drawing/2014/main" id="{1AD407D0-FE56-4F6C-8413-EE4830CF7062}"/>
              </a:ext>
            </a:extLst>
          </p:cNvPr>
          <p:cNvSpPr>
            <a:spLocks noGrp="1"/>
          </p:cNvSpPr>
          <p:nvPr>
            <p:ph type="pic" sz="quarter" idx="10"/>
          </p:nvPr>
        </p:nvSpPr>
        <p:spPr>
          <a:xfrm>
            <a:off x="0" y="0"/>
            <a:ext cx="12192000" cy="6858000"/>
          </a:xfrm>
        </p:spPr>
        <p:txBody>
          <a:bodyPr/>
          <a:lstStyle/>
          <a:p>
            <a:endParaRPr lang="id-ID"/>
          </a:p>
        </p:txBody>
      </p:sp>
      <p:sp>
        <p:nvSpPr>
          <p:cNvPr id="4" name="Picture Placeholder 3">
            <a:extLst>
              <a:ext uri="{FF2B5EF4-FFF2-40B4-BE49-F238E27FC236}">
                <a16:creationId xmlns:a16="http://schemas.microsoft.com/office/drawing/2014/main" id="{94698EBF-49CB-441D-8662-A2F74E3C2A45}"/>
              </a:ext>
            </a:extLst>
          </p:cNvPr>
          <p:cNvSpPr>
            <a:spLocks noGrp="1"/>
          </p:cNvSpPr>
          <p:nvPr>
            <p:ph type="pic" sz="quarter" idx="11"/>
          </p:nvPr>
        </p:nvSpPr>
        <p:spPr>
          <a:xfrm>
            <a:off x="1519238" y="2743200"/>
            <a:ext cx="1179512" cy="1179513"/>
          </a:xfrm>
          <a:prstGeom prst="ellipse">
            <a:avLst/>
          </a:prstGeom>
        </p:spPr>
        <p:txBody>
          <a:bodyPr/>
          <a:lstStyle/>
          <a:p>
            <a:endParaRPr lang="id-ID"/>
          </a:p>
        </p:txBody>
      </p:sp>
      <p:sp>
        <p:nvSpPr>
          <p:cNvPr id="6" name="Picture Placeholder 3">
            <a:extLst>
              <a:ext uri="{FF2B5EF4-FFF2-40B4-BE49-F238E27FC236}">
                <a16:creationId xmlns:a16="http://schemas.microsoft.com/office/drawing/2014/main" id="{5EFFF899-E43A-42BB-A9F2-3FEEC308421D}"/>
              </a:ext>
            </a:extLst>
          </p:cNvPr>
          <p:cNvSpPr>
            <a:spLocks noGrp="1"/>
          </p:cNvSpPr>
          <p:nvPr>
            <p:ph type="pic" sz="quarter" idx="12"/>
          </p:nvPr>
        </p:nvSpPr>
        <p:spPr>
          <a:xfrm>
            <a:off x="4159200" y="2743200"/>
            <a:ext cx="1179512" cy="1179513"/>
          </a:xfrm>
          <a:prstGeom prst="ellipse">
            <a:avLst/>
          </a:prstGeom>
        </p:spPr>
        <p:txBody>
          <a:bodyPr/>
          <a:lstStyle/>
          <a:p>
            <a:endParaRPr lang="id-ID"/>
          </a:p>
        </p:txBody>
      </p:sp>
      <p:sp>
        <p:nvSpPr>
          <p:cNvPr id="7" name="Picture Placeholder 3">
            <a:extLst>
              <a:ext uri="{FF2B5EF4-FFF2-40B4-BE49-F238E27FC236}">
                <a16:creationId xmlns:a16="http://schemas.microsoft.com/office/drawing/2014/main" id="{32C98F53-3F9D-4816-8F62-96C1B43A823A}"/>
              </a:ext>
            </a:extLst>
          </p:cNvPr>
          <p:cNvSpPr>
            <a:spLocks noGrp="1"/>
          </p:cNvSpPr>
          <p:nvPr>
            <p:ph type="pic" sz="quarter" idx="13"/>
          </p:nvPr>
        </p:nvSpPr>
        <p:spPr>
          <a:xfrm>
            <a:off x="6828657" y="2743200"/>
            <a:ext cx="1179512" cy="1179513"/>
          </a:xfrm>
          <a:prstGeom prst="ellipse">
            <a:avLst/>
          </a:prstGeom>
        </p:spPr>
        <p:txBody>
          <a:bodyPr/>
          <a:lstStyle/>
          <a:p>
            <a:endParaRPr lang="id-ID"/>
          </a:p>
        </p:txBody>
      </p:sp>
      <p:sp>
        <p:nvSpPr>
          <p:cNvPr id="9" name="Picture Placeholder 3">
            <a:extLst>
              <a:ext uri="{FF2B5EF4-FFF2-40B4-BE49-F238E27FC236}">
                <a16:creationId xmlns:a16="http://schemas.microsoft.com/office/drawing/2014/main" id="{BFBD3432-C6B2-4E63-A2E0-6703EC9476FE}"/>
              </a:ext>
            </a:extLst>
          </p:cNvPr>
          <p:cNvSpPr>
            <a:spLocks noGrp="1"/>
          </p:cNvSpPr>
          <p:nvPr>
            <p:ph type="pic" sz="quarter" idx="14"/>
          </p:nvPr>
        </p:nvSpPr>
        <p:spPr>
          <a:xfrm>
            <a:off x="9468619" y="2743200"/>
            <a:ext cx="1179512" cy="1179513"/>
          </a:xfrm>
          <a:prstGeom prst="ellipse">
            <a:avLst/>
          </a:prstGeom>
        </p:spPr>
        <p:txBody>
          <a:bodyPr/>
          <a:lstStyle/>
          <a:p>
            <a:endParaRPr lang="id-ID"/>
          </a:p>
        </p:txBody>
      </p:sp>
      <p:sp>
        <p:nvSpPr>
          <p:cNvPr id="10" name="Picture Placeholder 7">
            <a:extLst>
              <a:ext uri="{FF2B5EF4-FFF2-40B4-BE49-F238E27FC236}">
                <a16:creationId xmlns:a16="http://schemas.microsoft.com/office/drawing/2014/main" id="{F6C89708-55E7-4864-8B45-9D0540B59429}"/>
              </a:ext>
            </a:extLst>
          </p:cNvPr>
          <p:cNvSpPr>
            <a:spLocks noGrp="1"/>
          </p:cNvSpPr>
          <p:nvPr>
            <p:ph type="pic" sz="quarter" idx="15"/>
          </p:nvPr>
        </p:nvSpPr>
        <p:spPr>
          <a:xfrm>
            <a:off x="0" y="6858000"/>
            <a:ext cx="12192000" cy="6858000"/>
          </a:xfrm>
        </p:spPr>
        <p:txBody>
          <a:bodyPr/>
          <a:lstStyle/>
          <a:p>
            <a:endParaRPr lang="id-ID"/>
          </a:p>
        </p:txBody>
      </p:sp>
    </p:spTree>
    <p:extLst>
      <p:ext uri="{BB962C8B-B14F-4D97-AF65-F5344CB8AC3E}">
        <p14:creationId xmlns:p14="http://schemas.microsoft.com/office/powerpoint/2010/main" val="45658214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6" presetClass="emph" presetSubtype="0" fill="hold" grpId="0" nodeType="withEffect" nodePh="1">
                                  <p:stCondLst>
                                    <p:cond delay="0"/>
                                  </p:stCondLst>
                                  <p:endCondLst>
                                    <p:cond evt="begin" delay="0">
                                      <p:tn val="5"/>
                                    </p:cond>
                                  </p:endCondLst>
                                  <p:childTnLst>
                                    <p:animScale>
                                      <p:cBhvr>
                                        <p:cTn id="6" dur="4300" fill="hold"/>
                                        <p:tgtEl>
                                          <p:spTgt spid="8"/>
                                        </p:tgtEl>
                                      </p:cBhvr>
                                      <p:by x="130000" y="130000"/>
                                    </p:animScale>
                                  </p:childTnLst>
                                </p:cTn>
                              </p:par>
                              <p:par>
                                <p:cTn id="7" presetID="49" presetClass="entr" presetSubtype="0" decel="100000" fill="hold" grpId="0" nodeType="withEffect" nodePh="1">
                                  <p:stCondLst>
                                    <p:cond delay="250"/>
                                  </p:stCondLst>
                                  <p:endCondLst>
                                    <p:cond evt="begin" delay="0">
                                      <p:tn val="7"/>
                                    </p:cond>
                                  </p:endCondLst>
                                  <p:childTnLst>
                                    <p:set>
                                      <p:cBhvr>
                                        <p:cTn id="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9" dur="75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0" dur="75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1" dur="75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360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12" dur="75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3" presetID="49" presetClass="entr" presetSubtype="0" decel="100000" fill="hold" grpId="0" nodeType="withEffect" nodePh="1">
                                  <p:stCondLst>
                                    <p:cond delay="500"/>
                                  </p:stCondLst>
                                  <p:endCondLst>
                                    <p:cond evt="begin" delay="0">
                                      <p:tn val="13"/>
                                    </p:cond>
                                  </p:endCondLst>
                                  <p:childTnLst>
                                    <p:set>
                                      <p:cBhvr>
                                        <p:cTn id="1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5" dur="75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6" dur="75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7" dur="75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360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18" dur="750"/>
                                        <p:tgtEl>
                                          <p:spTgt spid="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9" presetID="49" presetClass="entr" presetSubtype="0" decel="100000" fill="hold" grpId="0" nodeType="withEffect" nodePh="1">
                                  <p:stCondLst>
                                    <p:cond delay="700"/>
                                  </p:stCondLst>
                                  <p:endCondLst>
                                    <p:cond evt="begin" delay="0">
                                      <p:tn val="19"/>
                                    </p:cond>
                                  </p:endCondLst>
                                  <p:childTnLst>
                                    <p:set>
                                      <p:cBhvr>
                                        <p:cTn id="2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21" dur="75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2" dur="75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3" dur="75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360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24" dur="750"/>
                                        <p:tgtEl>
                                          <p:spTgt spid="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25" presetID="49" presetClass="entr" presetSubtype="0" decel="100000" fill="hold" grpId="0" nodeType="withEffect" nodePh="1">
                                  <p:stCondLst>
                                    <p:cond delay="800"/>
                                  </p:stCondLst>
                                  <p:endCondLst>
                                    <p:cond evt="begin" delay="0">
                                      <p:tn val="25"/>
                                    </p:cond>
                                  </p:endCondLst>
                                  <p:childTnLst>
                                    <p:set>
                                      <p:cBhvr>
                                        <p:cTn id="2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27" dur="750" fill="hold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8" dur="750" fill="hold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9" dur="750" fill="hold"/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360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30" dur="750"/>
                                        <p:tgtEl>
                                          <p:spTgt spid="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31" presetID="64" presetClass="path" presetSubtype="0" decel="100000" fill="hold" grpId="0" nodeType="withEffect" nodePh="1">
                                  <p:stCondLst>
                                    <p:cond delay="3500"/>
                                  </p:stCondLst>
                                  <p:endCondLst>
                                    <p:cond evt="begin" delay="0">
                                      <p:tn val="31"/>
                                    </p:cond>
                                  </p:endCondLst>
                                  <p:childTnLst>
                                    <p:animMotion origin="layout" path="M 0 0 L 0 -1 " pathEditMode="relative" rAng="0" ptsTypes="AA">
                                      <p:cBhvr>
                                        <p:cTn id="32" dur="750" fill="hold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ppt_x</p:attrName>
                                          <p:attrName>ppt_y</p:attrName>
                                        </p:attrNameLst>
                                      </p:cBhvr>
                                      <p:rCtr x="0" y="-50000"/>
                                    </p:animMotion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8" grpId="0"/>
      <p:bldP spid="4" grpId="0"/>
      <p:bldP spid="6" grpId="0"/>
      <p:bldP spid="7" grpId="0"/>
      <p:bldP spid="9" grpId="0"/>
      <p:bldP spid="10" grpId="0"/>
    </p:bldLst>
  </p:timing>
</p:sldLayout>
</file>

<file path=ppt/slideLayouts/slideLayout29.xml><?xml version="1.0" encoding="utf-8"?>
<p:sldLayout xmlns:a="http://schemas.openxmlformats.org/drawingml/2006/main" xmlns:r="http://schemas.openxmlformats.org/officeDocument/2006/relationships" xmlns:p="http://schemas.openxmlformats.org/presentationml/2006/main" userDrawn="1">
  <p:cSld name="1_Content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</p:spTree>
    <p:extLst>
      <p:ext uri="{BB962C8B-B14F-4D97-AF65-F5344CB8AC3E}">
        <p14:creationId xmlns:p14="http://schemas.microsoft.com/office/powerpoint/2010/main" val="4263273856"/>
      </p:ext>
    </p:extLst>
  </p:cSld>
  <p:clrMapOvr>
    <a:masterClrMapping/>
  </p:clrMapOvr>
</p:sldLayout>
</file>

<file path=ppt/slideLayouts/slideLayout30.xml><?xml version="1.0" encoding="utf-8"?>
<p:sldLayout xmlns:a="http://schemas.openxmlformats.org/drawingml/2006/main" xmlns:r="http://schemas.openxmlformats.org/officeDocument/2006/relationships" xmlns:p="http://schemas.openxmlformats.org/presentationml/2006/main" userDrawn="1">
  <p:cSld name="1_Title and Content">
    <p:bg>
      <p:bgPr>
        <a:blipFill dpi="0" rotWithShape="1">
          <a:blip r:embed="rId2">
            <a:lum/>
          </a:blip>
          <a:srcRect/>
          <a:stretch>
            <a:fillRect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 hasCustomPrompt="1"/>
          </p:nvPr>
        </p:nvSpPr>
        <p:spPr>
          <a:xfrm>
            <a:off x="2159563" y="0"/>
            <a:ext cx="10032437" cy="1179288"/>
          </a:xfrm>
          <a:prstGeom prst="rect">
            <a:avLst/>
          </a:prstGeom>
        </p:spPr>
        <p:txBody>
          <a:bodyPr anchor="ctr"/>
          <a:lstStyle>
            <a:lvl1pPr algn="l">
              <a:defRPr>
                <a:solidFill>
                  <a:schemeClr val="tx1">
                    <a:lumMod val="75000"/>
                    <a:lumOff val="25000"/>
                  </a:schemeClr>
                </a:solidFill>
                <a:latin typeface="Arial" pitchFamily="34" charset="0"/>
                <a:cs typeface="Arial" pitchFamily="34" charset="0"/>
              </a:defRPr>
            </a:lvl1pPr>
          </a:lstStyle>
          <a:p>
            <a:r>
              <a:rPr lang="en-US" altLang="ko-KR" dirty="0"/>
              <a:t>Free PPT _ Click to add title</a:t>
            </a:r>
            <a:endParaRPr lang="ko-KR" altLang="en-US" dirty="0"/>
          </a:p>
        </p:txBody>
      </p:sp>
      <p:sp>
        <p:nvSpPr>
          <p:cNvPr id="4" name="Content Placeholder 2"/>
          <p:cNvSpPr>
            <a:spLocks noGrp="1"/>
          </p:cNvSpPr>
          <p:nvPr>
            <p:ph idx="1"/>
          </p:nvPr>
        </p:nvSpPr>
        <p:spPr>
          <a:xfrm>
            <a:off x="2639616" y="1316766"/>
            <a:ext cx="9217024" cy="614197"/>
          </a:xfrm>
          <a:prstGeom prst="rect">
            <a:avLst/>
          </a:prstGeom>
        </p:spPr>
        <p:txBody>
          <a:bodyPr anchor="ctr"/>
          <a:lstStyle>
            <a:lvl1pPr marL="0" indent="0">
              <a:buNone/>
              <a:defRPr sz="2667">
                <a:solidFill>
                  <a:schemeClr val="tx1">
                    <a:lumMod val="75000"/>
                    <a:lumOff val="25000"/>
                  </a:schemeClr>
                </a:solidFill>
                <a:latin typeface="Arial" pitchFamily="34" charset="0"/>
                <a:cs typeface="Arial" pitchFamily="34" charset="0"/>
              </a:defRPr>
            </a:lvl1pPr>
          </a:lstStyle>
          <a:p>
            <a:pPr lvl="0"/>
            <a:r>
              <a:rPr lang="en-US" altLang="ko-KR" dirty="0"/>
              <a:t>Click to edit Master text styles</a:t>
            </a:r>
          </a:p>
        </p:txBody>
      </p:sp>
      <p:sp>
        <p:nvSpPr>
          <p:cNvPr id="5" name="Content Placeholder 2"/>
          <p:cNvSpPr>
            <a:spLocks noGrp="1"/>
          </p:cNvSpPr>
          <p:nvPr>
            <p:ph idx="10"/>
          </p:nvPr>
        </p:nvSpPr>
        <p:spPr>
          <a:xfrm>
            <a:off x="2653408" y="2218994"/>
            <a:ext cx="9217024" cy="3994316"/>
          </a:xfrm>
          <a:prstGeom prst="rect">
            <a:avLst/>
          </a:prstGeom>
        </p:spPr>
        <p:txBody>
          <a:bodyPr lIns="396000" anchor="t"/>
          <a:lstStyle>
            <a:lvl1pPr marL="0" indent="0">
              <a:buNone/>
              <a:defRPr sz="1867">
                <a:solidFill>
                  <a:schemeClr val="tx1">
                    <a:lumMod val="75000"/>
                    <a:lumOff val="25000"/>
                  </a:schemeClr>
                </a:solidFill>
                <a:latin typeface="Arial" pitchFamily="34" charset="0"/>
                <a:cs typeface="Arial" pitchFamily="34" charset="0"/>
              </a:defRPr>
            </a:lvl1pPr>
          </a:lstStyle>
          <a:p>
            <a:pPr lvl="0"/>
            <a:r>
              <a:rPr lang="en-US" altLang="ko-KR" dirty="0"/>
              <a:t>Click to edit Master text styles</a:t>
            </a:r>
          </a:p>
        </p:txBody>
      </p:sp>
    </p:spTree>
    <p:extLst>
      <p:ext uri="{BB962C8B-B14F-4D97-AF65-F5344CB8AC3E}">
        <p14:creationId xmlns:p14="http://schemas.microsoft.com/office/powerpoint/2010/main" val="2588472234"/>
      </p:ext>
    </p:extLst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13" Type="http://schemas.openxmlformats.org/officeDocument/2006/relationships/slideLayout" Target="../slideLayouts/slideLayout13.xml"/><Relationship Id="rId18" Type="http://schemas.openxmlformats.org/officeDocument/2006/relationships/slideLayout" Target="../slideLayouts/slideLayout18.xml"/><Relationship Id="rId26" Type="http://schemas.openxmlformats.org/officeDocument/2006/relationships/slideLayout" Target="../slideLayouts/slideLayout26.xml"/><Relationship Id="rId3" Type="http://schemas.openxmlformats.org/officeDocument/2006/relationships/slideLayout" Target="../slideLayouts/slideLayout3.xml"/><Relationship Id="rId21" Type="http://schemas.openxmlformats.org/officeDocument/2006/relationships/slideLayout" Target="../slideLayouts/slideLayout21.xml"/><Relationship Id="rId7" Type="http://schemas.openxmlformats.org/officeDocument/2006/relationships/slideLayout" Target="../slideLayouts/slideLayout7.xml"/><Relationship Id="rId12" Type="http://schemas.openxmlformats.org/officeDocument/2006/relationships/slideLayout" Target="../slideLayouts/slideLayout12.xml"/><Relationship Id="rId17" Type="http://schemas.openxmlformats.org/officeDocument/2006/relationships/slideLayout" Target="../slideLayouts/slideLayout17.xml"/><Relationship Id="rId25" Type="http://schemas.openxmlformats.org/officeDocument/2006/relationships/slideLayout" Target="../slideLayouts/slideLayout25.xml"/><Relationship Id="rId2" Type="http://schemas.openxmlformats.org/officeDocument/2006/relationships/slideLayout" Target="../slideLayouts/slideLayout2.xml"/><Relationship Id="rId16" Type="http://schemas.openxmlformats.org/officeDocument/2006/relationships/slideLayout" Target="../slideLayouts/slideLayout16.xml"/><Relationship Id="rId20" Type="http://schemas.openxmlformats.org/officeDocument/2006/relationships/slideLayout" Target="../slideLayouts/slideLayout20.xml"/><Relationship Id="rId29" Type="http://schemas.openxmlformats.org/officeDocument/2006/relationships/slideLayout" Target="../slideLayouts/slideLayout29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24" Type="http://schemas.openxmlformats.org/officeDocument/2006/relationships/slideLayout" Target="../slideLayouts/slideLayout24.xml"/><Relationship Id="rId5" Type="http://schemas.openxmlformats.org/officeDocument/2006/relationships/slideLayout" Target="../slideLayouts/slideLayout5.xml"/><Relationship Id="rId15" Type="http://schemas.openxmlformats.org/officeDocument/2006/relationships/slideLayout" Target="../slideLayouts/slideLayout15.xml"/><Relationship Id="rId23" Type="http://schemas.openxmlformats.org/officeDocument/2006/relationships/slideLayout" Target="../slideLayouts/slideLayout23.xml"/><Relationship Id="rId28" Type="http://schemas.openxmlformats.org/officeDocument/2006/relationships/slideLayout" Target="../slideLayouts/slideLayout28.xml"/><Relationship Id="rId10" Type="http://schemas.openxmlformats.org/officeDocument/2006/relationships/slideLayout" Target="../slideLayouts/slideLayout10.xml"/><Relationship Id="rId19" Type="http://schemas.openxmlformats.org/officeDocument/2006/relationships/slideLayout" Target="../slideLayouts/slideLayout19.xml"/><Relationship Id="rId31" Type="http://schemas.openxmlformats.org/officeDocument/2006/relationships/theme" Target="../theme/theme1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Relationship Id="rId14" Type="http://schemas.openxmlformats.org/officeDocument/2006/relationships/slideLayout" Target="../slideLayouts/slideLayout14.xml"/><Relationship Id="rId22" Type="http://schemas.openxmlformats.org/officeDocument/2006/relationships/slideLayout" Target="../slideLayouts/slideLayout22.xml"/><Relationship Id="rId27" Type="http://schemas.openxmlformats.org/officeDocument/2006/relationships/slideLayout" Target="../slideLayouts/slideLayout27.xml"/><Relationship Id="rId30" Type="http://schemas.openxmlformats.org/officeDocument/2006/relationships/slideLayout" Target="../slideLayouts/slideLayout30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Placeholder 1"/>
          <p:cNvSpPr>
            <a:spLocks noGrp="1"/>
          </p:cNvSpPr>
          <p:nvPr>
            <p:ph type="title"/>
          </p:nvPr>
        </p:nvSpPr>
        <p:spPr>
          <a:xfrm>
            <a:off x="838200" y="365125"/>
            <a:ext cx="10515600" cy="1325563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/>
          <a:p>
            <a:r>
              <a:rPr lang="en-US"/>
              <a:t>Click to edit Master title style</a:t>
            </a:r>
            <a:endParaRPr lang="en-US" dirty="0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838200" y="1825625"/>
            <a:ext cx="10515600" cy="4351338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2"/>
          </p:nvPr>
        </p:nvSpPr>
        <p:spPr>
          <a:xfrm>
            <a:off x="838200" y="6356350"/>
            <a:ext cx="27432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9AAC6CA3-0F4D-489D-9419-DAC691168E8B}" type="datetimeFigureOut">
              <a:rPr lang="id-ID" smtClean="0"/>
              <a:t>21/02/2019</a:t>
            </a:fld>
            <a:endParaRPr lang="id-ID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3"/>
          </p:nvPr>
        </p:nvSpPr>
        <p:spPr>
          <a:xfrm>
            <a:off x="4038600" y="6356350"/>
            <a:ext cx="41148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ct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endParaRPr lang="id-ID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4"/>
          </p:nvPr>
        </p:nvSpPr>
        <p:spPr>
          <a:xfrm>
            <a:off x="8610600" y="6356350"/>
            <a:ext cx="27432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BD27070A-B063-45BB-8ED0-2722772EE435}" type="slidenum">
              <a:rPr lang="id-ID" smtClean="0"/>
              <a:t>‹#›</a:t>
            </a:fld>
            <a:endParaRPr lang="id-ID"/>
          </a:p>
        </p:txBody>
      </p:sp>
    </p:spTree>
    <p:extLst>
      <p:ext uri="{BB962C8B-B14F-4D97-AF65-F5344CB8AC3E}">
        <p14:creationId xmlns:p14="http://schemas.microsoft.com/office/powerpoint/2010/main" val="3664739607"/>
      </p:ext>
    </p:extLst>
  </p:cSld>
  <p:clrMap bg1="lt1" tx1="dk1" bg2="lt2" tx2="dk2" accent1="accent1" accent2="accent2" accent3="accent3" accent4="accent4" accent5="accent5" accent6="accent6" hlink="hlink" folHlink="folHlink"/>
  <p:sldLayoutIdLst>
    <p:sldLayoutId id="2147483690" r:id="rId1"/>
    <p:sldLayoutId id="2147483691" r:id="rId2"/>
    <p:sldLayoutId id="2147483692" r:id="rId3"/>
    <p:sldLayoutId id="2147483693" r:id="rId4"/>
    <p:sldLayoutId id="2147483694" r:id="rId5"/>
    <p:sldLayoutId id="2147483695" r:id="rId6"/>
    <p:sldLayoutId id="2147483696" r:id="rId7"/>
    <p:sldLayoutId id="2147483697" r:id="rId8"/>
    <p:sldLayoutId id="2147483698" r:id="rId9"/>
    <p:sldLayoutId id="2147483699" r:id="rId10"/>
    <p:sldLayoutId id="2147483700" r:id="rId11"/>
    <p:sldLayoutId id="2147483701" r:id="rId12"/>
    <p:sldLayoutId id="2147483702" r:id="rId13"/>
    <p:sldLayoutId id="2147483706" r:id="rId14"/>
    <p:sldLayoutId id="2147483707" r:id="rId15"/>
    <p:sldLayoutId id="2147483708" r:id="rId16"/>
    <p:sldLayoutId id="2147483712" r:id="rId17"/>
    <p:sldLayoutId id="2147483649" r:id="rId18"/>
    <p:sldLayoutId id="2147483665" r:id="rId19"/>
    <p:sldLayoutId id="2147483662" r:id="rId20"/>
    <p:sldLayoutId id="2147483660" r:id="rId21"/>
    <p:sldLayoutId id="2147483654" r:id="rId22"/>
    <p:sldLayoutId id="2147483655" r:id="rId23"/>
    <p:sldLayoutId id="2147483663" r:id="rId24"/>
    <p:sldLayoutId id="2147483664" r:id="rId25"/>
    <p:sldLayoutId id="2147483713" r:id="rId26"/>
    <p:sldLayoutId id="2147483714" r:id="rId27"/>
    <p:sldLayoutId id="2147483715" r:id="rId28"/>
    <p:sldLayoutId id="2147483716" r:id="rId29"/>
    <p:sldLayoutId id="2147483717" r:id="rId30"/>
  </p:sldLayoutIdLst>
  <p:txStyles>
    <p:titleStyle>
      <a:lvl1pPr algn="l" defTabSz="914400" rtl="0" eaLnBrk="1" latinLnBrk="0" hangingPunct="1">
        <a:lnSpc>
          <a:spcPct val="90000"/>
        </a:lnSpc>
        <a:spcBef>
          <a:spcPct val="0"/>
        </a:spcBef>
        <a:buNone/>
        <a:defRPr sz="4400" kern="1200">
          <a:solidFill>
            <a:schemeClr val="tx1"/>
          </a:solidFill>
          <a:latin typeface="+mj-lt"/>
          <a:ea typeface="+mj-ea"/>
          <a:cs typeface="+mj-cs"/>
        </a:defRPr>
      </a:lvl1pPr>
    </p:titleStyle>
    <p:bodyStyle>
      <a:lvl1pPr marL="228600" indent="-228600" algn="l" defTabSz="914400" rtl="0" eaLnBrk="1" latinLnBrk="0" hangingPunct="1">
        <a:lnSpc>
          <a:spcPct val="90000"/>
        </a:lnSpc>
        <a:spcBef>
          <a:spcPts val="1000"/>
        </a:spcBef>
        <a:buFont typeface="Arial" panose="020B0604020202020204" pitchFamily="34" charset="0"/>
        <a:buChar char="•"/>
        <a:defRPr sz="2800" kern="1200">
          <a:solidFill>
            <a:schemeClr val="tx1"/>
          </a:solidFill>
          <a:latin typeface="+mn-lt"/>
          <a:ea typeface="+mn-ea"/>
          <a:cs typeface="+mn-cs"/>
        </a:defRPr>
      </a:lvl1pPr>
      <a:lvl2pPr marL="685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2400" kern="1200">
          <a:solidFill>
            <a:schemeClr val="tx1"/>
          </a:solidFill>
          <a:latin typeface="+mn-lt"/>
          <a:ea typeface="+mn-ea"/>
          <a:cs typeface="+mn-cs"/>
        </a:defRPr>
      </a:lvl2pPr>
      <a:lvl3pPr marL="1143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3pPr>
      <a:lvl4pPr marL="1600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20574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5146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en-US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3" Type="http://schemas.openxmlformats.org/officeDocument/2006/relationships/image" Target="../media/image3.png"/><Relationship Id="rId2" Type="http://schemas.openxmlformats.org/officeDocument/2006/relationships/image" Target="../media/image2.png"/><Relationship Id="rId1" Type="http://schemas.openxmlformats.org/officeDocument/2006/relationships/slideLayout" Target="../slideLayouts/slideLayout12.xml"/><Relationship Id="rId4" Type="http://schemas.openxmlformats.org/officeDocument/2006/relationships/image" Target="../media/image4.jpeg"/></Relationships>
</file>

<file path=ppt/slides/_rels/slide2.xml.rels><?xml version="1.0" encoding="UTF-8" standalone="yes"?>
<Relationships xmlns="http://schemas.openxmlformats.org/package/2006/relationships"><Relationship Id="rId2" Type="http://schemas.openxmlformats.org/officeDocument/2006/relationships/image" Target="../media/image5.jpg"/><Relationship Id="rId1" Type="http://schemas.openxmlformats.org/officeDocument/2006/relationships/slideLayout" Target="../slideLayouts/slideLayout12.xml"/></Relationships>
</file>

<file path=ppt/slides/_rels/slide3.xml.rels><?xml version="1.0" encoding="UTF-8" standalone="yes"?>
<Relationships xmlns="http://schemas.openxmlformats.org/package/2006/relationships"><Relationship Id="rId3" Type="http://schemas.openxmlformats.org/officeDocument/2006/relationships/image" Target="../media/image6.png"/><Relationship Id="rId2" Type="http://schemas.openxmlformats.org/officeDocument/2006/relationships/notesSlide" Target="../notesSlides/notesSlide1.xml"/><Relationship Id="rId1" Type="http://schemas.openxmlformats.org/officeDocument/2006/relationships/slideLayout" Target="../slideLayouts/slideLayout13.xml"/><Relationship Id="rId6" Type="http://schemas.openxmlformats.org/officeDocument/2006/relationships/image" Target="../media/image9.png"/><Relationship Id="rId5" Type="http://schemas.openxmlformats.org/officeDocument/2006/relationships/image" Target="../media/image8.png"/><Relationship Id="rId4" Type="http://schemas.openxmlformats.org/officeDocument/2006/relationships/image" Target="../media/image7.png"/></Relationships>
</file>

<file path=ppt/slides/_rels/slide4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14.xml"/></Relationships>
</file>

<file path=ppt/slides/_rels/slide5.xml.rels><?xml version="1.0" encoding="UTF-8" standalone="yes"?>
<Relationships xmlns="http://schemas.openxmlformats.org/package/2006/relationships"><Relationship Id="rId3" Type="http://schemas.openxmlformats.org/officeDocument/2006/relationships/image" Target="../media/image11.png"/><Relationship Id="rId2" Type="http://schemas.openxmlformats.org/officeDocument/2006/relationships/image" Target="../media/image10.jpeg"/><Relationship Id="rId1" Type="http://schemas.openxmlformats.org/officeDocument/2006/relationships/slideLayout" Target="../slideLayouts/slideLayout15.xml"/></Relationships>
</file>

<file path=ppt/slides/_rels/slide6.xml.rels><?xml version="1.0" encoding="UTF-8" standalone="yes"?>
<Relationships xmlns="http://schemas.openxmlformats.org/package/2006/relationships"><Relationship Id="rId2" Type="http://schemas.openxmlformats.org/officeDocument/2006/relationships/image" Target="../media/image12.png"/><Relationship Id="rId1" Type="http://schemas.openxmlformats.org/officeDocument/2006/relationships/slideLayout" Target="../slideLayouts/slideLayout2.xml"/></Relationships>
</file>

<file path=ppt/slides/_rels/slide7.xml.rels><?xml version="1.0" encoding="UTF-8" standalone="yes"?>
<Relationships xmlns="http://schemas.openxmlformats.org/package/2006/relationships"><Relationship Id="rId2" Type="http://schemas.openxmlformats.org/officeDocument/2006/relationships/image" Target="../media/image13.png"/><Relationship Id="rId1" Type="http://schemas.openxmlformats.org/officeDocument/2006/relationships/slideLayout" Target="../slideLayouts/slideLayout16.xml"/></Relationships>
</file>

<file path=ppt/slides/_rels/slide8.xml.rels><?xml version="1.0" encoding="UTF-8" standalone="yes"?>
<Relationships xmlns="http://schemas.openxmlformats.org/package/2006/relationships"><Relationship Id="rId3" Type="http://schemas.openxmlformats.org/officeDocument/2006/relationships/image" Target="../media/image7.png"/><Relationship Id="rId2" Type="http://schemas.openxmlformats.org/officeDocument/2006/relationships/notesSlide" Target="../notesSlides/notesSlide2.xml"/><Relationship Id="rId1" Type="http://schemas.openxmlformats.org/officeDocument/2006/relationships/slideLayout" Target="../slideLayouts/slideLayout13.xml"/><Relationship Id="rId5" Type="http://schemas.openxmlformats.org/officeDocument/2006/relationships/image" Target="../media/image9.png"/><Relationship Id="rId4" Type="http://schemas.openxmlformats.org/officeDocument/2006/relationships/image" Target="../media/image8.png"/></Relationships>
</file>

<file path=ppt/slides/_rels/slide9.xml.rels><?xml version="1.0" encoding="UTF-8" standalone="yes"?>
<Relationships xmlns="http://schemas.openxmlformats.org/package/2006/relationships"><Relationship Id="rId2" Type="http://schemas.openxmlformats.org/officeDocument/2006/relationships/image" Target="../media/image14.png"/><Relationship Id="rId1" Type="http://schemas.openxmlformats.org/officeDocument/2006/relationships/slideLayout" Target="../slideLayouts/slideLayout26.xml"/></Relationships>
</file>

<file path=ppt/slides/_rels/slide10.xml.rels><?xml version="1.0" encoding="UTF-8" standalone="yes"?>
<Relationships xmlns="http://schemas.openxmlformats.org/package/2006/relationships"><Relationship Id="rId3" Type="http://schemas.openxmlformats.org/officeDocument/2006/relationships/image" Target="../media/image16.png"/><Relationship Id="rId2" Type="http://schemas.openxmlformats.org/officeDocument/2006/relationships/image" Target="../media/image15.png"/><Relationship Id="rId1" Type="http://schemas.openxmlformats.org/officeDocument/2006/relationships/slideLayout" Target="../slideLayouts/slideLayout27.xml"/><Relationship Id="rId4" Type="http://schemas.openxmlformats.org/officeDocument/2006/relationships/image" Target="../media/image17.png"/></Relationships>
</file>

<file path=ppt/slides/_rels/slide11.xml.rels><?xml version="1.0" encoding="UTF-8" standalone="yes"?>
<Relationships xmlns="http://schemas.openxmlformats.org/package/2006/relationships"><Relationship Id="rId3" Type="http://schemas.openxmlformats.org/officeDocument/2006/relationships/diagramLayout" Target="../diagrams/layout1.xml"/><Relationship Id="rId2" Type="http://schemas.openxmlformats.org/officeDocument/2006/relationships/diagramData" Target="../diagrams/data1.xml"/><Relationship Id="rId1" Type="http://schemas.openxmlformats.org/officeDocument/2006/relationships/slideLayout" Target="../slideLayouts/slideLayout7.xml"/><Relationship Id="rId6" Type="http://schemas.microsoft.com/office/2007/relationships/diagramDrawing" Target="../diagrams/drawing1.xml"/><Relationship Id="rId5" Type="http://schemas.openxmlformats.org/officeDocument/2006/relationships/diagramColors" Target="../diagrams/colors1.xml"/><Relationship Id="rId4" Type="http://schemas.openxmlformats.org/officeDocument/2006/relationships/diagramQuickStyle" Target="../diagrams/quickStyle1.xml"/></Relationships>
</file>

<file path=ppt/slides/_rels/slide12.xml.rels><?xml version="1.0" encoding="UTF-8" standalone="yes"?>
<Relationships xmlns="http://schemas.openxmlformats.org/package/2006/relationships"><Relationship Id="rId3" Type="http://schemas.openxmlformats.org/officeDocument/2006/relationships/diagramLayout" Target="../diagrams/layout2.xml"/><Relationship Id="rId2" Type="http://schemas.openxmlformats.org/officeDocument/2006/relationships/diagramData" Target="../diagrams/data2.xml"/><Relationship Id="rId1" Type="http://schemas.openxmlformats.org/officeDocument/2006/relationships/slideLayout" Target="../slideLayouts/slideLayout7.xml"/><Relationship Id="rId6" Type="http://schemas.microsoft.com/office/2007/relationships/diagramDrawing" Target="../diagrams/drawing2.xml"/><Relationship Id="rId5" Type="http://schemas.openxmlformats.org/officeDocument/2006/relationships/diagramColors" Target="../diagrams/colors2.xml"/><Relationship Id="rId4" Type="http://schemas.openxmlformats.org/officeDocument/2006/relationships/diagramQuickStyle" Target="../diagrams/quickStyle2.xml"/></Relationships>
</file>

<file path=ppt/slides/_rels/slide13.xml.rels><?xml version="1.0" encoding="UTF-8" standalone="yes"?>
<Relationships xmlns="http://schemas.openxmlformats.org/package/2006/relationships"><Relationship Id="rId3" Type="http://schemas.openxmlformats.org/officeDocument/2006/relationships/diagramLayout" Target="../diagrams/layout3.xml"/><Relationship Id="rId2" Type="http://schemas.openxmlformats.org/officeDocument/2006/relationships/diagramData" Target="../diagrams/data3.xml"/><Relationship Id="rId1" Type="http://schemas.openxmlformats.org/officeDocument/2006/relationships/slideLayout" Target="../slideLayouts/slideLayout2.xml"/><Relationship Id="rId6" Type="http://schemas.microsoft.com/office/2007/relationships/diagramDrawing" Target="../diagrams/drawing3.xml"/><Relationship Id="rId5" Type="http://schemas.openxmlformats.org/officeDocument/2006/relationships/diagramColors" Target="../diagrams/colors3.xml"/><Relationship Id="rId4" Type="http://schemas.openxmlformats.org/officeDocument/2006/relationships/diagramQuickStyle" Target="../diagrams/quickStyle3.xml"/></Relationships>
</file>

<file path=ppt/slides/_rels/slide14.xml.rels><?xml version="1.0" encoding="UTF-8" standalone="yes"?>
<Relationships xmlns="http://schemas.openxmlformats.org/package/2006/relationships"><Relationship Id="rId3" Type="http://schemas.openxmlformats.org/officeDocument/2006/relationships/image" Target="../media/image7.png"/><Relationship Id="rId2" Type="http://schemas.openxmlformats.org/officeDocument/2006/relationships/notesSlide" Target="../notesSlides/notesSlide3.xml"/><Relationship Id="rId1" Type="http://schemas.openxmlformats.org/officeDocument/2006/relationships/slideLayout" Target="../slideLayouts/slideLayout13.xml"/><Relationship Id="rId5" Type="http://schemas.openxmlformats.org/officeDocument/2006/relationships/image" Target="../media/image9.png"/><Relationship Id="rId4" Type="http://schemas.openxmlformats.org/officeDocument/2006/relationships/image" Target="../media/image8.png"/></Relationships>
</file>

<file path=ppt/slides/_rels/slide15.xml.rels><?xml version="1.0" encoding="UTF-8" standalone="yes"?>
<Relationships xmlns="http://schemas.openxmlformats.org/package/2006/relationships"><Relationship Id="rId8" Type="http://schemas.openxmlformats.org/officeDocument/2006/relationships/image" Target="../media/image24.png"/><Relationship Id="rId3" Type="http://schemas.openxmlformats.org/officeDocument/2006/relationships/image" Target="../media/image19.png"/><Relationship Id="rId7" Type="http://schemas.openxmlformats.org/officeDocument/2006/relationships/image" Target="../media/image23.png"/><Relationship Id="rId2" Type="http://schemas.openxmlformats.org/officeDocument/2006/relationships/image" Target="../media/image18.png"/><Relationship Id="rId1" Type="http://schemas.openxmlformats.org/officeDocument/2006/relationships/slideLayout" Target="../slideLayouts/slideLayout2.xml"/><Relationship Id="rId6" Type="http://schemas.openxmlformats.org/officeDocument/2006/relationships/image" Target="../media/image22.png"/><Relationship Id="rId5" Type="http://schemas.openxmlformats.org/officeDocument/2006/relationships/image" Target="../media/image21.png"/><Relationship Id="rId4" Type="http://schemas.openxmlformats.org/officeDocument/2006/relationships/image" Target="../media/image20.png"/></Relationships>
</file>

<file path=ppt/slides/_rels/slide16.xml.rels><?xml version="1.0" encoding="UTF-8" standalone="yes"?>
<Relationships xmlns="http://schemas.openxmlformats.org/package/2006/relationships"><Relationship Id="rId2" Type="http://schemas.openxmlformats.org/officeDocument/2006/relationships/image" Target="../media/image25.png"/><Relationship Id="rId1" Type="http://schemas.openxmlformats.org/officeDocument/2006/relationships/slideLayout" Target="../slideLayouts/slideLayout2.xml"/></Relationships>
</file>

<file path=ppt/slides/_rels/slide17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7.xml"/></Relationships>
</file>

<file path=ppt/slides/_rels/slide18.xml.rels><?xml version="1.0" encoding="UTF-8" standalone="yes"?>
<Relationships xmlns="http://schemas.openxmlformats.org/package/2006/relationships"><Relationship Id="rId8" Type="http://schemas.openxmlformats.org/officeDocument/2006/relationships/image" Target="../media/image32.png"/><Relationship Id="rId13" Type="http://schemas.openxmlformats.org/officeDocument/2006/relationships/image" Target="../media/image37.png"/><Relationship Id="rId3" Type="http://schemas.openxmlformats.org/officeDocument/2006/relationships/image" Target="../media/image27.png"/><Relationship Id="rId7" Type="http://schemas.openxmlformats.org/officeDocument/2006/relationships/image" Target="../media/image31.png"/><Relationship Id="rId12" Type="http://schemas.openxmlformats.org/officeDocument/2006/relationships/image" Target="../media/image36.png"/><Relationship Id="rId2" Type="http://schemas.openxmlformats.org/officeDocument/2006/relationships/image" Target="../media/image26.png"/><Relationship Id="rId16" Type="http://schemas.openxmlformats.org/officeDocument/2006/relationships/image" Target="../media/image40.png"/><Relationship Id="rId1" Type="http://schemas.openxmlformats.org/officeDocument/2006/relationships/slideLayout" Target="../slideLayouts/slideLayout28.xml"/><Relationship Id="rId6" Type="http://schemas.openxmlformats.org/officeDocument/2006/relationships/image" Target="../media/image30.png"/><Relationship Id="rId11" Type="http://schemas.openxmlformats.org/officeDocument/2006/relationships/image" Target="../media/image35.png"/><Relationship Id="rId5" Type="http://schemas.openxmlformats.org/officeDocument/2006/relationships/image" Target="../media/image29.png"/><Relationship Id="rId15" Type="http://schemas.openxmlformats.org/officeDocument/2006/relationships/image" Target="../media/image39.png"/><Relationship Id="rId10" Type="http://schemas.openxmlformats.org/officeDocument/2006/relationships/image" Target="../media/image34.png"/><Relationship Id="rId4" Type="http://schemas.openxmlformats.org/officeDocument/2006/relationships/image" Target="../media/image28.png"/><Relationship Id="rId9" Type="http://schemas.openxmlformats.org/officeDocument/2006/relationships/image" Target="../media/image33.png"/><Relationship Id="rId14" Type="http://schemas.openxmlformats.org/officeDocument/2006/relationships/image" Target="../media/image38.png"/></Relationships>
</file>

<file path=ppt/slides/_rels/slide19.xml.rels><?xml version="1.0" encoding="UTF-8" standalone="yes"?>
<Relationships xmlns="http://schemas.openxmlformats.org/package/2006/relationships"><Relationship Id="rId3" Type="http://schemas.openxmlformats.org/officeDocument/2006/relationships/image" Target="../media/image7.png"/><Relationship Id="rId2" Type="http://schemas.openxmlformats.org/officeDocument/2006/relationships/notesSlide" Target="../notesSlides/notesSlide4.xml"/><Relationship Id="rId1" Type="http://schemas.openxmlformats.org/officeDocument/2006/relationships/slideLayout" Target="../slideLayouts/slideLayout13.xml"/><Relationship Id="rId5" Type="http://schemas.openxmlformats.org/officeDocument/2006/relationships/image" Target="../media/image9.png"/><Relationship Id="rId4" Type="http://schemas.openxmlformats.org/officeDocument/2006/relationships/image" Target="../media/image8.png"/></Relationships>
</file>

<file path=ppt/slides/_rels/slide20.xml.rels><?xml version="1.0" encoding="UTF-8" standalone="yes"?>
<Relationships xmlns="http://schemas.openxmlformats.org/package/2006/relationships"><Relationship Id="rId3" Type="http://schemas.openxmlformats.org/officeDocument/2006/relationships/image" Target="../media/image42.png"/><Relationship Id="rId2" Type="http://schemas.openxmlformats.org/officeDocument/2006/relationships/image" Target="../media/image41.png"/><Relationship Id="rId1" Type="http://schemas.openxmlformats.org/officeDocument/2006/relationships/slideLayout" Target="../slideLayouts/slideLayout2.xml"/><Relationship Id="rId5" Type="http://schemas.openxmlformats.org/officeDocument/2006/relationships/image" Target="../media/image44.png"/><Relationship Id="rId4" Type="http://schemas.openxmlformats.org/officeDocument/2006/relationships/image" Target="../media/image43.png"/></Relationships>
</file>

<file path=ppt/slides/_rels/slide21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5.xml"/><Relationship Id="rId1" Type="http://schemas.openxmlformats.org/officeDocument/2006/relationships/slideLayout" Target="../slideLayouts/slideLayout7.xml"/></Relationships>
</file>

<file path=ppt/slides/_rels/slide22.xml.rels><?xml version="1.0" encoding="UTF-8" standalone="yes"?>
<Relationships xmlns="http://schemas.openxmlformats.org/package/2006/relationships"><Relationship Id="rId3" Type="http://schemas.openxmlformats.org/officeDocument/2006/relationships/image" Target="../media/image7.png"/><Relationship Id="rId2" Type="http://schemas.openxmlformats.org/officeDocument/2006/relationships/notesSlide" Target="../notesSlides/notesSlide6.xml"/><Relationship Id="rId1" Type="http://schemas.openxmlformats.org/officeDocument/2006/relationships/slideLayout" Target="../slideLayouts/slideLayout13.xml"/><Relationship Id="rId5" Type="http://schemas.openxmlformats.org/officeDocument/2006/relationships/image" Target="../media/image9.png"/><Relationship Id="rId4" Type="http://schemas.openxmlformats.org/officeDocument/2006/relationships/image" Target="../media/image8.png"/></Relationships>
</file>

<file path=ppt/slides/_rels/slide23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9.xml"/></Relationships>
</file>

<file path=ppt/slides/_rels/slide24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9.xml"/></Relationships>
</file>

<file path=ppt/slides/_rels/slide25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9.xml"/></Relationships>
</file>

<file path=ppt/slides/_rels/slide26.xml.rels><?xml version="1.0" encoding="UTF-8" standalone="yes"?>
<Relationships xmlns="http://schemas.openxmlformats.org/package/2006/relationships"><Relationship Id="rId3" Type="http://schemas.openxmlformats.org/officeDocument/2006/relationships/image" Target="../media/image7.png"/><Relationship Id="rId2" Type="http://schemas.openxmlformats.org/officeDocument/2006/relationships/notesSlide" Target="../notesSlides/notesSlide7.xml"/><Relationship Id="rId1" Type="http://schemas.openxmlformats.org/officeDocument/2006/relationships/slideLayout" Target="../slideLayouts/slideLayout13.xml"/><Relationship Id="rId5" Type="http://schemas.openxmlformats.org/officeDocument/2006/relationships/image" Target="../media/image9.png"/><Relationship Id="rId4" Type="http://schemas.openxmlformats.org/officeDocument/2006/relationships/image" Target="../media/image8.png"/></Relationships>
</file>

<file path=ppt/slides/_rels/slide27.xml.rels><?xml version="1.0" encoding="UTF-8" standalone="yes"?>
<Relationships xmlns="http://schemas.openxmlformats.org/package/2006/relationships"><Relationship Id="rId3" Type="http://schemas.openxmlformats.org/officeDocument/2006/relationships/image" Target="../media/image46.png"/><Relationship Id="rId2" Type="http://schemas.openxmlformats.org/officeDocument/2006/relationships/image" Target="../media/image45.png"/><Relationship Id="rId1" Type="http://schemas.openxmlformats.org/officeDocument/2006/relationships/slideLayout" Target="../slideLayouts/slideLayout13.xml"/></Relationships>
</file>

<file path=ppt/slides/_rels/slide28.xml.rels><?xml version="1.0" encoding="UTF-8" standalone="yes"?>
<Relationships xmlns="http://schemas.openxmlformats.org/package/2006/relationships"><Relationship Id="rId2" Type="http://schemas.openxmlformats.org/officeDocument/2006/relationships/image" Target="../media/image47.emf"/><Relationship Id="rId1" Type="http://schemas.openxmlformats.org/officeDocument/2006/relationships/slideLayout" Target="../slideLayouts/slideLayout13.xml"/></Relationships>
</file>

<file path=ppt/slides/_rels/slide29.xml.rels><?xml version="1.0" encoding="UTF-8" standalone="yes"?>
<Relationships xmlns="http://schemas.openxmlformats.org/package/2006/relationships"><Relationship Id="rId3" Type="http://schemas.openxmlformats.org/officeDocument/2006/relationships/image" Target="../media/image49.png"/><Relationship Id="rId2" Type="http://schemas.openxmlformats.org/officeDocument/2006/relationships/image" Target="../media/image48.png"/><Relationship Id="rId1" Type="http://schemas.openxmlformats.org/officeDocument/2006/relationships/slideLayout" Target="../slideLayouts/slideLayout13.xml"/><Relationship Id="rId4" Type="http://schemas.openxmlformats.org/officeDocument/2006/relationships/image" Target="../media/image50.png"/></Relationships>
</file>

<file path=ppt/slides/_rels/slide30.xml.rels><?xml version="1.0" encoding="UTF-8" standalone="yes"?>
<Relationships xmlns="http://schemas.openxmlformats.org/package/2006/relationships"><Relationship Id="rId3" Type="http://schemas.openxmlformats.org/officeDocument/2006/relationships/image" Target="../media/image52.png"/><Relationship Id="rId2" Type="http://schemas.openxmlformats.org/officeDocument/2006/relationships/image" Target="../media/image51.png"/><Relationship Id="rId1" Type="http://schemas.openxmlformats.org/officeDocument/2006/relationships/slideLayout" Target="../slideLayouts/slideLayout13.xml"/><Relationship Id="rId4" Type="http://schemas.openxmlformats.org/officeDocument/2006/relationships/image" Target="../media/image53.png"/></Relationships>
</file>

<file path=ppt/slides/_rels/slide31.xml.rels><?xml version="1.0" encoding="UTF-8" standalone="yes"?>
<Relationships xmlns="http://schemas.openxmlformats.org/package/2006/relationships"><Relationship Id="rId3" Type="http://schemas.openxmlformats.org/officeDocument/2006/relationships/image" Target="../media/image7.png"/><Relationship Id="rId2" Type="http://schemas.openxmlformats.org/officeDocument/2006/relationships/notesSlide" Target="../notesSlides/notesSlide8.xml"/><Relationship Id="rId1" Type="http://schemas.openxmlformats.org/officeDocument/2006/relationships/slideLayout" Target="../slideLayouts/slideLayout13.xml"/><Relationship Id="rId5" Type="http://schemas.openxmlformats.org/officeDocument/2006/relationships/image" Target="../media/image9.png"/><Relationship Id="rId4" Type="http://schemas.openxmlformats.org/officeDocument/2006/relationships/image" Target="../media/image8.png"/></Relationships>
</file>

<file path=ppt/slides/_rels/slide32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33.xml.rels><?xml version="1.0" encoding="UTF-8" standalone="yes"?>
<Relationships xmlns="http://schemas.openxmlformats.org/package/2006/relationships"><Relationship Id="rId3" Type="http://schemas.microsoft.com/office/2007/relationships/hdphoto" Target="../media/hdphoto1.wdp"/><Relationship Id="rId2" Type="http://schemas.openxmlformats.org/officeDocument/2006/relationships/image" Target="../media/image54.png"/><Relationship Id="rId1" Type="http://schemas.openxmlformats.org/officeDocument/2006/relationships/slideLayout" Target="../slideLayouts/slideLayout2.xml"/></Relationships>
</file>

<file path=ppt/slides/_rels/slide34.xml.rels><?xml version="1.0" encoding="UTF-8" standalone="yes"?>
<Relationships xmlns="http://schemas.openxmlformats.org/package/2006/relationships"><Relationship Id="rId3" Type="http://schemas.openxmlformats.org/officeDocument/2006/relationships/diagramLayout" Target="../diagrams/layout4.xml"/><Relationship Id="rId2" Type="http://schemas.openxmlformats.org/officeDocument/2006/relationships/diagramData" Target="../diagrams/data4.xml"/><Relationship Id="rId1" Type="http://schemas.openxmlformats.org/officeDocument/2006/relationships/slideLayout" Target="../slideLayouts/slideLayout2.xml"/><Relationship Id="rId6" Type="http://schemas.microsoft.com/office/2007/relationships/diagramDrawing" Target="../diagrams/drawing4.xml"/><Relationship Id="rId5" Type="http://schemas.openxmlformats.org/officeDocument/2006/relationships/diagramColors" Target="../diagrams/colors4.xml"/><Relationship Id="rId4" Type="http://schemas.openxmlformats.org/officeDocument/2006/relationships/diagramQuickStyle" Target="../diagrams/quickStyle4.xml"/></Relationships>
</file>

<file path=ppt/slides/_rels/slide35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6.xml"/></Relationships>
</file>

<file path=ppt/slides/_rels/slide36.xml.rels><?xml version="1.0" encoding="UTF-8" standalone="yes"?>
<Relationships xmlns="http://schemas.openxmlformats.org/package/2006/relationships"><Relationship Id="rId3" Type="http://schemas.openxmlformats.org/officeDocument/2006/relationships/diagramLayout" Target="../diagrams/layout5.xml"/><Relationship Id="rId2" Type="http://schemas.openxmlformats.org/officeDocument/2006/relationships/diagramData" Target="../diagrams/data5.xml"/><Relationship Id="rId1" Type="http://schemas.openxmlformats.org/officeDocument/2006/relationships/slideLayout" Target="../slideLayouts/slideLayout30.xml"/><Relationship Id="rId6" Type="http://schemas.microsoft.com/office/2007/relationships/diagramDrawing" Target="../diagrams/drawing5.xml"/><Relationship Id="rId5" Type="http://schemas.openxmlformats.org/officeDocument/2006/relationships/diagramColors" Target="../diagrams/colors5.xml"/><Relationship Id="rId4" Type="http://schemas.openxmlformats.org/officeDocument/2006/relationships/diagramQuickStyle" Target="../diagrams/quickStyle5.xml"/></Relationships>
</file>

<file path=ppt/slides/_rels/slide37.xml.rels><?xml version="1.0" encoding="UTF-8" standalone="yes"?>
<Relationships xmlns="http://schemas.openxmlformats.org/package/2006/relationships"><Relationship Id="rId3" Type="http://schemas.openxmlformats.org/officeDocument/2006/relationships/image" Target="../media/image16.png"/><Relationship Id="rId7" Type="http://schemas.openxmlformats.org/officeDocument/2006/relationships/image" Target="../media/image57.png"/><Relationship Id="rId2" Type="http://schemas.openxmlformats.org/officeDocument/2006/relationships/image" Target="../media/image15.png"/><Relationship Id="rId1" Type="http://schemas.openxmlformats.org/officeDocument/2006/relationships/slideLayout" Target="../slideLayouts/slideLayout27.xml"/><Relationship Id="rId6" Type="http://schemas.openxmlformats.org/officeDocument/2006/relationships/image" Target="../media/image56.png"/><Relationship Id="rId5" Type="http://schemas.openxmlformats.org/officeDocument/2006/relationships/image" Target="../media/image55.png"/><Relationship Id="rId4" Type="http://schemas.openxmlformats.org/officeDocument/2006/relationships/image" Target="../media/image17.png"/></Relationships>
</file>

<file path=ppt/slides/_rels/slide38.xml.rels><?xml version="1.0" encoding="UTF-8" standalone="yes"?>
<Relationships xmlns="http://schemas.openxmlformats.org/package/2006/relationships"><Relationship Id="rId2" Type="http://schemas.openxmlformats.org/officeDocument/2006/relationships/image" Target="../media/image13.png"/><Relationship Id="rId1" Type="http://schemas.openxmlformats.org/officeDocument/2006/relationships/slideLayout" Target="../slideLayouts/slideLayout16.xml"/></Relationships>
</file>

<file path=ppt/slides/_rels/slide39.xml.rels><?xml version="1.0" encoding="UTF-8" standalone="yes"?>
<Relationships xmlns="http://schemas.openxmlformats.org/package/2006/relationships"><Relationship Id="rId2" Type="http://schemas.openxmlformats.org/officeDocument/2006/relationships/image" Target="../media/image13.png"/><Relationship Id="rId1" Type="http://schemas.openxmlformats.org/officeDocument/2006/relationships/slideLayout" Target="../slideLayouts/slideLayout16.xml"/></Relationships>
</file>

<file path=ppt/slides/_rels/slide40.xml.rels><?xml version="1.0" encoding="UTF-8" standalone="yes"?>
<Relationships xmlns="http://schemas.openxmlformats.org/package/2006/relationships"><Relationship Id="rId3" Type="http://schemas.openxmlformats.org/officeDocument/2006/relationships/image" Target="../media/image13.png"/><Relationship Id="rId2" Type="http://schemas.openxmlformats.org/officeDocument/2006/relationships/notesSlide" Target="../notesSlides/notesSlide9.xml"/><Relationship Id="rId1" Type="http://schemas.openxmlformats.org/officeDocument/2006/relationships/slideLayout" Target="../slideLayouts/slideLayout16.xml"/></Relationships>
</file>

<file path=ppt/slides/_rels/slide41.xml.rels><?xml version="1.0" encoding="UTF-8" standalone="yes"?>
<Relationships xmlns="http://schemas.openxmlformats.org/package/2006/relationships"><Relationship Id="rId2" Type="http://schemas.openxmlformats.org/officeDocument/2006/relationships/image" Target="../media/image13.png"/><Relationship Id="rId1" Type="http://schemas.openxmlformats.org/officeDocument/2006/relationships/slideLayout" Target="../slideLayouts/slideLayout16.xml"/></Relationships>
</file>

<file path=ppt/slides/_rels/slide42.xml.rels><?xml version="1.0" encoding="UTF-8" standalone="yes"?>
<Relationships xmlns="http://schemas.openxmlformats.org/package/2006/relationships"><Relationship Id="rId3" Type="http://schemas.openxmlformats.org/officeDocument/2006/relationships/diagramLayout" Target="../diagrams/layout6.xml"/><Relationship Id="rId2" Type="http://schemas.openxmlformats.org/officeDocument/2006/relationships/diagramData" Target="../diagrams/data6.xml"/><Relationship Id="rId1" Type="http://schemas.openxmlformats.org/officeDocument/2006/relationships/slideLayout" Target="../slideLayouts/slideLayout2.xml"/><Relationship Id="rId6" Type="http://schemas.microsoft.com/office/2007/relationships/diagramDrawing" Target="../diagrams/drawing6.xml"/><Relationship Id="rId5" Type="http://schemas.openxmlformats.org/officeDocument/2006/relationships/diagramColors" Target="../diagrams/colors6.xml"/><Relationship Id="rId4" Type="http://schemas.openxmlformats.org/officeDocument/2006/relationships/diagramQuickStyle" Target="../diagrams/quickStyle6.xml"/></Relationships>
</file>

<file path=ppt/slides/_rels/slide43.xml.rels><?xml version="1.0" encoding="UTF-8" standalone="yes"?>
<Relationships xmlns="http://schemas.openxmlformats.org/package/2006/relationships"><Relationship Id="rId3" Type="http://schemas.openxmlformats.org/officeDocument/2006/relationships/image" Target="../media/image3.png"/><Relationship Id="rId2" Type="http://schemas.openxmlformats.org/officeDocument/2006/relationships/image" Target="../media/image58.png"/><Relationship Id="rId1" Type="http://schemas.openxmlformats.org/officeDocument/2006/relationships/slideLayout" Target="../slideLayouts/slideLayout17.xml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8" name="PICTURE PLACEHOLDER" descr="A sunset over a body of water with a city in the background&#10;&#10;Description generated with very high confidence">
            <a:extLst>
              <a:ext uri="{FF2B5EF4-FFF2-40B4-BE49-F238E27FC236}">
                <a16:creationId xmlns:a16="http://schemas.microsoft.com/office/drawing/2014/main" id="{78D27804-3F63-4558-AB2E-C014AB84960C}"/>
              </a:ext>
            </a:extLst>
          </p:cNvPr>
          <p:cNvPicPr>
            <a:picLocks noGrp="1" noChangeAspect="1"/>
          </p:cNvPicPr>
          <p:nvPr>
            <p:ph type="pic" sz="quarter" idx="10"/>
          </p:nvPr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/>
      </p:pic>
      <p:sp>
        <p:nvSpPr>
          <p:cNvPr id="9" name="BLACK LAYER">
            <a:extLst>
              <a:ext uri="{FF2B5EF4-FFF2-40B4-BE49-F238E27FC236}">
                <a16:creationId xmlns:a16="http://schemas.microsoft.com/office/drawing/2014/main" id="{3997639B-9413-4D95-A18A-626F5CC11042}"/>
              </a:ext>
            </a:extLst>
          </p:cNvPr>
          <p:cNvSpPr/>
          <p:nvPr/>
        </p:nvSpPr>
        <p:spPr>
          <a:xfrm>
            <a:off x="0" y="0"/>
            <a:ext cx="12192000" cy="6858000"/>
          </a:xfrm>
          <a:prstGeom prst="rect">
            <a:avLst/>
          </a:prstGeom>
          <a:solidFill>
            <a:schemeClr val="tx1">
              <a:lumMod val="95000"/>
              <a:lumOff val="5000"/>
              <a:alpha val="68000"/>
            </a:scheme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id-ID"/>
          </a:p>
        </p:txBody>
      </p:sp>
      <p:sp>
        <p:nvSpPr>
          <p:cNvPr id="12" name="COMPANY NAME">
            <a:extLst>
              <a:ext uri="{FF2B5EF4-FFF2-40B4-BE49-F238E27FC236}">
                <a16:creationId xmlns:a16="http://schemas.microsoft.com/office/drawing/2014/main" id="{1B49D7C1-B20B-49C2-AE28-7417BBF64BD5}"/>
              </a:ext>
            </a:extLst>
          </p:cNvPr>
          <p:cNvSpPr txBox="1"/>
          <p:nvPr/>
        </p:nvSpPr>
        <p:spPr>
          <a:xfrm>
            <a:off x="2406194" y="1513491"/>
            <a:ext cx="7410906" cy="307777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id-ID" sz="1400" spc="600" dirty="0">
                <a:solidFill>
                  <a:schemeClr val="bg1">
                    <a:alpha val="42000"/>
                  </a:schemeClr>
                </a:solidFill>
                <a:latin typeface="Raleway" panose="020B0003030101060003" pitchFamily="34" charset="0"/>
              </a:rPr>
              <a:t>KEMENTERIAN KOMUNIKASI DAN INFORMATIKA </a:t>
            </a:r>
          </a:p>
        </p:txBody>
      </p:sp>
      <p:sp>
        <p:nvSpPr>
          <p:cNvPr id="13" name="STYLISH DESIGN">
            <a:extLst>
              <a:ext uri="{FF2B5EF4-FFF2-40B4-BE49-F238E27FC236}">
                <a16:creationId xmlns:a16="http://schemas.microsoft.com/office/drawing/2014/main" id="{42C63CEC-276B-4C97-BA20-2A2F8438D4DE}"/>
              </a:ext>
            </a:extLst>
          </p:cNvPr>
          <p:cNvSpPr txBox="1"/>
          <p:nvPr/>
        </p:nvSpPr>
        <p:spPr>
          <a:xfrm>
            <a:off x="2103109" y="2025110"/>
            <a:ext cx="7757252" cy="1569660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pPr algn="ctr"/>
            <a:r>
              <a:rPr lang="en-US" sz="3200" dirty="0">
                <a:solidFill>
                  <a:schemeClr val="bg1">
                    <a:lumMod val="65000"/>
                  </a:schemeClr>
                </a:solidFill>
                <a:effectLst>
                  <a:outerShdw blurRad="50800" dist="38100" dir="2700000" algn="tl" rotWithShape="0">
                    <a:srgbClr val="000000">
                      <a:alpha val="43000"/>
                    </a:srgbClr>
                  </a:outerShdw>
                </a:effectLst>
                <a:latin typeface="Raleway" panose="020B0003030101060003" pitchFamily="34" charset="0"/>
              </a:rPr>
              <a:t>Tata </a:t>
            </a:r>
            <a:r>
              <a:rPr lang="en-US" sz="3200" dirty="0" err="1">
                <a:solidFill>
                  <a:schemeClr val="bg1">
                    <a:lumMod val="65000"/>
                  </a:schemeClr>
                </a:solidFill>
                <a:effectLst>
                  <a:outerShdw blurRad="50800" dist="38100" dir="2700000" algn="tl" rotWithShape="0">
                    <a:srgbClr val="000000">
                      <a:alpha val="43000"/>
                    </a:srgbClr>
                  </a:outerShdw>
                </a:effectLst>
                <a:latin typeface="Raleway" panose="020B0003030101060003" pitchFamily="34" charset="0"/>
              </a:rPr>
              <a:t>Kelola</a:t>
            </a:r>
            <a:r>
              <a:rPr lang="en-US" sz="3200" dirty="0">
                <a:solidFill>
                  <a:schemeClr val="bg1">
                    <a:lumMod val="65000"/>
                  </a:schemeClr>
                </a:solidFill>
                <a:effectLst>
                  <a:outerShdw blurRad="50800" dist="38100" dir="2700000" algn="tl" rotWithShape="0">
                    <a:srgbClr val="000000">
                      <a:alpha val="43000"/>
                    </a:srgbClr>
                  </a:outerShdw>
                </a:effectLst>
                <a:latin typeface="Raleway" panose="020B0003030101060003" pitchFamily="34" charset="0"/>
              </a:rPr>
              <a:t> </a:t>
            </a:r>
            <a:r>
              <a:rPr lang="en-US" sz="3200" dirty="0" err="1">
                <a:solidFill>
                  <a:schemeClr val="bg1">
                    <a:lumMod val="65000"/>
                  </a:schemeClr>
                </a:solidFill>
                <a:effectLst>
                  <a:outerShdw blurRad="50800" dist="38100" dir="2700000" algn="tl" rotWithShape="0">
                    <a:srgbClr val="000000">
                      <a:alpha val="43000"/>
                    </a:srgbClr>
                  </a:outerShdw>
                </a:effectLst>
                <a:latin typeface="Raleway" panose="020B0003030101060003" pitchFamily="34" charset="0"/>
              </a:rPr>
              <a:t>Teknologi</a:t>
            </a:r>
            <a:r>
              <a:rPr lang="en-US" sz="3200" dirty="0">
                <a:solidFill>
                  <a:schemeClr val="bg1">
                    <a:lumMod val="65000"/>
                  </a:schemeClr>
                </a:solidFill>
                <a:effectLst>
                  <a:outerShdw blurRad="50800" dist="38100" dir="2700000" algn="tl" rotWithShape="0">
                    <a:srgbClr val="000000">
                      <a:alpha val="43000"/>
                    </a:srgbClr>
                  </a:outerShdw>
                </a:effectLst>
                <a:latin typeface="Raleway" panose="020B0003030101060003" pitchFamily="34" charset="0"/>
              </a:rPr>
              <a:t> </a:t>
            </a:r>
            <a:r>
              <a:rPr lang="en-US" sz="3200" dirty="0" err="1">
                <a:solidFill>
                  <a:schemeClr val="bg1">
                    <a:lumMod val="65000"/>
                  </a:schemeClr>
                </a:solidFill>
                <a:effectLst>
                  <a:outerShdw blurRad="50800" dist="38100" dir="2700000" algn="tl" rotWithShape="0">
                    <a:srgbClr val="000000">
                      <a:alpha val="43000"/>
                    </a:srgbClr>
                  </a:outerShdw>
                </a:effectLst>
                <a:latin typeface="Raleway" panose="020B0003030101060003" pitchFamily="34" charset="0"/>
              </a:rPr>
              <a:t>Informasi</a:t>
            </a:r>
            <a:endParaRPr lang="en-US" sz="3200" dirty="0">
              <a:solidFill>
                <a:schemeClr val="bg1">
                  <a:lumMod val="65000"/>
                </a:schemeClr>
              </a:solidFill>
              <a:effectLst>
                <a:outerShdw blurRad="50800" dist="38100" dir="2700000" algn="tl" rotWithShape="0">
                  <a:srgbClr val="000000">
                    <a:alpha val="43000"/>
                  </a:srgbClr>
                </a:outerShdw>
              </a:effectLst>
              <a:latin typeface="Raleway" panose="020B0003030101060003" pitchFamily="34" charset="0"/>
            </a:endParaRPr>
          </a:p>
          <a:p>
            <a:pPr algn="ctr"/>
            <a:r>
              <a:rPr lang="en-US" sz="3200" dirty="0" err="1">
                <a:solidFill>
                  <a:schemeClr val="bg1">
                    <a:lumMod val="65000"/>
                  </a:schemeClr>
                </a:solidFill>
                <a:effectLst>
                  <a:outerShdw blurRad="50800" dist="38100" dir="2700000" algn="tl" rotWithShape="0">
                    <a:srgbClr val="000000">
                      <a:alpha val="43000"/>
                    </a:srgbClr>
                  </a:outerShdw>
                </a:effectLst>
                <a:latin typeface="Raleway" panose="020B0003030101060003" pitchFamily="34" charset="0"/>
              </a:rPr>
              <a:t>Dalam</a:t>
            </a:r>
            <a:r>
              <a:rPr lang="en-US" sz="3200" dirty="0">
                <a:solidFill>
                  <a:schemeClr val="bg1">
                    <a:lumMod val="65000"/>
                  </a:schemeClr>
                </a:solidFill>
                <a:effectLst>
                  <a:outerShdw blurRad="50800" dist="38100" dir="2700000" algn="tl" rotWithShape="0">
                    <a:srgbClr val="000000">
                      <a:alpha val="43000"/>
                    </a:srgbClr>
                  </a:outerShdw>
                </a:effectLst>
                <a:latin typeface="Raleway" panose="020B0003030101060003" pitchFamily="34" charset="0"/>
              </a:rPr>
              <a:t> </a:t>
            </a:r>
            <a:r>
              <a:rPr lang="en-US" sz="3200" dirty="0" err="1">
                <a:solidFill>
                  <a:schemeClr val="bg1">
                    <a:lumMod val="65000"/>
                  </a:schemeClr>
                </a:solidFill>
                <a:effectLst>
                  <a:outerShdw blurRad="50800" dist="38100" dir="2700000" algn="tl" rotWithShape="0">
                    <a:srgbClr val="000000">
                      <a:alpha val="43000"/>
                    </a:srgbClr>
                  </a:outerShdw>
                </a:effectLst>
                <a:latin typeface="Raleway" panose="020B0003030101060003" pitchFamily="34" charset="0"/>
              </a:rPr>
              <a:t>Implementasi</a:t>
            </a:r>
            <a:r>
              <a:rPr lang="en-US" sz="3200" dirty="0">
                <a:solidFill>
                  <a:schemeClr val="bg1">
                    <a:lumMod val="65000"/>
                  </a:schemeClr>
                </a:solidFill>
                <a:effectLst>
                  <a:outerShdw blurRad="50800" dist="38100" dir="2700000" algn="tl" rotWithShape="0">
                    <a:srgbClr val="000000">
                      <a:alpha val="43000"/>
                    </a:srgbClr>
                  </a:outerShdw>
                </a:effectLst>
                <a:latin typeface="Raleway" panose="020B0003030101060003" pitchFamily="34" charset="0"/>
              </a:rPr>
              <a:t> SPBE</a:t>
            </a:r>
          </a:p>
          <a:p>
            <a:pPr algn="ctr"/>
            <a:r>
              <a:rPr lang="en-US" sz="3200" dirty="0" err="1">
                <a:solidFill>
                  <a:schemeClr val="bg1">
                    <a:lumMod val="65000"/>
                  </a:schemeClr>
                </a:solidFill>
                <a:effectLst>
                  <a:outerShdw blurRad="50800" dist="38100" dir="2700000" algn="tl" rotWithShape="0">
                    <a:srgbClr val="000000">
                      <a:alpha val="43000"/>
                    </a:srgbClr>
                  </a:outerShdw>
                </a:effectLst>
                <a:latin typeface="Raleway" panose="020B0003030101060003" pitchFamily="34" charset="0"/>
              </a:rPr>
              <a:t>Kementerian</a:t>
            </a:r>
            <a:r>
              <a:rPr lang="en-US" sz="3200" dirty="0">
                <a:solidFill>
                  <a:schemeClr val="bg1">
                    <a:lumMod val="65000"/>
                  </a:schemeClr>
                </a:solidFill>
                <a:effectLst>
                  <a:outerShdw blurRad="50800" dist="38100" dir="2700000" algn="tl" rotWithShape="0">
                    <a:srgbClr val="000000">
                      <a:alpha val="43000"/>
                    </a:srgbClr>
                  </a:outerShdw>
                </a:effectLst>
                <a:latin typeface="Raleway" panose="020B0003030101060003" pitchFamily="34" charset="0"/>
              </a:rPr>
              <a:t> </a:t>
            </a:r>
            <a:r>
              <a:rPr lang="en-US" sz="3200" dirty="0" err="1">
                <a:solidFill>
                  <a:schemeClr val="bg1">
                    <a:lumMod val="65000"/>
                  </a:schemeClr>
                </a:solidFill>
                <a:effectLst>
                  <a:outerShdw blurRad="50800" dist="38100" dir="2700000" algn="tl" rotWithShape="0">
                    <a:srgbClr val="000000">
                      <a:alpha val="43000"/>
                    </a:srgbClr>
                  </a:outerShdw>
                </a:effectLst>
                <a:latin typeface="Raleway" panose="020B0003030101060003" pitchFamily="34" charset="0"/>
              </a:rPr>
              <a:t>Komunikasi</a:t>
            </a:r>
            <a:r>
              <a:rPr lang="en-US" sz="3200" dirty="0">
                <a:solidFill>
                  <a:schemeClr val="bg1">
                    <a:lumMod val="65000"/>
                  </a:schemeClr>
                </a:solidFill>
                <a:effectLst>
                  <a:outerShdw blurRad="50800" dist="38100" dir="2700000" algn="tl" rotWithShape="0">
                    <a:srgbClr val="000000">
                      <a:alpha val="43000"/>
                    </a:srgbClr>
                  </a:outerShdw>
                </a:effectLst>
                <a:latin typeface="Raleway" panose="020B0003030101060003" pitchFamily="34" charset="0"/>
              </a:rPr>
              <a:t> </a:t>
            </a:r>
            <a:r>
              <a:rPr lang="en-US" sz="3200" dirty="0" err="1">
                <a:solidFill>
                  <a:schemeClr val="bg1">
                    <a:lumMod val="65000"/>
                  </a:schemeClr>
                </a:solidFill>
                <a:effectLst>
                  <a:outerShdw blurRad="50800" dist="38100" dir="2700000" algn="tl" rotWithShape="0">
                    <a:srgbClr val="000000">
                      <a:alpha val="43000"/>
                    </a:srgbClr>
                  </a:outerShdw>
                </a:effectLst>
                <a:latin typeface="Raleway" panose="020B0003030101060003" pitchFamily="34" charset="0"/>
              </a:rPr>
              <a:t>dan</a:t>
            </a:r>
            <a:r>
              <a:rPr lang="en-US" sz="3200" dirty="0">
                <a:solidFill>
                  <a:schemeClr val="bg1">
                    <a:lumMod val="65000"/>
                  </a:schemeClr>
                </a:solidFill>
                <a:effectLst>
                  <a:outerShdw blurRad="50800" dist="38100" dir="2700000" algn="tl" rotWithShape="0">
                    <a:srgbClr val="000000">
                      <a:alpha val="43000"/>
                    </a:srgbClr>
                  </a:outerShdw>
                </a:effectLst>
                <a:latin typeface="Raleway" panose="020B0003030101060003" pitchFamily="34" charset="0"/>
              </a:rPr>
              <a:t> </a:t>
            </a:r>
            <a:r>
              <a:rPr lang="en-US" sz="3200" dirty="0" err="1">
                <a:solidFill>
                  <a:schemeClr val="bg1">
                    <a:lumMod val="65000"/>
                  </a:schemeClr>
                </a:solidFill>
                <a:effectLst>
                  <a:outerShdw blurRad="50800" dist="38100" dir="2700000" algn="tl" rotWithShape="0">
                    <a:srgbClr val="000000">
                      <a:alpha val="43000"/>
                    </a:srgbClr>
                  </a:outerShdw>
                </a:effectLst>
                <a:latin typeface="Raleway" panose="020B0003030101060003" pitchFamily="34" charset="0"/>
              </a:rPr>
              <a:t>Informatika</a:t>
            </a:r>
            <a:endParaRPr lang="id-ID" sz="3200" dirty="0">
              <a:solidFill>
                <a:schemeClr val="bg1">
                  <a:lumMod val="65000"/>
                </a:schemeClr>
              </a:solidFill>
              <a:effectLst>
                <a:outerShdw blurRad="50800" dist="38100" dir="2700000" algn="tl" rotWithShape="0">
                  <a:srgbClr val="000000">
                    <a:alpha val="43000"/>
                  </a:srgbClr>
                </a:outerShdw>
              </a:effectLst>
              <a:latin typeface="Raleway" panose="020B0003030101060003" pitchFamily="34" charset="0"/>
            </a:endParaRPr>
          </a:p>
        </p:txBody>
      </p:sp>
      <p:sp>
        <p:nvSpPr>
          <p:cNvPr id="27" name="CIRCLE">
            <a:extLst>
              <a:ext uri="{FF2B5EF4-FFF2-40B4-BE49-F238E27FC236}">
                <a16:creationId xmlns:a16="http://schemas.microsoft.com/office/drawing/2014/main" id="{FD8950A3-23A6-42C3-B4DC-6934AC3F2D92}"/>
              </a:ext>
            </a:extLst>
          </p:cNvPr>
          <p:cNvSpPr/>
          <p:nvPr/>
        </p:nvSpPr>
        <p:spPr>
          <a:xfrm>
            <a:off x="5757862" y="3860005"/>
            <a:ext cx="73820" cy="73820"/>
          </a:xfrm>
          <a:prstGeom prst="ellipse">
            <a:avLst/>
          </a:prstGeom>
          <a:solidFill>
            <a:schemeClr val="bg1">
              <a:lumMod val="65000"/>
            </a:scheme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id-ID"/>
          </a:p>
        </p:txBody>
      </p:sp>
      <p:sp>
        <p:nvSpPr>
          <p:cNvPr id="28" name="CIRCLE">
            <a:extLst>
              <a:ext uri="{FF2B5EF4-FFF2-40B4-BE49-F238E27FC236}">
                <a16:creationId xmlns:a16="http://schemas.microsoft.com/office/drawing/2014/main" id="{F054D5B4-40D3-4FF5-A443-5F7F2566C29F}"/>
              </a:ext>
            </a:extLst>
          </p:cNvPr>
          <p:cNvSpPr/>
          <p:nvPr/>
        </p:nvSpPr>
        <p:spPr>
          <a:xfrm>
            <a:off x="6059090" y="3860005"/>
            <a:ext cx="73820" cy="73820"/>
          </a:xfrm>
          <a:prstGeom prst="ellipse">
            <a:avLst/>
          </a:prstGeom>
          <a:solidFill>
            <a:schemeClr val="bg1">
              <a:lumMod val="65000"/>
            </a:scheme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id-ID"/>
          </a:p>
        </p:txBody>
      </p:sp>
      <p:sp>
        <p:nvSpPr>
          <p:cNvPr id="29" name="CIRCLE">
            <a:extLst>
              <a:ext uri="{FF2B5EF4-FFF2-40B4-BE49-F238E27FC236}">
                <a16:creationId xmlns:a16="http://schemas.microsoft.com/office/drawing/2014/main" id="{4EDC9573-3FBD-4FB3-A1B3-D9DBB60640E1}"/>
              </a:ext>
            </a:extLst>
          </p:cNvPr>
          <p:cNvSpPr/>
          <p:nvPr/>
        </p:nvSpPr>
        <p:spPr>
          <a:xfrm>
            <a:off x="6321027" y="3860005"/>
            <a:ext cx="73820" cy="73820"/>
          </a:xfrm>
          <a:prstGeom prst="ellipse">
            <a:avLst/>
          </a:prstGeom>
          <a:solidFill>
            <a:schemeClr val="bg1">
              <a:lumMod val="65000"/>
            </a:scheme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id-ID"/>
          </a:p>
        </p:txBody>
      </p:sp>
      <p:sp>
        <p:nvSpPr>
          <p:cNvPr id="84" name="SHAPE LAYER">
            <a:extLst>
              <a:ext uri="{FF2B5EF4-FFF2-40B4-BE49-F238E27FC236}">
                <a16:creationId xmlns:a16="http://schemas.microsoft.com/office/drawing/2014/main" id="{1A5CD516-1D9C-42F6-B82A-7B9CF83DB403}"/>
              </a:ext>
            </a:extLst>
          </p:cNvPr>
          <p:cNvSpPr/>
          <p:nvPr/>
        </p:nvSpPr>
        <p:spPr>
          <a:xfrm>
            <a:off x="1308100" y="1406481"/>
            <a:ext cx="549319" cy="549319"/>
          </a:xfrm>
          <a:prstGeom prst="rect">
            <a:avLst/>
          </a:prstGeom>
          <a:solidFill>
            <a:schemeClr val="bg1">
              <a:alpha val="16000"/>
            </a:schemeClr>
          </a:solidFill>
          <a:ln>
            <a:solidFill>
              <a:schemeClr val="bg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id-ID"/>
          </a:p>
        </p:txBody>
      </p:sp>
      <p:sp>
        <p:nvSpPr>
          <p:cNvPr id="85" name="SHAPE LAYER">
            <a:extLst>
              <a:ext uri="{FF2B5EF4-FFF2-40B4-BE49-F238E27FC236}">
                <a16:creationId xmlns:a16="http://schemas.microsoft.com/office/drawing/2014/main" id="{0F909EAC-61CF-49E8-B28D-AA9F1CB62C3B}"/>
              </a:ext>
            </a:extLst>
          </p:cNvPr>
          <p:cNvSpPr/>
          <p:nvPr/>
        </p:nvSpPr>
        <p:spPr>
          <a:xfrm>
            <a:off x="2816606" y="2048121"/>
            <a:ext cx="350131" cy="350131"/>
          </a:xfrm>
          <a:prstGeom prst="rect">
            <a:avLst/>
          </a:prstGeom>
          <a:solidFill>
            <a:schemeClr val="bg1">
              <a:alpha val="16000"/>
            </a:schemeClr>
          </a:solidFill>
          <a:ln>
            <a:solidFill>
              <a:schemeClr val="bg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id-ID"/>
          </a:p>
        </p:txBody>
      </p:sp>
      <p:sp>
        <p:nvSpPr>
          <p:cNvPr id="86" name="SHAPE LAYER">
            <a:extLst>
              <a:ext uri="{FF2B5EF4-FFF2-40B4-BE49-F238E27FC236}">
                <a16:creationId xmlns:a16="http://schemas.microsoft.com/office/drawing/2014/main" id="{69346AD4-E9BF-42B5-9648-020C82BFDB7F}"/>
              </a:ext>
            </a:extLst>
          </p:cNvPr>
          <p:cNvSpPr/>
          <p:nvPr/>
        </p:nvSpPr>
        <p:spPr>
          <a:xfrm>
            <a:off x="2294688" y="2671037"/>
            <a:ext cx="350131" cy="350131"/>
          </a:xfrm>
          <a:prstGeom prst="rect">
            <a:avLst/>
          </a:prstGeom>
          <a:solidFill>
            <a:schemeClr val="bg1">
              <a:alpha val="16000"/>
            </a:schemeClr>
          </a:solidFill>
          <a:ln>
            <a:solidFill>
              <a:schemeClr val="bg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id-ID"/>
          </a:p>
        </p:txBody>
      </p:sp>
      <p:sp>
        <p:nvSpPr>
          <p:cNvPr id="87" name="SHAPE LAYER">
            <a:extLst>
              <a:ext uri="{FF2B5EF4-FFF2-40B4-BE49-F238E27FC236}">
                <a16:creationId xmlns:a16="http://schemas.microsoft.com/office/drawing/2014/main" id="{DA8A3572-5C7E-41FC-A6EF-A45BEAB5F30D}"/>
              </a:ext>
            </a:extLst>
          </p:cNvPr>
          <p:cNvSpPr/>
          <p:nvPr/>
        </p:nvSpPr>
        <p:spPr>
          <a:xfrm>
            <a:off x="10048911" y="3551662"/>
            <a:ext cx="549319" cy="549319"/>
          </a:xfrm>
          <a:prstGeom prst="rect">
            <a:avLst/>
          </a:prstGeom>
          <a:solidFill>
            <a:schemeClr val="bg1">
              <a:alpha val="16000"/>
            </a:schemeClr>
          </a:solidFill>
          <a:ln>
            <a:solidFill>
              <a:schemeClr val="bg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id-ID"/>
          </a:p>
        </p:txBody>
      </p:sp>
      <p:sp>
        <p:nvSpPr>
          <p:cNvPr id="88" name="SHAPE LAYER">
            <a:extLst>
              <a:ext uri="{FF2B5EF4-FFF2-40B4-BE49-F238E27FC236}">
                <a16:creationId xmlns:a16="http://schemas.microsoft.com/office/drawing/2014/main" id="{61EF1E19-2F62-4017-97EE-768D931B9AAF}"/>
              </a:ext>
            </a:extLst>
          </p:cNvPr>
          <p:cNvSpPr/>
          <p:nvPr/>
        </p:nvSpPr>
        <p:spPr>
          <a:xfrm>
            <a:off x="10770017" y="4206002"/>
            <a:ext cx="350131" cy="350131"/>
          </a:xfrm>
          <a:prstGeom prst="rect">
            <a:avLst/>
          </a:prstGeom>
          <a:solidFill>
            <a:schemeClr val="bg1">
              <a:alpha val="16000"/>
            </a:schemeClr>
          </a:solidFill>
          <a:ln>
            <a:solidFill>
              <a:schemeClr val="bg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id-ID"/>
          </a:p>
        </p:txBody>
      </p:sp>
      <p:sp>
        <p:nvSpPr>
          <p:cNvPr id="89" name="SHAPE LAYER">
            <a:extLst>
              <a:ext uri="{FF2B5EF4-FFF2-40B4-BE49-F238E27FC236}">
                <a16:creationId xmlns:a16="http://schemas.microsoft.com/office/drawing/2014/main" id="{BB6C6E21-9163-4B15-9B26-F28BE40C031D}"/>
              </a:ext>
            </a:extLst>
          </p:cNvPr>
          <p:cNvSpPr/>
          <p:nvPr/>
        </p:nvSpPr>
        <p:spPr>
          <a:xfrm>
            <a:off x="10248099" y="4828918"/>
            <a:ext cx="350131" cy="350131"/>
          </a:xfrm>
          <a:prstGeom prst="rect">
            <a:avLst/>
          </a:prstGeom>
          <a:solidFill>
            <a:schemeClr val="bg1">
              <a:alpha val="16000"/>
            </a:schemeClr>
          </a:solidFill>
          <a:ln>
            <a:solidFill>
              <a:schemeClr val="bg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id-ID"/>
          </a:p>
        </p:txBody>
      </p:sp>
      <p:sp>
        <p:nvSpPr>
          <p:cNvPr id="90" name="SHAPE LAYER">
            <a:extLst>
              <a:ext uri="{FF2B5EF4-FFF2-40B4-BE49-F238E27FC236}">
                <a16:creationId xmlns:a16="http://schemas.microsoft.com/office/drawing/2014/main" id="{49F388D3-3080-4DA7-AC5E-4F6AA17E3212}"/>
              </a:ext>
            </a:extLst>
          </p:cNvPr>
          <p:cNvSpPr/>
          <p:nvPr/>
        </p:nvSpPr>
        <p:spPr>
          <a:xfrm>
            <a:off x="10508057" y="837553"/>
            <a:ext cx="549319" cy="549319"/>
          </a:xfrm>
          <a:prstGeom prst="rect">
            <a:avLst/>
          </a:prstGeom>
          <a:solidFill>
            <a:schemeClr val="bg1">
              <a:alpha val="16000"/>
            </a:schemeClr>
          </a:solidFill>
          <a:ln>
            <a:solidFill>
              <a:schemeClr val="bg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id-ID"/>
          </a:p>
        </p:txBody>
      </p:sp>
      <p:sp>
        <p:nvSpPr>
          <p:cNvPr id="91" name="SHAPE LAYER">
            <a:extLst>
              <a:ext uri="{FF2B5EF4-FFF2-40B4-BE49-F238E27FC236}">
                <a16:creationId xmlns:a16="http://schemas.microsoft.com/office/drawing/2014/main" id="{43E38ADE-6CBC-40DB-82FE-E71206918E8A}"/>
              </a:ext>
            </a:extLst>
          </p:cNvPr>
          <p:cNvSpPr/>
          <p:nvPr/>
        </p:nvSpPr>
        <p:spPr>
          <a:xfrm>
            <a:off x="9922774" y="1689748"/>
            <a:ext cx="350131" cy="350131"/>
          </a:xfrm>
          <a:prstGeom prst="rect">
            <a:avLst/>
          </a:prstGeom>
          <a:solidFill>
            <a:schemeClr val="bg1">
              <a:alpha val="16000"/>
            </a:schemeClr>
          </a:solidFill>
          <a:ln>
            <a:solidFill>
              <a:schemeClr val="bg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id-ID"/>
          </a:p>
        </p:txBody>
      </p:sp>
      <p:sp>
        <p:nvSpPr>
          <p:cNvPr id="92" name="SHAPE LAYER">
            <a:extLst>
              <a:ext uri="{FF2B5EF4-FFF2-40B4-BE49-F238E27FC236}">
                <a16:creationId xmlns:a16="http://schemas.microsoft.com/office/drawing/2014/main" id="{D7DC2A65-1E2C-4D55-8789-568FC2D017A2}"/>
              </a:ext>
            </a:extLst>
          </p:cNvPr>
          <p:cNvSpPr/>
          <p:nvPr/>
        </p:nvSpPr>
        <p:spPr>
          <a:xfrm>
            <a:off x="9400856" y="2439664"/>
            <a:ext cx="350131" cy="350131"/>
          </a:xfrm>
          <a:prstGeom prst="rect">
            <a:avLst/>
          </a:prstGeom>
          <a:solidFill>
            <a:schemeClr val="bg1">
              <a:alpha val="16000"/>
            </a:schemeClr>
          </a:solidFill>
          <a:ln>
            <a:solidFill>
              <a:schemeClr val="bg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id-ID"/>
          </a:p>
        </p:txBody>
      </p:sp>
      <p:sp>
        <p:nvSpPr>
          <p:cNvPr id="93" name="SHAPE LAYER">
            <a:extLst>
              <a:ext uri="{FF2B5EF4-FFF2-40B4-BE49-F238E27FC236}">
                <a16:creationId xmlns:a16="http://schemas.microsoft.com/office/drawing/2014/main" id="{4C3A49ED-63D8-4E44-8DE0-6A2E1655BE08}"/>
              </a:ext>
            </a:extLst>
          </p:cNvPr>
          <p:cNvSpPr/>
          <p:nvPr/>
        </p:nvSpPr>
        <p:spPr>
          <a:xfrm>
            <a:off x="1497495" y="3724904"/>
            <a:ext cx="549319" cy="549319"/>
          </a:xfrm>
          <a:prstGeom prst="rect">
            <a:avLst/>
          </a:prstGeom>
          <a:solidFill>
            <a:schemeClr val="bg1">
              <a:alpha val="16000"/>
            </a:schemeClr>
          </a:solidFill>
          <a:ln>
            <a:solidFill>
              <a:schemeClr val="bg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id-ID"/>
          </a:p>
        </p:txBody>
      </p:sp>
      <p:sp>
        <p:nvSpPr>
          <p:cNvPr id="50" name="ROUNDED SHAPE"/>
          <p:cNvSpPr/>
          <p:nvPr/>
        </p:nvSpPr>
        <p:spPr>
          <a:xfrm>
            <a:off x="4179543" y="4729663"/>
            <a:ext cx="3909408" cy="548640"/>
          </a:xfrm>
          <a:prstGeom prst="roundRect">
            <a:avLst>
              <a:gd name="adj" fmla="val 50000"/>
            </a:avLst>
          </a:prstGeom>
          <a:noFill/>
          <a:ln>
            <a:solidFill>
              <a:schemeClr val="bg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marL="0" marR="0" lvl="0" indent="0" algn="ctr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endParaRPr kumimoji="0" lang="id-ID" sz="1800" b="0" i="0" u="none" strike="noStrike" kern="1200" cap="none" spc="0" normalizeH="0" baseline="0" noProof="0">
              <a:ln>
                <a:noFill/>
              </a:ln>
              <a:solidFill>
                <a:prstClr val="white"/>
              </a:solidFill>
              <a:effectLst/>
              <a:uLnTx/>
              <a:uFillTx/>
              <a:latin typeface="Calibri" panose="020F0502020204030204"/>
              <a:ea typeface="+mn-ea"/>
              <a:cs typeface="+mn-cs"/>
            </a:endParaRPr>
          </a:p>
        </p:txBody>
      </p:sp>
      <p:sp>
        <p:nvSpPr>
          <p:cNvPr id="51" name="YOUR DOMAIN"/>
          <p:cNvSpPr txBox="1"/>
          <p:nvPr/>
        </p:nvSpPr>
        <p:spPr>
          <a:xfrm>
            <a:off x="4179543" y="4918607"/>
            <a:ext cx="3832913" cy="307777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marL="0" marR="0" lvl="0" indent="0" algn="ctr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id-ID" sz="1400" b="0" i="0" u="none" strike="noStrike" kern="1200" cap="none" spc="0" normalizeH="0" baseline="0" noProof="0" dirty="0">
                <a:ln>
                  <a:noFill/>
                </a:ln>
                <a:solidFill>
                  <a:prstClr val="white"/>
                </a:solidFill>
                <a:effectLst>
                  <a:outerShdw blurRad="50800" dist="38100" dir="2700000" algn="tl" rotWithShape="0">
                    <a:srgbClr val="000000">
                      <a:alpha val="43000"/>
                    </a:srgbClr>
                  </a:outerShdw>
                </a:effectLst>
                <a:uLnTx/>
                <a:uFillTx/>
                <a:latin typeface="Raleway" panose="020B0503030101060003" pitchFamily="34" charset="0"/>
                <a:ea typeface="+mn-ea"/>
                <a:cs typeface="+mn-cs"/>
              </a:rPr>
              <a:t>PUSAT DATA DAN SARANA INFORMATIKA</a:t>
            </a:r>
          </a:p>
        </p:txBody>
      </p:sp>
      <p:sp>
        <p:nvSpPr>
          <p:cNvPr id="58" name="椭圆 33"/>
          <p:cNvSpPr/>
          <p:nvPr/>
        </p:nvSpPr>
        <p:spPr>
          <a:xfrm>
            <a:off x="5413710" y="229763"/>
            <a:ext cx="1280394" cy="1264740"/>
          </a:xfrm>
          <a:prstGeom prst="ellipse">
            <a:avLst/>
          </a:prstGeom>
          <a:solidFill>
            <a:srgbClr val="FFFFFF">
              <a:alpha val="32941"/>
            </a:srgbClr>
          </a:solidFill>
          <a:ln w="12700">
            <a:solidFill>
              <a:schemeClr val="bg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CN" altLang="en-US" sz="2800" dirty="0"/>
          </a:p>
        </p:txBody>
      </p:sp>
      <p:pic>
        <p:nvPicPr>
          <p:cNvPr id="59" name="Picture 58"/>
          <p:cNvPicPr>
            <a:picLocks noChangeAspect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5341105" y="281114"/>
            <a:ext cx="1424384" cy="1177023"/>
          </a:xfrm>
          <a:prstGeom prst="rect">
            <a:avLst/>
          </a:prstGeom>
        </p:spPr>
      </p:pic>
      <p:sp>
        <p:nvSpPr>
          <p:cNvPr id="23" name="Subtitle 4">
            <a:extLst>
              <a:ext uri="{FF2B5EF4-FFF2-40B4-BE49-F238E27FC236}">
                <a16:creationId xmlns:a16="http://schemas.microsoft.com/office/drawing/2014/main" id="{53BA59AC-FE35-4D7B-96EC-6BE8DE6093DC}"/>
              </a:ext>
            </a:extLst>
          </p:cNvPr>
          <p:cNvSpPr txBox="1">
            <a:spLocks/>
          </p:cNvSpPr>
          <p:nvPr/>
        </p:nvSpPr>
        <p:spPr>
          <a:xfrm>
            <a:off x="1857419" y="5371614"/>
            <a:ext cx="5922054" cy="1405054"/>
          </a:xfrm>
          <a:prstGeom prst="rect">
            <a:avLst/>
          </a:prstGeom>
        </p:spPr>
        <p:txBody>
          <a:bodyPr vert="horz" lIns="91440" tIns="0" rIns="45720" bIns="0" rtlCol="0">
            <a:normAutofit fontScale="85000" lnSpcReduction="20000"/>
          </a:bodyPr>
          <a:lstStyle>
            <a:lvl1pPr marL="0" indent="0" algn="l" defTabSz="914400" rtl="0" eaLnBrk="1" latinLnBrk="0" hangingPunct="1">
              <a:lnSpc>
                <a:spcPts val="2600"/>
              </a:lnSpc>
              <a:spcBef>
                <a:spcPts val="0"/>
              </a:spcBef>
              <a:buSzPct val="90000"/>
              <a:buFontTx/>
              <a:buNone/>
              <a:defRPr sz="22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1pPr>
            <a:lvl2pPr marL="457200" indent="0" algn="ctr" defTabSz="914400" rtl="0" eaLnBrk="1" latinLnBrk="0" hangingPunct="1">
              <a:spcBef>
                <a:spcPts val="600"/>
              </a:spcBef>
              <a:buSzPct val="90000"/>
              <a:buFontTx/>
              <a:buNone/>
              <a:defRPr sz="2200" kern="1200">
                <a:solidFill>
                  <a:schemeClr val="tx1">
                    <a:tint val="75000"/>
                  </a:schemeClr>
                </a:solidFill>
                <a:latin typeface="+mn-lt"/>
                <a:ea typeface="+mn-ea"/>
                <a:cs typeface="+mn-cs"/>
              </a:defRPr>
            </a:lvl2pPr>
            <a:lvl3pPr marL="914400" indent="0" algn="ctr" defTabSz="914400" rtl="0" eaLnBrk="1" latinLnBrk="0" hangingPunct="1">
              <a:spcBef>
                <a:spcPts val="600"/>
              </a:spcBef>
              <a:buSzPct val="90000"/>
              <a:buFontTx/>
              <a:buNone/>
              <a:defRPr sz="2000" kern="1200">
                <a:solidFill>
                  <a:schemeClr val="tx1">
                    <a:tint val="75000"/>
                  </a:schemeClr>
                </a:solidFill>
                <a:latin typeface="+mn-lt"/>
                <a:ea typeface="+mn-ea"/>
                <a:cs typeface="+mn-cs"/>
              </a:defRPr>
            </a:lvl3pPr>
            <a:lvl4pPr marL="1371600" indent="0" algn="ctr" defTabSz="914400" rtl="0" eaLnBrk="1" latinLnBrk="0" hangingPunct="1">
              <a:spcBef>
                <a:spcPts val="600"/>
              </a:spcBef>
              <a:buSzPct val="90000"/>
              <a:buFontTx/>
              <a:buNone/>
              <a:defRPr sz="1800" kern="1200">
                <a:solidFill>
                  <a:schemeClr val="tx1">
                    <a:tint val="75000"/>
                  </a:schemeClr>
                </a:solidFill>
                <a:latin typeface="+mn-lt"/>
                <a:ea typeface="+mn-ea"/>
                <a:cs typeface="+mn-cs"/>
              </a:defRPr>
            </a:lvl4pPr>
            <a:lvl5pPr marL="1828800" indent="0" algn="ctr" defTabSz="914400" rtl="0" eaLnBrk="1" latinLnBrk="0" hangingPunct="1">
              <a:spcBef>
                <a:spcPts val="600"/>
              </a:spcBef>
              <a:buSzPct val="90000"/>
              <a:buFontTx/>
              <a:buNone/>
              <a:defRPr sz="1800" kern="1200">
                <a:solidFill>
                  <a:schemeClr val="tx1">
                    <a:tint val="75000"/>
                  </a:schemeClr>
                </a:solidFill>
                <a:latin typeface="+mn-lt"/>
                <a:ea typeface="+mn-ea"/>
                <a:cs typeface="+mn-cs"/>
              </a:defRPr>
            </a:lvl5pPr>
            <a:lvl6pPr marL="2286000" indent="0" algn="ctr" defTabSz="914400" rtl="0" eaLnBrk="1" latinLnBrk="0" hangingPunct="1">
              <a:spcBef>
                <a:spcPct val="20000"/>
              </a:spcBef>
              <a:buSzPct val="90000"/>
              <a:buFontTx/>
              <a:buNone/>
              <a:defRPr lang="en-US" sz="1800" kern="1200">
                <a:solidFill>
                  <a:schemeClr val="tx1">
                    <a:tint val="75000"/>
                  </a:schemeClr>
                </a:solidFill>
                <a:latin typeface="+mn-lt"/>
                <a:ea typeface="+mn-ea"/>
                <a:cs typeface="+mn-cs"/>
              </a:defRPr>
            </a:lvl6pPr>
            <a:lvl7pPr marL="2743200" indent="0" algn="ctr" defTabSz="914400" rtl="0" eaLnBrk="1" latinLnBrk="0" hangingPunct="1">
              <a:spcBef>
                <a:spcPct val="20000"/>
              </a:spcBef>
              <a:buSzPct val="90000"/>
              <a:buFontTx/>
              <a:buNone/>
              <a:defRPr lang="en-US" sz="1800" kern="1200">
                <a:solidFill>
                  <a:schemeClr val="tx1">
                    <a:tint val="75000"/>
                  </a:schemeClr>
                </a:solidFill>
                <a:latin typeface="+mn-lt"/>
                <a:ea typeface="+mn-ea"/>
                <a:cs typeface="+mn-cs"/>
              </a:defRPr>
            </a:lvl7pPr>
            <a:lvl8pPr marL="3200400" indent="0" algn="ctr" defTabSz="914400" rtl="0" eaLnBrk="1" latinLnBrk="0" hangingPunct="1">
              <a:spcBef>
                <a:spcPct val="20000"/>
              </a:spcBef>
              <a:buSzPct val="90000"/>
              <a:buFontTx/>
              <a:buNone/>
              <a:defRPr lang="en-US" sz="1800" kern="1200">
                <a:solidFill>
                  <a:schemeClr val="tx1">
                    <a:tint val="75000"/>
                  </a:schemeClr>
                </a:solidFill>
                <a:latin typeface="+mn-lt"/>
                <a:ea typeface="+mn-ea"/>
                <a:cs typeface="+mn-cs"/>
              </a:defRPr>
            </a:lvl8pPr>
            <a:lvl9pPr marL="3657600" indent="0" algn="ctr" defTabSz="914400" rtl="0" eaLnBrk="1" latinLnBrk="0" hangingPunct="1">
              <a:spcBef>
                <a:spcPct val="20000"/>
              </a:spcBef>
              <a:buSzPct val="90000"/>
              <a:buFontTx/>
              <a:buNone/>
              <a:defRPr lang="en-US" sz="1800" kern="1200">
                <a:solidFill>
                  <a:schemeClr val="tx1">
                    <a:tint val="75000"/>
                  </a:schemeClr>
                </a:solidFill>
                <a:latin typeface="+mn-lt"/>
                <a:ea typeface="+mn-ea"/>
                <a:cs typeface="+mn-cs"/>
              </a:defRPr>
            </a:lvl9pPr>
          </a:lstStyle>
          <a:p>
            <a:pPr>
              <a:lnSpc>
                <a:spcPct val="120000"/>
              </a:lnSpc>
            </a:pPr>
            <a:r>
              <a:rPr lang="en-GB" sz="1500" b="1" dirty="0">
                <a:solidFill>
                  <a:srgbClr val="FFFF00"/>
                </a:solidFill>
              </a:rPr>
              <a:t>SUHARTONO</a:t>
            </a:r>
          </a:p>
          <a:p>
            <a:pPr>
              <a:lnSpc>
                <a:spcPct val="120000"/>
              </a:lnSpc>
            </a:pPr>
            <a:r>
              <a:rPr lang="en-GB" sz="1500" b="1" dirty="0" err="1">
                <a:solidFill>
                  <a:srgbClr val="FFFF00"/>
                </a:solidFill>
              </a:rPr>
              <a:t>Kepala</a:t>
            </a:r>
            <a:r>
              <a:rPr lang="en-GB" sz="1500" b="1" dirty="0">
                <a:solidFill>
                  <a:srgbClr val="FFFF00"/>
                </a:solidFill>
              </a:rPr>
              <a:t> </a:t>
            </a:r>
            <a:r>
              <a:rPr lang="en-GB" sz="1500" b="1" dirty="0" err="1">
                <a:solidFill>
                  <a:srgbClr val="FFFF00"/>
                </a:solidFill>
              </a:rPr>
              <a:t>Bidang</a:t>
            </a:r>
            <a:r>
              <a:rPr lang="en-GB" sz="1500" b="1" dirty="0">
                <a:solidFill>
                  <a:srgbClr val="FFFF00"/>
                </a:solidFill>
              </a:rPr>
              <a:t> Infrastruktur </a:t>
            </a:r>
            <a:r>
              <a:rPr lang="en-GB" sz="1500" b="1" dirty="0" err="1">
                <a:solidFill>
                  <a:srgbClr val="FFFF00"/>
                </a:solidFill>
              </a:rPr>
              <a:t>Informatika</a:t>
            </a:r>
            <a:endParaRPr lang="en-GB" sz="1500" b="1" dirty="0">
              <a:solidFill>
                <a:srgbClr val="FFFF00"/>
              </a:solidFill>
            </a:endParaRPr>
          </a:p>
          <a:p>
            <a:pPr>
              <a:lnSpc>
                <a:spcPct val="120000"/>
              </a:lnSpc>
            </a:pPr>
            <a:r>
              <a:rPr lang="en-GB" sz="1500" b="1" dirty="0">
                <a:solidFill>
                  <a:srgbClr val="FFFF00"/>
                </a:solidFill>
              </a:rPr>
              <a:t>Pusat Data </a:t>
            </a:r>
            <a:r>
              <a:rPr lang="en-GB" sz="1500" b="1" dirty="0" err="1">
                <a:solidFill>
                  <a:srgbClr val="FFFF00"/>
                </a:solidFill>
              </a:rPr>
              <a:t>dan</a:t>
            </a:r>
            <a:r>
              <a:rPr lang="en-GB" sz="1500" b="1" dirty="0">
                <a:solidFill>
                  <a:srgbClr val="FFFF00"/>
                </a:solidFill>
              </a:rPr>
              <a:t> </a:t>
            </a:r>
            <a:r>
              <a:rPr lang="en-GB" sz="1500" b="1" dirty="0" err="1">
                <a:solidFill>
                  <a:srgbClr val="FFFF00"/>
                </a:solidFill>
              </a:rPr>
              <a:t>Sarana</a:t>
            </a:r>
            <a:r>
              <a:rPr lang="en-GB" sz="1500" b="1" dirty="0">
                <a:solidFill>
                  <a:srgbClr val="FFFF00"/>
                </a:solidFill>
              </a:rPr>
              <a:t> </a:t>
            </a:r>
            <a:r>
              <a:rPr lang="en-GB" sz="1500" b="1" dirty="0" err="1">
                <a:solidFill>
                  <a:srgbClr val="FFFF00"/>
                </a:solidFill>
              </a:rPr>
              <a:t>Informatika</a:t>
            </a:r>
            <a:endParaRPr lang="en-GB" sz="1500" b="1" dirty="0">
              <a:solidFill>
                <a:srgbClr val="FFFF00"/>
              </a:solidFill>
            </a:endParaRPr>
          </a:p>
          <a:p>
            <a:pPr>
              <a:lnSpc>
                <a:spcPct val="120000"/>
              </a:lnSpc>
            </a:pPr>
            <a:r>
              <a:rPr lang="en-GB" sz="1500" b="1" dirty="0">
                <a:solidFill>
                  <a:srgbClr val="FFFF00"/>
                </a:solidFill>
              </a:rPr>
              <a:t>Kementerian </a:t>
            </a:r>
            <a:r>
              <a:rPr lang="en-GB" sz="1500" b="1" dirty="0" err="1">
                <a:solidFill>
                  <a:srgbClr val="FFFF00"/>
                </a:solidFill>
              </a:rPr>
              <a:t>Komunikasi</a:t>
            </a:r>
            <a:r>
              <a:rPr lang="en-GB" sz="1500" b="1" dirty="0">
                <a:solidFill>
                  <a:srgbClr val="FFFF00"/>
                </a:solidFill>
              </a:rPr>
              <a:t> </a:t>
            </a:r>
            <a:r>
              <a:rPr lang="en-GB" sz="1500" b="1" dirty="0" err="1">
                <a:solidFill>
                  <a:srgbClr val="FFFF00"/>
                </a:solidFill>
              </a:rPr>
              <a:t>dan</a:t>
            </a:r>
            <a:r>
              <a:rPr lang="en-GB" sz="1500" b="1" dirty="0">
                <a:solidFill>
                  <a:srgbClr val="FFFF00"/>
                </a:solidFill>
              </a:rPr>
              <a:t> </a:t>
            </a:r>
            <a:r>
              <a:rPr lang="en-GB" sz="1500" b="1" dirty="0" err="1">
                <a:solidFill>
                  <a:srgbClr val="FFFF00"/>
                </a:solidFill>
              </a:rPr>
              <a:t>Informatika</a:t>
            </a:r>
            <a:endParaRPr lang="en-GB" sz="1500" b="1" dirty="0">
              <a:solidFill>
                <a:srgbClr val="FFFF00"/>
              </a:solidFill>
            </a:endParaRPr>
          </a:p>
          <a:p>
            <a:pPr>
              <a:lnSpc>
                <a:spcPct val="120000"/>
              </a:lnSpc>
            </a:pPr>
            <a:r>
              <a:rPr lang="en-GB" sz="1500" b="1" dirty="0" err="1">
                <a:solidFill>
                  <a:srgbClr val="FFFF00"/>
                </a:solidFill>
              </a:rPr>
              <a:t>Jalan</a:t>
            </a:r>
            <a:r>
              <a:rPr lang="en-GB" sz="1500" b="1" dirty="0">
                <a:solidFill>
                  <a:srgbClr val="FFFF00"/>
                </a:solidFill>
              </a:rPr>
              <a:t> Medan Merdeka Barat 9 Jakarta 10110</a:t>
            </a:r>
            <a:br>
              <a:rPr lang="en-GB" sz="1500" b="1" dirty="0">
                <a:solidFill>
                  <a:srgbClr val="FFFF00"/>
                </a:solidFill>
              </a:rPr>
            </a:br>
            <a:r>
              <a:rPr lang="en-GB" sz="1500" b="1" dirty="0" err="1">
                <a:solidFill>
                  <a:srgbClr val="FFFF00"/>
                </a:solidFill>
              </a:rPr>
              <a:t>Telp</a:t>
            </a:r>
            <a:r>
              <a:rPr lang="en-GB" sz="1500" b="1" dirty="0">
                <a:solidFill>
                  <a:srgbClr val="FFFF00"/>
                </a:solidFill>
              </a:rPr>
              <a:t>/</a:t>
            </a:r>
            <a:r>
              <a:rPr lang="en-GB" sz="1500" b="1" dirty="0" err="1">
                <a:solidFill>
                  <a:srgbClr val="FFFF00"/>
                </a:solidFill>
              </a:rPr>
              <a:t>Faks</a:t>
            </a:r>
            <a:r>
              <a:rPr lang="en-GB" sz="1500" b="1" dirty="0">
                <a:solidFill>
                  <a:srgbClr val="FFFF00"/>
                </a:solidFill>
              </a:rPr>
              <a:t> +62 21 3848882</a:t>
            </a:r>
            <a:br>
              <a:rPr lang="en-GB" sz="1500" b="1" dirty="0">
                <a:solidFill>
                  <a:srgbClr val="FFFF00"/>
                </a:solidFill>
              </a:rPr>
            </a:br>
            <a:r>
              <a:rPr lang="en-GB" sz="1500" b="1" dirty="0">
                <a:solidFill>
                  <a:srgbClr val="FFFF00"/>
                </a:solidFill>
              </a:rPr>
              <a:t>e-mail: suhartono@kominfo.go.id </a:t>
            </a:r>
          </a:p>
          <a:p>
            <a:pPr>
              <a:lnSpc>
                <a:spcPct val="120000"/>
              </a:lnSpc>
            </a:pPr>
            <a:endParaRPr lang="en-GB" sz="1100" dirty="0">
              <a:solidFill>
                <a:srgbClr val="FFFF00"/>
              </a:solidFill>
            </a:endParaRPr>
          </a:p>
        </p:txBody>
      </p:sp>
      <p:pic>
        <p:nvPicPr>
          <p:cNvPr id="24" name="Picture 23">
            <a:extLst>
              <a:ext uri="{FF2B5EF4-FFF2-40B4-BE49-F238E27FC236}">
                <a16:creationId xmlns:a16="http://schemas.microsoft.com/office/drawing/2014/main" id="{FC66DF20-AD2B-4AA7-A18E-84620B1A0CCE}"/>
              </a:ext>
            </a:extLst>
          </p:cNvPr>
          <p:cNvPicPr>
            <a:picLocks noChangeAspect="1"/>
          </p:cNvPicPr>
          <p:nvPr/>
        </p:nvPicPr>
        <p:blipFill>
          <a:blip r:embed="rId4" cstate="email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161364" y="5003983"/>
            <a:ext cx="1699462" cy="1699462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974482333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" presetClass="entr" presetSubtype="4" decel="100000" fill="hold" grpId="0" nodeType="withEffect">
                                  <p:stCondLst>
                                    <p:cond delay="20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7" dur="1000" fill="hold"/>
                                        <p:tgtEl>
                                          <p:spTgt spid="1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8" dur="1000" fill="hold"/>
                                        <p:tgtEl>
                                          <p:spTgt spid="1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9" presetID="10" presetClass="entr" presetSubtype="0" fill="hold" grpId="0" nodeType="withEffect">
                                  <p:stCondLst>
                                    <p:cond delay="250"/>
                                  </p:stCondLst>
                                  <p:childTnLs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1" dur="500"/>
                                        <p:tgtEl>
                                          <p:spTgt spid="2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2" presetID="10" presetClass="entr" presetSubtype="0" fill="hold" grpId="0" nodeType="withEffect">
                                  <p:stCondLst>
                                    <p:cond delay="400"/>
                                  </p:stCondLst>
                                  <p:childTnLst>
                                    <p:set>
                                      <p:cBhvr>
                                        <p:cTn id="1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4" dur="500"/>
                                        <p:tgtEl>
                                          <p:spTgt spid="2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5" presetID="10" presetClass="entr" presetSubtype="0" fill="hold" grpId="0" nodeType="withEffect">
                                  <p:stCondLst>
                                    <p:cond delay="600"/>
                                  </p:stCondLst>
                                  <p:childTnLst>
                                    <p:set>
                                      <p:cBhvr>
                                        <p:cTn id="1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7" dur="500"/>
                                        <p:tgtEl>
                                          <p:spTgt spid="2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8" presetID="26" presetClass="emph" presetSubtype="0" repeatCount="indefinite" fill="hold" grpId="1" nodeType="withEffect">
                                  <p:stCondLst>
                                    <p:cond delay="600"/>
                                  </p:stCondLst>
                                  <p:childTnLst>
                                    <p:animEffect transition="out" filter="fade">
                                      <p:cBhvr>
                                        <p:cTn id="19" dur="500" tmFilter="0, 0; .2, .5; .8, .5; 1, 0"/>
                                        <p:tgtEl>
                                          <p:spTgt spid="27"/>
                                        </p:tgtEl>
                                      </p:cBhvr>
                                    </p:animEffect>
                                    <p:animScale>
                                      <p:cBhvr>
                                        <p:cTn id="20" dur="250" autoRev="1" fill="hold"/>
                                        <p:tgtEl>
                                          <p:spTgt spid="27"/>
                                        </p:tgtEl>
                                      </p:cBhvr>
                                      <p:by x="105000" y="105000"/>
                                    </p:animScale>
                                  </p:childTnLst>
                                </p:cTn>
                              </p:par>
                              <p:par>
                                <p:cTn id="21" presetID="26" presetClass="emph" presetSubtype="0" repeatCount="indefinite" fill="hold" grpId="1" nodeType="withEffect">
                                  <p:stCondLst>
                                    <p:cond delay="800"/>
                                  </p:stCondLst>
                                  <p:childTnLst>
                                    <p:animEffect transition="out" filter="fade">
                                      <p:cBhvr>
                                        <p:cTn id="22" dur="500" tmFilter="0, 0; .2, .5; .8, .5; 1, 0"/>
                                        <p:tgtEl>
                                          <p:spTgt spid="28"/>
                                        </p:tgtEl>
                                      </p:cBhvr>
                                    </p:animEffect>
                                    <p:animScale>
                                      <p:cBhvr>
                                        <p:cTn id="23" dur="250" autoRev="1" fill="hold"/>
                                        <p:tgtEl>
                                          <p:spTgt spid="28"/>
                                        </p:tgtEl>
                                      </p:cBhvr>
                                      <p:by x="105000" y="105000"/>
                                    </p:animScale>
                                  </p:childTnLst>
                                </p:cTn>
                              </p:par>
                              <p:par>
                                <p:cTn id="24" presetID="26" presetClass="emph" presetSubtype="0" repeatCount="indefinite" fill="hold" grpId="1" nodeType="withEffect">
                                  <p:stCondLst>
                                    <p:cond delay="1000"/>
                                  </p:stCondLst>
                                  <p:childTnLst>
                                    <p:animEffect transition="out" filter="fade">
                                      <p:cBhvr>
                                        <p:cTn id="25" dur="500" tmFilter="0, 0; .2, .5; .8, .5; 1, 0"/>
                                        <p:tgtEl>
                                          <p:spTgt spid="29"/>
                                        </p:tgtEl>
                                      </p:cBhvr>
                                    </p:animEffect>
                                    <p:animScale>
                                      <p:cBhvr>
                                        <p:cTn id="26" dur="250" autoRev="1" fill="hold"/>
                                        <p:tgtEl>
                                          <p:spTgt spid="29"/>
                                        </p:tgtEl>
                                      </p:cBhvr>
                                      <p:by x="105000" y="105000"/>
                                    </p:animScale>
                                  </p:childTnLst>
                                </p:cTn>
                              </p:par>
                              <p:par>
                                <p:cTn id="27" presetID="10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9" dur="250"/>
                                        <p:tgtEl>
                                          <p:spTgt spid="8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30" presetID="10" presetClass="exit" presetSubtype="0" fill="hold" grpId="1" nodeType="withEffect">
                                  <p:stCondLst>
                                    <p:cond delay="250"/>
                                  </p:stCondLst>
                                  <p:childTnLst>
                                    <p:animEffect transition="out" filter="fade">
                                      <p:cBhvr>
                                        <p:cTn id="31" dur="250"/>
                                        <p:tgtEl>
                                          <p:spTgt spid="84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32" dur="1" fill="hold">
                                          <p:stCondLst>
                                            <p:cond delay="249"/>
                                          </p:stCondLst>
                                        </p:cTn>
                                        <p:tgtEl>
                                          <p:spTgt spid="8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33" presetID="10" presetClass="entr" presetSubtype="0" fill="hold" grpId="0" nodeType="withEffect">
                                  <p:stCondLst>
                                    <p:cond delay="200"/>
                                  </p:stCondLst>
                                  <p:childTnLst>
                                    <p:set>
                                      <p:cBhvr>
                                        <p:cTn id="3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35" dur="250"/>
                                        <p:tgtEl>
                                          <p:spTgt spid="8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36" presetID="10" presetClass="exit" presetSubtype="0" fill="hold" grpId="1" nodeType="withEffect">
                                  <p:stCondLst>
                                    <p:cond delay="400"/>
                                  </p:stCondLst>
                                  <p:childTnLst>
                                    <p:animEffect transition="out" filter="fade">
                                      <p:cBhvr>
                                        <p:cTn id="37" dur="250"/>
                                        <p:tgtEl>
                                          <p:spTgt spid="85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38" dur="1" fill="hold">
                                          <p:stCondLst>
                                            <p:cond delay="249"/>
                                          </p:stCondLst>
                                        </p:cTn>
                                        <p:tgtEl>
                                          <p:spTgt spid="8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39" presetID="10" presetClass="entr" presetSubtype="0" fill="hold" grpId="0" nodeType="withEffect">
                                  <p:stCondLst>
                                    <p:cond delay="400"/>
                                  </p:stCondLst>
                                  <p:childTnLst>
                                    <p:set>
                                      <p:cBhvr>
                                        <p:cTn id="4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41" dur="250"/>
                                        <p:tgtEl>
                                          <p:spTgt spid="8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42" presetID="10" presetClass="exit" presetSubtype="0" fill="hold" grpId="1" nodeType="withEffect">
                                  <p:stCondLst>
                                    <p:cond delay="500"/>
                                  </p:stCondLst>
                                  <p:childTnLst>
                                    <p:animEffect transition="out" filter="fade">
                                      <p:cBhvr>
                                        <p:cTn id="43" dur="250"/>
                                        <p:tgtEl>
                                          <p:spTgt spid="86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44" dur="1" fill="hold">
                                          <p:stCondLst>
                                            <p:cond delay="249"/>
                                          </p:stCondLst>
                                        </p:cTn>
                                        <p:tgtEl>
                                          <p:spTgt spid="8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45" presetID="10" presetClass="entr" presetSubtype="0" fill="hold" grpId="0" nodeType="withEffect">
                                  <p:stCondLst>
                                    <p:cond delay="500"/>
                                  </p:stCondLst>
                                  <p:childTnLst>
                                    <p:set>
                                      <p:cBhvr>
                                        <p:cTn id="4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47" dur="250"/>
                                        <p:tgtEl>
                                          <p:spTgt spid="8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48" presetID="10" presetClass="exit" presetSubtype="0" fill="hold" grpId="1" nodeType="withEffect">
                                  <p:stCondLst>
                                    <p:cond delay="700"/>
                                  </p:stCondLst>
                                  <p:childTnLst>
                                    <p:animEffect transition="out" filter="fade">
                                      <p:cBhvr>
                                        <p:cTn id="49" dur="250"/>
                                        <p:tgtEl>
                                          <p:spTgt spid="87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50" dur="1" fill="hold">
                                          <p:stCondLst>
                                            <p:cond delay="249"/>
                                          </p:stCondLst>
                                        </p:cTn>
                                        <p:tgtEl>
                                          <p:spTgt spid="8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51" presetID="10" presetClass="entr" presetSubtype="0" fill="hold" grpId="0" nodeType="withEffect">
                                  <p:stCondLst>
                                    <p:cond delay="700"/>
                                  </p:stCondLst>
                                  <p:childTnLst>
                                    <p:set>
                                      <p:cBhvr>
                                        <p:cTn id="5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53" dur="250"/>
                                        <p:tgtEl>
                                          <p:spTgt spid="8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54" presetID="10" presetClass="exit" presetSubtype="0" fill="hold" grpId="1" nodeType="withEffect">
                                  <p:stCondLst>
                                    <p:cond delay="900"/>
                                  </p:stCondLst>
                                  <p:childTnLst>
                                    <p:animEffect transition="out" filter="fade">
                                      <p:cBhvr>
                                        <p:cTn id="55" dur="250"/>
                                        <p:tgtEl>
                                          <p:spTgt spid="88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56" dur="1" fill="hold">
                                          <p:stCondLst>
                                            <p:cond delay="249"/>
                                          </p:stCondLst>
                                        </p:cTn>
                                        <p:tgtEl>
                                          <p:spTgt spid="8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57" presetID="10" presetClass="entr" presetSubtype="0" fill="hold" grpId="0" nodeType="withEffect">
                                  <p:stCondLst>
                                    <p:cond delay="900"/>
                                  </p:stCondLst>
                                  <p:childTnLst>
                                    <p:set>
                                      <p:cBhvr>
                                        <p:cTn id="5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59" dur="250"/>
                                        <p:tgtEl>
                                          <p:spTgt spid="8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60" presetID="10" presetClass="exit" presetSubtype="0" fill="hold" grpId="1" nodeType="withEffect">
                                  <p:stCondLst>
                                    <p:cond delay="1100"/>
                                  </p:stCondLst>
                                  <p:childTnLst>
                                    <p:animEffect transition="out" filter="fade">
                                      <p:cBhvr>
                                        <p:cTn id="61" dur="250"/>
                                        <p:tgtEl>
                                          <p:spTgt spid="89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62" dur="1" fill="hold">
                                          <p:stCondLst>
                                            <p:cond delay="249"/>
                                          </p:stCondLst>
                                        </p:cTn>
                                        <p:tgtEl>
                                          <p:spTgt spid="8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63" presetID="10" presetClass="entr" presetSubtype="0" fill="hold" grpId="0" nodeType="withEffect">
                                  <p:stCondLst>
                                    <p:cond delay="1100"/>
                                  </p:stCondLst>
                                  <p:childTnLst>
                                    <p:set>
                                      <p:cBhvr>
                                        <p:cTn id="6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65" dur="250"/>
                                        <p:tgtEl>
                                          <p:spTgt spid="9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66" presetID="10" presetClass="exit" presetSubtype="0" fill="hold" grpId="1" nodeType="withEffect">
                                  <p:stCondLst>
                                    <p:cond delay="1300"/>
                                  </p:stCondLst>
                                  <p:childTnLst>
                                    <p:animEffect transition="out" filter="fade">
                                      <p:cBhvr>
                                        <p:cTn id="67" dur="250"/>
                                        <p:tgtEl>
                                          <p:spTgt spid="90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68" dur="1" fill="hold">
                                          <p:stCondLst>
                                            <p:cond delay="249"/>
                                          </p:stCondLst>
                                        </p:cTn>
                                        <p:tgtEl>
                                          <p:spTgt spid="9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69" presetID="10" presetClass="entr" presetSubtype="0" fill="hold" grpId="0" nodeType="withEffect">
                                  <p:stCondLst>
                                    <p:cond delay="1300"/>
                                  </p:stCondLst>
                                  <p:childTnLst>
                                    <p:set>
                                      <p:cBhvr>
                                        <p:cTn id="7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1" dur="250"/>
                                        <p:tgtEl>
                                          <p:spTgt spid="91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72" presetID="10" presetClass="exit" presetSubtype="0" fill="hold" grpId="1" nodeType="withEffect">
                                  <p:stCondLst>
                                    <p:cond delay="1500"/>
                                  </p:stCondLst>
                                  <p:childTnLst>
                                    <p:animEffect transition="out" filter="fade">
                                      <p:cBhvr>
                                        <p:cTn id="73" dur="250"/>
                                        <p:tgtEl>
                                          <p:spTgt spid="91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74" dur="1" fill="hold">
                                          <p:stCondLst>
                                            <p:cond delay="249"/>
                                          </p:stCondLst>
                                        </p:cTn>
                                        <p:tgtEl>
                                          <p:spTgt spid="9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75" presetID="10" presetClass="entr" presetSubtype="0" fill="hold" grpId="0" nodeType="withEffect">
                                  <p:stCondLst>
                                    <p:cond delay="1500"/>
                                  </p:stCondLst>
                                  <p:childTnLst>
                                    <p:set>
                                      <p:cBhvr>
                                        <p:cTn id="7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7" dur="250"/>
                                        <p:tgtEl>
                                          <p:spTgt spid="9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78" presetID="10" presetClass="exit" presetSubtype="0" fill="hold" grpId="1" nodeType="withEffect">
                                  <p:stCondLst>
                                    <p:cond delay="1700"/>
                                  </p:stCondLst>
                                  <p:childTnLst>
                                    <p:animEffect transition="out" filter="fade">
                                      <p:cBhvr>
                                        <p:cTn id="79" dur="250"/>
                                        <p:tgtEl>
                                          <p:spTgt spid="92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80" dur="1" fill="hold">
                                          <p:stCondLst>
                                            <p:cond delay="249"/>
                                          </p:stCondLst>
                                        </p:cTn>
                                        <p:tgtEl>
                                          <p:spTgt spid="9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81" presetID="10" presetClass="entr" presetSubtype="0" fill="hold" grpId="0" nodeType="withEffect">
                                  <p:stCondLst>
                                    <p:cond delay="1700"/>
                                  </p:stCondLst>
                                  <p:childTnLst>
                                    <p:set>
                                      <p:cBhvr>
                                        <p:cTn id="8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83" dur="250"/>
                                        <p:tgtEl>
                                          <p:spTgt spid="9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84" presetID="10" presetClass="exit" presetSubtype="0" fill="hold" grpId="1" nodeType="withEffect">
                                  <p:stCondLst>
                                    <p:cond delay="1900"/>
                                  </p:stCondLst>
                                  <p:childTnLst>
                                    <p:animEffect transition="out" filter="fade">
                                      <p:cBhvr>
                                        <p:cTn id="85" dur="250"/>
                                        <p:tgtEl>
                                          <p:spTgt spid="93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86" dur="1" fill="hold">
                                          <p:stCondLst>
                                            <p:cond delay="249"/>
                                          </p:stCondLst>
                                        </p:cTn>
                                        <p:tgtEl>
                                          <p:spTgt spid="9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87" presetID="2" presetClass="entr" presetSubtype="4" decel="100000" fill="hold" grpId="0" nodeType="withEffect">
                                  <p:stCondLst>
                                    <p:cond delay="1000"/>
                                  </p:stCondLst>
                                  <p:childTnLst>
                                    <p:set>
                                      <p:cBhvr>
                                        <p:cTn id="8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89" dur="750" fill="hold"/>
                                        <p:tgtEl>
                                          <p:spTgt spid="50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90" dur="750" fill="hold"/>
                                        <p:tgtEl>
                                          <p:spTgt spid="50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91" presetID="2" presetClass="entr" presetSubtype="4" decel="100000" fill="hold" grpId="0" nodeType="withEffect">
                                  <p:stCondLst>
                                    <p:cond delay="1000"/>
                                  </p:stCondLst>
                                  <p:childTnLst>
                                    <p:set>
                                      <p:cBhvr>
                                        <p:cTn id="9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93" dur="750" fill="hold"/>
                                        <p:tgtEl>
                                          <p:spTgt spid="51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94" dur="750" fill="hold"/>
                                        <p:tgtEl>
                                          <p:spTgt spid="51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13" grpId="0"/>
      <p:bldP spid="27" grpId="0" animBg="1"/>
      <p:bldP spid="27" grpId="1" animBg="1"/>
      <p:bldP spid="28" grpId="0" animBg="1"/>
      <p:bldP spid="28" grpId="1" animBg="1"/>
      <p:bldP spid="29" grpId="0" animBg="1"/>
      <p:bldP spid="29" grpId="1" animBg="1"/>
      <p:bldP spid="84" grpId="0" animBg="1"/>
      <p:bldP spid="84" grpId="1" animBg="1"/>
      <p:bldP spid="85" grpId="0" animBg="1"/>
      <p:bldP spid="85" grpId="1" animBg="1"/>
      <p:bldP spid="86" grpId="0" animBg="1"/>
      <p:bldP spid="86" grpId="1" animBg="1"/>
      <p:bldP spid="87" grpId="0" animBg="1"/>
      <p:bldP spid="87" grpId="1" animBg="1"/>
      <p:bldP spid="88" grpId="0" animBg="1"/>
      <p:bldP spid="88" grpId="1" animBg="1"/>
      <p:bldP spid="89" grpId="0" animBg="1"/>
      <p:bldP spid="89" grpId="1" animBg="1"/>
      <p:bldP spid="90" grpId="0" animBg="1"/>
      <p:bldP spid="90" grpId="1" animBg="1"/>
      <p:bldP spid="91" grpId="0" animBg="1"/>
      <p:bldP spid="91" grpId="1" animBg="1"/>
      <p:bldP spid="92" grpId="0" animBg="1"/>
      <p:bldP spid="92" grpId="1" animBg="1"/>
      <p:bldP spid="93" grpId="0" animBg="1"/>
      <p:bldP spid="93" grpId="1" animBg="1"/>
      <p:bldP spid="50" grpId="0" animBg="1"/>
      <p:bldP spid="51" grpId="0" uiExpand="1"/>
    </p:bldLst>
  </p:timing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aphicFrame>
        <p:nvGraphicFramePr>
          <p:cNvPr id="7" name="Table 6">
            <a:extLst>
              <a:ext uri="{FF2B5EF4-FFF2-40B4-BE49-F238E27FC236}">
                <a16:creationId xmlns:a16="http://schemas.microsoft.com/office/drawing/2014/main" id="{EABD5821-EDFD-4B90-A8B4-6DB796F5B334}"/>
              </a:ext>
            </a:extLst>
          </p:cNvPr>
          <p:cNvGraphicFramePr>
            <a:graphicFrameLocks noGrp="1"/>
          </p:cNvGraphicFramePr>
          <p:nvPr>
            <p:extLst>
              <p:ext uri="{D42A27DB-BD31-4B8C-83A1-F6EECF244321}">
                <p14:modId xmlns:p14="http://schemas.microsoft.com/office/powerpoint/2010/main" val="882254416"/>
              </p:ext>
            </p:extLst>
          </p:nvPr>
        </p:nvGraphicFramePr>
        <p:xfrm>
          <a:off x="352536" y="953998"/>
          <a:ext cx="11486928" cy="5252720"/>
        </p:xfrm>
        <a:graphic>
          <a:graphicData uri="http://schemas.openxmlformats.org/drawingml/2006/table">
            <a:tbl>
              <a:tblPr>
                <a:tableStyleId>{5C22544A-7EE6-4342-B048-85BDC9FD1C3A}</a:tableStyleId>
              </a:tblPr>
              <a:tblGrid>
                <a:gridCol w="3516937">
                  <a:extLst>
                    <a:ext uri="{9D8B030D-6E8A-4147-A177-3AD203B41FA5}">
                      <a16:colId xmlns:a16="http://schemas.microsoft.com/office/drawing/2014/main" val="620795448"/>
                    </a:ext>
                  </a:extLst>
                </a:gridCol>
                <a:gridCol w="7969991">
                  <a:extLst>
                    <a:ext uri="{9D8B030D-6E8A-4147-A177-3AD203B41FA5}">
                      <a16:colId xmlns:a16="http://schemas.microsoft.com/office/drawing/2014/main" val="4240266274"/>
                    </a:ext>
                  </a:extLst>
                </a:gridCol>
              </a:tblGrid>
              <a:tr h="201339">
                <a:tc>
                  <a:txBody>
                    <a:bodyPr/>
                    <a:lstStyle/>
                    <a:p>
                      <a:pPr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en-US" sz="1800" kern="1200" dirty="0" err="1">
                          <a:effectLst/>
                        </a:rPr>
                        <a:t>Nama</a:t>
                      </a:r>
                      <a:r>
                        <a:rPr lang="en-US" sz="1800" kern="1200" dirty="0">
                          <a:effectLst/>
                        </a:rPr>
                        <a:t> </a:t>
                      </a:r>
                      <a:r>
                        <a:rPr lang="en-US" sz="1800" kern="1200" dirty="0" err="1">
                          <a:effectLst/>
                        </a:rPr>
                        <a:t>lengkap</a:t>
                      </a:r>
                      <a:endParaRPr lang="id-ID" sz="1800" kern="50" dirty="0">
                        <a:effectLst/>
                        <a:latin typeface="Nimbus Roman No9 L"/>
                        <a:ea typeface="DejaVu Sans"/>
                        <a:cs typeface="Times New Roman"/>
                      </a:endParaRPr>
                    </a:p>
                  </a:txBody>
                  <a:tcPr marL="34925" marR="34925" marT="34925" marB="34925">
                    <a:solidFill>
                      <a:schemeClr val="accent2">
                        <a:lumMod val="40000"/>
                        <a:lumOff val="6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en-US" sz="1800" kern="1200">
                          <a:effectLst/>
                        </a:rPr>
                        <a:t> SUHARTONO</a:t>
                      </a:r>
                      <a:endParaRPr lang="id-ID" sz="1800" kern="50" dirty="0">
                        <a:effectLst/>
                        <a:latin typeface="Nimbus Roman No9 L"/>
                        <a:ea typeface="DejaVu Sans"/>
                        <a:cs typeface="Times New Roman"/>
                      </a:endParaRPr>
                    </a:p>
                  </a:txBody>
                  <a:tcPr marL="34925" marR="34925" marT="34925" marB="34925">
                    <a:solidFill>
                      <a:schemeClr val="accent2">
                        <a:lumMod val="40000"/>
                        <a:lumOff val="60000"/>
                      </a:schemeClr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3090296863"/>
                  </a:ext>
                </a:extLst>
              </a:tr>
              <a:tr h="282573">
                <a:tc>
                  <a:txBody>
                    <a:bodyPr/>
                    <a:lstStyle/>
                    <a:p>
                      <a:pPr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id-ID" sz="1800" kern="1200" dirty="0">
                          <a:effectLst/>
                        </a:rPr>
                        <a:t>Jabatan</a:t>
                      </a:r>
                      <a:endParaRPr lang="id-ID" sz="1800" kern="50" dirty="0">
                        <a:effectLst/>
                        <a:latin typeface="Nimbus Roman No9 L"/>
                        <a:ea typeface="DejaVu Sans"/>
                        <a:cs typeface="Times New Roman"/>
                      </a:endParaRPr>
                    </a:p>
                  </a:txBody>
                  <a:tcPr marL="34925" marR="34925" marT="34925" marB="34925">
                    <a:solidFill>
                      <a:schemeClr val="accent2">
                        <a:lumMod val="40000"/>
                        <a:lumOff val="6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id-ID" sz="1800" kern="1200">
                          <a:effectLst/>
                        </a:rPr>
                        <a:t>Kepala Bidang Infrastruktur Informatika</a:t>
                      </a:r>
                      <a:endParaRPr lang="id-ID" sz="1800" kern="50">
                        <a:effectLst/>
                        <a:latin typeface="Nimbus Roman No9 L"/>
                        <a:ea typeface="DejaVu Sans"/>
                        <a:cs typeface="Times New Roman"/>
                      </a:endParaRPr>
                    </a:p>
                  </a:txBody>
                  <a:tcPr marL="34925" marR="34925" marT="34925" marB="34925">
                    <a:solidFill>
                      <a:schemeClr val="accent2">
                        <a:lumMod val="40000"/>
                        <a:lumOff val="60000"/>
                      </a:schemeClr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2014048766"/>
                  </a:ext>
                </a:extLst>
              </a:tr>
              <a:tr h="282573">
                <a:tc>
                  <a:txBody>
                    <a:bodyPr/>
                    <a:lstStyle/>
                    <a:p>
                      <a:pPr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id-ID" sz="1800" kern="1200" dirty="0">
                          <a:effectLst/>
                        </a:rPr>
                        <a:t>Pelatihan/Kursus</a:t>
                      </a:r>
                      <a:endParaRPr lang="id-ID" sz="1800" kern="50" dirty="0">
                        <a:effectLst/>
                        <a:latin typeface="Nimbus Roman No9 L"/>
                        <a:ea typeface="DejaVu Sans"/>
                        <a:cs typeface="Times New Roman"/>
                      </a:endParaRPr>
                    </a:p>
                  </a:txBody>
                  <a:tcPr marL="34925" marR="34925" marT="34925" marB="34925">
                    <a:solidFill>
                      <a:schemeClr val="accent2">
                        <a:lumMod val="40000"/>
                        <a:lumOff val="6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marL="342900" lvl="0" indent="-342900">
                        <a:lnSpc>
                          <a:spcPct val="115000"/>
                        </a:lnSpc>
                        <a:spcAft>
                          <a:spcPts val="0"/>
                        </a:spcAft>
                        <a:buFont typeface="+mj-lt"/>
                        <a:buAutoNum type="arabicPeriod"/>
                      </a:pPr>
                      <a:r>
                        <a:rPr lang="id-ID" sz="1800" kern="1200" dirty="0">
                          <a:effectLst/>
                        </a:rPr>
                        <a:t>Infosec World Conference, London-UK, 2007</a:t>
                      </a:r>
                      <a:endParaRPr lang="id-ID" sz="1800" kern="50" dirty="0">
                        <a:effectLst/>
                      </a:endParaRPr>
                    </a:p>
                    <a:p>
                      <a:pPr marL="342900" lvl="0" indent="-342900">
                        <a:lnSpc>
                          <a:spcPct val="115000"/>
                        </a:lnSpc>
                        <a:spcAft>
                          <a:spcPts val="0"/>
                        </a:spcAft>
                        <a:buFont typeface="+mj-lt"/>
                        <a:buAutoNum type="arabicPeriod"/>
                      </a:pPr>
                      <a:r>
                        <a:rPr lang="id-ID" sz="1800" kern="1200" dirty="0">
                          <a:effectLst/>
                        </a:rPr>
                        <a:t>ICT Expert Training: Information Security –MSIP Korea, 2014</a:t>
                      </a:r>
                      <a:endParaRPr lang="id-ID" sz="1800" kern="50" dirty="0">
                        <a:effectLst/>
                      </a:endParaRPr>
                    </a:p>
                    <a:p>
                      <a:pPr marL="342900" lvl="0" indent="-342900">
                        <a:lnSpc>
                          <a:spcPct val="115000"/>
                        </a:lnSpc>
                        <a:spcAft>
                          <a:spcPts val="0"/>
                        </a:spcAft>
                        <a:buFont typeface="+mj-lt"/>
                        <a:buAutoNum type="arabicPeriod"/>
                      </a:pPr>
                      <a:r>
                        <a:rPr lang="id-ID" sz="1800" kern="1200" dirty="0">
                          <a:effectLst/>
                        </a:rPr>
                        <a:t>ICT Policy Expert Course – MSIP Korea, 2015</a:t>
                      </a:r>
                      <a:endParaRPr lang="id-ID" sz="1800" kern="50" dirty="0">
                        <a:effectLst/>
                      </a:endParaRPr>
                    </a:p>
                    <a:p>
                      <a:pPr marL="342900" lvl="0" indent="-342900">
                        <a:lnSpc>
                          <a:spcPct val="115000"/>
                        </a:lnSpc>
                        <a:spcAft>
                          <a:spcPts val="0"/>
                        </a:spcAft>
                        <a:buFont typeface="+mj-lt"/>
                        <a:buAutoNum type="arabicPeriod"/>
                      </a:pPr>
                      <a:r>
                        <a:rPr lang="id-ID" sz="1800" kern="1200" dirty="0">
                          <a:effectLst/>
                        </a:rPr>
                        <a:t>ISMS For Indonesia (ENISK) – METI Japan 2015</a:t>
                      </a:r>
                      <a:endParaRPr lang="id-ID" sz="1800" kern="50" dirty="0">
                        <a:effectLst/>
                      </a:endParaRPr>
                    </a:p>
                    <a:p>
                      <a:pPr marL="342900" lvl="0" indent="-342900">
                        <a:lnSpc>
                          <a:spcPct val="115000"/>
                        </a:lnSpc>
                        <a:spcAft>
                          <a:spcPts val="0"/>
                        </a:spcAft>
                        <a:buFont typeface="+mj-lt"/>
                        <a:buAutoNum type="arabicPeriod"/>
                      </a:pPr>
                      <a:r>
                        <a:rPr lang="id-ID" sz="1800" kern="1200" dirty="0">
                          <a:effectLst/>
                        </a:rPr>
                        <a:t>LG Data Center, Busan – Korea, 2016</a:t>
                      </a:r>
                      <a:endParaRPr lang="id-ID" sz="1800" kern="50" dirty="0">
                        <a:effectLst/>
                      </a:endParaRPr>
                    </a:p>
                    <a:p>
                      <a:pPr marL="342900" lvl="0" indent="-342900">
                        <a:lnSpc>
                          <a:spcPct val="115000"/>
                        </a:lnSpc>
                        <a:spcAft>
                          <a:spcPts val="0"/>
                        </a:spcAft>
                        <a:buFont typeface="+mj-lt"/>
                        <a:buAutoNum type="arabicPeriod"/>
                      </a:pPr>
                      <a:r>
                        <a:rPr lang="id-ID" sz="1800" kern="1200" dirty="0">
                          <a:effectLst/>
                        </a:rPr>
                        <a:t>CYDER Trial Course, Manila – Philliphines, 2017</a:t>
                      </a:r>
                      <a:endParaRPr lang="en-ID" sz="1800" kern="1200" dirty="0">
                        <a:effectLst/>
                      </a:endParaRPr>
                    </a:p>
                    <a:p>
                      <a:pPr marL="342900" lvl="0" indent="-342900">
                        <a:lnSpc>
                          <a:spcPct val="115000"/>
                        </a:lnSpc>
                        <a:spcAft>
                          <a:spcPts val="0"/>
                        </a:spcAft>
                        <a:buFont typeface="+mj-lt"/>
                        <a:buAutoNum type="arabicPeriod"/>
                      </a:pPr>
                      <a:r>
                        <a:rPr lang="en-ID" sz="1800" kern="1200" dirty="0">
                          <a:effectLst/>
                          <a:latin typeface="+mj-lt"/>
                          <a:ea typeface="DejaVu Sans"/>
                          <a:cs typeface="Times New Roman"/>
                        </a:rPr>
                        <a:t>Big Data and IoT Training, </a:t>
                      </a:r>
                      <a:r>
                        <a:rPr lang="en-ID" sz="1800" kern="1200" dirty="0" err="1">
                          <a:effectLst/>
                          <a:latin typeface="+mj-lt"/>
                          <a:ea typeface="DejaVu Sans"/>
                          <a:cs typeface="Times New Roman"/>
                        </a:rPr>
                        <a:t>Telkomtelstra</a:t>
                      </a:r>
                      <a:r>
                        <a:rPr lang="en-ID" sz="1800" kern="1200" dirty="0">
                          <a:effectLst/>
                          <a:latin typeface="+mj-lt"/>
                          <a:ea typeface="DejaVu Sans"/>
                          <a:cs typeface="Times New Roman"/>
                        </a:rPr>
                        <a:t> Sydney–Australia, 2018</a:t>
                      </a:r>
                      <a:r>
                        <a:rPr lang="en-ID" sz="1800" kern="1200" dirty="0">
                          <a:effectLst/>
                          <a:latin typeface="Nimbus Roman No9 L"/>
                          <a:ea typeface="DejaVu Sans"/>
                          <a:cs typeface="Times New Roman"/>
                        </a:rPr>
                        <a:t> </a:t>
                      </a:r>
                      <a:endParaRPr lang="id-ID" sz="1800" kern="50" dirty="0">
                        <a:effectLst/>
                        <a:latin typeface="Nimbus Roman No9 L"/>
                        <a:ea typeface="DejaVu Sans"/>
                        <a:cs typeface="Times New Roman"/>
                      </a:endParaRPr>
                    </a:p>
                  </a:txBody>
                  <a:tcPr marL="34925" marR="34925" marT="34925" marB="34925">
                    <a:solidFill>
                      <a:schemeClr val="accent2">
                        <a:lumMod val="40000"/>
                        <a:lumOff val="60000"/>
                      </a:schemeClr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878325621"/>
                  </a:ext>
                </a:extLst>
              </a:tr>
              <a:tr h="282573">
                <a:tc>
                  <a:txBody>
                    <a:bodyPr/>
                    <a:lstStyle/>
                    <a:p>
                      <a:pPr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id-ID" sz="1800" kern="1200" dirty="0">
                          <a:effectLst/>
                        </a:rPr>
                        <a:t>Pekerjaan</a:t>
                      </a:r>
                      <a:endParaRPr lang="id-ID" sz="1800" kern="50" dirty="0">
                        <a:effectLst/>
                        <a:latin typeface="Nimbus Roman No9 L"/>
                        <a:ea typeface="DejaVu Sans"/>
                        <a:cs typeface="Times New Roman"/>
                      </a:endParaRPr>
                    </a:p>
                  </a:txBody>
                  <a:tcPr marL="34925" marR="34925" marT="34925" marB="34925">
                    <a:solidFill>
                      <a:schemeClr val="accent2">
                        <a:lumMod val="40000"/>
                        <a:lumOff val="6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marL="342900" lvl="0" indent="-342900">
                        <a:lnSpc>
                          <a:spcPct val="115000"/>
                        </a:lnSpc>
                        <a:spcAft>
                          <a:spcPts val="0"/>
                        </a:spcAft>
                        <a:buFont typeface="+mj-lt"/>
                        <a:buAutoNum type="arabicPeriod"/>
                      </a:pPr>
                      <a:r>
                        <a:rPr lang="id-ID" sz="1800" kern="1200" dirty="0">
                          <a:effectLst/>
                        </a:rPr>
                        <a:t>Lembaga Sandi Negara RI, 1989-1994</a:t>
                      </a:r>
                      <a:endParaRPr lang="id-ID" sz="1800" kern="50" dirty="0">
                        <a:effectLst/>
                      </a:endParaRPr>
                    </a:p>
                    <a:p>
                      <a:pPr marL="342900" lvl="0" indent="-342900">
                        <a:lnSpc>
                          <a:spcPct val="115000"/>
                        </a:lnSpc>
                        <a:spcAft>
                          <a:spcPts val="0"/>
                        </a:spcAft>
                        <a:buFont typeface="+mj-lt"/>
                        <a:buAutoNum type="arabicPeriod"/>
                      </a:pPr>
                      <a:r>
                        <a:rPr lang="id-ID" sz="1800" kern="1200" dirty="0">
                          <a:effectLst/>
                        </a:rPr>
                        <a:t>Departemen Luar Negeri RI, 1995</a:t>
                      </a:r>
                      <a:endParaRPr lang="id-ID" sz="1800" kern="50" dirty="0">
                        <a:effectLst/>
                      </a:endParaRPr>
                    </a:p>
                    <a:p>
                      <a:pPr marL="342900" lvl="0" indent="-342900">
                        <a:lnSpc>
                          <a:spcPct val="115000"/>
                        </a:lnSpc>
                        <a:spcAft>
                          <a:spcPts val="0"/>
                        </a:spcAft>
                        <a:buFont typeface="+mj-lt"/>
                        <a:buAutoNum type="arabicPeriod"/>
                      </a:pPr>
                      <a:r>
                        <a:rPr lang="en-ID" sz="1800" kern="1200" dirty="0" err="1">
                          <a:effectLst/>
                        </a:rPr>
                        <a:t>Atase</a:t>
                      </a:r>
                      <a:r>
                        <a:rPr lang="en-ID" sz="1800" kern="1200" dirty="0">
                          <a:effectLst/>
                        </a:rPr>
                        <a:t> </a:t>
                      </a:r>
                      <a:r>
                        <a:rPr lang="en-ID" sz="1800" kern="1200" dirty="0" err="1">
                          <a:effectLst/>
                        </a:rPr>
                        <a:t>Komunikasi</a:t>
                      </a:r>
                      <a:r>
                        <a:rPr lang="en-ID" sz="1800" kern="1200" dirty="0">
                          <a:effectLst/>
                        </a:rPr>
                        <a:t> </a:t>
                      </a:r>
                      <a:r>
                        <a:rPr lang="id-ID" sz="1800" kern="1200" dirty="0">
                          <a:effectLst/>
                        </a:rPr>
                        <a:t>KBRI Bonn, Jerman, 1996-1999</a:t>
                      </a:r>
                      <a:endParaRPr lang="id-ID" sz="1800" kern="50" dirty="0">
                        <a:effectLst/>
                      </a:endParaRPr>
                    </a:p>
                    <a:p>
                      <a:pPr marL="342900" lvl="0" indent="-342900">
                        <a:lnSpc>
                          <a:spcPct val="115000"/>
                        </a:lnSpc>
                        <a:spcAft>
                          <a:spcPts val="0"/>
                        </a:spcAft>
                        <a:buFont typeface="+mj-lt"/>
                        <a:buAutoNum type="arabicPeriod"/>
                      </a:pPr>
                      <a:r>
                        <a:rPr lang="en-ID" sz="1800" kern="1200" dirty="0" err="1">
                          <a:effectLst/>
                        </a:rPr>
                        <a:t>Atase</a:t>
                      </a:r>
                      <a:r>
                        <a:rPr lang="en-ID" sz="1800" kern="1200" dirty="0">
                          <a:effectLst/>
                        </a:rPr>
                        <a:t> </a:t>
                      </a:r>
                      <a:r>
                        <a:rPr lang="en-ID" sz="1800" kern="1200" dirty="0" err="1">
                          <a:effectLst/>
                        </a:rPr>
                        <a:t>Komunikasi</a:t>
                      </a:r>
                      <a:r>
                        <a:rPr lang="en-ID" sz="1800" kern="1200" dirty="0">
                          <a:effectLst/>
                        </a:rPr>
                        <a:t> </a:t>
                      </a:r>
                      <a:r>
                        <a:rPr lang="id-ID" sz="1800" kern="1200" dirty="0">
                          <a:effectLst/>
                        </a:rPr>
                        <a:t>KBRI Moskow, Rusia, 1999</a:t>
                      </a:r>
                      <a:endParaRPr lang="id-ID" sz="1800" kern="50" dirty="0">
                        <a:effectLst/>
                      </a:endParaRPr>
                    </a:p>
                    <a:p>
                      <a:pPr marL="342900" lvl="0" indent="-342900">
                        <a:lnSpc>
                          <a:spcPct val="115000"/>
                        </a:lnSpc>
                        <a:spcAft>
                          <a:spcPts val="0"/>
                        </a:spcAft>
                        <a:buFont typeface="+mj-lt"/>
                        <a:buAutoNum type="arabicPeriod"/>
                      </a:pPr>
                      <a:r>
                        <a:rPr lang="en-ID" sz="1800" kern="1200" dirty="0" err="1">
                          <a:effectLst/>
                        </a:rPr>
                        <a:t>Atase</a:t>
                      </a:r>
                      <a:r>
                        <a:rPr lang="en-ID" sz="1800" kern="1200" dirty="0">
                          <a:effectLst/>
                        </a:rPr>
                        <a:t> </a:t>
                      </a:r>
                      <a:r>
                        <a:rPr lang="en-ID" sz="1800" kern="1200" dirty="0" err="1">
                          <a:effectLst/>
                        </a:rPr>
                        <a:t>Komunikasi</a:t>
                      </a:r>
                      <a:r>
                        <a:rPr lang="en-ID" sz="1800" kern="1200" dirty="0">
                          <a:effectLst/>
                        </a:rPr>
                        <a:t> </a:t>
                      </a:r>
                      <a:r>
                        <a:rPr lang="id-ID" sz="1800" kern="1200" dirty="0">
                          <a:effectLst/>
                        </a:rPr>
                        <a:t>KBRI Berlin, Jerman, 2000-2001</a:t>
                      </a:r>
                      <a:endParaRPr lang="id-ID" sz="1800" kern="50" dirty="0">
                        <a:effectLst/>
                      </a:endParaRPr>
                    </a:p>
                    <a:p>
                      <a:pPr marL="342900" lvl="0" indent="-342900">
                        <a:lnSpc>
                          <a:spcPct val="115000"/>
                        </a:lnSpc>
                        <a:spcAft>
                          <a:spcPts val="0"/>
                        </a:spcAft>
                        <a:buFont typeface="+mj-lt"/>
                        <a:buAutoNum type="arabicPeriod"/>
                      </a:pPr>
                      <a:r>
                        <a:rPr lang="id-ID" sz="1800" kern="1200" dirty="0">
                          <a:effectLst/>
                        </a:rPr>
                        <a:t>Sekolah Tinggi Sandi Negara, 2002-2004</a:t>
                      </a:r>
                      <a:endParaRPr lang="id-ID" sz="1800" kern="50" dirty="0">
                        <a:effectLst/>
                      </a:endParaRPr>
                    </a:p>
                    <a:p>
                      <a:pPr marL="342900" lvl="0" indent="-342900">
                        <a:lnSpc>
                          <a:spcPct val="115000"/>
                        </a:lnSpc>
                        <a:spcAft>
                          <a:spcPts val="0"/>
                        </a:spcAft>
                        <a:buFont typeface="+mj-lt"/>
                        <a:buAutoNum type="arabicPeriod"/>
                      </a:pPr>
                      <a:r>
                        <a:rPr lang="id-ID" sz="1800" kern="1200" dirty="0">
                          <a:effectLst/>
                        </a:rPr>
                        <a:t>Kementerian Komunikasi dan Informatika, 2005 - sekarang</a:t>
                      </a:r>
                      <a:endParaRPr lang="id-ID" sz="1800" kern="50" dirty="0">
                        <a:effectLst/>
                        <a:latin typeface="Nimbus Roman No9 L"/>
                        <a:ea typeface="DejaVu Sans"/>
                        <a:cs typeface="Times New Roman"/>
                      </a:endParaRPr>
                    </a:p>
                  </a:txBody>
                  <a:tcPr marL="34925" marR="34925" marT="34925" marB="34925">
                    <a:solidFill>
                      <a:schemeClr val="accent2">
                        <a:lumMod val="40000"/>
                        <a:lumOff val="60000"/>
                      </a:schemeClr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274679586"/>
                  </a:ext>
                </a:extLst>
              </a:tr>
            </a:tbl>
          </a:graphicData>
        </a:graphic>
      </p:graphicFrame>
      <p:sp>
        <p:nvSpPr>
          <p:cNvPr id="8" name="Rectangle 7">
            <a:extLst>
              <a:ext uri="{FF2B5EF4-FFF2-40B4-BE49-F238E27FC236}">
                <a16:creationId xmlns:a16="http://schemas.microsoft.com/office/drawing/2014/main" id="{C55FC42E-016C-4C67-95E3-A3A628ED059D}"/>
              </a:ext>
            </a:extLst>
          </p:cNvPr>
          <p:cNvSpPr/>
          <p:nvPr/>
        </p:nvSpPr>
        <p:spPr>
          <a:xfrm>
            <a:off x="3990717" y="130975"/>
            <a:ext cx="4210566" cy="692049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algn="ctr">
              <a:lnSpc>
                <a:spcPct val="115000"/>
              </a:lnSpc>
              <a:spcAft>
                <a:spcPts val="0"/>
              </a:spcAft>
            </a:pPr>
            <a:r>
              <a:rPr lang="id-ID" sz="3600" b="1" kern="50" dirty="0">
                <a:latin typeface="Nimbus Roman No9 L"/>
                <a:ea typeface="DejaVu Sans"/>
                <a:cs typeface="Times New Roman"/>
              </a:rPr>
              <a:t>Curriculum Vetae</a:t>
            </a:r>
          </a:p>
        </p:txBody>
      </p:sp>
      <p:pic>
        <p:nvPicPr>
          <p:cNvPr id="11" name="Gambar 4">
            <a:extLst>
              <a:ext uri="{FF2B5EF4-FFF2-40B4-BE49-F238E27FC236}">
                <a16:creationId xmlns:a16="http://schemas.microsoft.com/office/drawing/2014/main" id="{D0BD677B-2D9D-4EDD-8567-2921DCFAC146}"/>
              </a:ext>
            </a:extLst>
          </p:cNvPr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-1" y="10695"/>
            <a:ext cx="12192001" cy="7139326"/>
          </a:xfrm>
          <a:prstGeom prst="rect">
            <a:avLst/>
          </a:prstGeom>
        </p:spPr>
      </p:pic>
      <p:graphicFrame>
        <p:nvGraphicFramePr>
          <p:cNvPr id="13" name="Table 12">
            <a:extLst>
              <a:ext uri="{FF2B5EF4-FFF2-40B4-BE49-F238E27FC236}">
                <a16:creationId xmlns:a16="http://schemas.microsoft.com/office/drawing/2014/main" id="{D3B4217C-9E92-4D61-A19C-4C635AA4DE8D}"/>
              </a:ext>
            </a:extLst>
          </p:cNvPr>
          <p:cNvGraphicFramePr>
            <a:graphicFrameLocks noGrp="1"/>
          </p:cNvGraphicFramePr>
          <p:nvPr>
            <p:extLst>
              <p:ext uri="{D42A27DB-BD31-4B8C-83A1-F6EECF244321}">
                <p14:modId xmlns:p14="http://schemas.microsoft.com/office/powerpoint/2010/main" val="987314597"/>
              </p:ext>
            </p:extLst>
          </p:nvPr>
        </p:nvGraphicFramePr>
        <p:xfrm>
          <a:off x="504936" y="1106398"/>
          <a:ext cx="11486928" cy="5252720"/>
        </p:xfrm>
        <a:graphic>
          <a:graphicData uri="http://schemas.openxmlformats.org/drawingml/2006/table">
            <a:tbl>
              <a:tblPr>
                <a:tableStyleId>{5C22544A-7EE6-4342-B048-85BDC9FD1C3A}</a:tableStyleId>
              </a:tblPr>
              <a:tblGrid>
                <a:gridCol w="3516937">
                  <a:extLst>
                    <a:ext uri="{9D8B030D-6E8A-4147-A177-3AD203B41FA5}">
                      <a16:colId xmlns:a16="http://schemas.microsoft.com/office/drawing/2014/main" val="620795448"/>
                    </a:ext>
                  </a:extLst>
                </a:gridCol>
                <a:gridCol w="7969991">
                  <a:extLst>
                    <a:ext uri="{9D8B030D-6E8A-4147-A177-3AD203B41FA5}">
                      <a16:colId xmlns:a16="http://schemas.microsoft.com/office/drawing/2014/main" val="4240266274"/>
                    </a:ext>
                  </a:extLst>
                </a:gridCol>
              </a:tblGrid>
              <a:tr h="201339">
                <a:tc>
                  <a:txBody>
                    <a:bodyPr/>
                    <a:lstStyle/>
                    <a:p>
                      <a:pPr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en-US" sz="1800" kern="1200" dirty="0" err="1">
                          <a:effectLst/>
                        </a:rPr>
                        <a:t>Nama</a:t>
                      </a:r>
                      <a:r>
                        <a:rPr lang="en-US" sz="1800" kern="1200" dirty="0">
                          <a:effectLst/>
                        </a:rPr>
                        <a:t> </a:t>
                      </a:r>
                      <a:r>
                        <a:rPr lang="en-US" sz="1800" kern="1200" dirty="0" err="1">
                          <a:effectLst/>
                        </a:rPr>
                        <a:t>lengkap</a:t>
                      </a:r>
                      <a:endParaRPr lang="id-ID" sz="1800" kern="50" dirty="0">
                        <a:effectLst/>
                        <a:latin typeface="Nimbus Roman No9 L"/>
                        <a:ea typeface="DejaVu Sans"/>
                        <a:cs typeface="Times New Roman"/>
                      </a:endParaRPr>
                    </a:p>
                  </a:txBody>
                  <a:tcPr marL="34925" marR="34925" marT="34925" marB="34925">
                    <a:solidFill>
                      <a:schemeClr val="accent2">
                        <a:lumMod val="40000"/>
                        <a:lumOff val="6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en-US" sz="1800" kern="1200" dirty="0">
                          <a:effectLst/>
                        </a:rPr>
                        <a:t> </a:t>
                      </a:r>
                      <a:r>
                        <a:rPr lang="en-US" sz="1800" b="1" kern="1200" dirty="0">
                          <a:effectLst/>
                        </a:rPr>
                        <a:t>SUHARTONO</a:t>
                      </a:r>
                      <a:endParaRPr lang="id-ID" sz="1800" b="1" kern="50" dirty="0">
                        <a:effectLst/>
                        <a:latin typeface="Nimbus Roman No9 L"/>
                        <a:ea typeface="DejaVu Sans"/>
                        <a:cs typeface="Times New Roman"/>
                      </a:endParaRPr>
                    </a:p>
                  </a:txBody>
                  <a:tcPr marL="34925" marR="34925" marT="34925" marB="34925">
                    <a:solidFill>
                      <a:schemeClr val="accent2">
                        <a:lumMod val="40000"/>
                        <a:lumOff val="60000"/>
                      </a:schemeClr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3090296863"/>
                  </a:ext>
                </a:extLst>
              </a:tr>
              <a:tr h="282573">
                <a:tc>
                  <a:txBody>
                    <a:bodyPr/>
                    <a:lstStyle/>
                    <a:p>
                      <a:pPr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id-ID" sz="1800" kern="1200" dirty="0">
                          <a:effectLst/>
                        </a:rPr>
                        <a:t>Jabatan</a:t>
                      </a:r>
                      <a:endParaRPr lang="id-ID" sz="1800" kern="50" dirty="0">
                        <a:effectLst/>
                        <a:latin typeface="Nimbus Roman No9 L"/>
                        <a:ea typeface="DejaVu Sans"/>
                        <a:cs typeface="Times New Roman"/>
                      </a:endParaRPr>
                    </a:p>
                  </a:txBody>
                  <a:tcPr marL="34925" marR="34925" marT="34925" marB="34925">
                    <a:solidFill>
                      <a:schemeClr val="accent2">
                        <a:lumMod val="40000"/>
                        <a:lumOff val="6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id-ID" sz="1800" kern="1200">
                          <a:effectLst/>
                        </a:rPr>
                        <a:t>Kepala Bidang Infrastruktur Informatika</a:t>
                      </a:r>
                      <a:endParaRPr lang="id-ID" sz="1800" kern="50">
                        <a:effectLst/>
                        <a:latin typeface="Nimbus Roman No9 L"/>
                        <a:ea typeface="DejaVu Sans"/>
                        <a:cs typeface="Times New Roman"/>
                      </a:endParaRPr>
                    </a:p>
                  </a:txBody>
                  <a:tcPr marL="34925" marR="34925" marT="34925" marB="34925">
                    <a:solidFill>
                      <a:schemeClr val="accent2">
                        <a:lumMod val="40000"/>
                        <a:lumOff val="60000"/>
                      </a:schemeClr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2014048766"/>
                  </a:ext>
                </a:extLst>
              </a:tr>
              <a:tr h="282573">
                <a:tc>
                  <a:txBody>
                    <a:bodyPr/>
                    <a:lstStyle/>
                    <a:p>
                      <a:pPr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id-ID" sz="1800" kern="1200" dirty="0">
                          <a:effectLst/>
                        </a:rPr>
                        <a:t>Pelatihan/Kursus</a:t>
                      </a:r>
                      <a:endParaRPr lang="id-ID" sz="1800" kern="50" dirty="0">
                        <a:effectLst/>
                        <a:latin typeface="Nimbus Roman No9 L"/>
                        <a:ea typeface="DejaVu Sans"/>
                        <a:cs typeface="Times New Roman"/>
                      </a:endParaRPr>
                    </a:p>
                  </a:txBody>
                  <a:tcPr marL="34925" marR="34925" marT="34925" marB="34925">
                    <a:solidFill>
                      <a:schemeClr val="accent2">
                        <a:lumMod val="40000"/>
                        <a:lumOff val="6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marL="342900" lvl="0" indent="-342900">
                        <a:lnSpc>
                          <a:spcPct val="115000"/>
                        </a:lnSpc>
                        <a:spcAft>
                          <a:spcPts val="0"/>
                        </a:spcAft>
                        <a:buFont typeface="+mj-lt"/>
                        <a:buAutoNum type="arabicPeriod"/>
                      </a:pPr>
                      <a:r>
                        <a:rPr lang="id-ID" sz="1800" kern="1200" dirty="0">
                          <a:effectLst/>
                        </a:rPr>
                        <a:t>Infosec World Conference, London-UK, 2007</a:t>
                      </a:r>
                      <a:endParaRPr lang="id-ID" sz="1800" kern="50" dirty="0">
                        <a:effectLst/>
                      </a:endParaRPr>
                    </a:p>
                    <a:p>
                      <a:pPr marL="342900" lvl="0" indent="-342900">
                        <a:lnSpc>
                          <a:spcPct val="115000"/>
                        </a:lnSpc>
                        <a:spcAft>
                          <a:spcPts val="0"/>
                        </a:spcAft>
                        <a:buFont typeface="+mj-lt"/>
                        <a:buAutoNum type="arabicPeriod"/>
                      </a:pPr>
                      <a:r>
                        <a:rPr lang="id-ID" sz="1800" kern="1200" dirty="0">
                          <a:effectLst/>
                        </a:rPr>
                        <a:t>ICT Expert Training: Information Security –MSIP Korea, 2014</a:t>
                      </a:r>
                      <a:endParaRPr lang="id-ID" sz="1800" kern="50" dirty="0">
                        <a:effectLst/>
                      </a:endParaRPr>
                    </a:p>
                    <a:p>
                      <a:pPr marL="342900" lvl="0" indent="-342900">
                        <a:lnSpc>
                          <a:spcPct val="115000"/>
                        </a:lnSpc>
                        <a:spcAft>
                          <a:spcPts val="0"/>
                        </a:spcAft>
                        <a:buFont typeface="+mj-lt"/>
                        <a:buAutoNum type="arabicPeriod"/>
                      </a:pPr>
                      <a:r>
                        <a:rPr lang="id-ID" sz="1800" kern="1200" dirty="0">
                          <a:effectLst/>
                        </a:rPr>
                        <a:t>ICT Policy Expert Course – MSIP Korea, 2015</a:t>
                      </a:r>
                      <a:endParaRPr lang="id-ID" sz="1800" kern="50" dirty="0">
                        <a:effectLst/>
                      </a:endParaRPr>
                    </a:p>
                    <a:p>
                      <a:pPr marL="342900" lvl="0" indent="-342900">
                        <a:lnSpc>
                          <a:spcPct val="115000"/>
                        </a:lnSpc>
                        <a:spcAft>
                          <a:spcPts val="0"/>
                        </a:spcAft>
                        <a:buFont typeface="+mj-lt"/>
                        <a:buAutoNum type="arabicPeriod"/>
                      </a:pPr>
                      <a:r>
                        <a:rPr lang="id-ID" sz="1800" kern="1200" dirty="0">
                          <a:effectLst/>
                        </a:rPr>
                        <a:t>ISMS For Indonesia (ENISK) – METI Japan 2015</a:t>
                      </a:r>
                      <a:endParaRPr lang="id-ID" sz="1800" kern="50" dirty="0">
                        <a:effectLst/>
                      </a:endParaRPr>
                    </a:p>
                    <a:p>
                      <a:pPr marL="342900" lvl="0" indent="-342900">
                        <a:lnSpc>
                          <a:spcPct val="115000"/>
                        </a:lnSpc>
                        <a:spcAft>
                          <a:spcPts val="0"/>
                        </a:spcAft>
                        <a:buFont typeface="+mj-lt"/>
                        <a:buAutoNum type="arabicPeriod"/>
                      </a:pPr>
                      <a:r>
                        <a:rPr lang="id-ID" sz="1800" kern="1200" dirty="0">
                          <a:effectLst/>
                        </a:rPr>
                        <a:t>LG Data Center, Busan – Korea, 2016</a:t>
                      </a:r>
                      <a:endParaRPr lang="id-ID" sz="1800" kern="50" dirty="0">
                        <a:effectLst/>
                      </a:endParaRPr>
                    </a:p>
                    <a:p>
                      <a:pPr marL="342900" lvl="0" indent="-342900">
                        <a:lnSpc>
                          <a:spcPct val="115000"/>
                        </a:lnSpc>
                        <a:spcAft>
                          <a:spcPts val="0"/>
                        </a:spcAft>
                        <a:buFont typeface="+mj-lt"/>
                        <a:buAutoNum type="arabicPeriod"/>
                      </a:pPr>
                      <a:r>
                        <a:rPr lang="id-ID" sz="1800" kern="1200" dirty="0">
                          <a:effectLst/>
                        </a:rPr>
                        <a:t>CYDER Trial Course, Manila – Philliphines, 2017</a:t>
                      </a:r>
                      <a:endParaRPr lang="en-ID" sz="1800" kern="1200" dirty="0">
                        <a:effectLst/>
                      </a:endParaRPr>
                    </a:p>
                    <a:p>
                      <a:pPr marL="342900" lvl="0" indent="-342900">
                        <a:lnSpc>
                          <a:spcPct val="115000"/>
                        </a:lnSpc>
                        <a:spcAft>
                          <a:spcPts val="0"/>
                        </a:spcAft>
                        <a:buFont typeface="+mj-lt"/>
                        <a:buAutoNum type="arabicPeriod"/>
                      </a:pPr>
                      <a:r>
                        <a:rPr lang="en-ID" sz="1800" kern="1200" dirty="0">
                          <a:effectLst/>
                          <a:latin typeface="+mj-lt"/>
                          <a:ea typeface="DejaVu Sans"/>
                          <a:cs typeface="Times New Roman"/>
                        </a:rPr>
                        <a:t>Big Data and IoT Training, </a:t>
                      </a:r>
                      <a:r>
                        <a:rPr lang="en-ID" sz="1800" kern="1200" dirty="0" err="1">
                          <a:effectLst/>
                          <a:latin typeface="+mj-lt"/>
                          <a:ea typeface="DejaVu Sans"/>
                          <a:cs typeface="Times New Roman"/>
                        </a:rPr>
                        <a:t>Telkomtelstra</a:t>
                      </a:r>
                      <a:r>
                        <a:rPr lang="en-ID" sz="1800" kern="1200" dirty="0">
                          <a:effectLst/>
                          <a:latin typeface="+mj-lt"/>
                          <a:ea typeface="DejaVu Sans"/>
                          <a:cs typeface="Times New Roman"/>
                        </a:rPr>
                        <a:t> Sydney–Australia, 2018</a:t>
                      </a:r>
                      <a:r>
                        <a:rPr lang="en-ID" sz="1800" kern="1200" dirty="0">
                          <a:effectLst/>
                          <a:latin typeface="Nimbus Roman No9 L"/>
                          <a:ea typeface="DejaVu Sans"/>
                          <a:cs typeface="Times New Roman"/>
                        </a:rPr>
                        <a:t> </a:t>
                      </a:r>
                      <a:endParaRPr lang="id-ID" sz="1800" kern="50" dirty="0">
                        <a:effectLst/>
                        <a:latin typeface="Nimbus Roman No9 L"/>
                        <a:ea typeface="DejaVu Sans"/>
                        <a:cs typeface="Times New Roman"/>
                      </a:endParaRPr>
                    </a:p>
                  </a:txBody>
                  <a:tcPr marL="34925" marR="34925" marT="34925" marB="34925">
                    <a:solidFill>
                      <a:schemeClr val="accent2">
                        <a:lumMod val="40000"/>
                        <a:lumOff val="60000"/>
                      </a:schemeClr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878325621"/>
                  </a:ext>
                </a:extLst>
              </a:tr>
              <a:tr h="282573">
                <a:tc>
                  <a:txBody>
                    <a:bodyPr/>
                    <a:lstStyle/>
                    <a:p>
                      <a:pPr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id-ID" sz="1800" kern="1200" dirty="0">
                          <a:effectLst/>
                        </a:rPr>
                        <a:t>Pekerjaan</a:t>
                      </a:r>
                      <a:endParaRPr lang="id-ID" sz="1800" kern="50" dirty="0">
                        <a:effectLst/>
                        <a:latin typeface="Nimbus Roman No9 L"/>
                        <a:ea typeface="DejaVu Sans"/>
                        <a:cs typeface="Times New Roman"/>
                      </a:endParaRPr>
                    </a:p>
                  </a:txBody>
                  <a:tcPr marL="34925" marR="34925" marT="34925" marB="34925">
                    <a:solidFill>
                      <a:schemeClr val="accent2">
                        <a:lumMod val="40000"/>
                        <a:lumOff val="6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marL="342900" lvl="0" indent="-342900">
                        <a:lnSpc>
                          <a:spcPct val="115000"/>
                        </a:lnSpc>
                        <a:spcAft>
                          <a:spcPts val="0"/>
                        </a:spcAft>
                        <a:buFont typeface="+mj-lt"/>
                        <a:buAutoNum type="arabicPeriod"/>
                      </a:pPr>
                      <a:r>
                        <a:rPr lang="id-ID" sz="1800" kern="1200" dirty="0">
                          <a:effectLst/>
                        </a:rPr>
                        <a:t>Lembaga Sandi Negara RI, 1989-1994</a:t>
                      </a:r>
                      <a:endParaRPr lang="id-ID" sz="1800" kern="50" dirty="0">
                        <a:effectLst/>
                      </a:endParaRPr>
                    </a:p>
                    <a:p>
                      <a:pPr marL="342900" lvl="0" indent="-342900">
                        <a:lnSpc>
                          <a:spcPct val="115000"/>
                        </a:lnSpc>
                        <a:spcAft>
                          <a:spcPts val="0"/>
                        </a:spcAft>
                        <a:buFont typeface="+mj-lt"/>
                        <a:buAutoNum type="arabicPeriod"/>
                      </a:pPr>
                      <a:r>
                        <a:rPr lang="id-ID" sz="1800" kern="1200" dirty="0">
                          <a:effectLst/>
                        </a:rPr>
                        <a:t>Departemen Luar Negeri RI, 1995</a:t>
                      </a:r>
                      <a:endParaRPr lang="id-ID" sz="1800" kern="50" dirty="0">
                        <a:effectLst/>
                      </a:endParaRPr>
                    </a:p>
                    <a:p>
                      <a:pPr marL="342900" lvl="0" indent="-342900">
                        <a:lnSpc>
                          <a:spcPct val="115000"/>
                        </a:lnSpc>
                        <a:spcAft>
                          <a:spcPts val="0"/>
                        </a:spcAft>
                        <a:buFont typeface="+mj-lt"/>
                        <a:buAutoNum type="arabicPeriod"/>
                      </a:pPr>
                      <a:r>
                        <a:rPr lang="en-ID" sz="1800" kern="1200" dirty="0" err="1">
                          <a:effectLst/>
                        </a:rPr>
                        <a:t>Atase</a:t>
                      </a:r>
                      <a:r>
                        <a:rPr lang="en-ID" sz="1800" kern="1200" dirty="0">
                          <a:effectLst/>
                        </a:rPr>
                        <a:t> </a:t>
                      </a:r>
                      <a:r>
                        <a:rPr lang="en-ID" sz="1800" kern="1200" dirty="0" err="1">
                          <a:effectLst/>
                        </a:rPr>
                        <a:t>Komunikasi</a:t>
                      </a:r>
                      <a:r>
                        <a:rPr lang="en-ID" sz="1800" kern="1200" dirty="0">
                          <a:effectLst/>
                        </a:rPr>
                        <a:t> </a:t>
                      </a:r>
                      <a:r>
                        <a:rPr lang="id-ID" sz="1800" kern="1200" dirty="0">
                          <a:effectLst/>
                        </a:rPr>
                        <a:t>KBRI Bonn, Jerman, 1996-1999</a:t>
                      </a:r>
                      <a:endParaRPr lang="id-ID" sz="1800" kern="50" dirty="0">
                        <a:effectLst/>
                      </a:endParaRPr>
                    </a:p>
                    <a:p>
                      <a:pPr marL="342900" lvl="0" indent="-342900">
                        <a:lnSpc>
                          <a:spcPct val="115000"/>
                        </a:lnSpc>
                        <a:spcAft>
                          <a:spcPts val="0"/>
                        </a:spcAft>
                        <a:buFont typeface="+mj-lt"/>
                        <a:buAutoNum type="arabicPeriod"/>
                      </a:pPr>
                      <a:r>
                        <a:rPr lang="en-ID" sz="1800" kern="1200" dirty="0" err="1">
                          <a:effectLst/>
                        </a:rPr>
                        <a:t>Atase</a:t>
                      </a:r>
                      <a:r>
                        <a:rPr lang="en-ID" sz="1800" kern="1200" dirty="0">
                          <a:effectLst/>
                        </a:rPr>
                        <a:t> </a:t>
                      </a:r>
                      <a:r>
                        <a:rPr lang="en-ID" sz="1800" kern="1200" dirty="0" err="1">
                          <a:effectLst/>
                        </a:rPr>
                        <a:t>Komunikasi</a:t>
                      </a:r>
                      <a:r>
                        <a:rPr lang="en-ID" sz="1800" kern="1200" dirty="0">
                          <a:effectLst/>
                        </a:rPr>
                        <a:t> </a:t>
                      </a:r>
                      <a:r>
                        <a:rPr lang="id-ID" sz="1800" kern="1200" dirty="0">
                          <a:effectLst/>
                        </a:rPr>
                        <a:t>KBRI Moskow, Rusia, 1999</a:t>
                      </a:r>
                      <a:endParaRPr lang="id-ID" sz="1800" kern="50" dirty="0">
                        <a:effectLst/>
                      </a:endParaRPr>
                    </a:p>
                    <a:p>
                      <a:pPr marL="342900" lvl="0" indent="-342900">
                        <a:lnSpc>
                          <a:spcPct val="115000"/>
                        </a:lnSpc>
                        <a:spcAft>
                          <a:spcPts val="0"/>
                        </a:spcAft>
                        <a:buFont typeface="+mj-lt"/>
                        <a:buAutoNum type="arabicPeriod"/>
                      </a:pPr>
                      <a:r>
                        <a:rPr lang="en-ID" sz="1800" kern="1200" dirty="0" err="1">
                          <a:effectLst/>
                        </a:rPr>
                        <a:t>Atase</a:t>
                      </a:r>
                      <a:r>
                        <a:rPr lang="en-ID" sz="1800" kern="1200" dirty="0">
                          <a:effectLst/>
                        </a:rPr>
                        <a:t> </a:t>
                      </a:r>
                      <a:r>
                        <a:rPr lang="en-ID" sz="1800" kern="1200" dirty="0" err="1">
                          <a:effectLst/>
                        </a:rPr>
                        <a:t>Komunikasi</a:t>
                      </a:r>
                      <a:r>
                        <a:rPr lang="en-ID" sz="1800" kern="1200" dirty="0">
                          <a:effectLst/>
                        </a:rPr>
                        <a:t> </a:t>
                      </a:r>
                      <a:r>
                        <a:rPr lang="id-ID" sz="1800" kern="1200" dirty="0">
                          <a:effectLst/>
                        </a:rPr>
                        <a:t>KBRI Berlin, Jerman, 2000-2001</a:t>
                      </a:r>
                      <a:endParaRPr lang="id-ID" sz="1800" kern="50" dirty="0">
                        <a:effectLst/>
                      </a:endParaRPr>
                    </a:p>
                    <a:p>
                      <a:pPr marL="342900" lvl="0" indent="-342900">
                        <a:lnSpc>
                          <a:spcPct val="115000"/>
                        </a:lnSpc>
                        <a:spcAft>
                          <a:spcPts val="0"/>
                        </a:spcAft>
                        <a:buFont typeface="+mj-lt"/>
                        <a:buAutoNum type="arabicPeriod"/>
                      </a:pPr>
                      <a:r>
                        <a:rPr lang="id-ID" sz="1800" kern="1200" dirty="0">
                          <a:effectLst/>
                        </a:rPr>
                        <a:t>Sekolah Tinggi Sandi Negara, 2002-2004</a:t>
                      </a:r>
                      <a:endParaRPr lang="id-ID" sz="1800" kern="50" dirty="0">
                        <a:effectLst/>
                      </a:endParaRPr>
                    </a:p>
                    <a:p>
                      <a:pPr marL="342900" lvl="0" indent="-342900">
                        <a:lnSpc>
                          <a:spcPct val="115000"/>
                        </a:lnSpc>
                        <a:spcAft>
                          <a:spcPts val="0"/>
                        </a:spcAft>
                        <a:buFont typeface="+mj-lt"/>
                        <a:buAutoNum type="arabicPeriod"/>
                      </a:pPr>
                      <a:r>
                        <a:rPr lang="id-ID" sz="1800" kern="1200" dirty="0">
                          <a:effectLst/>
                        </a:rPr>
                        <a:t>Kementerian Komunikasi dan Informatika, 2005 - sekarang</a:t>
                      </a:r>
                      <a:endParaRPr lang="id-ID" sz="1800" kern="50" dirty="0">
                        <a:effectLst/>
                        <a:latin typeface="Nimbus Roman No9 L"/>
                        <a:ea typeface="DejaVu Sans"/>
                        <a:cs typeface="Times New Roman"/>
                      </a:endParaRPr>
                    </a:p>
                  </a:txBody>
                  <a:tcPr marL="34925" marR="34925" marT="34925" marB="34925">
                    <a:solidFill>
                      <a:schemeClr val="accent2">
                        <a:lumMod val="40000"/>
                        <a:lumOff val="60000"/>
                      </a:schemeClr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274679586"/>
                  </a:ext>
                </a:extLst>
              </a:tr>
            </a:tbl>
          </a:graphicData>
        </a:graphic>
      </p:graphicFrame>
      <p:sp>
        <p:nvSpPr>
          <p:cNvPr id="14" name="Rectangle 13">
            <a:extLst>
              <a:ext uri="{FF2B5EF4-FFF2-40B4-BE49-F238E27FC236}">
                <a16:creationId xmlns:a16="http://schemas.microsoft.com/office/drawing/2014/main" id="{0C56FBC0-6BA5-46C4-92A7-5BBA28B4A0E6}"/>
              </a:ext>
            </a:extLst>
          </p:cNvPr>
          <p:cNvSpPr/>
          <p:nvPr/>
        </p:nvSpPr>
        <p:spPr>
          <a:xfrm>
            <a:off x="3422713" y="128707"/>
            <a:ext cx="5346571" cy="825291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algn="ctr">
              <a:lnSpc>
                <a:spcPct val="115000"/>
              </a:lnSpc>
              <a:spcAft>
                <a:spcPts val="0"/>
              </a:spcAft>
            </a:pPr>
            <a:r>
              <a:rPr lang="id-ID" sz="4400" b="1" kern="50" dirty="0">
                <a:solidFill>
                  <a:schemeClr val="accent2">
                    <a:lumMod val="60000"/>
                    <a:lumOff val="40000"/>
                  </a:schemeClr>
                </a:solidFill>
                <a:latin typeface="Nimbus Roman No9 L"/>
                <a:ea typeface="DejaVu Sans"/>
                <a:cs typeface="Times New Roman"/>
              </a:rPr>
              <a:t>Curriculum Vetae</a:t>
            </a:r>
          </a:p>
        </p:txBody>
      </p:sp>
    </p:spTree>
    <p:extLst>
      <p:ext uri="{BB962C8B-B14F-4D97-AF65-F5344CB8AC3E}">
        <p14:creationId xmlns:p14="http://schemas.microsoft.com/office/powerpoint/2010/main" val="2446282325"/>
      </p:ext>
    </p:extLst>
  </p:cSld>
  <p:clrMapOvr>
    <a:masterClrMapping/>
  </p:clrMapOvr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blipFill rotWithShape="1">
          <a:blip r:embed="rId3"/>
          <a:tile tx="0" ty="0" sx="100000" sy="100000" flip="none" algn="tl"/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pSp>
        <p:nvGrpSpPr>
          <p:cNvPr id="21" name="Group 20"/>
          <p:cNvGrpSpPr/>
          <p:nvPr/>
        </p:nvGrpSpPr>
        <p:grpSpPr>
          <a:xfrm flipH="1">
            <a:off x="7071603" y="3660876"/>
            <a:ext cx="4240212" cy="2327568"/>
            <a:chOff x="3062288" y="1763713"/>
            <a:chExt cx="6067425" cy="3330575"/>
          </a:xfrm>
        </p:grpSpPr>
        <p:sp>
          <p:nvSpPr>
            <p:cNvPr id="7" name="AutoShape 3"/>
            <p:cNvSpPr>
              <a:spLocks noChangeAspect="1" noChangeArrowheads="1" noTextEdit="1"/>
            </p:cNvSpPr>
            <p:nvPr/>
          </p:nvSpPr>
          <p:spPr bwMode="auto">
            <a:xfrm>
              <a:off x="3062288" y="1763713"/>
              <a:ext cx="6067425" cy="3330575"/>
            </a:xfrm>
            <a:prstGeom prst="rect">
              <a:avLst/>
            </a:prstGeom>
            <a:noFill/>
            <a:ln>
              <a:noFill/>
            </a:ln>
            <a:extLst>
              <a:ext uri="{909E8E84-426E-40dd-AFC4-6F175D3DCCD1}">
                <a14:hiddenFill xmlns="" xmlns:a14="http://schemas.microsoft.com/office/drawing/2010/main">
                  <a:solidFill>
                    <a:srgbClr val="FFFFFF"/>
                  </a:solidFill>
                </a14:hiddenFill>
              </a:ext>
              <a:ext uri="{91240B29-F687-4f45-9708-019B960494DF}">
                <a14:hiddenLine xmlns="" xmlns:a14="http://schemas.microsoft.com/office/drawing/2010/main" w="9525">
                  <a:solidFill>
                    <a:srgbClr val="000000"/>
                  </a:solidFill>
                  <a:miter lim="800000"/>
                  <a:headEnd/>
                  <a:tailEnd/>
                </a14:hiddenLine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en-AU"/>
            </a:p>
          </p:txBody>
        </p:sp>
        <p:sp>
          <p:nvSpPr>
            <p:cNvPr id="8" name="Freeform 5"/>
            <p:cNvSpPr>
              <a:spLocks/>
            </p:cNvSpPr>
            <p:nvPr/>
          </p:nvSpPr>
          <p:spPr bwMode="auto">
            <a:xfrm>
              <a:off x="3843338" y="1763713"/>
              <a:ext cx="1933575" cy="2651125"/>
            </a:xfrm>
            <a:custGeom>
              <a:avLst/>
              <a:gdLst>
                <a:gd name="T0" fmla="*/ 0 w 1218"/>
                <a:gd name="T1" fmla="*/ 1670 h 1670"/>
                <a:gd name="T2" fmla="*/ 1218 w 1218"/>
                <a:gd name="T3" fmla="*/ 1196 h 1670"/>
                <a:gd name="T4" fmla="*/ 1218 w 1218"/>
                <a:gd name="T5" fmla="*/ 0 h 1670"/>
                <a:gd name="T6" fmla="*/ 0 w 1218"/>
                <a:gd name="T7" fmla="*/ 296 h 1670"/>
                <a:gd name="T8" fmla="*/ 0 w 1218"/>
                <a:gd name="T9" fmla="*/ 1670 h 1670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</a:cxnLst>
              <a:rect l="0" t="0" r="r" b="b"/>
              <a:pathLst>
                <a:path w="1218" h="1670">
                  <a:moveTo>
                    <a:pt x="0" y="1670"/>
                  </a:moveTo>
                  <a:lnTo>
                    <a:pt x="1218" y="1196"/>
                  </a:lnTo>
                  <a:lnTo>
                    <a:pt x="1218" y="0"/>
                  </a:lnTo>
                  <a:lnTo>
                    <a:pt x="0" y="296"/>
                  </a:lnTo>
                  <a:lnTo>
                    <a:pt x="0" y="1670"/>
                  </a:lnTo>
                  <a:close/>
                </a:path>
              </a:pathLst>
            </a:custGeom>
            <a:solidFill>
              <a:srgbClr val="764E2A"/>
            </a:solidFill>
            <a:ln>
              <a:noFill/>
            </a:ln>
            <a:extLst>
              <a:ext uri="{91240B29-F687-4f45-9708-019B960494DF}">
                <a14:hiddenLine xmlns=""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en-AU"/>
            </a:p>
          </p:txBody>
        </p:sp>
        <p:sp>
          <p:nvSpPr>
            <p:cNvPr id="9" name="Freeform 6"/>
            <p:cNvSpPr>
              <a:spLocks/>
            </p:cNvSpPr>
            <p:nvPr/>
          </p:nvSpPr>
          <p:spPr bwMode="auto">
            <a:xfrm>
              <a:off x="5776913" y="1763713"/>
              <a:ext cx="2822575" cy="2863850"/>
            </a:xfrm>
            <a:custGeom>
              <a:avLst/>
              <a:gdLst>
                <a:gd name="T0" fmla="*/ 0 w 1778"/>
                <a:gd name="T1" fmla="*/ 0 h 1804"/>
                <a:gd name="T2" fmla="*/ 1778 w 1778"/>
                <a:gd name="T3" fmla="*/ 428 h 1804"/>
                <a:gd name="T4" fmla="*/ 1778 w 1778"/>
                <a:gd name="T5" fmla="*/ 1804 h 1804"/>
                <a:gd name="T6" fmla="*/ 0 w 1778"/>
                <a:gd name="T7" fmla="*/ 1196 h 1804"/>
                <a:gd name="T8" fmla="*/ 0 w 1778"/>
                <a:gd name="T9" fmla="*/ 0 h 1804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</a:cxnLst>
              <a:rect l="0" t="0" r="r" b="b"/>
              <a:pathLst>
                <a:path w="1778" h="1804">
                  <a:moveTo>
                    <a:pt x="0" y="0"/>
                  </a:moveTo>
                  <a:lnTo>
                    <a:pt x="1778" y="428"/>
                  </a:lnTo>
                  <a:lnTo>
                    <a:pt x="1778" y="1804"/>
                  </a:lnTo>
                  <a:lnTo>
                    <a:pt x="0" y="1196"/>
                  </a:lnTo>
                  <a:lnTo>
                    <a:pt x="0" y="0"/>
                  </a:lnTo>
                  <a:close/>
                </a:path>
              </a:pathLst>
            </a:custGeom>
            <a:solidFill>
              <a:srgbClr val="8B5F3D"/>
            </a:solidFill>
            <a:ln>
              <a:noFill/>
            </a:ln>
            <a:extLst>
              <a:ext uri="{91240B29-F687-4f45-9708-019B960494DF}">
                <a14:hiddenLine xmlns=""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en-AU"/>
            </a:p>
          </p:txBody>
        </p:sp>
        <p:sp>
          <p:nvSpPr>
            <p:cNvPr id="14" name="Freeform 11"/>
            <p:cNvSpPr>
              <a:spLocks/>
            </p:cNvSpPr>
            <p:nvPr/>
          </p:nvSpPr>
          <p:spPr bwMode="auto">
            <a:xfrm>
              <a:off x="6665913" y="2443163"/>
              <a:ext cx="1933575" cy="2651125"/>
            </a:xfrm>
            <a:custGeom>
              <a:avLst/>
              <a:gdLst>
                <a:gd name="T0" fmla="*/ 0 w 1218"/>
                <a:gd name="T1" fmla="*/ 1670 h 1670"/>
                <a:gd name="T2" fmla="*/ 1218 w 1218"/>
                <a:gd name="T3" fmla="*/ 1376 h 1670"/>
                <a:gd name="T4" fmla="*/ 1218 w 1218"/>
                <a:gd name="T5" fmla="*/ 0 h 1670"/>
                <a:gd name="T6" fmla="*/ 0 w 1218"/>
                <a:gd name="T7" fmla="*/ 294 h 1670"/>
                <a:gd name="T8" fmla="*/ 0 w 1218"/>
                <a:gd name="T9" fmla="*/ 1670 h 1670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</a:cxnLst>
              <a:rect l="0" t="0" r="r" b="b"/>
              <a:pathLst>
                <a:path w="1218" h="1670">
                  <a:moveTo>
                    <a:pt x="0" y="1670"/>
                  </a:moveTo>
                  <a:lnTo>
                    <a:pt x="1218" y="1376"/>
                  </a:lnTo>
                  <a:lnTo>
                    <a:pt x="1218" y="0"/>
                  </a:lnTo>
                  <a:lnTo>
                    <a:pt x="0" y="294"/>
                  </a:lnTo>
                  <a:lnTo>
                    <a:pt x="0" y="1670"/>
                  </a:lnTo>
                  <a:close/>
                </a:path>
              </a:pathLst>
            </a:custGeom>
            <a:solidFill>
              <a:srgbClr val="8B5F3D"/>
            </a:solidFill>
            <a:ln>
              <a:noFill/>
            </a:ln>
            <a:extLst>
              <a:ext uri="{91240B29-F687-4f45-9708-019B960494DF}">
                <a14:hiddenLine xmlns=""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en-AU"/>
            </a:p>
          </p:txBody>
        </p:sp>
        <p:sp>
          <p:nvSpPr>
            <p:cNvPr id="15" name="Freeform 12"/>
            <p:cNvSpPr>
              <a:spLocks/>
            </p:cNvSpPr>
            <p:nvPr/>
          </p:nvSpPr>
          <p:spPr bwMode="auto">
            <a:xfrm>
              <a:off x="6811963" y="2852738"/>
              <a:ext cx="1679575" cy="2032000"/>
            </a:xfrm>
            <a:custGeom>
              <a:avLst/>
              <a:gdLst>
                <a:gd name="T0" fmla="*/ 22 w 1058"/>
                <a:gd name="T1" fmla="*/ 218 h 1280"/>
                <a:gd name="T2" fmla="*/ 0 w 1058"/>
                <a:gd name="T3" fmla="*/ 1280 h 1280"/>
                <a:gd name="T4" fmla="*/ 1058 w 1058"/>
                <a:gd name="T5" fmla="*/ 1040 h 1280"/>
                <a:gd name="T6" fmla="*/ 996 w 1058"/>
                <a:gd name="T7" fmla="*/ 0 h 1280"/>
                <a:gd name="T8" fmla="*/ 22 w 1058"/>
                <a:gd name="T9" fmla="*/ 218 h 1280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</a:cxnLst>
              <a:rect l="0" t="0" r="r" b="b"/>
              <a:pathLst>
                <a:path w="1058" h="1280">
                  <a:moveTo>
                    <a:pt x="22" y="218"/>
                  </a:moveTo>
                  <a:lnTo>
                    <a:pt x="0" y="1280"/>
                  </a:lnTo>
                  <a:lnTo>
                    <a:pt x="1058" y="1040"/>
                  </a:lnTo>
                  <a:lnTo>
                    <a:pt x="996" y="0"/>
                  </a:lnTo>
                  <a:lnTo>
                    <a:pt x="22" y="218"/>
                  </a:lnTo>
                  <a:close/>
                </a:path>
              </a:pathLst>
            </a:custGeom>
            <a:solidFill>
              <a:srgbClr val="F37E20"/>
            </a:solidFill>
            <a:ln>
              <a:noFill/>
            </a:ln>
            <a:extLst>
              <a:ext uri="{91240B29-F687-4f45-9708-019B960494DF}">
                <a14:hiddenLine xmlns=""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en-AU"/>
            </a:p>
          </p:txBody>
        </p:sp>
        <p:sp>
          <p:nvSpPr>
            <p:cNvPr id="17" name="Freeform 14"/>
            <p:cNvSpPr>
              <a:spLocks/>
            </p:cNvSpPr>
            <p:nvPr/>
          </p:nvSpPr>
          <p:spPr bwMode="auto">
            <a:xfrm>
              <a:off x="6665913" y="2443163"/>
              <a:ext cx="2463800" cy="1682750"/>
            </a:xfrm>
            <a:custGeom>
              <a:avLst/>
              <a:gdLst>
                <a:gd name="T0" fmla="*/ 0 w 1552"/>
                <a:gd name="T1" fmla="*/ 294 h 1060"/>
                <a:gd name="T2" fmla="*/ 440 w 1552"/>
                <a:gd name="T3" fmla="*/ 1060 h 1060"/>
                <a:gd name="T4" fmla="*/ 1552 w 1552"/>
                <a:gd name="T5" fmla="*/ 720 h 1060"/>
                <a:gd name="T6" fmla="*/ 1218 w 1552"/>
                <a:gd name="T7" fmla="*/ 0 h 1060"/>
                <a:gd name="T8" fmla="*/ 0 w 1552"/>
                <a:gd name="T9" fmla="*/ 294 h 1060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</a:cxnLst>
              <a:rect l="0" t="0" r="r" b="b"/>
              <a:pathLst>
                <a:path w="1552" h="1060">
                  <a:moveTo>
                    <a:pt x="0" y="294"/>
                  </a:moveTo>
                  <a:lnTo>
                    <a:pt x="440" y="1060"/>
                  </a:lnTo>
                  <a:lnTo>
                    <a:pt x="1552" y="720"/>
                  </a:lnTo>
                  <a:lnTo>
                    <a:pt x="1218" y="0"/>
                  </a:lnTo>
                  <a:lnTo>
                    <a:pt x="0" y="294"/>
                  </a:lnTo>
                  <a:close/>
                </a:path>
              </a:pathLst>
            </a:custGeom>
            <a:solidFill>
              <a:srgbClr val="C3996C"/>
            </a:solidFill>
            <a:ln>
              <a:noFill/>
            </a:ln>
            <a:extLst>
              <a:ext uri="{91240B29-F687-4f45-9708-019B960494DF}">
                <a14:hiddenLine xmlns=""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en-AU"/>
            </a:p>
          </p:txBody>
        </p:sp>
        <p:sp>
          <p:nvSpPr>
            <p:cNvPr id="18" name="Freeform 9"/>
            <p:cNvSpPr>
              <a:spLocks/>
            </p:cNvSpPr>
            <p:nvPr/>
          </p:nvSpPr>
          <p:spPr bwMode="auto">
            <a:xfrm>
              <a:off x="3843338" y="2252663"/>
              <a:ext cx="2822575" cy="2841625"/>
            </a:xfrm>
            <a:custGeom>
              <a:avLst/>
              <a:gdLst>
                <a:gd name="T0" fmla="*/ 1778 w 1778"/>
                <a:gd name="T1" fmla="*/ 1790 h 1790"/>
                <a:gd name="T2" fmla="*/ 0 w 1778"/>
                <a:gd name="T3" fmla="*/ 1376 h 1790"/>
                <a:gd name="T4" fmla="*/ 0 w 1778"/>
                <a:gd name="T5" fmla="*/ 0 h 1790"/>
                <a:gd name="T6" fmla="*/ 1778 w 1778"/>
                <a:gd name="T7" fmla="*/ 414 h 1790"/>
                <a:gd name="T8" fmla="*/ 1778 w 1778"/>
                <a:gd name="T9" fmla="*/ 1790 h 1790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</a:cxnLst>
              <a:rect l="0" t="0" r="r" b="b"/>
              <a:pathLst>
                <a:path w="1778" h="1790">
                  <a:moveTo>
                    <a:pt x="1778" y="1790"/>
                  </a:moveTo>
                  <a:lnTo>
                    <a:pt x="0" y="1376"/>
                  </a:lnTo>
                  <a:lnTo>
                    <a:pt x="0" y="0"/>
                  </a:lnTo>
                  <a:lnTo>
                    <a:pt x="1778" y="414"/>
                  </a:lnTo>
                  <a:lnTo>
                    <a:pt x="1778" y="1790"/>
                  </a:lnTo>
                  <a:close/>
                </a:path>
              </a:pathLst>
            </a:custGeom>
            <a:solidFill>
              <a:srgbClr val="A97D51"/>
            </a:solidFill>
            <a:ln>
              <a:noFill/>
            </a:ln>
            <a:extLst>
              <a:ext uri="{91240B29-F687-4f45-9708-019B960494DF}">
                <a14:hiddenLine xmlns=""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en-AU"/>
            </a:p>
          </p:txBody>
        </p:sp>
        <p:sp>
          <p:nvSpPr>
            <p:cNvPr id="19" name="Freeform 10"/>
            <p:cNvSpPr>
              <a:spLocks/>
            </p:cNvSpPr>
            <p:nvPr/>
          </p:nvSpPr>
          <p:spPr bwMode="auto">
            <a:xfrm>
              <a:off x="4021138" y="2563813"/>
              <a:ext cx="2447925" cy="2320925"/>
            </a:xfrm>
            <a:custGeom>
              <a:avLst/>
              <a:gdLst>
                <a:gd name="T0" fmla="*/ 0 w 1542"/>
                <a:gd name="T1" fmla="*/ 1114 h 1462"/>
                <a:gd name="T2" fmla="*/ 1502 w 1542"/>
                <a:gd name="T3" fmla="*/ 1462 h 1462"/>
                <a:gd name="T4" fmla="*/ 1542 w 1542"/>
                <a:gd name="T5" fmla="*/ 352 h 1462"/>
                <a:gd name="T6" fmla="*/ 0 w 1542"/>
                <a:gd name="T7" fmla="*/ 0 h 1462"/>
                <a:gd name="T8" fmla="*/ 0 w 1542"/>
                <a:gd name="T9" fmla="*/ 1114 h 1462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</a:cxnLst>
              <a:rect l="0" t="0" r="r" b="b"/>
              <a:pathLst>
                <a:path w="1542" h="1462">
                  <a:moveTo>
                    <a:pt x="0" y="1114"/>
                  </a:moveTo>
                  <a:lnTo>
                    <a:pt x="1502" y="1462"/>
                  </a:lnTo>
                  <a:lnTo>
                    <a:pt x="1542" y="352"/>
                  </a:lnTo>
                  <a:lnTo>
                    <a:pt x="0" y="0"/>
                  </a:lnTo>
                  <a:lnTo>
                    <a:pt x="0" y="1114"/>
                  </a:lnTo>
                  <a:close/>
                </a:path>
              </a:pathLst>
            </a:custGeom>
            <a:solidFill>
              <a:srgbClr val="F37E20"/>
            </a:solidFill>
            <a:ln>
              <a:noFill/>
            </a:ln>
            <a:extLst>
              <a:ext uri="{91240B29-F687-4f45-9708-019B960494DF}">
                <a14:hiddenLine xmlns=""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en-AU"/>
            </a:p>
          </p:txBody>
        </p:sp>
        <p:sp>
          <p:nvSpPr>
            <p:cNvPr id="20" name="Freeform 13"/>
            <p:cNvSpPr>
              <a:spLocks/>
            </p:cNvSpPr>
            <p:nvPr/>
          </p:nvSpPr>
          <p:spPr bwMode="auto">
            <a:xfrm>
              <a:off x="3062288" y="2252663"/>
              <a:ext cx="3603625" cy="1873250"/>
            </a:xfrm>
            <a:custGeom>
              <a:avLst/>
              <a:gdLst>
                <a:gd name="T0" fmla="*/ 2270 w 2270"/>
                <a:gd name="T1" fmla="*/ 414 h 1180"/>
                <a:gd name="T2" fmla="*/ 1840 w 2270"/>
                <a:gd name="T3" fmla="*/ 1180 h 1180"/>
                <a:gd name="T4" fmla="*/ 0 w 2270"/>
                <a:gd name="T5" fmla="*/ 730 h 1180"/>
                <a:gd name="T6" fmla="*/ 492 w 2270"/>
                <a:gd name="T7" fmla="*/ 0 h 1180"/>
                <a:gd name="T8" fmla="*/ 2270 w 2270"/>
                <a:gd name="T9" fmla="*/ 414 h 1180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</a:cxnLst>
              <a:rect l="0" t="0" r="r" b="b"/>
              <a:pathLst>
                <a:path w="2270" h="1180">
                  <a:moveTo>
                    <a:pt x="2270" y="414"/>
                  </a:moveTo>
                  <a:lnTo>
                    <a:pt x="1840" y="1180"/>
                  </a:lnTo>
                  <a:lnTo>
                    <a:pt x="0" y="730"/>
                  </a:lnTo>
                  <a:lnTo>
                    <a:pt x="492" y="0"/>
                  </a:lnTo>
                  <a:lnTo>
                    <a:pt x="2270" y="414"/>
                  </a:lnTo>
                  <a:close/>
                </a:path>
              </a:pathLst>
            </a:custGeom>
            <a:solidFill>
              <a:srgbClr val="C3996C"/>
            </a:solidFill>
            <a:ln>
              <a:noFill/>
            </a:ln>
            <a:extLst>
              <a:ext uri="{91240B29-F687-4f45-9708-019B960494DF}">
                <a14:hiddenLine xmlns=""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en-AU"/>
            </a:p>
          </p:txBody>
        </p:sp>
      </p:grpSp>
      <p:grpSp>
        <p:nvGrpSpPr>
          <p:cNvPr id="13" name="Group 12"/>
          <p:cNvGrpSpPr/>
          <p:nvPr/>
        </p:nvGrpSpPr>
        <p:grpSpPr>
          <a:xfrm>
            <a:off x="8692792" y="3064054"/>
            <a:ext cx="1231470" cy="1231468"/>
            <a:chOff x="1638428" y="2513418"/>
            <a:chExt cx="791681" cy="791680"/>
          </a:xfrm>
        </p:grpSpPr>
        <p:sp>
          <p:nvSpPr>
            <p:cNvPr id="60" name="Freeform 59"/>
            <p:cNvSpPr>
              <a:spLocks/>
            </p:cNvSpPr>
            <p:nvPr/>
          </p:nvSpPr>
          <p:spPr bwMode="auto">
            <a:xfrm>
              <a:off x="1638428" y="2513418"/>
              <a:ext cx="791681" cy="791680"/>
            </a:xfrm>
            <a:custGeom>
              <a:avLst/>
              <a:gdLst>
                <a:gd name="T0" fmla="*/ 372 w 452"/>
                <a:gd name="T1" fmla="*/ 372 h 452"/>
                <a:gd name="T2" fmla="*/ 80 w 452"/>
                <a:gd name="T3" fmla="*/ 372 h 452"/>
                <a:gd name="T4" fmla="*/ 80 w 452"/>
                <a:gd name="T5" fmla="*/ 81 h 452"/>
                <a:gd name="T6" fmla="*/ 372 w 452"/>
                <a:gd name="T7" fmla="*/ 81 h 452"/>
                <a:gd name="T8" fmla="*/ 372 w 452"/>
                <a:gd name="T9" fmla="*/ 372 h 452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</a:cxnLst>
              <a:rect l="0" t="0" r="r" b="b"/>
              <a:pathLst>
                <a:path w="452" h="452">
                  <a:moveTo>
                    <a:pt x="372" y="372"/>
                  </a:moveTo>
                  <a:cubicBezTo>
                    <a:pt x="291" y="452"/>
                    <a:pt x="161" y="452"/>
                    <a:pt x="80" y="372"/>
                  </a:cubicBezTo>
                  <a:cubicBezTo>
                    <a:pt x="0" y="291"/>
                    <a:pt x="0" y="161"/>
                    <a:pt x="80" y="81"/>
                  </a:cubicBezTo>
                  <a:cubicBezTo>
                    <a:pt x="161" y="0"/>
                    <a:pt x="291" y="0"/>
                    <a:pt x="372" y="81"/>
                  </a:cubicBezTo>
                  <a:cubicBezTo>
                    <a:pt x="452" y="161"/>
                    <a:pt x="452" y="291"/>
                    <a:pt x="372" y="372"/>
                  </a:cubicBezTo>
                  <a:close/>
                </a:path>
              </a:pathLst>
            </a:custGeom>
            <a:solidFill>
              <a:schemeClr val="accent2"/>
            </a:solidFill>
            <a:ln>
              <a:noFill/>
            </a:ln>
            <a:extLst/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en-GB"/>
            </a:p>
          </p:txBody>
        </p:sp>
        <p:sp>
          <p:nvSpPr>
            <p:cNvPr id="61" name="Freeform 60"/>
            <p:cNvSpPr>
              <a:spLocks noEditPoints="1"/>
            </p:cNvSpPr>
            <p:nvPr/>
          </p:nvSpPr>
          <p:spPr bwMode="auto">
            <a:xfrm>
              <a:off x="1909534" y="2733160"/>
              <a:ext cx="249468" cy="345530"/>
            </a:xfrm>
            <a:custGeom>
              <a:avLst/>
              <a:gdLst>
                <a:gd name="T0" fmla="*/ 62 w 81"/>
                <a:gd name="T1" fmla="*/ 37 h 112"/>
                <a:gd name="T2" fmla="*/ 74 w 81"/>
                <a:gd name="T3" fmla="*/ 36 h 112"/>
                <a:gd name="T4" fmla="*/ 69 w 81"/>
                <a:gd name="T5" fmla="*/ 43 h 112"/>
                <a:gd name="T6" fmla="*/ 69 w 81"/>
                <a:gd name="T7" fmla="*/ 100 h 112"/>
                <a:gd name="T8" fmla="*/ 12 w 81"/>
                <a:gd name="T9" fmla="*/ 100 h 112"/>
                <a:gd name="T10" fmla="*/ 12 w 81"/>
                <a:gd name="T11" fmla="*/ 43 h 112"/>
                <a:gd name="T12" fmla="*/ 36 w 81"/>
                <a:gd name="T13" fmla="*/ 27 h 112"/>
                <a:gd name="T14" fmla="*/ 29 w 81"/>
                <a:gd name="T15" fmla="*/ 21 h 112"/>
                <a:gd name="T16" fmla="*/ 22 w 81"/>
                <a:gd name="T17" fmla="*/ 12 h 112"/>
                <a:gd name="T18" fmla="*/ 41 w 81"/>
                <a:gd name="T19" fmla="*/ 0 h 112"/>
                <a:gd name="T20" fmla="*/ 59 w 81"/>
                <a:gd name="T21" fmla="*/ 12 h 112"/>
                <a:gd name="T22" fmla="*/ 52 w 81"/>
                <a:gd name="T23" fmla="*/ 21 h 112"/>
                <a:gd name="T24" fmla="*/ 45 w 81"/>
                <a:gd name="T25" fmla="*/ 27 h 112"/>
                <a:gd name="T26" fmla="*/ 29 w 81"/>
                <a:gd name="T27" fmla="*/ 15 h 112"/>
                <a:gd name="T28" fmla="*/ 52 w 81"/>
                <a:gd name="T29" fmla="*/ 14 h 112"/>
                <a:gd name="T30" fmla="*/ 53 w 81"/>
                <a:gd name="T31" fmla="*/ 12 h 112"/>
                <a:gd name="T32" fmla="*/ 41 w 81"/>
                <a:gd name="T33" fmla="*/ 5 h 112"/>
                <a:gd name="T34" fmla="*/ 28 w 81"/>
                <a:gd name="T35" fmla="*/ 12 h 112"/>
                <a:gd name="T36" fmla="*/ 20 w 81"/>
                <a:gd name="T37" fmla="*/ 53 h 112"/>
                <a:gd name="T38" fmla="*/ 27 w 81"/>
                <a:gd name="T39" fmla="*/ 56 h 112"/>
                <a:gd name="T40" fmla="*/ 20 w 81"/>
                <a:gd name="T41" fmla="*/ 53 h 112"/>
                <a:gd name="T42" fmla="*/ 27 w 81"/>
                <a:gd name="T43" fmla="*/ 87 h 112"/>
                <a:gd name="T44" fmla="*/ 20 w 81"/>
                <a:gd name="T45" fmla="*/ 90 h 112"/>
                <a:gd name="T46" fmla="*/ 61 w 81"/>
                <a:gd name="T47" fmla="*/ 90 h 112"/>
                <a:gd name="T48" fmla="*/ 54 w 81"/>
                <a:gd name="T49" fmla="*/ 87 h 112"/>
                <a:gd name="T50" fmla="*/ 61 w 81"/>
                <a:gd name="T51" fmla="*/ 90 h 112"/>
                <a:gd name="T52" fmla="*/ 61 w 81"/>
                <a:gd name="T53" fmla="*/ 70 h 112"/>
                <a:gd name="T54" fmla="*/ 68 w 81"/>
                <a:gd name="T55" fmla="*/ 73 h 112"/>
                <a:gd name="T56" fmla="*/ 42 w 81"/>
                <a:gd name="T57" fmla="*/ 99 h 112"/>
                <a:gd name="T58" fmla="*/ 39 w 81"/>
                <a:gd name="T59" fmla="*/ 92 h 112"/>
                <a:gd name="T60" fmla="*/ 42 w 81"/>
                <a:gd name="T61" fmla="*/ 99 h 112"/>
                <a:gd name="T62" fmla="*/ 20 w 81"/>
                <a:gd name="T63" fmla="*/ 73 h 112"/>
                <a:gd name="T64" fmla="*/ 13 w 81"/>
                <a:gd name="T65" fmla="*/ 70 h 112"/>
                <a:gd name="T66" fmla="*/ 39 w 81"/>
                <a:gd name="T67" fmla="*/ 44 h 112"/>
                <a:gd name="T68" fmla="*/ 42 w 81"/>
                <a:gd name="T69" fmla="*/ 51 h 112"/>
                <a:gd name="T70" fmla="*/ 39 w 81"/>
                <a:gd name="T71" fmla="*/ 44 h 112"/>
                <a:gd name="T72" fmla="*/ 45 w 81"/>
                <a:gd name="T73" fmla="*/ 68 h 112"/>
                <a:gd name="T74" fmla="*/ 54 w 81"/>
                <a:gd name="T75" fmla="*/ 49 h 112"/>
                <a:gd name="T76" fmla="*/ 38 w 81"/>
                <a:gd name="T77" fmla="*/ 67 h 112"/>
                <a:gd name="T78" fmla="*/ 43 w 81"/>
                <a:gd name="T79" fmla="*/ 78 h 112"/>
                <a:gd name="T80" fmla="*/ 58 w 81"/>
                <a:gd name="T81" fmla="*/ 82 h 112"/>
                <a:gd name="T82" fmla="*/ 46 w 81"/>
                <a:gd name="T83" fmla="*/ 73 h 112"/>
                <a:gd name="T84" fmla="*/ 61 w 81"/>
                <a:gd name="T85" fmla="*/ 51 h 112"/>
                <a:gd name="T86" fmla="*/ 20 w 81"/>
                <a:gd name="T87" fmla="*/ 51 h 112"/>
                <a:gd name="T88" fmla="*/ 20 w 81"/>
                <a:gd name="T89" fmla="*/ 92 h 112"/>
                <a:gd name="T90" fmla="*/ 61 w 81"/>
                <a:gd name="T91" fmla="*/ 92 h 112"/>
                <a:gd name="T92" fmla="*/ 61 w 81"/>
                <a:gd name="T93" fmla="*/ 51 h 112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  <a:cxn ang="0">
                  <a:pos x="T28" y="T29"/>
                </a:cxn>
                <a:cxn ang="0">
                  <a:pos x="T30" y="T31"/>
                </a:cxn>
                <a:cxn ang="0">
                  <a:pos x="T32" y="T33"/>
                </a:cxn>
                <a:cxn ang="0">
                  <a:pos x="T34" y="T35"/>
                </a:cxn>
                <a:cxn ang="0">
                  <a:pos x="T36" y="T37"/>
                </a:cxn>
                <a:cxn ang="0">
                  <a:pos x="T38" y="T39"/>
                </a:cxn>
                <a:cxn ang="0">
                  <a:pos x="T40" y="T41"/>
                </a:cxn>
                <a:cxn ang="0">
                  <a:pos x="T42" y="T43"/>
                </a:cxn>
                <a:cxn ang="0">
                  <a:pos x="T44" y="T45"/>
                </a:cxn>
                <a:cxn ang="0">
                  <a:pos x="T46" y="T47"/>
                </a:cxn>
                <a:cxn ang="0">
                  <a:pos x="T48" y="T49"/>
                </a:cxn>
                <a:cxn ang="0">
                  <a:pos x="T50" y="T51"/>
                </a:cxn>
                <a:cxn ang="0">
                  <a:pos x="T52" y="T53"/>
                </a:cxn>
                <a:cxn ang="0">
                  <a:pos x="T54" y="T55"/>
                </a:cxn>
                <a:cxn ang="0">
                  <a:pos x="T56" y="T57"/>
                </a:cxn>
                <a:cxn ang="0">
                  <a:pos x="T58" y="T59"/>
                </a:cxn>
                <a:cxn ang="0">
                  <a:pos x="T60" y="T61"/>
                </a:cxn>
                <a:cxn ang="0">
                  <a:pos x="T62" y="T63"/>
                </a:cxn>
                <a:cxn ang="0">
                  <a:pos x="T64" y="T65"/>
                </a:cxn>
                <a:cxn ang="0">
                  <a:pos x="T66" y="T67"/>
                </a:cxn>
                <a:cxn ang="0">
                  <a:pos x="T68" y="T69"/>
                </a:cxn>
                <a:cxn ang="0">
                  <a:pos x="T70" y="T71"/>
                </a:cxn>
                <a:cxn ang="0">
                  <a:pos x="T72" y="T73"/>
                </a:cxn>
                <a:cxn ang="0">
                  <a:pos x="T74" y="T75"/>
                </a:cxn>
                <a:cxn ang="0">
                  <a:pos x="T76" y="T77"/>
                </a:cxn>
                <a:cxn ang="0">
                  <a:pos x="T78" y="T79"/>
                </a:cxn>
                <a:cxn ang="0">
                  <a:pos x="T80" y="T81"/>
                </a:cxn>
                <a:cxn ang="0">
                  <a:pos x="T82" y="T83"/>
                </a:cxn>
                <a:cxn ang="0">
                  <a:pos x="T84" y="T85"/>
                </a:cxn>
                <a:cxn ang="0">
                  <a:pos x="T86" y="T87"/>
                </a:cxn>
                <a:cxn ang="0">
                  <a:pos x="T88" y="T89"/>
                </a:cxn>
                <a:cxn ang="0">
                  <a:pos x="T90" y="T91"/>
                </a:cxn>
                <a:cxn ang="0">
                  <a:pos x="T92" y="T93"/>
                </a:cxn>
              </a:cxnLst>
              <a:rect l="0" t="0" r="r" b="b"/>
              <a:pathLst>
                <a:path w="81" h="112">
                  <a:moveTo>
                    <a:pt x="45" y="31"/>
                  </a:moveTo>
                  <a:cubicBezTo>
                    <a:pt x="51" y="32"/>
                    <a:pt x="57" y="34"/>
                    <a:pt x="62" y="37"/>
                  </a:cubicBezTo>
                  <a:cubicBezTo>
                    <a:pt x="68" y="31"/>
                    <a:pt x="68" y="31"/>
                    <a:pt x="68" y="31"/>
                  </a:cubicBezTo>
                  <a:cubicBezTo>
                    <a:pt x="74" y="36"/>
                    <a:pt x="74" y="36"/>
                    <a:pt x="74" y="36"/>
                  </a:cubicBezTo>
                  <a:cubicBezTo>
                    <a:pt x="69" y="42"/>
                    <a:pt x="69" y="42"/>
                    <a:pt x="69" y="42"/>
                  </a:cubicBezTo>
                  <a:cubicBezTo>
                    <a:pt x="69" y="43"/>
                    <a:pt x="69" y="43"/>
                    <a:pt x="69" y="43"/>
                  </a:cubicBezTo>
                  <a:cubicBezTo>
                    <a:pt x="77" y="50"/>
                    <a:pt x="81" y="60"/>
                    <a:pt x="81" y="72"/>
                  </a:cubicBezTo>
                  <a:cubicBezTo>
                    <a:pt x="81" y="83"/>
                    <a:pt x="77" y="93"/>
                    <a:pt x="69" y="100"/>
                  </a:cubicBezTo>
                  <a:cubicBezTo>
                    <a:pt x="62" y="108"/>
                    <a:pt x="52" y="112"/>
                    <a:pt x="41" y="112"/>
                  </a:cubicBezTo>
                  <a:cubicBezTo>
                    <a:pt x="29" y="112"/>
                    <a:pt x="19" y="108"/>
                    <a:pt x="12" y="100"/>
                  </a:cubicBezTo>
                  <a:cubicBezTo>
                    <a:pt x="5" y="93"/>
                    <a:pt x="0" y="83"/>
                    <a:pt x="0" y="72"/>
                  </a:cubicBezTo>
                  <a:cubicBezTo>
                    <a:pt x="0" y="60"/>
                    <a:pt x="5" y="50"/>
                    <a:pt x="12" y="43"/>
                  </a:cubicBezTo>
                  <a:cubicBezTo>
                    <a:pt x="18" y="37"/>
                    <a:pt x="27" y="32"/>
                    <a:pt x="36" y="31"/>
                  </a:cubicBezTo>
                  <a:cubicBezTo>
                    <a:pt x="36" y="27"/>
                    <a:pt x="36" y="27"/>
                    <a:pt x="36" y="27"/>
                  </a:cubicBezTo>
                  <a:cubicBezTo>
                    <a:pt x="29" y="27"/>
                    <a:pt x="29" y="27"/>
                    <a:pt x="29" y="27"/>
                  </a:cubicBezTo>
                  <a:cubicBezTo>
                    <a:pt x="29" y="21"/>
                    <a:pt x="29" y="21"/>
                    <a:pt x="29" y="21"/>
                  </a:cubicBezTo>
                  <a:cubicBezTo>
                    <a:pt x="29" y="21"/>
                    <a:pt x="29" y="21"/>
                    <a:pt x="28" y="21"/>
                  </a:cubicBezTo>
                  <a:cubicBezTo>
                    <a:pt x="25" y="19"/>
                    <a:pt x="22" y="15"/>
                    <a:pt x="22" y="12"/>
                  </a:cubicBezTo>
                  <a:cubicBezTo>
                    <a:pt x="22" y="8"/>
                    <a:pt x="25" y="5"/>
                    <a:pt x="28" y="3"/>
                  </a:cubicBezTo>
                  <a:cubicBezTo>
                    <a:pt x="32" y="1"/>
                    <a:pt x="36" y="0"/>
                    <a:pt x="41" y="0"/>
                  </a:cubicBezTo>
                  <a:cubicBezTo>
                    <a:pt x="45" y="0"/>
                    <a:pt x="50" y="1"/>
                    <a:pt x="53" y="3"/>
                  </a:cubicBezTo>
                  <a:cubicBezTo>
                    <a:pt x="57" y="5"/>
                    <a:pt x="59" y="8"/>
                    <a:pt x="59" y="12"/>
                  </a:cubicBezTo>
                  <a:cubicBezTo>
                    <a:pt x="59" y="15"/>
                    <a:pt x="57" y="19"/>
                    <a:pt x="53" y="21"/>
                  </a:cubicBezTo>
                  <a:cubicBezTo>
                    <a:pt x="53" y="21"/>
                    <a:pt x="52" y="21"/>
                    <a:pt x="52" y="21"/>
                  </a:cubicBezTo>
                  <a:cubicBezTo>
                    <a:pt x="52" y="27"/>
                    <a:pt x="52" y="27"/>
                    <a:pt x="52" y="27"/>
                  </a:cubicBezTo>
                  <a:cubicBezTo>
                    <a:pt x="45" y="27"/>
                    <a:pt x="45" y="27"/>
                    <a:pt x="45" y="27"/>
                  </a:cubicBezTo>
                  <a:cubicBezTo>
                    <a:pt x="45" y="31"/>
                    <a:pt x="45" y="31"/>
                    <a:pt x="45" y="31"/>
                  </a:cubicBezTo>
                  <a:close/>
                  <a:moveTo>
                    <a:pt x="29" y="15"/>
                  </a:moveTo>
                  <a:cubicBezTo>
                    <a:pt x="29" y="14"/>
                    <a:pt x="29" y="14"/>
                    <a:pt x="29" y="14"/>
                  </a:cubicBezTo>
                  <a:cubicBezTo>
                    <a:pt x="52" y="14"/>
                    <a:pt x="52" y="14"/>
                    <a:pt x="52" y="14"/>
                  </a:cubicBezTo>
                  <a:cubicBezTo>
                    <a:pt x="52" y="15"/>
                    <a:pt x="52" y="15"/>
                    <a:pt x="52" y="15"/>
                  </a:cubicBezTo>
                  <a:cubicBezTo>
                    <a:pt x="53" y="14"/>
                    <a:pt x="53" y="13"/>
                    <a:pt x="53" y="12"/>
                  </a:cubicBezTo>
                  <a:cubicBezTo>
                    <a:pt x="53" y="10"/>
                    <a:pt x="52" y="9"/>
                    <a:pt x="50" y="8"/>
                  </a:cubicBezTo>
                  <a:cubicBezTo>
                    <a:pt x="48" y="6"/>
                    <a:pt x="44" y="5"/>
                    <a:pt x="41" y="5"/>
                  </a:cubicBezTo>
                  <a:cubicBezTo>
                    <a:pt x="37" y="5"/>
                    <a:pt x="33" y="6"/>
                    <a:pt x="31" y="8"/>
                  </a:cubicBezTo>
                  <a:cubicBezTo>
                    <a:pt x="29" y="9"/>
                    <a:pt x="28" y="10"/>
                    <a:pt x="28" y="12"/>
                  </a:cubicBezTo>
                  <a:cubicBezTo>
                    <a:pt x="28" y="13"/>
                    <a:pt x="28" y="14"/>
                    <a:pt x="29" y="15"/>
                  </a:cubicBezTo>
                  <a:close/>
                  <a:moveTo>
                    <a:pt x="20" y="53"/>
                  </a:moveTo>
                  <a:cubicBezTo>
                    <a:pt x="25" y="58"/>
                    <a:pt x="25" y="58"/>
                    <a:pt x="25" y="58"/>
                  </a:cubicBezTo>
                  <a:cubicBezTo>
                    <a:pt x="27" y="56"/>
                    <a:pt x="27" y="56"/>
                    <a:pt x="27" y="56"/>
                  </a:cubicBezTo>
                  <a:cubicBezTo>
                    <a:pt x="22" y="51"/>
                    <a:pt x="22" y="51"/>
                    <a:pt x="22" y="51"/>
                  </a:cubicBezTo>
                  <a:cubicBezTo>
                    <a:pt x="20" y="53"/>
                    <a:pt x="20" y="53"/>
                    <a:pt x="20" y="53"/>
                  </a:cubicBezTo>
                  <a:close/>
                  <a:moveTo>
                    <a:pt x="22" y="92"/>
                  </a:moveTo>
                  <a:cubicBezTo>
                    <a:pt x="27" y="87"/>
                    <a:pt x="27" y="87"/>
                    <a:pt x="27" y="87"/>
                  </a:cubicBezTo>
                  <a:cubicBezTo>
                    <a:pt x="25" y="85"/>
                    <a:pt x="25" y="85"/>
                    <a:pt x="25" y="85"/>
                  </a:cubicBezTo>
                  <a:cubicBezTo>
                    <a:pt x="20" y="90"/>
                    <a:pt x="20" y="90"/>
                    <a:pt x="20" y="90"/>
                  </a:cubicBezTo>
                  <a:cubicBezTo>
                    <a:pt x="22" y="92"/>
                    <a:pt x="22" y="92"/>
                    <a:pt x="22" y="92"/>
                  </a:cubicBezTo>
                  <a:close/>
                  <a:moveTo>
                    <a:pt x="61" y="90"/>
                  </a:moveTo>
                  <a:cubicBezTo>
                    <a:pt x="56" y="85"/>
                    <a:pt x="56" y="85"/>
                    <a:pt x="56" y="85"/>
                  </a:cubicBezTo>
                  <a:cubicBezTo>
                    <a:pt x="54" y="87"/>
                    <a:pt x="54" y="87"/>
                    <a:pt x="54" y="87"/>
                  </a:cubicBezTo>
                  <a:cubicBezTo>
                    <a:pt x="59" y="92"/>
                    <a:pt x="59" y="92"/>
                    <a:pt x="59" y="92"/>
                  </a:cubicBezTo>
                  <a:cubicBezTo>
                    <a:pt x="61" y="90"/>
                    <a:pt x="61" y="90"/>
                    <a:pt x="61" y="90"/>
                  </a:cubicBezTo>
                  <a:close/>
                  <a:moveTo>
                    <a:pt x="68" y="70"/>
                  </a:moveTo>
                  <a:cubicBezTo>
                    <a:pt x="61" y="70"/>
                    <a:pt x="61" y="70"/>
                    <a:pt x="61" y="70"/>
                  </a:cubicBezTo>
                  <a:cubicBezTo>
                    <a:pt x="61" y="73"/>
                    <a:pt x="61" y="73"/>
                    <a:pt x="61" y="73"/>
                  </a:cubicBezTo>
                  <a:cubicBezTo>
                    <a:pt x="68" y="73"/>
                    <a:pt x="68" y="73"/>
                    <a:pt x="68" y="73"/>
                  </a:cubicBezTo>
                  <a:cubicBezTo>
                    <a:pt x="68" y="70"/>
                    <a:pt x="68" y="70"/>
                    <a:pt x="68" y="70"/>
                  </a:cubicBezTo>
                  <a:close/>
                  <a:moveTo>
                    <a:pt x="42" y="99"/>
                  </a:moveTo>
                  <a:cubicBezTo>
                    <a:pt x="42" y="92"/>
                    <a:pt x="42" y="92"/>
                    <a:pt x="42" y="92"/>
                  </a:cubicBezTo>
                  <a:cubicBezTo>
                    <a:pt x="39" y="92"/>
                    <a:pt x="39" y="92"/>
                    <a:pt x="39" y="92"/>
                  </a:cubicBezTo>
                  <a:cubicBezTo>
                    <a:pt x="39" y="99"/>
                    <a:pt x="39" y="99"/>
                    <a:pt x="39" y="99"/>
                  </a:cubicBezTo>
                  <a:cubicBezTo>
                    <a:pt x="42" y="99"/>
                    <a:pt x="42" y="99"/>
                    <a:pt x="42" y="99"/>
                  </a:cubicBezTo>
                  <a:close/>
                  <a:moveTo>
                    <a:pt x="13" y="73"/>
                  </a:moveTo>
                  <a:cubicBezTo>
                    <a:pt x="20" y="73"/>
                    <a:pt x="20" y="73"/>
                    <a:pt x="20" y="73"/>
                  </a:cubicBezTo>
                  <a:cubicBezTo>
                    <a:pt x="20" y="70"/>
                    <a:pt x="20" y="70"/>
                    <a:pt x="20" y="70"/>
                  </a:cubicBezTo>
                  <a:cubicBezTo>
                    <a:pt x="13" y="70"/>
                    <a:pt x="13" y="70"/>
                    <a:pt x="13" y="70"/>
                  </a:cubicBezTo>
                  <a:cubicBezTo>
                    <a:pt x="13" y="73"/>
                    <a:pt x="13" y="73"/>
                    <a:pt x="13" y="73"/>
                  </a:cubicBezTo>
                  <a:close/>
                  <a:moveTo>
                    <a:pt x="39" y="44"/>
                  </a:moveTo>
                  <a:cubicBezTo>
                    <a:pt x="39" y="51"/>
                    <a:pt x="39" y="51"/>
                    <a:pt x="39" y="51"/>
                  </a:cubicBezTo>
                  <a:cubicBezTo>
                    <a:pt x="42" y="51"/>
                    <a:pt x="42" y="51"/>
                    <a:pt x="42" y="51"/>
                  </a:cubicBezTo>
                  <a:cubicBezTo>
                    <a:pt x="42" y="44"/>
                    <a:pt x="42" y="44"/>
                    <a:pt x="42" y="44"/>
                  </a:cubicBezTo>
                  <a:cubicBezTo>
                    <a:pt x="39" y="44"/>
                    <a:pt x="39" y="44"/>
                    <a:pt x="39" y="44"/>
                  </a:cubicBezTo>
                  <a:close/>
                  <a:moveTo>
                    <a:pt x="46" y="70"/>
                  </a:moveTo>
                  <a:cubicBezTo>
                    <a:pt x="45" y="69"/>
                    <a:pt x="45" y="69"/>
                    <a:pt x="45" y="68"/>
                  </a:cubicBezTo>
                  <a:cubicBezTo>
                    <a:pt x="49" y="63"/>
                    <a:pt x="53" y="57"/>
                    <a:pt x="57" y="51"/>
                  </a:cubicBezTo>
                  <a:cubicBezTo>
                    <a:pt x="56" y="50"/>
                    <a:pt x="55" y="49"/>
                    <a:pt x="54" y="49"/>
                  </a:cubicBezTo>
                  <a:cubicBezTo>
                    <a:pt x="49" y="54"/>
                    <a:pt x="45" y="60"/>
                    <a:pt x="41" y="67"/>
                  </a:cubicBezTo>
                  <a:cubicBezTo>
                    <a:pt x="40" y="66"/>
                    <a:pt x="39" y="66"/>
                    <a:pt x="38" y="67"/>
                  </a:cubicBezTo>
                  <a:cubicBezTo>
                    <a:pt x="35" y="68"/>
                    <a:pt x="33" y="72"/>
                    <a:pt x="35" y="75"/>
                  </a:cubicBezTo>
                  <a:cubicBezTo>
                    <a:pt x="36" y="78"/>
                    <a:pt x="40" y="79"/>
                    <a:pt x="43" y="78"/>
                  </a:cubicBezTo>
                  <a:cubicBezTo>
                    <a:pt x="43" y="78"/>
                    <a:pt x="43" y="77"/>
                    <a:pt x="44" y="77"/>
                  </a:cubicBezTo>
                  <a:cubicBezTo>
                    <a:pt x="48" y="79"/>
                    <a:pt x="53" y="81"/>
                    <a:pt x="58" y="82"/>
                  </a:cubicBezTo>
                  <a:cubicBezTo>
                    <a:pt x="58" y="80"/>
                    <a:pt x="59" y="79"/>
                    <a:pt x="59" y="78"/>
                  </a:cubicBezTo>
                  <a:cubicBezTo>
                    <a:pt x="55" y="76"/>
                    <a:pt x="51" y="74"/>
                    <a:pt x="46" y="73"/>
                  </a:cubicBezTo>
                  <a:cubicBezTo>
                    <a:pt x="46" y="72"/>
                    <a:pt x="46" y="71"/>
                    <a:pt x="46" y="70"/>
                  </a:cubicBezTo>
                  <a:close/>
                  <a:moveTo>
                    <a:pt x="61" y="51"/>
                  </a:moveTo>
                  <a:cubicBezTo>
                    <a:pt x="56" y="45"/>
                    <a:pt x="49" y="42"/>
                    <a:pt x="41" y="42"/>
                  </a:cubicBezTo>
                  <a:cubicBezTo>
                    <a:pt x="32" y="42"/>
                    <a:pt x="25" y="45"/>
                    <a:pt x="20" y="51"/>
                  </a:cubicBezTo>
                  <a:cubicBezTo>
                    <a:pt x="14" y="56"/>
                    <a:pt x="11" y="63"/>
                    <a:pt x="11" y="72"/>
                  </a:cubicBezTo>
                  <a:cubicBezTo>
                    <a:pt x="11" y="80"/>
                    <a:pt x="14" y="87"/>
                    <a:pt x="20" y="92"/>
                  </a:cubicBezTo>
                  <a:cubicBezTo>
                    <a:pt x="25" y="98"/>
                    <a:pt x="32" y="101"/>
                    <a:pt x="41" y="101"/>
                  </a:cubicBezTo>
                  <a:cubicBezTo>
                    <a:pt x="49" y="101"/>
                    <a:pt x="56" y="98"/>
                    <a:pt x="61" y="92"/>
                  </a:cubicBezTo>
                  <a:cubicBezTo>
                    <a:pt x="67" y="87"/>
                    <a:pt x="70" y="80"/>
                    <a:pt x="70" y="72"/>
                  </a:cubicBezTo>
                  <a:cubicBezTo>
                    <a:pt x="70" y="63"/>
                    <a:pt x="67" y="56"/>
                    <a:pt x="61" y="51"/>
                  </a:cubicBezTo>
                  <a:close/>
                </a:path>
              </a:pathLst>
            </a:custGeom>
            <a:solidFill>
              <a:schemeClr val="bg1"/>
            </a:solidFill>
            <a:ln>
              <a:noFill/>
            </a:ln>
            <a:extLst/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>
              <a:defPPr>
                <a:defRPr lang="en-US"/>
              </a:defPPr>
              <a:lvl1pPr marL="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1pPr>
              <a:lvl2pPr marL="4572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2pPr>
              <a:lvl3pPr marL="9144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3pPr>
              <a:lvl4pPr marL="13716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4pPr>
              <a:lvl5pPr marL="18288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5pPr>
              <a:lvl6pPr marL="22860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6pPr>
              <a:lvl7pPr marL="27432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7pPr>
              <a:lvl8pPr marL="32004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8pPr>
              <a:lvl9pPr marL="36576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9pPr>
            </a:lstStyle>
            <a:p>
              <a:endParaRPr lang="zh-CN" altLang="en-US">
                <a:solidFill>
                  <a:prstClr val="black"/>
                </a:solidFill>
              </a:endParaRPr>
            </a:p>
          </p:txBody>
        </p:sp>
      </p:grpSp>
      <p:grpSp>
        <p:nvGrpSpPr>
          <p:cNvPr id="16" name="Group 15"/>
          <p:cNvGrpSpPr/>
          <p:nvPr/>
        </p:nvGrpSpPr>
        <p:grpSpPr>
          <a:xfrm>
            <a:off x="9830693" y="664881"/>
            <a:ext cx="791681" cy="791680"/>
            <a:chOff x="5207285" y="3992356"/>
            <a:chExt cx="791681" cy="791680"/>
          </a:xfrm>
        </p:grpSpPr>
        <p:sp>
          <p:nvSpPr>
            <p:cNvPr id="58" name="Freeform 57"/>
            <p:cNvSpPr>
              <a:spLocks/>
            </p:cNvSpPr>
            <p:nvPr/>
          </p:nvSpPr>
          <p:spPr bwMode="auto">
            <a:xfrm>
              <a:off x="5207285" y="3992356"/>
              <a:ext cx="791681" cy="791680"/>
            </a:xfrm>
            <a:custGeom>
              <a:avLst/>
              <a:gdLst>
                <a:gd name="T0" fmla="*/ 371 w 452"/>
                <a:gd name="T1" fmla="*/ 372 h 452"/>
                <a:gd name="T2" fmla="*/ 80 w 452"/>
                <a:gd name="T3" fmla="*/ 372 h 452"/>
                <a:gd name="T4" fmla="*/ 80 w 452"/>
                <a:gd name="T5" fmla="*/ 81 h 452"/>
                <a:gd name="T6" fmla="*/ 371 w 452"/>
                <a:gd name="T7" fmla="*/ 81 h 452"/>
                <a:gd name="T8" fmla="*/ 371 w 452"/>
                <a:gd name="T9" fmla="*/ 372 h 452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</a:cxnLst>
              <a:rect l="0" t="0" r="r" b="b"/>
              <a:pathLst>
                <a:path w="452" h="452">
                  <a:moveTo>
                    <a:pt x="371" y="372"/>
                  </a:moveTo>
                  <a:cubicBezTo>
                    <a:pt x="291" y="452"/>
                    <a:pt x="161" y="452"/>
                    <a:pt x="80" y="372"/>
                  </a:cubicBezTo>
                  <a:cubicBezTo>
                    <a:pt x="0" y="291"/>
                    <a:pt x="0" y="161"/>
                    <a:pt x="80" y="81"/>
                  </a:cubicBezTo>
                  <a:cubicBezTo>
                    <a:pt x="161" y="0"/>
                    <a:pt x="291" y="0"/>
                    <a:pt x="371" y="81"/>
                  </a:cubicBezTo>
                  <a:cubicBezTo>
                    <a:pt x="452" y="161"/>
                    <a:pt x="452" y="291"/>
                    <a:pt x="371" y="372"/>
                  </a:cubicBezTo>
                  <a:close/>
                </a:path>
              </a:pathLst>
            </a:custGeom>
            <a:solidFill>
              <a:schemeClr val="accent3"/>
            </a:solidFill>
            <a:ln>
              <a:noFill/>
            </a:ln>
            <a:extLst/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en-GB"/>
            </a:p>
          </p:txBody>
        </p:sp>
        <p:sp>
          <p:nvSpPr>
            <p:cNvPr id="59" name="Freeform 58"/>
            <p:cNvSpPr>
              <a:spLocks noEditPoints="1"/>
            </p:cNvSpPr>
            <p:nvPr/>
          </p:nvSpPr>
          <p:spPr bwMode="auto">
            <a:xfrm>
              <a:off x="5484934" y="4273720"/>
              <a:ext cx="237999" cy="265241"/>
            </a:xfrm>
            <a:custGeom>
              <a:avLst/>
              <a:gdLst>
                <a:gd name="T0" fmla="*/ 13 w 77"/>
                <a:gd name="T1" fmla="*/ 8 h 86"/>
                <a:gd name="T2" fmla="*/ 38 w 77"/>
                <a:gd name="T3" fmla="*/ 1 h 86"/>
                <a:gd name="T4" fmla="*/ 59 w 77"/>
                <a:gd name="T5" fmla="*/ 13 h 86"/>
                <a:gd name="T6" fmla="*/ 66 w 77"/>
                <a:gd name="T7" fmla="*/ 38 h 86"/>
                <a:gd name="T8" fmla="*/ 58 w 77"/>
                <a:gd name="T9" fmla="*/ 55 h 86"/>
                <a:gd name="T10" fmla="*/ 64 w 77"/>
                <a:gd name="T11" fmla="*/ 59 h 86"/>
                <a:gd name="T12" fmla="*/ 74 w 77"/>
                <a:gd name="T13" fmla="*/ 72 h 86"/>
                <a:gd name="T14" fmla="*/ 73 w 77"/>
                <a:gd name="T15" fmla="*/ 84 h 86"/>
                <a:gd name="T16" fmla="*/ 73 w 77"/>
                <a:gd name="T17" fmla="*/ 84 h 86"/>
                <a:gd name="T18" fmla="*/ 62 w 77"/>
                <a:gd name="T19" fmla="*/ 82 h 86"/>
                <a:gd name="T20" fmla="*/ 51 w 77"/>
                <a:gd name="T21" fmla="*/ 68 h 86"/>
                <a:gd name="T22" fmla="*/ 49 w 77"/>
                <a:gd name="T23" fmla="*/ 63 h 86"/>
                <a:gd name="T24" fmla="*/ 30 w 77"/>
                <a:gd name="T25" fmla="*/ 66 h 86"/>
                <a:gd name="T26" fmla="*/ 8 w 77"/>
                <a:gd name="T27" fmla="*/ 54 h 86"/>
                <a:gd name="T28" fmla="*/ 1 w 77"/>
                <a:gd name="T29" fmla="*/ 30 h 86"/>
                <a:gd name="T30" fmla="*/ 13 w 77"/>
                <a:gd name="T31" fmla="*/ 8 h 86"/>
                <a:gd name="T32" fmla="*/ 30 w 77"/>
                <a:gd name="T33" fmla="*/ 49 h 86"/>
                <a:gd name="T34" fmla="*/ 38 w 77"/>
                <a:gd name="T35" fmla="*/ 49 h 86"/>
                <a:gd name="T36" fmla="*/ 38 w 77"/>
                <a:gd name="T37" fmla="*/ 40 h 86"/>
                <a:gd name="T38" fmla="*/ 47 w 77"/>
                <a:gd name="T39" fmla="*/ 40 h 86"/>
                <a:gd name="T40" fmla="*/ 47 w 77"/>
                <a:gd name="T41" fmla="*/ 32 h 86"/>
                <a:gd name="T42" fmla="*/ 38 w 77"/>
                <a:gd name="T43" fmla="*/ 32 h 86"/>
                <a:gd name="T44" fmla="*/ 38 w 77"/>
                <a:gd name="T45" fmla="*/ 23 h 86"/>
                <a:gd name="T46" fmla="*/ 30 w 77"/>
                <a:gd name="T47" fmla="*/ 23 h 86"/>
                <a:gd name="T48" fmla="*/ 30 w 77"/>
                <a:gd name="T49" fmla="*/ 32 h 86"/>
                <a:gd name="T50" fmla="*/ 21 w 77"/>
                <a:gd name="T51" fmla="*/ 32 h 86"/>
                <a:gd name="T52" fmla="*/ 21 w 77"/>
                <a:gd name="T53" fmla="*/ 40 h 86"/>
                <a:gd name="T54" fmla="*/ 30 w 77"/>
                <a:gd name="T55" fmla="*/ 40 h 86"/>
                <a:gd name="T56" fmla="*/ 30 w 77"/>
                <a:gd name="T57" fmla="*/ 49 h 86"/>
                <a:gd name="T58" fmla="*/ 18 w 77"/>
                <a:gd name="T59" fmla="*/ 36 h 86"/>
                <a:gd name="T60" fmla="*/ 43 w 77"/>
                <a:gd name="T61" fmla="*/ 19 h 86"/>
                <a:gd name="T62" fmla="*/ 18 w 77"/>
                <a:gd name="T63" fmla="*/ 36 h 86"/>
                <a:gd name="T64" fmla="*/ 36 w 77"/>
                <a:gd name="T65" fmla="*/ 12 h 86"/>
                <a:gd name="T66" fmla="*/ 20 w 77"/>
                <a:gd name="T67" fmla="*/ 16 h 86"/>
                <a:gd name="T68" fmla="*/ 12 w 77"/>
                <a:gd name="T69" fmla="*/ 31 h 86"/>
                <a:gd name="T70" fmla="*/ 16 w 77"/>
                <a:gd name="T71" fmla="*/ 47 h 86"/>
                <a:gd name="T72" fmla="*/ 31 w 77"/>
                <a:gd name="T73" fmla="*/ 55 h 86"/>
                <a:gd name="T74" fmla="*/ 47 w 77"/>
                <a:gd name="T75" fmla="*/ 51 h 86"/>
                <a:gd name="T76" fmla="*/ 55 w 77"/>
                <a:gd name="T77" fmla="*/ 36 h 86"/>
                <a:gd name="T78" fmla="*/ 51 w 77"/>
                <a:gd name="T79" fmla="*/ 20 h 86"/>
                <a:gd name="T80" fmla="*/ 36 w 77"/>
                <a:gd name="T81" fmla="*/ 12 h 86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  <a:cxn ang="0">
                  <a:pos x="T28" y="T29"/>
                </a:cxn>
                <a:cxn ang="0">
                  <a:pos x="T30" y="T31"/>
                </a:cxn>
                <a:cxn ang="0">
                  <a:pos x="T32" y="T33"/>
                </a:cxn>
                <a:cxn ang="0">
                  <a:pos x="T34" y="T35"/>
                </a:cxn>
                <a:cxn ang="0">
                  <a:pos x="T36" y="T37"/>
                </a:cxn>
                <a:cxn ang="0">
                  <a:pos x="T38" y="T39"/>
                </a:cxn>
                <a:cxn ang="0">
                  <a:pos x="T40" y="T41"/>
                </a:cxn>
                <a:cxn ang="0">
                  <a:pos x="T42" y="T43"/>
                </a:cxn>
                <a:cxn ang="0">
                  <a:pos x="T44" y="T45"/>
                </a:cxn>
                <a:cxn ang="0">
                  <a:pos x="T46" y="T47"/>
                </a:cxn>
                <a:cxn ang="0">
                  <a:pos x="T48" y="T49"/>
                </a:cxn>
                <a:cxn ang="0">
                  <a:pos x="T50" y="T51"/>
                </a:cxn>
                <a:cxn ang="0">
                  <a:pos x="T52" y="T53"/>
                </a:cxn>
                <a:cxn ang="0">
                  <a:pos x="T54" y="T55"/>
                </a:cxn>
                <a:cxn ang="0">
                  <a:pos x="T56" y="T57"/>
                </a:cxn>
                <a:cxn ang="0">
                  <a:pos x="T58" y="T59"/>
                </a:cxn>
                <a:cxn ang="0">
                  <a:pos x="T60" y="T61"/>
                </a:cxn>
                <a:cxn ang="0">
                  <a:pos x="T62" y="T63"/>
                </a:cxn>
                <a:cxn ang="0">
                  <a:pos x="T64" y="T65"/>
                </a:cxn>
                <a:cxn ang="0">
                  <a:pos x="T66" y="T67"/>
                </a:cxn>
                <a:cxn ang="0">
                  <a:pos x="T68" y="T69"/>
                </a:cxn>
                <a:cxn ang="0">
                  <a:pos x="T70" y="T71"/>
                </a:cxn>
                <a:cxn ang="0">
                  <a:pos x="T72" y="T73"/>
                </a:cxn>
                <a:cxn ang="0">
                  <a:pos x="T74" y="T75"/>
                </a:cxn>
                <a:cxn ang="0">
                  <a:pos x="T76" y="T77"/>
                </a:cxn>
                <a:cxn ang="0">
                  <a:pos x="T78" y="T79"/>
                </a:cxn>
                <a:cxn ang="0">
                  <a:pos x="T80" y="T81"/>
                </a:cxn>
              </a:cxnLst>
              <a:rect l="0" t="0" r="r" b="b"/>
              <a:pathLst>
                <a:path w="77" h="86">
                  <a:moveTo>
                    <a:pt x="13" y="8"/>
                  </a:moveTo>
                  <a:cubicBezTo>
                    <a:pt x="20" y="2"/>
                    <a:pt x="29" y="0"/>
                    <a:pt x="38" y="1"/>
                  </a:cubicBezTo>
                  <a:cubicBezTo>
                    <a:pt x="46" y="2"/>
                    <a:pt x="54" y="6"/>
                    <a:pt x="59" y="13"/>
                  </a:cubicBezTo>
                  <a:cubicBezTo>
                    <a:pt x="65" y="21"/>
                    <a:pt x="67" y="29"/>
                    <a:pt x="66" y="38"/>
                  </a:cubicBezTo>
                  <a:cubicBezTo>
                    <a:pt x="65" y="44"/>
                    <a:pt x="63" y="50"/>
                    <a:pt x="58" y="55"/>
                  </a:cubicBezTo>
                  <a:cubicBezTo>
                    <a:pt x="60" y="56"/>
                    <a:pt x="62" y="57"/>
                    <a:pt x="64" y="59"/>
                  </a:cubicBezTo>
                  <a:cubicBezTo>
                    <a:pt x="74" y="72"/>
                    <a:pt x="74" y="72"/>
                    <a:pt x="74" y="72"/>
                  </a:cubicBezTo>
                  <a:cubicBezTo>
                    <a:pt x="77" y="76"/>
                    <a:pt x="76" y="81"/>
                    <a:pt x="73" y="84"/>
                  </a:cubicBezTo>
                  <a:cubicBezTo>
                    <a:pt x="73" y="84"/>
                    <a:pt x="73" y="84"/>
                    <a:pt x="73" y="84"/>
                  </a:cubicBezTo>
                  <a:cubicBezTo>
                    <a:pt x="69" y="86"/>
                    <a:pt x="64" y="86"/>
                    <a:pt x="62" y="82"/>
                  </a:cubicBezTo>
                  <a:cubicBezTo>
                    <a:pt x="51" y="68"/>
                    <a:pt x="51" y="68"/>
                    <a:pt x="51" y="68"/>
                  </a:cubicBezTo>
                  <a:cubicBezTo>
                    <a:pt x="50" y="67"/>
                    <a:pt x="49" y="65"/>
                    <a:pt x="49" y="63"/>
                  </a:cubicBezTo>
                  <a:cubicBezTo>
                    <a:pt x="43" y="66"/>
                    <a:pt x="36" y="67"/>
                    <a:pt x="30" y="66"/>
                  </a:cubicBezTo>
                  <a:cubicBezTo>
                    <a:pt x="21" y="65"/>
                    <a:pt x="13" y="61"/>
                    <a:pt x="8" y="54"/>
                  </a:cubicBezTo>
                  <a:cubicBezTo>
                    <a:pt x="2" y="47"/>
                    <a:pt x="0" y="38"/>
                    <a:pt x="1" y="30"/>
                  </a:cubicBezTo>
                  <a:cubicBezTo>
                    <a:pt x="2" y="21"/>
                    <a:pt x="6" y="13"/>
                    <a:pt x="13" y="8"/>
                  </a:cubicBezTo>
                  <a:close/>
                  <a:moveTo>
                    <a:pt x="30" y="49"/>
                  </a:moveTo>
                  <a:cubicBezTo>
                    <a:pt x="38" y="49"/>
                    <a:pt x="38" y="49"/>
                    <a:pt x="38" y="49"/>
                  </a:cubicBezTo>
                  <a:cubicBezTo>
                    <a:pt x="38" y="40"/>
                    <a:pt x="38" y="40"/>
                    <a:pt x="38" y="40"/>
                  </a:cubicBezTo>
                  <a:cubicBezTo>
                    <a:pt x="47" y="40"/>
                    <a:pt x="47" y="40"/>
                    <a:pt x="47" y="40"/>
                  </a:cubicBezTo>
                  <a:cubicBezTo>
                    <a:pt x="47" y="32"/>
                    <a:pt x="47" y="32"/>
                    <a:pt x="47" y="32"/>
                  </a:cubicBezTo>
                  <a:cubicBezTo>
                    <a:pt x="38" y="32"/>
                    <a:pt x="38" y="32"/>
                    <a:pt x="38" y="32"/>
                  </a:cubicBezTo>
                  <a:cubicBezTo>
                    <a:pt x="38" y="23"/>
                    <a:pt x="38" y="23"/>
                    <a:pt x="38" y="23"/>
                  </a:cubicBezTo>
                  <a:cubicBezTo>
                    <a:pt x="30" y="23"/>
                    <a:pt x="30" y="23"/>
                    <a:pt x="30" y="23"/>
                  </a:cubicBezTo>
                  <a:cubicBezTo>
                    <a:pt x="30" y="32"/>
                    <a:pt x="30" y="32"/>
                    <a:pt x="30" y="32"/>
                  </a:cubicBezTo>
                  <a:cubicBezTo>
                    <a:pt x="21" y="32"/>
                    <a:pt x="21" y="32"/>
                    <a:pt x="21" y="32"/>
                  </a:cubicBezTo>
                  <a:cubicBezTo>
                    <a:pt x="21" y="40"/>
                    <a:pt x="21" y="40"/>
                    <a:pt x="21" y="40"/>
                  </a:cubicBezTo>
                  <a:cubicBezTo>
                    <a:pt x="30" y="40"/>
                    <a:pt x="30" y="40"/>
                    <a:pt x="30" y="40"/>
                  </a:cubicBezTo>
                  <a:cubicBezTo>
                    <a:pt x="30" y="49"/>
                    <a:pt x="30" y="49"/>
                    <a:pt x="30" y="49"/>
                  </a:cubicBezTo>
                  <a:close/>
                  <a:moveTo>
                    <a:pt x="18" y="36"/>
                  </a:moveTo>
                  <a:cubicBezTo>
                    <a:pt x="22" y="26"/>
                    <a:pt x="31" y="21"/>
                    <a:pt x="43" y="19"/>
                  </a:cubicBezTo>
                  <a:cubicBezTo>
                    <a:pt x="31" y="11"/>
                    <a:pt x="16" y="22"/>
                    <a:pt x="18" y="36"/>
                  </a:cubicBezTo>
                  <a:close/>
                  <a:moveTo>
                    <a:pt x="36" y="12"/>
                  </a:moveTo>
                  <a:cubicBezTo>
                    <a:pt x="31" y="11"/>
                    <a:pt x="25" y="13"/>
                    <a:pt x="20" y="16"/>
                  </a:cubicBezTo>
                  <a:cubicBezTo>
                    <a:pt x="15" y="20"/>
                    <a:pt x="13" y="25"/>
                    <a:pt x="12" y="31"/>
                  </a:cubicBezTo>
                  <a:cubicBezTo>
                    <a:pt x="11" y="37"/>
                    <a:pt x="13" y="42"/>
                    <a:pt x="16" y="47"/>
                  </a:cubicBezTo>
                  <a:cubicBezTo>
                    <a:pt x="20" y="52"/>
                    <a:pt x="25" y="55"/>
                    <a:pt x="31" y="55"/>
                  </a:cubicBezTo>
                  <a:cubicBezTo>
                    <a:pt x="36" y="56"/>
                    <a:pt x="42" y="55"/>
                    <a:pt x="47" y="51"/>
                  </a:cubicBezTo>
                  <a:cubicBezTo>
                    <a:pt x="52" y="47"/>
                    <a:pt x="55" y="42"/>
                    <a:pt x="55" y="36"/>
                  </a:cubicBezTo>
                  <a:cubicBezTo>
                    <a:pt x="56" y="31"/>
                    <a:pt x="54" y="25"/>
                    <a:pt x="51" y="20"/>
                  </a:cubicBezTo>
                  <a:cubicBezTo>
                    <a:pt x="47" y="15"/>
                    <a:pt x="42" y="13"/>
                    <a:pt x="36" y="12"/>
                  </a:cubicBezTo>
                  <a:close/>
                </a:path>
              </a:pathLst>
            </a:custGeom>
            <a:solidFill>
              <a:schemeClr val="bg1"/>
            </a:solidFill>
            <a:ln>
              <a:noFill/>
            </a:ln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>
              <a:defPPr>
                <a:defRPr lang="en-US"/>
              </a:defPPr>
              <a:lvl1pPr marL="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1pPr>
              <a:lvl2pPr marL="4572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2pPr>
              <a:lvl3pPr marL="9144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3pPr>
              <a:lvl4pPr marL="13716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4pPr>
              <a:lvl5pPr marL="18288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5pPr>
              <a:lvl6pPr marL="22860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6pPr>
              <a:lvl7pPr marL="27432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7pPr>
              <a:lvl8pPr marL="32004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8pPr>
              <a:lvl9pPr marL="36576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9pPr>
            </a:lstStyle>
            <a:p>
              <a:endParaRPr lang="zh-CN" altLang="en-US">
                <a:solidFill>
                  <a:prstClr val="black"/>
                </a:solidFill>
              </a:endParaRPr>
            </a:p>
          </p:txBody>
        </p:sp>
      </p:grpSp>
      <p:grpSp>
        <p:nvGrpSpPr>
          <p:cNvPr id="22" name="Group 21"/>
          <p:cNvGrpSpPr/>
          <p:nvPr/>
        </p:nvGrpSpPr>
        <p:grpSpPr>
          <a:xfrm>
            <a:off x="9919437" y="2919080"/>
            <a:ext cx="851991" cy="851991"/>
            <a:chOff x="930433" y="3168831"/>
            <a:chExt cx="569506" cy="569506"/>
          </a:xfrm>
        </p:grpSpPr>
        <p:sp>
          <p:nvSpPr>
            <p:cNvPr id="56" name="Freeform 55"/>
            <p:cNvSpPr>
              <a:spLocks/>
            </p:cNvSpPr>
            <p:nvPr/>
          </p:nvSpPr>
          <p:spPr bwMode="auto">
            <a:xfrm>
              <a:off x="930433" y="3168831"/>
              <a:ext cx="569506" cy="569506"/>
            </a:xfrm>
            <a:custGeom>
              <a:avLst/>
              <a:gdLst>
                <a:gd name="T0" fmla="*/ 267 w 325"/>
                <a:gd name="T1" fmla="*/ 267 h 325"/>
                <a:gd name="T2" fmla="*/ 58 w 325"/>
                <a:gd name="T3" fmla="*/ 267 h 325"/>
                <a:gd name="T4" fmla="*/ 58 w 325"/>
                <a:gd name="T5" fmla="*/ 58 h 325"/>
                <a:gd name="T6" fmla="*/ 267 w 325"/>
                <a:gd name="T7" fmla="*/ 58 h 325"/>
                <a:gd name="T8" fmla="*/ 267 w 325"/>
                <a:gd name="T9" fmla="*/ 267 h 325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</a:cxnLst>
              <a:rect l="0" t="0" r="r" b="b"/>
              <a:pathLst>
                <a:path w="325" h="325">
                  <a:moveTo>
                    <a:pt x="267" y="267"/>
                  </a:moveTo>
                  <a:cubicBezTo>
                    <a:pt x="210" y="325"/>
                    <a:pt x="116" y="325"/>
                    <a:pt x="58" y="267"/>
                  </a:cubicBezTo>
                  <a:cubicBezTo>
                    <a:pt x="0" y="209"/>
                    <a:pt x="0" y="116"/>
                    <a:pt x="58" y="58"/>
                  </a:cubicBezTo>
                  <a:cubicBezTo>
                    <a:pt x="116" y="0"/>
                    <a:pt x="210" y="0"/>
                    <a:pt x="267" y="58"/>
                  </a:cubicBezTo>
                  <a:cubicBezTo>
                    <a:pt x="325" y="116"/>
                    <a:pt x="325" y="209"/>
                    <a:pt x="267" y="267"/>
                  </a:cubicBezTo>
                </a:path>
              </a:pathLst>
            </a:custGeom>
            <a:solidFill>
              <a:schemeClr val="accent5"/>
            </a:solidFill>
            <a:ln>
              <a:noFill/>
            </a:ln>
            <a:extLst/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en-GB"/>
            </a:p>
          </p:txBody>
        </p:sp>
        <p:sp>
          <p:nvSpPr>
            <p:cNvPr id="57" name="Freeform 56"/>
            <p:cNvSpPr>
              <a:spLocks noEditPoints="1"/>
            </p:cNvSpPr>
            <p:nvPr/>
          </p:nvSpPr>
          <p:spPr bwMode="auto">
            <a:xfrm>
              <a:off x="1080110" y="3314013"/>
              <a:ext cx="299649" cy="299650"/>
            </a:xfrm>
            <a:custGeom>
              <a:avLst/>
              <a:gdLst>
                <a:gd name="T0" fmla="*/ 42 w 97"/>
                <a:gd name="T1" fmla="*/ 14 h 97"/>
                <a:gd name="T2" fmla="*/ 55 w 97"/>
                <a:gd name="T3" fmla="*/ 14 h 97"/>
                <a:gd name="T4" fmla="*/ 48 w 97"/>
                <a:gd name="T5" fmla="*/ 0 h 97"/>
                <a:gd name="T6" fmla="*/ 42 w 97"/>
                <a:gd name="T7" fmla="*/ 14 h 97"/>
                <a:gd name="T8" fmla="*/ 49 w 97"/>
                <a:gd name="T9" fmla="*/ 18 h 97"/>
                <a:gd name="T10" fmla="*/ 79 w 97"/>
                <a:gd name="T11" fmla="*/ 48 h 97"/>
                <a:gd name="T12" fmla="*/ 49 w 97"/>
                <a:gd name="T13" fmla="*/ 79 h 97"/>
                <a:gd name="T14" fmla="*/ 18 w 97"/>
                <a:gd name="T15" fmla="*/ 48 h 97"/>
                <a:gd name="T16" fmla="*/ 49 w 97"/>
                <a:gd name="T17" fmla="*/ 18 h 97"/>
                <a:gd name="T18" fmla="*/ 60 w 97"/>
                <a:gd name="T19" fmla="*/ 15 h 97"/>
                <a:gd name="T20" fmla="*/ 71 w 97"/>
                <a:gd name="T21" fmla="*/ 22 h 97"/>
                <a:gd name="T22" fmla="*/ 73 w 97"/>
                <a:gd name="T23" fmla="*/ 6 h 97"/>
                <a:gd name="T24" fmla="*/ 60 w 97"/>
                <a:gd name="T25" fmla="*/ 15 h 97"/>
                <a:gd name="T26" fmla="*/ 75 w 97"/>
                <a:gd name="T27" fmla="*/ 25 h 97"/>
                <a:gd name="T28" fmla="*/ 81 w 97"/>
                <a:gd name="T29" fmla="*/ 36 h 97"/>
                <a:gd name="T30" fmla="*/ 91 w 97"/>
                <a:gd name="T31" fmla="*/ 24 h 97"/>
                <a:gd name="T32" fmla="*/ 75 w 97"/>
                <a:gd name="T33" fmla="*/ 25 h 97"/>
                <a:gd name="T34" fmla="*/ 83 w 97"/>
                <a:gd name="T35" fmla="*/ 42 h 97"/>
                <a:gd name="T36" fmla="*/ 83 w 97"/>
                <a:gd name="T37" fmla="*/ 54 h 97"/>
                <a:gd name="T38" fmla="*/ 97 w 97"/>
                <a:gd name="T39" fmla="*/ 48 h 97"/>
                <a:gd name="T40" fmla="*/ 83 w 97"/>
                <a:gd name="T41" fmla="*/ 42 h 97"/>
                <a:gd name="T42" fmla="*/ 82 w 97"/>
                <a:gd name="T43" fmla="*/ 60 h 97"/>
                <a:gd name="T44" fmla="*/ 75 w 97"/>
                <a:gd name="T45" fmla="*/ 71 h 97"/>
                <a:gd name="T46" fmla="*/ 91 w 97"/>
                <a:gd name="T47" fmla="*/ 72 h 97"/>
                <a:gd name="T48" fmla="*/ 82 w 97"/>
                <a:gd name="T49" fmla="*/ 60 h 97"/>
                <a:gd name="T50" fmla="*/ 72 w 97"/>
                <a:gd name="T51" fmla="*/ 75 h 97"/>
                <a:gd name="T52" fmla="*/ 61 w 97"/>
                <a:gd name="T53" fmla="*/ 81 h 97"/>
                <a:gd name="T54" fmla="*/ 73 w 97"/>
                <a:gd name="T55" fmla="*/ 90 h 97"/>
                <a:gd name="T56" fmla="*/ 72 w 97"/>
                <a:gd name="T57" fmla="*/ 75 h 97"/>
                <a:gd name="T58" fmla="*/ 55 w 97"/>
                <a:gd name="T59" fmla="*/ 83 h 97"/>
                <a:gd name="T60" fmla="*/ 43 w 97"/>
                <a:gd name="T61" fmla="*/ 83 h 97"/>
                <a:gd name="T62" fmla="*/ 49 w 97"/>
                <a:gd name="T63" fmla="*/ 97 h 97"/>
                <a:gd name="T64" fmla="*/ 55 w 97"/>
                <a:gd name="T65" fmla="*/ 83 h 97"/>
                <a:gd name="T66" fmla="*/ 37 w 97"/>
                <a:gd name="T67" fmla="*/ 81 h 97"/>
                <a:gd name="T68" fmla="*/ 26 w 97"/>
                <a:gd name="T69" fmla="*/ 75 h 97"/>
                <a:gd name="T70" fmla="*/ 25 w 97"/>
                <a:gd name="T71" fmla="*/ 91 h 97"/>
                <a:gd name="T72" fmla="*/ 37 w 97"/>
                <a:gd name="T73" fmla="*/ 81 h 97"/>
                <a:gd name="T74" fmla="*/ 22 w 97"/>
                <a:gd name="T75" fmla="*/ 71 h 97"/>
                <a:gd name="T76" fmla="*/ 16 w 97"/>
                <a:gd name="T77" fmla="*/ 60 h 97"/>
                <a:gd name="T78" fmla="*/ 7 w 97"/>
                <a:gd name="T79" fmla="*/ 73 h 97"/>
                <a:gd name="T80" fmla="*/ 22 w 97"/>
                <a:gd name="T81" fmla="*/ 71 h 97"/>
                <a:gd name="T82" fmla="*/ 14 w 97"/>
                <a:gd name="T83" fmla="*/ 55 h 97"/>
                <a:gd name="T84" fmla="*/ 14 w 97"/>
                <a:gd name="T85" fmla="*/ 42 h 97"/>
                <a:gd name="T86" fmla="*/ 0 w 97"/>
                <a:gd name="T87" fmla="*/ 49 h 97"/>
                <a:gd name="T88" fmla="*/ 14 w 97"/>
                <a:gd name="T89" fmla="*/ 55 h 97"/>
                <a:gd name="T90" fmla="*/ 15 w 97"/>
                <a:gd name="T91" fmla="*/ 37 h 97"/>
                <a:gd name="T92" fmla="*/ 22 w 97"/>
                <a:gd name="T93" fmla="*/ 26 h 97"/>
                <a:gd name="T94" fmla="*/ 6 w 97"/>
                <a:gd name="T95" fmla="*/ 24 h 97"/>
                <a:gd name="T96" fmla="*/ 15 w 97"/>
                <a:gd name="T97" fmla="*/ 37 h 97"/>
                <a:gd name="T98" fmla="*/ 26 w 97"/>
                <a:gd name="T99" fmla="*/ 22 h 97"/>
                <a:gd name="T100" fmla="*/ 37 w 97"/>
                <a:gd name="T101" fmla="*/ 16 h 97"/>
                <a:gd name="T102" fmla="*/ 24 w 97"/>
                <a:gd name="T103" fmla="*/ 6 h 97"/>
                <a:gd name="T104" fmla="*/ 26 w 97"/>
                <a:gd name="T105" fmla="*/ 22 h 97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  <a:cxn ang="0">
                  <a:pos x="T28" y="T29"/>
                </a:cxn>
                <a:cxn ang="0">
                  <a:pos x="T30" y="T31"/>
                </a:cxn>
                <a:cxn ang="0">
                  <a:pos x="T32" y="T33"/>
                </a:cxn>
                <a:cxn ang="0">
                  <a:pos x="T34" y="T35"/>
                </a:cxn>
                <a:cxn ang="0">
                  <a:pos x="T36" y="T37"/>
                </a:cxn>
                <a:cxn ang="0">
                  <a:pos x="T38" y="T39"/>
                </a:cxn>
                <a:cxn ang="0">
                  <a:pos x="T40" y="T41"/>
                </a:cxn>
                <a:cxn ang="0">
                  <a:pos x="T42" y="T43"/>
                </a:cxn>
                <a:cxn ang="0">
                  <a:pos x="T44" y="T45"/>
                </a:cxn>
                <a:cxn ang="0">
                  <a:pos x="T46" y="T47"/>
                </a:cxn>
                <a:cxn ang="0">
                  <a:pos x="T48" y="T49"/>
                </a:cxn>
                <a:cxn ang="0">
                  <a:pos x="T50" y="T51"/>
                </a:cxn>
                <a:cxn ang="0">
                  <a:pos x="T52" y="T53"/>
                </a:cxn>
                <a:cxn ang="0">
                  <a:pos x="T54" y="T55"/>
                </a:cxn>
                <a:cxn ang="0">
                  <a:pos x="T56" y="T57"/>
                </a:cxn>
                <a:cxn ang="0">
                  <a:pos x="T58" y="T59"/>
                </a:cxn>
                <a:cxn ang="0">
                  <a:pos x="T60" y="T61"/>
                </a:cxn>
                <a:cxn ang="0">
                  <a:pos x="T62" y="T63"/>
                </a:cxn>
                <a:cxn ang="0">
                  <a:pos x="T64" y="T65"/>
                </a:cxn>
                <a:cxn ang="0">
                  <a:pos x="T66" y="T67"/>
                </a:cxn>
                <a:cxn ang="0">
                  <a:pos x="T68" y="T69"/>
                </a:cxn>
                <a:cxn ang="0">
                  <a:pos x="T70" y="T71"/>
                </a:cxn>
                <a:cxn ang="0">
                  <a:pos x="T72" y="T73"/>
                </a:cxn>
                <a:cxn ang="0">
                  <a:pos x="T74" y="T75"/>
                </a:cxn>
                <a:cxn ang="0">
                  <a:pos x="T76" y="T77"/>
                </a:cxn>
                <a:cxn ang="0">
                  <a:pos x="T78" y="T79"/>
                </a:cxn>
                <a:cxn ang="0">
                  <a:pos x="T80" y="T81"/>
                </a:cxn>
                <a:cxn ang="0">
                  <a:pos x="T82" y="T83"/>
                </a:cxn>
                <a:cxn ang="0">
                  <a:pos x="T84" y="T85"/>
                </a:cxn>
                <a:cxn ang="0">
                  <a:pos x="T86" y="T87"/>
                </a:cxn>
                <a:cxn ang="0">
                  <a:pos x="T88" y="T89"/>
                </a:cxn>
                <a:cxn ang="0">
                  <a:pos x="T90" y="T91"/>
                </a:cxn>
                <a:cxn ang="0">
                  <a:pos x="T92" y="T93"/>
                </a:cxn>
                <a:cxn ang="0">
                  <a:pos x="T94" y="T95"/>
                </a:cxn>
                <a:cxn ang="0">
                  <a:pos x="T96" y="T97"/>
                </a:cxn>
                <a:cxn ang="0">
                  <a:pos x="T98" y="T99"/>
                </a:cxn>
                <a:cxn ang="0">
                  <a:pos x="T100" y="T101"/>
                </a:cxn>
                <a:cxn ang="0">
                  <a:pos x="T102" y="T103"/>
                </a:cxn>
                <a:cxn ang="0">
                  <a:pos x="T104" y="T105"/>
                </a:cxn>
              </a:cxnLst>
              <a:rect l="0" t="0" r="r" b="b"/>
              <a:pathLst>
                <a:path w="97" h="97">
                  <a:moveTo>
                    <a:pt x="42" y="14"/>
                  </a:moveTo>
                  <a:cubicBezTo>
                    <a:pt x="55" y="14"/>
                    <a:pt x="55" y="14"/>
                    <a:pt x="55" y="14"/>
                  </a:cubicBezTo>
                  <a:cubicBezTo>
                    <a:pt x="48" y="0"/>
                    <a:pt x="48" y="0"/>
                    <a:pt x="48" y="0"/>
                  </a:cubicBezTo>
                  <a:cubicBezTo>
                    <a:pt x="42" y="14"/>
                    <a:pt x="42" y="14"/>
                    <a:pt x="42" y="14"/>
                  </a:cubicBezTo>
                  <a:close/>
                  <a:moveTo>
                    <a:pt x="49" y="18"/>
                  </a:moveTo>
                  <a:cubicBezTo>
                    <a:pt x="65" y="18"/>
                    <a:pt x="79" y="31"/>
                    <a:pt x="79" y="48"/>
                  </a:cubicBezTo>
                  <a:cubicBezTo>
                    <a:pt x="79" y="65"/>
                    <a:pt x="65" y="79"/>
                    <a:pt x="49" y="79"/>
                  </a:cubicBezTo>
                  <a:cubicBezTo>
                    <a:pt x="32" y="79"/>
                    <a:pt x="18" y="65"/>
                    <a:pt x="18" y="48"/>
                  </a:cubicBezTo>
                  <a:cubicBezTo>
                    <a:pt x="18" y="31"/>
                    <a:pt x="32" y="18"/>
                    <a:pt x="49" y="18"/>
                  </a:cubicBezTo>
                  <a:close/>
                  <a:moveTo>
                    <a:pt x="60" y="15"/>
                  </a:moveTo>
                  <a:cubicBezTo>
                    <a:pt x="71" y="22"/>
                    <a:pt x="71" y="22"/>
                    <a:pt x="71" y="22"/>
                  </a:cubicBezTo>
                  <a:cubicBezTo>
                    <a:pt x="73" y="6"/>
                    <a:pt x="73" y="6"/>
                    <a:pt x="73" y="6"/>
                  </a:cubicBezTo>
                  <a:cubicBezTo>
                    <a:pt x="60" y="15"/>
                    <a:pt x="60" y="15"/>
                    <a:pt x="60" y="15"/>
                  </a:cubicBezTo>
                  <a:close/>
                  <a:moveTo>
                    <a:pt x="75" y="25"/>
                  </a:moveTo>
                  <a:cubicBezTo>
                    <a:pt x="81" y="36"/>
                    <a:pt x="81" y="36"/>
                    <a:pt x="81" y="36"/>
                  </a:cubicBezTo>
                  <a:cubicBezTo>
                    <a:pt x="91" y="24"/>
                    <a:pt x="91" y="24"/>
                    <a:pt x="91" y="24"/>
                  </a:cubicBezTo>
                  <a:cubicBezTo>
                    <a:pt x="75" y="25"/>
                    <a:pt x="75" y="25"/>
                    <a:pt x="75" y="25"/>
                  </a:cubicBezTo>
                  <a:close/>
                  <a:moveTo>
                    <a:pt x="83" y="42"/>
                  </a:moveTo>
                  <a:cubicBezTo>
                    <a:pt x="83" y="54"/>
                    <a:pt x="83" y="54"/>
                    <a:pt x="83" y="54"/>
                  </a:cubicBezTo>
                  <a:cubicBezTo>
                    <a:pt x="97" y="48"/>
                    <a:pt x="97" y="48"/>
                    <a:pt x="97" y="48"/>
                  </a:cubicBezTo>
                  <a:cubicBezTo>
                    <a:pt x="83" y="42"/>
                    <a:pt x="83" y="42"/>
                    <a:pt x="83" y="42"/>
                  </a:cubicBezTo>
                  <a:close/>
                  <a:moveTo>
                    <a:pt x="82" y="60"/>
                  </a:moveTo>
                  <a:cubicBezTo>
                    <a:pt x="75" y="71"/>
                    <a:pt x="75" y="71"/>
                    <a:pt x="75" y="71"/>
                  </a:cubicBezTo>
                  <a:cubicBezTo>
                    <a:pt x="91" y="72"/>
                    <a:pt x="91" y="72"/>
                    <a:pt x="91" y="72"/>
                  </a:cubicBezTo>
                  <a:cubicBezTo>
                    <a:pt x="82" y="60"/>
                    <a:pt x="82" y="60"/>
                    <a:pt x="82" y="60"/>
                  </a:cubicBezTo>
                  <a:close/>
                  <a:moveTo>
                    <a:pt x="72" y="75"/>
                  </a:moveTo>
                  <a:cubicBezTo>
                    <a:pt x="61" y="81"/>
                    <a:pt x="61" y="81"/>
                    <a:pt x="61" y="81"/>
                  </a:cubicBezTo>
                  <a:cubicBezTo>
                    <a:pt x="73" y="90"/>
                    <a:pt x="73" y="90"/>
                    <a:pt x="73" y="90"/>
                  </a:cubicBezTo>
                  <a:cubicBezTo>
                    <a:pt x="72" y="75"/>
                    <a:pt x="72" y="75"/>
                    <a:pt x="72" y="75"/>
                  </a:cubicBezTo>
                  <a:close/>
                  <a:moveTo>
                    <a:pt x="55" y="83"/>
                  </a:moveTo>
                  <a:cubicBezTo>
                    <a:pt x="43" y="83"/>
                    <a:pt x="43" y="83"/>
                    <a:pt x="43" y="83"/>
                  </a:cubicBezTo>
                  <a:cubicBezTo>
                    <a:pt x="49" y="97"/>
                    <a:pt x="49" y="97"/>
                    <a:pt x="49" y="97"/>
                  </a:cubicBezTo>
                  <a:cubicBezTo>
                    <a:pt x="55" y="83"/>
                    <a:pt x="55" y="83"/>
                    <a:pt x="55" y="83"/>
                  </a:cubicBezTo>
                  <a:close/>
                  <a:moveTo>
                    <a:pt x="37" y="81"/>
                  </a:moveTo>
                  <a:cubicBezTo>
                    <a:pt x="26" y="75"/>
                    <a:pt x="26" y="75"/>
                    <a:pt x="26" y="75"/>
                  </a:cubicBezTo>
                  <a:cubicBezTo>
                    <a:pt x="25" y="91"/>
                    <a:pt x="25" y="91"/>
                    <a:pt x="25" y="91"/>
                  </a:cubicBezTo>
                  <a:cubicBezTo>
                    <a:pt x="37" y="81"/>
                    <a:pt x="37" y="81"/>
                    <a:pt x="37" y="81"/>
                  </a:cubicBezTo>
                  <a:close/>
                  <a:moveTo>
                    <a:pt x="22" y="71"/>
                  </a:moveTo>
                  <a:cubicBezTo>
                    <a:pt x="16" y="60"/>
                    <a:pt x="16" y="60"/>
                    <a:pt x="16" y="60"/>
                  </a:cubicBezTo>
                  <a:cubicBezTo>
                    <a:pt x="7" y="73"/>
                    <a:pt x="7" y="73"/>
                    <a:pt x="7" y="73"/>
                  </a:cubicBezTo>
                  <a:cubicBezTo>
                    <a:pt x="22" y="71"/>
                    <a:pt x="22" y="71"/>
                    <a:pt x="22" y="71"/>
                  </a:cubicBezTo>
                  <a:close/>
                  <a:moveTo>
                    <a:pt x="14" y="55"/>
                  </a:moveTo>
                  <a:cubicBezTo>
                    <a:pt x="14" y="42"/>
                    <a:pt x="14" y="42"/>
                    <a:pt x="14" y="42"/>
                  </a:cubicBezTo>
                  <a:cubicBezTo>
                    <a:pt x="0" y="49"/>
                    <a:pt x="0" y="49"/>
                    <a:pt x="0" y="49"/>
                  </a:cubicBezTo>
                  <a:cubicBezTo>
                    <a:pt x="14" y="55"/>
                    <a:pt x="14" y="55"/>
                    <a:pt x="14" y="55"/>
                  </a:cubicBezTo>
                  <a:close/>
                  <a:moveTo>
                    <a:pt x="15" y="37"/>
                  </a:moveTo>
                  <a:cubicBezTo>
                    <a:pt x="22" y="26"/>
                    <a:pt x="22" y="26"/>
                    <a:pt x="22" y="26"/>
                  </a:cubicBezTo>
                  <a:cubicBezTo>
                    <a:pt x="6" y="24"/>
                    <a:pt x="6" y="24"/>
                    <a:pt x="6" y="24"/>
                  </a:cubicBezTo>
                  <a:cubicBezTo>
                    <a:pt x="15" y="37"/>
                    <a:pt x="15" y="37"/>
                    <a:pt x="15" y="37"/>
                  </a:cubicBezTo>
                  <a:close/>
                  <a:moveTo>
                    <a:pt x="26" y="22"/>
                  </a:moveTo>
                  <a:cubicBezTo>
                    <a:pt x="37" y="16"/>
                    <a:pt x="37" y="16"/>
                    <a:pt x="37" y="16"/>
                  </a:cubicBezTo>
                  <a:cubicBezTo>
                    <a:pt x="24" y="6"/>
                    <a:pt x="24" y="6"/>
                    <a:pt x="24" y="6"/>
                  </a:cubicBezTo>
                  <a:lnTo>
                    <a:pt x="26" y="22"/>
                  </a:lnTo>
                  <a:close/>
                </a:path>
              </a:pathLst>
            </a:custGeom>
            <a:solidFill>
              <a:schemeClr val="bg1"/>
            </a:solidFill>
            <a:ln>
              <a:noFill/>
            </a:ln>
            <a:extLst/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>
              <a:defPPr>
                <a:defRPr lang="en-US"/>
              </a:defPPr>
              <a:lvl1pPr marL="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1pPr>
              <a:lvl2pPr marL="4572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2pPr>
              <a:lvl3pPr marL="9144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3pPr>
              <a:lvl4pPr marL="13716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4pPr>
              <a:lvl5pPr marL="18288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5pPr>
              <a:lvl6pPr marL="22860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6pPr>
              <a:lvl7pPr marL="27432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7pPr>
              <a:lvl8pPr marL="32004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8pPr>
              <a:lvl9pPr marL="36576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9pPr>
            </a:lstStyle>
            <a:p>
              <a:endParaRPr lang="zh-CN" altLang="en-US">
                <a:solidFill>
                  <a:prstClr val="black"/>
                </a:solidFill>
              </a:endParaRPr>
            </a:p>
          </p:txBody>
        </p:sp>
      </p:grpSp>
      <p:grpSp>
        <p:nvGrpSpPr>
          <p:cNvPr id="23" name="Group 22"/>
          <p:cNvGrpSpPr/>
          <p:nvPr/>
        </p:nvGrpSpPr>
        <p:grpSpPr>
          <a:xfrm>
            <a:off x="8550633" y="2553975"/>
            <a:ext cx="568766" cy="570987"/>
            <a:chOff x="2286436" y="1883184"/>
            <a:chExt cx="568766" cy="570987"/>
          </a:xfrm>
        </p:grpSpPr>
        <p:sp>
          <p:nvSpPr>
            <p:cNvPr id="54" name="Freeform 53"/>
            <p:cNvSpPr>
              <a:spLocks/>
            </p:cNvSpPr>
            <p:nvPr/>
          </p:nvSpPr>
          <p:spPr bwMode="auto">
            <a:xfrm>
              <a:off x="2286436" y="1883184"/>
              <a:ext cx="568766" cy="570987"/>
            </a:xfrm>
            <a:custGeom>
              <a:avLst/>
              <a:gdLst>
                <a:gd name="T0" fmla="*/ 267 w 325"/>
                <a:gd name="T1" fmla="*/ 268 h 326"/>
                <a:gd name="T2" fmla="*/ 57 w 325"/>
                <a:gd name="T3" fmla="*/ 268 h 326"/>
                <a:gd name="T4" fmla="*/ 57 w 325"/>
                <a:gd name="T5" fmla="*/ 58 h 326"/>
                <a:gd name="T6" fmla="*/ 267 w 325"/>
                <a:gd name="T7" fmla="*/ 58 h 326"/>
                <a:gd name="T8" fmla="*/ 267 w 325"/>
                <a:gd name="T9" fmla="*/ 268 h 326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</a:cxnLst>
              <a:rect l="0" t="0" r="r" b="b"/>
              <a:pathLst>
                <a:path w="325" h="326">
                  <a:moveTo>
                    <a:pt x="267" y="268"/>
                  </a:moveTo>
                  <a:cubicBezTo>
                    <a:pt x="209" y="326"/>
                    <a:pt x="115" y="326"/>
                    <a:pt x="57" y="268"/>
                  </a:cubicBezTo>
                  <a:cubicBezTo>
                    <a:pt x="0" y="210"/>
                    <a:pt x="0" y="116"/>
                    <a:pt x="57" y="58"/>
                  </a:cubicBezTo>
                  <a:cubicBezTo>
                    <a:pt x="115" y="0"/>
                    <a:pt x="209" y="0"/>
                    <a:pt x="267" y="58"/>
                  </a:cubicBezTo>
                  <a:cubicBezTo>
                    <a:pt x="325" y="116"/>
                    <a:pt x="325" y="210"/>
                    <a:pt x="267" y="268"/>
                  </a:cubicBezTo>
                  <a:close/>
                </a:path>
              </a:pathLst>
            </a:custGeom>
            <a:solidFill>
              <a:schemeClr val="accent3"/>
            </a:solidFill>
            <a:ln>
              <a:noFill/>
            </a:ln>
            <a:extLst/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en-GB"/>
            </a:p>
          </p:txBody>
        </p:sp>
        <p:sp>
          <p:nvSpPr>
            <p:cNvPr id="55" name="Freeform 54"/>
            <p:cNvSpPr>
              <a:spLocks noEditPoints="1"/>
            </p:cNvSpPr>
            <p:nvPr/>
          </p:nvSpPr>
          <p:spPr bwMode="auto">
            <a:xfrm>
              <a:off x="2426207" y="2018679"/>
              <a:ext cx="245168" cy="299650"/>
            </a:xfrm>
            <a:custGeom>
              <a:avLst/>
              <a:gdLst>
                <a:gd name="T0" fmla="*/ 36 w 79"/>
                <a:gd name="T1" fmla="*/ 27 h 97"/>
                <a:gd name="T2" fmla="*/ 40 w 79"/>
                <a:gd name="T3" fmla="*/ 1 h 97"/>
                <a:gd name="T4" fmla="*/ 46 w 79"/>
                <a:gd name="T5" fmla="*/ 5 h 97"/>
                <a:gd name="T6" fmla="*/ 41 w 79"/>
                <a:gd name="T7" fmla="*/ 27 h 97"/>
                <a:gd name="T8" fmla="*/ 39 w 79"/>
                <a:gd name="T9" fmla="*/ 27 h 97"/>
                <a:gd name="T10" fmla="*/ 36 w 79"/>
                <a:gd name="T11" fmla="*/ 27 h 97"/>
                <a:gd name="T12" fmla="*/ 38 w 79"/>
                <a:gd name="T13" fmla="*/ 67 h 97"/>
                <a:gd name="T14" fmla="*/ 34 w 79"/>
                <a:gd name="T15" fmla="*/ 58 h 97"/>
                <a:gd name="T16" fmla="*/ 29 w 79"/>
                <a:gd name="T17" fmla="*/ 64 h 97"/>
                <a:gd name="T18" fmla="*/ 38 w 79"/>
                <a:gd name="T19" fmla="*/ 67 h 97"/>
                <a:gd name="T20" fmla="*/ 41 w 79"/>
                <a:gd name="T21" fmla="*/ 67 h 97"/>
                <a:gd name="T22" fmla="*/ 46 w 79"/>
                <a:gd name="T23" fmla="*/ 58 h 97"/>
                <a:gd name="T24" fmla="*/ 50 w 79"/>
                <a:gd name="T25" fmla="*/ 64 h 97"/>
                <a:gd name="T26" fmla="*/ 41 w 79"/>
                <a:gd name="T27" fmla="*/ 67 h 97"/>
                <a:gd name="T28" fmla="*/ 40 w 79"/>
                <a:gd name="T29" fmla="*/ 94 h 97"/>
                <a:gd name="T30" fmla="*/ 25 w 79"/>
                <a:gd name="T31" fmla="*/ 96 h 97"/>
                <a:gd name="T32" fmla="*/ 16 w 79"/>
                <a:gd name="T33" fmla="*/ 89 h 97"/>
                <a:gd name="T34" fmla="*/ 10 w 79"/>
                <a:gd name="T35" fmla="*/ 81 h 97"/>
                <a:gd name="T36" fmla="*/ 5 w 79"/>
                <a:gd name="T37" fmla="*/ 72 h 97"/>
                <a:gd name="T38" fmla="*/ 0 w 79"/>
                <a:gd name="T39" fmla="*/ 55 h 97"/>
                <a:gd name="T40" fmla="*/ 7 w 79"/>
                <a:gd name="T41" fmla="*/ 37 h 97"/>
                <a:gd name="T42" fmla="*/ 22 w 79"/>
                <a:gd name="T43" fmla="*/ 30 h 97"/>
                <a:gd name="T44" fmla="*/ 40 w 79"/>
                <a:gd name="T45" fmla="*/ 31 h 97"/>
                <a:gd name="T46" fmla="*/ 57 w 79"/>
                <a:gd name="T47" fmla="*/ 30 h 97"/>
                <a:gd name="T48" fmla="*/ 72 w 79"/>
                <a:gd name="T49" fmla="*/ 37 h 97"/>
                <a:gd name="T50" fmla="*/ 79 w 79"/>
                <a:gd name="T51" fmla="*/ 55 h 97"/>
                <a:gd name="T52" fmla="*/ 74 w 79"/>
                <a:gd name="T53" fmla="*/ 72 h 97"/>
                <a:gd name="T54" fmla="*/ 69 w 79"/>
                <a:gd name="T55" fmla="*/ 81 h 97"/>
                <a:gd name="T56" fmla="*/ 63 w 79"/>
                <a:gd name="T57" fmla="*/ 89 h 97"/>
                <a:gd name="T58" fmla="*/ 54 w 79"/>
                <a:gd name="T59" fmla="*/ 96 h 97"/>
                <a:gd name="T60" fmla="*/ 40 w 79"/>
                <a:gd name="T61" fmla="*/ 94 h 97"/>
                <a:gd name="T62" fmla="*/ 29 w 79"/>
                <a:gd name="T63" fmla="*/ 86 h 97"/>
                <a:gd name="T64" fmla="*/ 24 w 79"/>
                <a:gd name="T65" fmla="*/ 82 h 97"/>
                <a:gd name="T66" fmla="*/ 19 w 79"/>
                <a:gd name="T67" fmla="*/ 75 h 97"/>
                <a:gd name="T68" fmla="*/ 15 w 79"/>
                <a:gd name="T69" fmla="*/ 68 h 97"/>
                <a:gd name="T70" fmla="*/ 11 w 79"/>
                <a:gd name="T71" fmla="*/ 56 h 97"/>
                <a:gd name="T72" fmla="*/ 16 w 79"/>
                <a:gd name="T73" fmla="*/ 45 h 97"/>
                <a:gd name="T74" fmla="*/ 25 w 79"/>
                <a:gd name="T75" fmla="*/ 40 h 97"/>
                <a:gd name="T76" fmla="*/ 39 w 79"/>
                <a:gd name="T77" fmla="*/ 41 h 97"/>
                <a:gd name="T78" fmla="*/ 40 w 79"/>
                <a:gd name="T79" fmla="*/ 41 h 97"/>
                <a:gd name="T80" fmla="*/ 40 w 79"/>
                <a:gd name="T81" fmla="*/ 41 h 97"/>
                <a:gd name="T82" fmla="*/ 54 w 79"/>
                <a:gd name="T83" fmla="*/ 40 h 97"/>
                <a:gd name="T84" fmla="*/ 63 w 79"/>
                <a:gd name="T85" fmla="*/ 45 h 97"/>
                <a:gd name="T86" fmla="*/ 68 w 79"/>
                <a:gd name="T87" fmla="*/ 56 h 97"/>
                <a:gd name="T88" fmla="*/ 64 w 79"/>
                <a:gd name="T89" fmla="*/ 68 h 97"/>
                <a:gd name="T90" fmla="*/ 60 w 79"/>
                <a:gd name="T91" fmla="*/ 75 h 97"/>
                <a:gd name="T92" fmla="*/ 55 w 79"/>
                <a:gd name="T93" fmla="*/ 82 h 97"/>
                <a:gd name="T94" fmla="*/ 50 w 79"/>
                <a:gd name="T95" fmla="*/ 86 h 97"/>
                <a:gd name="T96" fmla="*/ 41 w 79"/>
                <a:gd name="T97" fmla="*/ 83 h 97"/>
                <a:gd name="T98" fmla="*/ 40 w 79"/>
                <a:gd name="T99" fmla="*/ 83 h 97"/>
                <a:gd name="T100" fmla="*/ 38 w 79"/>
                <a:gd name="T101" fmla="*/ 83 h 97"/>
                <a:gd name="T102" fmla="*/ 29 w 79"/>
                <a:gd name="T103" fmla="*/ 86 h 97"/>
                <a:gd name="T104" fmla="*/ 43 w 79"/>
                <a:gd name="T105" fmla="*/ 15 h 97"/>
                <a:gd name="T106" fmla="*/ 45 w 79"/>
                <a:gd name="T107" fmla="*/ 13 h 97"/>
                <a:gd name="T108" fmla="*/ 65 w 79"/>
                <a:gd name="T109" fmla="*/ 10 h 97"/>
                <a:gd name="T110" fmla="*/ 44 w 79"/>
                <a:gd name="T111" fmla="*/ 20 h 97"/>
                <a:gd name="T112" fmla="*/ 59 w 79"/>
                <a:gd name="T113" fmla="*/ 23 h 97"/>
                <a:gd name="T114" fmla="*/ 78 w 79"/>
                <a:gd name="T115" fmla="*/ 11 h 97"/>
                <a:gd name="T116" fmla="*/ 54 w 79"/>
                <a:gd name="T117" fmla="*/ 3 h 97"/>
                <a:gd name="T118" fmla="*/ 43 w 79"/>
                <a:gd name="T119" fmla="*/ 15 h 97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  <a:cxn ang="0">
                  <a:pos x="T28" y="T29"/>
                </a:cxn>
                <a:cxn ang="0">
                  <a:pos x="T30" y="T31"/>
                </a:cxn>
                <a:cxn ang="0">
                  <a:pos x="T32" y="T33"/>
                </a:cxn>
                <a:cxn ang="0">
                  <a:pos x="T34" y="T35"/>
                </a:cxn>
                <a:cxn ang="0">
                  <a:pos x="T36" y="T37"/>
                </a:cxn>
                <a:cxn ang="0">
                  <a:pos x="T38" y="T39"/>
                </a:cxn>
                <a:cxn ang="0">
                  <a:pos x="T40" y="T41"/>
                </a:cxn>
                <a:cxn ang="0">
                  <a:pos x="T42" y="T43"/>
                </a:cxn>
                <a:cxn ang="0">
                  <a:pos x="T44" y="T45"/>
                </a:cxn>
                <a:cxn ang="0">
                  <a:pos x="T46" y="T47"/>
                </a:cxn>
                <a:cxn ang="0">
                  <a:pos x="T48" y="T49"/>
                </a:cxn>
                <a:cxn ang="0">
                  <a:pos x="T50" y="T51"/>
                </a:cxn>
                <a:cxn ang="0">
                  <a:pos x="T52" y="T53"/>
                </a:cxn>
                <a:cxn ang="0">
                  <a:pos x="T54" y="T55"/>
                </a:cxn>
                <a:cxn ang="0">
                  <a:pos x="T56" y="T57"/>
                </a:cxn>
                <a:cxn ang="0">
                  <a:pos x="T58" y="T59"/>
                </a:cxn>
                <a:cxn ang="0">
                  <a:pos x="T60" y="T61"/>
                </a:cxn>
                <a:cxn ang="0">
                  <a:pos x="T62" y="T63"/>
                </a:cxn>
                <a:cxn ang="0">
                  <a:pos x="T64" y="T65"/>
                </a:cxn>
                <a:cxn ang="0">
                  <a:pos x="T66" y="T67"/>
                </a:cxn>
                <a:cxn ang="0">
                  <a:pos x="T68" y="T69"/>
                </a:cxn>
                <a:cxn ang="0">
                  <a:pos x="T70" y="T71"/>
                </a:cxn>
                <a:cxn ang="0">
                  <a:pos x="T72" y="T73"/>
                </a:cxn>
                <a:cxn ang="0">
                  <a:pos x="T74" y="T75"/>
                </a:cxn>
                <a:cxn ang="0">
                  <a:pos x="T76" y="T77"/>
                </a:cxn>
                <a:cxn ang="0">
                  <a:pos x="T78" y="T79"/>
                </a:cxn>
                <a:cxn ang="0">
                  <a:pos x="T80" y="T81"/>
                </a:cxn>
                <a:cxn ang="0">
                  <a:pos x="T82" y="T83"/>
                </a:cxn>
                <a:cxn ang="0">
                  <a:pos x="T84" y="T85"/>
                </a:cxn>
                <a:cxn ang="0">
                  <a:pos x="T86" y="T87"/>
                </a:cxn>
                <a:cxn ang="0">
                  <a:pos x="T88" y="T89"/>
                </a:cxn>
                <a:cxn ang="0">
                  <a:pos x="T90" y="T91"/>
                </a:cxn>
                <a:cxn ang="0">
                  <a:pos x="T92" y="T93"/>
                </a:cxn>
                <a:cxn ang="0">
                  <a:pos x="T94" y="T95"/>
                </a:cxn>
                <a:cxn ang="0">
                  <a:pos x="T96" y="T97"/>
                </a:cxn>
                <a:cxn ang="0">
                  <a:pos x="T98" y="T99"/>
                </a:cxn>
                <a:cxn ang="0">
                  <a:pos x="T100" y="T101"/>
                </a:cxn>
                <a:cxn ang="0">
                  <a:pos x="T102" y="T103"/>
                </a:cxn>
                <a:cxn ang="0">
                  <a:pos x="T104" y="T105"/>
                </a:cxn>
                <a:cxn ang="0">
                  <a:pos x="T106" y="T107"/>
                </a:cxn>
                <a:cxn ang="0">
                  <a:pos x="T108" y="T109"/>
                </a:cxn>
                <a:cxn ang="0">
                  <a:pos x="T110" y="T111"/>
                </a:cxn>
                <a:cxn ang="0">
                  <a:pos x="T112" y="T113"/>
                </a:cxn>
                <a:cxn ang="0">
                  <a:pos x="T114" y="T115"/>
                </a:cxn>
                <a:cxn ang="0">
                  <a:pos x="T116" y="T117"/>
                </a:cxn>
                <a:cxn ang="0">
                  <a:pos x="T118" y="T119"/>
                </a:cxn>
              </a:cxnLst>
              <a:rect l="0" t="0" r="r" b="b"/>
              <a:pathLst>
                <a:path w="79" h="97">
                  <a:moveTo>
                    <a:pt x="36" y="27"/>
                  </a:moveTo>
                  <a:cubicBezTo>
                    <a:pt x="33" y="18"/>
                    <a:pt x="30" y="8"/>
                    <a:pt x="40" y="1"/>
                  </a:cubicBezTo>
                  <a:cubicBezTo>
                    <a:pt x="46" y="5"/>
                    <a:pt x="46" y="5"/>
                    <a:pt x="46" y="5"/>
                  </a:cubicBezTo>
                  <a:cubicBezTo>
                    <a:pt x="38" y="11"/>
                    <a:pt x="39" y="20"/>
                    <a:pt x="41" y="27"/>
                  </a:cubicBezTo>
                  <a:cubicBezTo>
                    <a:pt x="40" y="27"/>
                    <a:pt x="40" y="27"/>
                    <a:pt x="39" y="27"/>
                  </a:cubicBezTo>
                  <a:cubicBezTo>
                    <a:pt x="38" y="27"/>
                    <a:pt x="37" y="27"/>
                    <a:pt x="36" y="27"/>
                  </a:cubicBezTo>
                  <a:close/>
                  <a:moveTo>
                    <a:pt x="38" y="67"/>
                  </a:moveTo>
                  <a:cubicBezTo>
                    <a:pt x="38" y="67"/>
                    <a:pt x="38" y="59"/>
                    <a:pt x="34" y="58"/>
                  </a:cubicBezTo>
                  <a:cubicBezTo>
                    <a:pt x="30" y="58"/>
                    <a:pt x="28" y="62"/>
                    <a:pt x="29" y="64"/>
                  </a:cubicBezTo>
                  <a:cubicBezTo>
                    <a:pt x="30" y="66"/>
                    <a:pt x="38" y="67"/>
                    <a:pt x="38" y="67"/>
                  </a:cubicBezTo>
                  <a:close/>
                  <a:moveTo>
                    <a:pt x="41" y="67"/>
                  </a:moveTo>
                  <a:cubicBezTo>
                    <a:pt x="41" y="67"/>
                    <a:pt x="42" y="59"/>
                    <a:pt x="46" y="58"/>
                  </a:cubicBezTo>
                  <a:cubicBezTo>
                    <a:pt x="50" y="58"/>
                    <a:pt x="52" y="62"/>
                    <a:pt x="50" y="64"/>
                  </a:cubicBezTo>
                  <a:cubicBezTo>
                    <a:pt x="49" y="66"/>
                    <a:pt x="41" y="67"/>
                    <a:pt x="41" y="67"/>
                  </a:cubicBezTo>
                  <a:close/>
                  <a:moveTo>
                    <a:pt x="40" y="94"/>
                  </a:moveTo>
                  <a:cubicBezTo>
                    <a:pt x="33" y="97"/>
                    <a:pt x="29" y="97"/>
                    <a:pt x="25" y="96"/>
                  </a:cubicBezTo>
                  <a:cubicBezTo>
                    <a:pt x="21" y="95"/>
                    <a:pt x="19" y="93"/>
                    <a:pt x="16" y="89"/>
                  </a:cubicBezTo>
                  <a:cubicBezTo>
                    <a:pt x="14" y="86"/>
                    <a:pt x="12" y="83"/>
                    <a:pt x="10" y="81"/>
                  </a:cubicBezTo>
                  <a:cubicBezTo>
                    <a:pt x="8" y="78"/>
                    <a:pt x="7" y="75"/>
                    <a:pt x="5" y="72"/>
                  </a:cubicBezTo>
                  <a:cubicBezTo>
                    <a:pt x="3" y="67"/>
                    <a:pt x="0" y="61"/>
                    <a:pt x="0" y="55"/>
                  </a:cubicBezTo>
                  <a:cubicBezTo>
                    <a:pt x="0" y="48"/>
                    <a:pt x="1" y="42"/>
                    <a:pt x="7" y="37"/>
                  </a:cubicBezTo>
                  <a:cubicBezTo>
                    <a:pt x="11" y="33"/>
                    <a:pt x="16" y="31"/>
                    <a:pt x="22" y="30"/>
                  </a:cubicBezTo>
                  <a:cubicBezTo>
                    <a:pt x="27" y="29"/>
                    <a:pt x="33" y="29"/>
                    <a:pt x="40" y="31"/>
                  </a:cubicBezTo>
                  <a:cubicBezTo>
                    <a:pt x="46" y="29"/>
                    <a:pt x="52" y="29"/>
                    <a:pt x="57" y="30"/>
                  </a:cubicBezTo>
                  <a:cubicBezTo>
                    <a:pt x="63" y="31"/>
                    <a:pt x="68" y="33"/>
                    <a:pt x="72" y="37"/>
                  </a:cubicBezTo>
                  <a:cubicBezTo>
                    <a:pt x="78" y="42"/>
                    <a:pt x="79" y="48"/>
                    <a:pt x="79" y="55"/>
                  </a:cubicBezTo>
                  <a:cubicBezTo>
                    <a:pt x="79" y="61"/>
                    <a:pt x="76" y="67"/>
                    <a:pt x="74" y="72"/>
                  </a:cubicBezTo>
                  <a:cubicBezTo>
                    <a:pt x="72" y="75"/>
                    <a:pt x="71" y="78"/>
                    <a:pt x="69" y="81"/>
                  </a:cubicBezTo>
                  <a:cubicBezTo>
                    <a:pt x="67" y="83"/>
                    <a:pt x="65" y="86"/>
                    <a:pt x="63" y="89"/>
                  </a:cubicBezTo>
                  <a:cubicBezTo>
                    <a:pt x="60" y="93"/>
                    <a:pt x="58" y="95"/>
                    <a:pt x="54" y="96"/>
                  </a:cubicBezTo>
                  <a:cubicBezTo>
                    <a:pt x="50" y="97"/>
                    <a:pt x="46" y="97"/>
                    <a:pt x="40" y="94"/>
                  </a:cubicBezTo>
                  <a:close/>
                  <a:moveTo>
                    <a:pt x="29" y="86"/>
                  </a:moveTo>
                  <a:cubicBezTo>
                    <a:pt x="27" y="86"/>
                    <a:pt x="26" y="84"/>
                    <a:pt x="24" y="82"/>
                  </a:cubicBezTo>
                  <a:cubicBezTo>
                    <a:pt x="22" y="80"/>
                    <a:pt x="21" y="77"/>
                    <a:pt x="19" y="75"/>
                  </a:cubicBezTo>
                  <a:cubicBezTo>
                    <a:pt x="18" y="73"/>
                    <a:pt x="17" y="71"/>
                    <a:pt x="15" y="68"/>
                  </a:cubicBezTo>
                  <a:cubicBezTo>
                    <a:pt x="13" y="64"/>
                    <a:pt x="12" y="60"/>
                    <a:pt x="11" y="56"/>
                  </a:cubicBezTo>
                  <a:cubicBezTo>
                    <a:pt x="11" y="52"/>
                    <a:pt x="12" y="48"/>
                    <a:pt x="16" y="45"/>
                  </a:cubicBezTo>
                  <a:cubicBezTo>
                    <a:pt x="18" y="42"/>
                    <a:pt x="21" y="41"/>
                    <a:pt x="25" y="40"/>
                  </a:cubicBezTo>
                  <a:cubicBezTo>
                    <a:pt x="29" y="40"/>
                    <a:pt x="34" y="40"/>
                    <a:pt x="39" y="41"/>
                  </a:cubicBezTo>
                  <a:cubicBezTo>
                    <a:pt x="40" y="41"/>
                    <a:pt x="40" y="41"/>
                    <a:pt x="40" y="41"/>
                  </a:cubicBezTo>
                  <a:cubicBezTo>
                    <a:pt x="40" y="41"/>
                    <a:pt x="40" y="41"/>
                    <a:pt x="40" y="41"/>
                  </a:cubicBezTo>
                  <a:cubicBezTo>
                    <a:pt x="45" y="40"/>
                    <a:pt x="50" y="40"/>
                    <a:pt x="54" y="40"/>
                  </a:cubicBezTo>
                  <a:cubicBezTo>
                    <a:pt x="58" y="41"/>
                    <a:pt x="61" y="42"/>
                    <a:pt x="63" y="45"/>
                  </a:cubicBezTo>
                  <a:cubicBezTo>
                    <a:pt x="67" y="48"/>
                    <a:pt x="68" y="52"/>
                    <a:pt x="68" y="56"/>
                  </a:cubicBezTo>
                  <a:cubicBezTo>
                    <a:pt x="67" y="60"/>
                    <a:pt x="66" y="64"/>
                    <a:pt x="64" y="68"/>
                  </a:cubicBezTo>
                  <a:cubicBezTo>
                    <a:pt x="62" y="71"/>
                    <a:pt x="61" y="73"/>
                    <a:pt x="60" y="75"/>
                  </a:cubicBezTo>
                  <a:cubicBezTo>
                    <a:pt x="58" y="77"/>
                    <a:pt x="57" y="80"/>
                    <a:pt x="55" y="82"/>
                  </a:cubicBezTo>
                  <a:cubicBezTo>
                    <a:pt x="53" y="84"/>
                    <a:pt x="52" y="86"/>
                    <a:pt x="50" y="86"/>
                  </a:cubicBezTo>
                  <a:cubicBezTo>
                    <a:pt x="48" y="87"/>
                    <a:pt x="45" y="86"/>
                    <a:pt x="41" y="83"/>
                  </a:cubicBezTo>
                  <a:cubicBezTo>
                    <a:pt x="40" y="83"/>
                    <a:pt x="40" y="83"/>
                    <a:pt x="40" y="83"/>
                  </a:cubicBezTo>
                  <a:cubicBezTo>
                    <a:pt x="38" y="83"/>
                    <a:pt x="38" y="83"/>
                    <a:pt x="38" y="83"/>
                  </a:cubicBezTo>
                  <a:cubicBezTo>
                    <a:pt x="34" y="86"/>
                    <a:pt x="31" y="87"/>
                    <a:pt x="29" y="86"/>
                  </a:cubicBezTo>
                  <a:close/>
                  <a:moveTo>
                    <a:pt x="43" y="15"/>
                  </a:moveTo>
                  <a:cubicBezTo>
                    <a:pt x="44" y="14"/>
                    <a:pt x="44" y="14"/>
                    <a:pt x="45" y="13"/>
                  </a:cubicBezTo>
                  <a:cubicBezTo>
                    <a:pt x="52" y="11"/>
                    <a:pt x="65" y="10"/>
                    <a:pt x="65" y="10"/>
                  </a:cubicBezTo>
                  <a:cubicBezTo>
                    <a:pt x="58" y="12"/>
                    <a:pt x="49" y="15"/>
                    <a:pt x="44" y="20"/>
                  </a:cubicBezTo>
                  <a:cubicBezTo>
                    <a:pt x="47" y="22"/>
                    <a:pt x="51" y="25"/>
                    <a:pt x="59" y="23"/>
                  </a:cubicBezTo>
                  <a:cubicBezTo>
                    <a:pt x="68" y="22"/>
                    <a:pt x="78" y="11"/>
                    <a:pt x="78" y="11"/>
                  </a:cubicBezTo>
                  <a:cubicBezTo>
                    <a:pt x="78" y="11"/>
                    <a:pt x="62" y="0"/>
                    <a:pt x="54" y="3"/>
                  </a:cubicBezTo>
                  <a:cubicBezTo>
                    <a:pt x="48" y="5"/>
                    <a:pt x="44" y="11"/>
                    <a:pt x="43" y="15"/>
                  </a:cubicBezTo>
                  <a:close/>
                </a:path>
              </a:pathLst>
            </a:custGeom>
            <a:solidFill>
              <a:schemeClr val="bg1"/>
            </a:solidFill>
            <a:ln>
              <a:noFill/>
            </a:ln>
            <a:extLst/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>
              <a:defPPr>
                <a:defRPr lang="en-US"/>
              </a:defPPr>
              <a:lvl1pPr marL="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1pPr>
              <a:lvl2pPr marL="4572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2pPr>
              <a:lvl3pPr marL="9144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3pPr>
              <a:lvl4pPr marL="13716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4pPr>
              <a:lvl5pPr marL="18288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5pPr>
              <a:lvl6pPr marL="22860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6pPr>
              <a:lvl7pPr marL="27432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7pPr>
              <a:lvl8pPr marL="32004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8pPr>
              <a:lvl9pPr marL="36576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9pPr>
            </a:lstStyle>
            <a:p>
              <a:endParaRPr lang="zh-CN" altLang="en-US">
                <a:solidFill>
                  <a:prstClr val="black"/>
                </a:solidFill>
              </a:endParaRPr>
            </a:p>
          </p:txBody>
        </p:sp>
      </p:grpSp>
      <p:grpSp>
        <p:nvGrpSpPr>
          <p:cNvPr id="24" name="Group 23"/>
          <p:cNvGrpSpPr/>
          <p:nvPr/>
        </p:nvGrpSpPr>
        <p:grpSpPr>
          <a:xfrm>
            <a:off x="10763129" y="2540111"/>
            <a:ext cx="791681" cy="791680"/>
            <a:chOff x="4594825" y="2513418"/>
            <a:chExt cx="791681" cy="791680"/>
          </a:xfrm>
        </p:grpSpPr>
        <p:sp>
          <p:nvSpPr>
            <p:cNvPr id="52" name="Freeform 51"/>
            <p:cNvSpPr>
              <a:spLocks/>
            </p:cNvSpPr>
            <p:nvPr/>
          </p:nvSpPr>
          <p:spPr bwMode="auto">
            <a:xfrm>
              <a:off x="4594825" y="2513418"/>
              <a:ext cx="791681" cy="791680"/>
            </a:xfrm>
            <a:custGeom>
              <a:avLst/>
              <a:gdLst>
                <a:gd name="T0" fmla="*/ 372 w 452"/>
                <a:gd name="T1" fmla="*/ 372 h 452"/>
                <a:gd name="T2" fmla="*/ 80 w 452"/>
                <a:gd name="T3" fmla="*/ 372 h 452"/>
                <a:gd name="T4" fmla="*/ 80 w 452"/>
                <a:gd name="T5" fmla="*/ 81 h 452"/>
                <a:gd name="T6" fmla="*/ 372 w 452"/>
                <a:gd name="T7" fmla="*/ 81 h 452"/>
                <a:gd name="T8" fmla="*/ 372 w 452"/>
                <a:gd name="T9" fmla="*/ 372 h 452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</a:cxnLst>
              <a:rect l="0" t="0" r="r" b="b"/>
              <a:pathLst>
                <a:path w="452" h="452">
                  <a:moveTo>
                    <a:pt x="372" y="372"/>
                  </a:moveTo>
                  <a:cubicBezTo>
                    <a:pt x="291" y="452"/>
                    <a:pt x="161" y="452"/>
                    <a:pt x="80" y="372"/>
                  </a:cubicBezTo>
                  <a:cubicBezTo>
                    <a:pt x="0" y="291"/>
                    <a:pt x="0" y="161"/>
                    <a:pt x="80" y="81"/>
                  </a:cubicBezTo>
                  <a:cubicBezTo>
                    <a:pt x="161" y="0"/>
                    <a:pt x="291" y="0"/>
                    <a:pt x="372" y="81"/>
                  </a:cubicBezTo>
                  <a:cubicBezTo>
                    <a:pt x="452" y="161"/>
                    <a:pt x="452" y="291"/>
                    <a:pt x="372" y="372"/>
                  </a:cubicBezTo>
                  <a:close/>
                </a:path>
              </a:pathLst>
            </a:custGeom>
            <a:solidFill>
              <a:schemeClr val="accent1"/>
            </a:solidFill>
            <a:ln>
              <a:noFill/>
            </a:ln>
            <a:extLst/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en-GB"/>
            </a:p>
          </p:txBody>
        </p:sp>
        <p:sp>
          <p:nvSpPr>
            <p:cNvPr id="53" name="Freeform 52"/>
            <p:cNvSpPr>
              <a:spLocks noEditPoints="1"/>
            </p:cNvSpPr>
            <p:nvPr/>
          </p:nvSpPr>
          <p:spPr bwMode="auto">
            <a:xfrm>
              <a:off x="4849913" y="2697111"/>
              <a:ext cx="310531" cy="388598"/>
            </a:xfrm>
            <a:custGeom>
              <a:avLst/>
              <a:gdLst>
                <a:gd name="T0" fmla="*/ 49 w 83"/>
                <a:gd name="T1" fmla="*/ 71 h 104"/>
                <a:gd name="T2" fmla="*/ 43 w 83"/>
                <a:gd name="T3" fmla="*/ 71 h 104"/>
                <a:gd name="T4" fmla="*/ 60 w 83"/>
                <a:gd name="T5" fmla="*/ 99 h 104"/>
                <a:gd name="T6" fmla="*/ 69 w 83"/>
                <a:gd name="T7" fmla="*/ 104 h 104"/>
                <a:gd name="T8" fmla="*/ 77 w 83"/>
                <a:gd name="T9" fmla="*/ 69 h 104"/>
                <a:gd name="T10" fmla="*/ 78 w 83"/>
                <a:gd name="T11" fmla="*/ 27 h 104"/>
                <a:gd name="T12" fmla="*/ 52 w 83"/>
                <a:gd name="T13" fmla="*/ 35 h 104"/>
                <a:gd name="T14" fmla="*/ 32 w 83"/>
                <a:gd name="T15" fmla="*/ 38 h 104"/>
                <a:gd name="T16" fmla="*/ 24 w 83"/>
                <a:gd name="T17" fmla="*/ 37 h 104"/>
                <a:gd name="T18" fmla="*/ 8 w 83"/>
                <a:gd name="T19" fmla="*/ 54 h 104"/>
                <a:gd name="T20" fmla="*/ 12 w 83"/>
                <a:gd name="T21" fmla="*/ 90 h 104"/>
                <a:gd name="T22" fmla="*/ 20 w 83"/>
                <a:gd name="T23" fmla="*/ 104 h 104"/>
                <a:gd name="T24" fmla="*/ 41 w 83"/>
                <a:gd name="T25" fmla="*/ 104 h 104"/>
                <a:gd name="T26" fmla="*/ 42 w 83"/>
                <a:gd name="T27" fmla="*/ 0 h 104"/>
                <a:gd name="T28" fmla="*/ 59 w 83"/>
                <a:gd name="T29" fmla="*/ 17 h 104"/>
                <a:gd name="T30" fmla="*/ 42 w 83"/>
                <a:gd name="T31" fmla="*/ 35 h 104"/>
                <a:gd name="T32" fmla="*/ 25 w 83"/>
                <a:gd name="T33" fmla="*/ 17 h 104"/>
                <a:gd name="T34" fmla="*/ 42 w 83"/>
                <a:gd name="T35" fmla="*/ 0 h 104"/>
                <a:gd name="T36" fmla="*/ 52 w 83"/>
                <a:gd name="T37" fmla="*/ 17 h 104"/>
                <a:gd name="T38" fmla="*/ 42 w 83"/>
                <a:gd name="T39" fmla="*/ 27 h 104"/>
                <a:gd name="T40" fmla="*/ 32 w 83"/>
                <a:gd name="T41" fmla="*/ 17 h 104"/>
                <a:gd name="T42" fmla="*/ 42 w 83"/>
                <a:gd name="T43" fmla="*/ 8 h 104"/>
                <a:gd name="T44" fmla="*/ 41 w 83"/>
                <a:gd name="T45" fmla="*/ 57 h 104"/>
                <a:gd name="T46" fmla="*/ 41 w 83"/>
                <a:gd name="T47" fmla="*/ 85 h 104"/>
                <a:gd name="T48" fmla="*/ 41 w 83"/>
                <a:gd name="T49" fmla="*/ 57 h 104"/>
                <a:gd name="T50" fmla="*/ 21 w 83"/>
                <a:gd name="T51" fmla="*/ 54 h 104"/>
                <a:gd name="T52" fmla="*/ 29 w 83"/>
                <a:gd name="T53" fmla="*/ 48 h 104"/>
                <a:gd name="T54" fmla="*/ 33 w 83"/>
                <a:gd name="T55" fmla="*/ 53 h 104"/>
                <a:gd name="T56" fmla="*/ 27 w 83"/>
                <a:gd name="T57" fmla="*/ 54 h 104"/>
                <a:gd name="T58" fmla="*/ 25 w 83"/>
                <a:gd name="T59" fmla="*/ 57 h 104"/>
                <a:gd name="T60" fmla="*/ 62 w 83"/>
                <a:gd name="T61" fmla="*/ 57 h 104"/>
                <a:gd name="T62" fmla="*/ 58 w 83"/>
                <a:gd name="T63" fmla="*/ 55 h 104"/>
                <a:gd name="T64" fmla="*/ 54 w 83"/>
                <a:gd name="T65" fmla="*/ 53 h 104"/>
                <a:gd name="T66" fmla="*/ 49 w 83"/>
                <a:gd name="T67" fmla="*/ 49 h 104"/>
                <a:gd name="T68" fmla="*/ 59 w 83"/>
                <a:gd name="T69" fmla="*/ 50 h 104"/>
                <a:gd name="T70" fmla="*/ 62 w 83"/>
                <a:gd name="T71" fmla="*/ 57 h 104"/>
                <a:gd name="T72" fmla="*/ 39 w 83"/>
                <a:gd name="T73" fmla="*/ 71 h 104"/>
                <a:gd name="T74" fmla="*/ 33 w 83"/>
                <a:gd name="T75" fmla="*/ 71 h 104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  <a:cxn ang="0">
                  <a:pos x="T28" y="T29"/>
                </a:cxn>
                <a:cxn ang="0">
                  <a:pos x="T30" y="T31"/>
                </a:cxn>
                <a:cxn ang="0">
                  <a:pos x="T32" y="T33"/>
                </a:cxn>
                <a:cxn ang="0">
                  <a:pos x="T34" y="T35"/>
                </a:cxn>
                <a:cxn ang="0">
                  <a:pos x="T36" y="T37"/>
                </a:cxn>
                <a:cxn ang="0">
                  <a:pos x="T38" y="T39"/>
                </a:cxn>
                <a:cxn ang="0">
                  <a:pos x="T40" y="T41"/>
                </a:cxn>
                <a:cxn ang="0">
                  <a:pos x="T42" y="T43"/>
                </a:cxn>
                <a:cxn ang="0">
                  <a:pos x="T44" y="T45"/>
                </a:cxn>
                <a:cxn ang="0">
                  <a:pos x="T46" y="T47"/>
                </a:cxn>
                <a:cxn ang="0">
                  <a:pos x="T48" y="T49"/>
                </a:cxn>
                <a:cxn ang="0">
                  <a:pos x="T50" y="T51"/>
                </a:cxn>
                <a:cxn ang="0">
                  <a:pos x="T52" y="T53"/>
                </a:cxn>
                <a:cxn ang="0">
                  <a:pos x="T54" y="T55"/>
                </a:cxn>
                <a:cxn ang="0">
                  <a:pos x="T56" y="T57"/>
                </a:cxn>
                <a:cxn ang="0">
                  <a:pos x="T58" y="T59"/>
                </a:cxn>
                <a:cxn ang="0">
                  <a:pos x="T60" y="T61"/>
                </a:cxn>
                <a:cxn ang="0">
                  <a:pos x="T62" y="T63"/>
                </a:cxn>
                <a:cxn ang="0">
                  <a:pos x="T64" y="T65"/>
                </a:cxn>
                <a:cxn ang="0">
                  <a:pos x="T66" y="T67"/>
                </a:cxn>
                <a:cxn ang="0">
                  <a:pos x="T68" y="T69"/>
                </a:cxn>
                <a:cxn ang="0">
                  <a:pos x="T70" y="T71"/>
                </a:cxn>
                <a:cxn ang="0">
                  <a:pos x="T72" y="T73"/>
                </a:cxn>
                <a:cxn ang="0">
                  <a:pos x="T74" y="T75"/>
                </a:cxn>
              </a:cxnLst>
              <a:rect l="0" t="0" r="r" b="b"/>
              <a:pathLst>
                <a:path w="83" h="104">
                  <a:moveTo>
                    <a:pt x="46" y="66"/>
                  </a:moveTo>
                  <a:cubicBezTo>
                    <a:pt x="48" y="66"/>
                    <a:pt x="49" y="69"/>
                    <a:pt x="49" y="71"/>
                  </a:cubicBezTo>
                  <a:cubicBezTo>
                    <a:pt x="49" y="74"/>
                    <a:pt x="48" y="76"/>
                    <a:pt x="46" y="76"/>
                  </a:cubicBezTo>
                  <a:cubicBezTo>
                    <a:pt x="45" y="76"/>
                    <a:pt x="43" y="74"/>
                    <a:pt x="43" y="71"/>
                  </a:cubicBezTo>
                  <a:cubicBezTo>
                    <a:pt x="43" y="69"/>
                    <a:pt x="45" y="66"/>
                    <a:pt x="46" y="66"/>
                  </a:cubicBezTo>
                  <a:close/>
                  <a:moveTo>
                    <a:pt x="60" y="99"/>
                  </a:moveTo>
                  <a:cubicBezTo>
                    <a:pt x="62" y="104"/>
                    <a:pt x="62" y="104"/>
                    <a:pt x="62" y="104"/>
                  </a:cubicBezTo>
                  <a:cubicBezTo>
                    <a:pt x="69" y="104"/>
                    <a:pt x="69" y="104"/>
                    <a:pt x="69" y="104"/>
                  </a:cubicBezTo>
                  <a:cubicBezTo>
                    <a:pt x="69" y="91"/>
                    <a:pt x="69" y="91"/>
                    <a:pt x="69" y="91"/>
                  </a:cubicBezTo>
                  <a:cubicBezTo>
                    <a:pt x="74" y="85"/>
                    <a:pt x="77" y="77"/>
                    <a:pt x="77" y="69"/>
                  </a:cubicBezTo>
                  <a:cubicBezTo>
                    <a:pt x="77" y="64"/>
                    <a:pt x="76" y="59"/>
                    <a:pt x="74" y="54"/>
                  </a:cubicBezTo>
                  <a:cubicBezTo>
                    <a:pt x="80" y="48"/>
                    <a:pt x="83" y="37"/>
                    <a:pt x="78" y="27"/>
                  </a:cubicBezTo>
                  <a:cubicBezTo>
                    <a:pt x="70" y="28"/>
                    <a:pt x="63" y="32"/>
                    <a:pt x="58" y="37"/>
                  </a:cubicBezTo>
                  <a:cubicBezTo>
                    <a:pt x="57" y="36"/>
                    <a:pt x="54" y="36"/>
                    <a:pt x="52" y="35"/>
                  </a:cubicBezTo>
                  <a:cubicBezTo>
                    <a:pt x="51" y="38"/>
                    <a:pt x="51" y="38"/>
                    <a:pt x="51" y="38"/>
                  </a:cubicBezTo>
                  <a:cubicBezTo>
                    <a:pt x="44" y="37"/>
                    <a:pt x="40" y="37"/>
                    <a:pt x="32" y="38"/>
                  </a:cubicBezTo>
                  <a:cubicBezTo>
                    <a:pt x="31" y="35"/>
                    <a:pt x="31" y="35"/>
                    <a:pt x="31" y="35"/>
                  </a:cubicBezTo>
                  <a:cubicBezTo>
                    <a:pt x="29" y="35"/>
                    <a:pt x="26" y="36"/>
                    <a:pt x="24" y="37"/>
                  </a:cubicBezTo>
                  <a:cubicBezTo>
                    <a:pt x="20" y="32"/>
                    <a:pt x="12" y="28"/>
                    <a:pt x="5" y="27"/>
                  </a:cubicBezTo>
                  <a:cubicBezTo>
                    <a:pt x="0" y="37"/>
                    <a:pt x="3" y="48"/>
                    <a:pt x="8" y="54"/>
                  </a:cubicBezTo>
                  <a:cubicBezTo>
                    <a:pt x="6" y="59"/>
                    <a:pt x="5" y="63"/>
                    <a:pt x="5" y="69"/>
                  </a:cubicBezTo>
                  <a:cubicBezTo>
                    <a:pt x="5" y="77"/>
                    <a:pt x="8" y="84"/>
                    <a:pt x="12" y="90"/>
                  </a:cubicBezTo>
                  <a:cubicBezTo>
                    <a:pt x="13" y="104"/>
                    <a:pt x="13" y="104"/>
                    <a:pt x="13" y="104"/>
                  </a:cubicBezTo>
                  <a:cubicBezTo>
                    <a:pt x="20" y="104"/>
                    <a:pt x="20" y="104"/>
                    <a:pt x="20" y="104"/>
                  </a:cubicBezTo>
                  <a:cubicBezTo>
                    <a:pt x="22" y="99"/>
                    <a:pt x="22" y="99"/>
                    <a:pt x="22" y="99"/>
                  </a:cubicBezTo>
                  <a:cubicBezTo>
                    <a:pt x="27" y="102"/>
                    <a:pt x="34" y="104"/>
                    <a:pt x="41" y="104"/>
                  </a:cubicBezTo>
                  <a:cubicBezTo>
                    <a:pt x="48" y="104"/>
                    <a:pt x="55" y="102"/>
                    <a:pt x="60" y="99"/>
                  </a:cubicBezTo>
                  <a:close/>
                  <a:moveTo>
                    <a:pt x="42" y="0"/>
                  </a:moveTo>
                  <a:cubicBezTo>
                    <a:pt x="47" y="0"/>
                    <a:pt x="51" y="2"/>
                    <a:pt x="54" y="5"/>
                  </a:cubicBezTo>
                  <a:cubicBezTo>
                    <a:pt x="57" y="8"/>
                    <a:pt x="59" y="13"/>
                    <a:pt x="59" y="17"/>
                  </a:cubicBezTo>
                  <a:cubicBezTo>
                    <a:pt x="59" y="22"/>
                    <a:pt x="57" y="26"/>
                    <a:pt x="54" y="30"/>
                  </a:cubicBezTo>
                  <a:cubicBezTo>
                    <a:pt x="51" y="33"/>
                    <a:pt x="47" y="35"/>
                    <a:pt x="42" y="35"/>
                  </a:cubicBezTo>
                  <a:cubicBezTo>
                    <a:pt x="37" y="35"/>
                    <a:pt x="33" y="33"/>
                    <a:pt x="30" y="30"/>
                  </a:cubicBezTo>
                  <a:cubicBezTo>
                    <a:pt x="27" y="26"/>
                    <a:pt x="25" y="22"/>
                    <a:pt x="25" y="17"/>
                  </a:cubicBezTo>
                  <a:cubicBezTo>
                    <a:pt x="25" y="13"/>
                    <a:pt x="27" y="8"/>
                    <a:pt x="30" y="5"/>
                  </a:cubicBezTo>
                  <a:cubicBezTo>
                    <a:pt x="33" y="2"/>
                    <a:pt x="37" y="0"/>
                    <a:pt x="42" y="0"/>
                  </a:cubicBezTo>
                  <a:close/>
                  <a:moveTo>
                    <a:pt x="49" y="10"/>
                  </a:moveTo>
                  <a:cubicBezTo>
                    <a:pt x="51" y="12"/>
                    <a:pt x="52" y="15"/>
                    <a:pt x="52" y="17"/>
                  </a:cubicBezTo>
                  <a:cubicBezTo>
                    <a:pt x="52" y="20"/>
                    <a:pt x="51" y="23"/>
                    <a:pt x="49" y="24"/>
                  </a:cubicBezTo>
                  <a:cubicBezTo>
                    <a:pt x="47" y="26"/>
                    <a:pt x="45" y="27"/>
                    <a:pt x="42" y="27"/>
                  </a:cubicBezTo>
                  <a:cubicBezTo>
                    <a:pt x="39" y="27"/>
                    <a:pt x="37" y="26"/>
                    <a:pt x="35" y="24"/>
                  </a:cubicBezTo>
                  <a:cubicBezTo>
                    <a:pt x="33" y="23"/>
                    <a:pt x="32" y="20"/>
                    <a:pt x="32" y="17"/>
                  </a:cubicBezTo>
                  <a:cubicBezTo>
                    <a:pt x="32" y="15"/>
                    <a:pt x="33" y="12"/>
                    <a:pt x="35" y="10"/>
                  </a:cubicBezTo>
                  <a:cubicBezTo>
                    <a:pt x="37" y="9"/>
                    <a:pt x="39" y="8"/>
                    <a:pt x="42" y="8"/>
                  </a:cubicBezTo>
                  <a:cubicBezTo>
                    <a:pt x="45" y="8"/>
                    <a:pt x="47" y="9"/>
                    <a:pt x="49" y="10"/>
                  </a:cubicBezTo>
                  <a:close/>
                  <a:moveTo>
                    <a:pt x="41" y="57"/>
                  </a:moveTo>
                  <a:cubicBezTo>
                    <a:pt x="33" y="57"/>
                    <a:pt x="27" y="64"/>
                    <a:pt x="27" y="71"/>
                  </a:cubicBezTo>
                  <a:cubicBezTo>
                    <a:pt x="27" y="79"/>
                    <a:pt x="33" y="85"/>
                    <a:pt x="41" y="85"/>
                  </a:cubicBezTo>
                  <a:cubicBezTo>
                    <a:pt x="49" y="85"/>
                    <a:pt x="55" y="79"/>
                    <a:pt x="55" y="71"/>
                  </a:cubicBezTo>
                  <a:cubicBezTo>
                    <a:pt x="55" y="64"/>
                    <a:pt x="49" y="57"/>
                    <a:pt x="41" y="57"/>
                  </a:cubicBezTo>
                  <a:close/>
                  <a:moveTo>
                    <a:pt x="21" y="57"/>
                  </a:moveTo>
                  <a:cubicBezTo>
                    <a:pt x="21" y="56"/>
                    <a:pt x="21" y="55"/>
                    <a:pt x="21" y="54"/>
                  </a:cubicBezTo>
                  <a:cubicBezTo>
                    <a:pt x="22" y="52"/>
                    <a:pt x="23" y="51"/>
                    <a:pt x="24" y="50"/>
                  </a:cubicBezTo>
                  <a:cubicBezTo>
                    <a:pt x="26" y="49"/>
                    <a:pt x="27" y="49"/>
                    <a:pt x="29" y="48"/>
                  </a:cubicBezTo>
                  <a:cubicBezTo>
                    <a:pt x="31" y="48"/>
                    <a:pt x="32" y="49"/>
                    <a:pt x="34" y="49"/>
                  </a:cubicBezTo>
                  <a:cubicBezTo>
                    <a:pt x="33" y="53"/>
                    <a:pt x="33" y="53"/>
                    <a:pt x="33" y="53"/>
                  </a:cubicBezTo>
                  <a:cubicBezTo>
                    <a:pt x="31" y="53"/>
                    <a:pt x="30" y="53"/>
                    <a:pt x="29" y="53"/>
                  </a:cubicBezTo>
                  <a:cubicBezTo>
                    <a:pt x="28" y="53"/>
                    <a:pt x="27" y="53"/>
                    <a:pt x="27" y="54"/>
                  </a:cubicBezTo>
                  <a:cubicBezTo>
                    <a:pt x="26" y="54"/>
                    <a:pt x="26" y="54"/>
                    <a:pt x="25" y="55"/>
                  </a:cubicBezTo>
                  <a:cubicBezTo>
                    <a:pt x="25" y="56"/>
                    <a:pt x="25" y="56"/>
                    <a:pt x="25" y="57"/>
                  </a:cubicBezTo>
                  <a:cubicBezTo>
                    <a:pt x="21" y="57"/>
                    <a:pt x="21" y="57"/>
                    <a:pt x="21" y="57"/>
                  </a:cubicBezTo>
                  <a:close/>
                  <a:moveTo>
                    <a:pt x="62" y="57"/>
                  </a:moveTo>
                  <a:cubicBezTo>
                    <a:pt x="58" y="57"/>
                    <a:pt x="58" y="57"/>
                    <a:pt x="58" y="57"/>
                  </a:cubicBezTo>
                  <a:cubicBezTo>
                    <a:pt x="58" y="56"/>
                    <a:pt x="58" y="56"/>
                    <a:pt x="58" y="55"/>
                  </a:cubicBezTo>
                  <a:cubicBezTo>
                    <a:pt x="57" y="54"/>
                    <a:pt x="57" y="54"/>
                    <a:pt x="56" y="54"/>
                  </a:cubicBezTo>
                  <a:cubicBezTo>
                    <a:pt x="56" y="53"/>
                    <a:pt x="55" y="53"/>
                    <a:pt x="54" y="53"/>
                  </a:cubicBezTo>
                  <a:cubicBezTo>
                    <a:pt x="53" y="53"/>
                    <a:pt x="51" y="53"/>
                    <a:pt x="50" y="53"/>
                  </a:cubicBezTo>
                  <a:cubicBezTo>
                    <a:pt x="49" y="49"/>
                    <a:pt x="49" y="49"/>
                    <a:pt x="49" y="49"/>
                  </a:cubicBezTo>
                  <a:cubicBezTo>
                    <a:pt x="50" y="49"/>
                    <a:pt x="52" y="48"/>
                    <a:pt x="54" y="48"/>
                  </a:cubicBezTo>
                  <a:cubicBezTo>
                    <a:pt x="56" y="49"/>
                    <a:pt x="57" y="49"/>
                    <a:pt x="59" y="50"/>
                  </a:cubicBezTo>
                  <a:cubicBezTo>
                    <a:pt x="60" y="51"/>
                    <a:pt x="61" y="52"/>
                    <a:pt x="62" y="54"/>
                  </a:cubicBezTo>
                  <a:cubicBezTo>
                    <a:pt x="62" y="55"/>
                    <a:pt x="62" y="56"/>
                    <a:pt x="62" y="57"/>
                  </a:cubicBezTo>
                  <a:close/>
                  <a:moveTo>
                    <a:pt x="36" y="66"/>
                  </a:moveTo>
                  <a:cubicBezTo>
                    <a:pt x="37" y="66"/>
                    <a:pt x="39" y="69"/>
                    <a:pt x="39" y="71"/>
                  </a:cubicBezTo>
                  <a:cubicBezTo>
                    <a:pt x="39" y="74"/>
                    <a:pt x="37" y="76"/>
                    <a:pt x="36" y="76"/>
                  </a:cubicBezTo>
                  <a:cubicBezTo>
                    <a:pt x="34" y="76"/>
                    <a:pt x="33" y="74"/>
                    <a:pt x="33" y="71"/>
                  </a:cubicBezTo>
                  <a:cubicBezTo>
                    <a:pt x="33" y="69"/>
                    <a:pt x="34" y="66"/>
                    <a:pt x="36" y="66"/>
                  </a:cubicBezTo>
                  <a:close/>
                </a:path>
              </a:pathLst>
            </a:custGeom>
            <a:solidFill>
              <a:schemeClr val="bg1"/>
            </a:solidFill>
            <a:ln>
              <a:noFill/>
            </a:ln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>
              <a:defPPr>
                <a:defRPr lang="en-US"/>
              </a:defPPr>
              <a:lvl1pPr marL="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1pPr>
              <a:lvl2pPr marL="4572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2pPr>
              <a:lvl3pPr marL="9144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3pPr>
              <a:lvl4pPr marL="13716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4pPr>
              <a:lvl5pPr marL="18288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5pPr>
              <a:lvl6pPr marL="22860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6pPr>
              <a:lvl7pPr marL="27432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7pPr>
              <a:lvl8pPr marL="32004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8pPr>
              <a:lvl9pPr marL="36576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9pPr>
            </a:lstStyle>
            <a:p>
              <a:endParaRPr lang="zh-CN" altLang="en-US">
                <a:solidFill>
                  <a:prstClr val="black"/>
                </a:solidFill>
              </a:endParaRPr>
            </a:p>
          </p:txBody>
        </p:sp>
      </p:grpSp>
      <p:grpSp>
        <p:nvGrpSpPr>
          <p:cNvPr id="25" name="Group 24"/>
          <p:cNvGrpSpPr/>
          <p:nvPr/>
        </p:nvGrpSpPr>
        <p:grpSpPr>
          <a:xfrm>
            <a:off x="9171211" y="2338017"/>
            <a:ext cx="791681" cy="791680"/>
            <a:chOff x="3116627" y="1902439"/>
            <a:chExt cx="791681" cy="791680"/>
          </a:xfrm>
        </p:grpSpPr>
        <p:sp>
          <p:nvSpPr>
            <p:cNvPr id="50" name="Freeform 49"/>
            <p:cNvSpPr>
              <a:spLocks/>
            </p:cNvSpPr>
            <p:nvPr/>
          </p:nvSpPr>
          <p:spPr bwMode="auto">
            <a:xfrm>
              <a:off x="3116627" y="1902439"/>
              <a:ext cx="791681" cy="791680"/>
            </a:xfrm>
            <a:custGeom>
              <a:avLst/>
              <a:gdLst>
                <a:gd name="T0" fmla="*/ 372 w 452"/>
                <a:gd name="T1" fmla="*/ 371 h 452"/>
                <a:gd name="T2" fmla="*/ 80 w 452"/>
                <a:gd name="T3" fmla="*/ 371 h 452"/>
                <a:gd name="T4" fmla="*/ 80 w 452"/>
                <a:gd name="T5" fmla="*/ 80 h 452"/>
                <a:gd name="T6" fmla="*/ 372 w 452"/>
                <a:gd name="T7" fmla="*/ 80 h 452"/>
                <a:gd name="T8" fmla="*/ 372 w 452"/>
                <a:gd name="T9" fmla="*/ 371 h 452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</a:cxnLst>
              <a:rect l="0" t="0" r="r" b="b"/>
              <a:pathLst>
                <a:path w="452" h="452">
                  <a:moveTo>
                    <a:pt x="372" y="371"/>
                  </a:moveTo>
                  <a:cubicBezTo>
                    <a:pt x="291" y="452"/>
                    <a:pt x="161" y="452"/>
                    <a:pt x="80" y="371"/>
                  </a:cubicBezTo>
                  <a:cubicBezTo>
                    <a:pt x="0" y="291"/>
                    <a:pt x="0" y="160"/>
                    <a:pt x="80" y="80"/>
                  </a:cubicBezTo>
                  <a:cubicBezTo>
                    <a:pt x="161" y="0"/>
                    <a:pt x="291" y="0"/>
                    <a:pt x="372" y="80"/>
                  </a:cubicBezTo>
                  <a:cubicBezTo>
                    <a:pt x="452" y="160"/>
                    <a:pt x="452" y="291"/>
                    <a:pt x="372" y="371"/>
                  </a:cubicBezTo>
                  <a:close/>
                </a:path>
              </a:pathLst>
            </a:custGeom>
            <a:solidFill>
              <a:schemeClr val="accent4"/>
            </a:solidFill>
            <a:ln>
              <a:noFill/>
            </a:ln>
            <a:extLst/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en-GB"/>
            </a:p>
          </p:txBody>
        </p:sp>
        <p:sp>
          <p:nvSpPr>
            <p:cNvPr id="51" name="Freeform 50"/>
            <p:cNvSpPr>
              <a:spLocks noEditPoints="1"/>
            </p:cNvSpPr>
            <p:nvPr/>
          </p:nvSpPr>
          <p:spPr bwMode="auto">
            <a:xfrm>
              <a:off x="3340719" y="2138482"/>
              <a:ext cx="343494" cy="329615"/>
            </a:xfrm>
            <a:custGeom>
              <a:avLst/>
              <a:gdLst>
                <a:gd name="T0" fmla="*/ 80 w 198"/>
                <a:gd name="T1" fmla="*/ 39 h 190"/>
                <a:gd name="T2" fmla="*/ 32 w 198"/>
                <a:gd name="T3" fmla="*/ 39 h 190"/>
                <a:gd name="T4" fmla="*/ 24 w 198"/>
                <a:gd name="T5" fmla="*/ 52 h 190"/>
                <a:gd name="T6" fmla="*/ 32 w 198"/>
                <a:gd name="T7" fmla="*/ 65 h 190"/>
                <a:gd name="T8" fmla="*/ 80 w 198"/>
                <a:gd name="T9" fmla="*/ 65 h 190"/>
                <a:gd name="T10" fmla="*/ 80 w 198"/>
                <a:gd name="T11" fmla="*/ 39 h 190"/>
                <a:gd name="T12" fmla="*/ 80 w 198"/>
                <a:gd name="T13" fmla="*/ 39 h 190"/>
                <a:gd name="T14" fmla="*/ 114 w 198"/>
                <a:gd name="T15" fmla="*/ 65 h 190"/>
                <a:gd name="T16" fmla="*/ 170 w 198"/>
                <a:gd name="T17" fmla="*/ 65 h 190"/>
                <a:gd name="T18" fmla="*/ 177 w 198"/>
                <a:gd name="T19" fmla="*/ 65 h 190"/>
                <a:gd name="T20" fmla="*/ 179 w 198"/>
                <a:gd name="T21" fmla="*/ 69 h 190"/>
                <a:gd name="T22" fmla="*/ 194 w 198"/>
                <a:gd name="T23" fmla="*/ 93 h 190"/>
                <a:gd name="T24" fmla="*/ 198 w 198"/>
                <a:gd name="T25" fmla="*/ 99 h 190"/>
                <a:gd name="T26" fmla="*/ 194 w 198"/>
                <a:gd name="T27" fmla="*/ 103 h 190"/>
                <a:gd name="T28" fmla="*/ 179 w 198"/>
                <a:gd name="T29" fmla="*/ 127 h 190"/>
                <a:gd name="T30" fmla="*/ 177 w 198"/>
                <a:gd name="T31" fmla="*/ 134 h 190"/>
                <a:gd name="T32" fmla="*/ 170 w 198"/>
                <a:gd name="T33" fmla="*/ 134 h 190"/>
                <a:gd name="T34" fmla="*/ 114 w 198"/>
                <a:gd name="T35" fmla="*/ 134 h 190"/>
                <a:gd name="T36" fmla="*/ 114 w 198"/>
                <a:gd name="T37" fmla="*/ 164 h 190"/>
                <a:gd name="T38" fmla="*/ 164 w 198"/>
                <a:gd name="T39" fmla="*/ 164 h 190"/>
                <a:gd name="T40" fmla="*/ 164 w 198"/>
                <a:gd name="T41" fmla="*/ 190 h 190"/>
                <a:gd name="T42" fmla="*/ 37 w 198"/>
                <a:gd name="T43" fmla="*/ 190 h 190"/>
                <a:gd name="T44" fmla="*/ 37 w 198"/>
                <a:gd name="T45" fmla="*/ 164 h 190"/>
                <a:gd name="T46" fmla="*/ 82 w 198"/>
                <a:gd name="T47" fmla="*/ 164 h 190"/>
                <a:gd name="T48" fmla="*/ 82 w 198"/>
                <a:gd name="T49" fmla="*/ 86 h 190"/>
                <a:gd name="T50" fmla="*/ 26 w 198"/>
                <a:gd name="T51" fmla="*/ 86 h 190"/>
                <a:gd name="T52" fmla="*/ 19 w 198"/>
                <a:gd name="T53" fmla="*/ 86 h 190"/>
                <a:gd name="T54" fmla="*/ 17 w 198"/>
                <a:gd name="T55" fmla="*/ 80 h 190"/>
                <a:gd name="T56" fmla="*/ 2 w 198"/>
                <a:gd name="T57" fmla="*/ 56 h 190"/>
                <a:gd name="T58" fmla="*/ 0 w 198"/>
                <a:gd name="T59" fmla="*/ 52 h 190"/>
                <a:gd name="T60" fmla="*/ 2 w 198"/>
                <a:gd name="T61" fmla="*/ 45 h 190"/>
                <a:gd name="T62" fmla="*/ 17 w 198"/>
                <a:gd name="T63" fmla="*/ 21 h 190"/>
                <a:gd name="T64" fmla="*/ 19 w 198"/>
                <a:gd name="T65" fmla="*/ 17 h 190"/>
                <a:gd name="T66" fmla="*/ 26 w 198"/>
                <a:gd name="T67" fmla="*/ 17 h 190"/>
                <a:gd name="T68" fmla="*/ 82 w 198"/>
                <a:gd name="T69" fmla="*/ 17 h 190"/>
                <a:gd name="T70" fmla="*/ 82 w 198"/>
                <a:gd name="T71" fmla="*/ 13 h 190"/>
                <a:gd name="T72" fmla="*/ 99 w 198"/>
                <a:gd name="T73" fmla="*/ 0 h 190"/>
                <a:gd name="T74" fmla="*/ 114 w 198"/>
                <a:gd name="T75" fmla="*/ 13 h 190"/>
                <a:gd name="T76" fmla="*/ 114 w 198"/>
                <a:gd name="T77" fmla="*/ 65 h 190"/>
                <a:gd name="T78" fmla="*/ 114 w 198"/>
                <a:gd name="T79" fmla="*/ 65 h 190"/>
                <a:gd name="T80" fmla="*/ 166 w 198"/>
                <a:gd name="T81" fmla="*/ 84 h 190"/>
                <a:gd name="T82" fmla="*/ 116 w 198"/>
                <a:gd name="T83" fmla="*/ 84 h 190"/>
                <a:gd name="T84" fmla="*/ 116 w 198"/>
                <a:gd name="T85" fmla="*/ 112 h 190"/>
                <a:gd name="T86" fmla="*/ 166 w 198"/>
                <a:gd name="T87" fmla="*/ 112 h 190"/>
                <a:gd name="T88" fmla="*/ 175 w 198"/>
                <a:gd name="T89" fmla="*/ 99 h 190"/>
                <a:gd name="T90" fmla="*/ 166 w 198"/>
                <a:gd name="T91" fmla="*/ 84 h 190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  <a:cxn ang="0">
                  <a:pos x="T28" y="T29"/>
                </a:cxn>
                <a:cxn ang="0">
                  <a:pos x="T30" y="T31"/>
                </a:cxn>
                <a:cxn ang="0">
                  <a:pos x="T32" y="T33"/>
                </a:cxn>
                <a:cxn ang="0">
                  <a:pos x="T34" y="T35"/>
                </a:cxn>
                <a:cxn ang="0">
                  <a:pos x="T36" y="T37"/>
                </a:cxn>
                <a:cxn ang="0">
                  <a:pos x="T38" y="T39"/>
                </a:cxn>
                <a:cxn ang="0">
                  <a:pos x="T40" y="T41"/>
                </a:cxn>
                <a:cxn ang="0">
                  <a:pos x="T42" y="T43"/>
                </a:cxn>
                <a:cxn ang="0">
                  <a:pos x="T44" y="T45"/>
                </a:cxn>
                <a:cxn ang="0">
                  <a:pos x="T46" y="T47"/>
                </a:cxn>
                <a:cxn ang="0">
                  <a:pos x="T48" y="T49"/>
                </a:cxn>
                <a:cxn ang="0">
                  <a:pos x="T50" y="T51"/>
                </a:cxn>
                <a:cxn ang="0">
                  <a:pos x="T52" y="T53"/>
                </a:cxn>
                <a:cxn ang="0">
                  <a:pos x="T54" y="T55"/>
                </a:cxn>
                <a:cxn ang="0">
                  <a:pos x="T56" y="T57"/>
                </a:cxn>
                <a:cxn ang="0">
                  <a:pos x="T58" y="T59"/>
                </a:cxn>
                <a:cxn ang="0">
                  <a:pos x="T60" y="T61"/>
                </a:cxn>
                <a:cxn ang="0">
                  <a:pos x="T62" y="T63"/>
                </a:cxn>
                <a:cxn ang="0">
                  <a:pos x="T64" y="T65"/>
                </a:cxn>
                <a:cxn ang="0">
                  <a:pos x="T66" y="T67"/>
                </a:cxn>
                <a:cxn ang="0">
                  <a:pos x="T68" y="T69"/>
                </a:cxn>
                <a:cxn ang="0">
                  <a:pos x="T70" y="T71"/>
                </a:cxn>
                <a:cxn ang="0">
                  <a:pos x="T72" y="T73"/>
                </a:cxn>
                <a:cxn ang="0">
                  <a:pos x="T74" y="T75"/>
                </a:cxn>
                <a:cxn ang="0">
                  <a:pos x="T76" y="T77"/>
                </a:cxn>
                <a:cxn ang="0">
                  <a:pos x="T78" y="T79"/>
                </a:cxn>
                <a:cxn ang="0">
                  <a:pos x="T80" y="T81"/>
                </a:cxn>
                <a:cxn ang="0">
                  <a:pos x="T82" y="T83"/>
                </a:cxn>
                <a:cxn ang="0">
                  <a:pos x="T84" y="T85"/>
                </a:cxn>
                <a:cxn ang="0">
                  <a:pos x="T86" y="T87"/>
                </a:cxn>
                <a:cxn ang="0">
                  <a:pos x="T88" y="T89"/>
                </a:cxn>
                <a:cxn ang="0">
                  <a:pos x="T90" y="T91"/>
                </a:cxn>
              </a:cxnLst>
              <a:rect l="0" t="0" r="r" b="b"/>
              <a:pathLst>
                <a:path w="198" h="190">
                  <a:moveTo>
                    <a:pt x="80" y="39"/>
                  </a:moveTo>
                  <a:lnTo>
                    <a:pt x="32" y="39"/>
                  </a:lnTo>
                  <a:lnTo>
                    <a:pt x="24" y="52"/>
                  </a:lnTo>
                  <a:lnTo>
                    <a:pt x="32" y="65"/>
                  </a:lnTo>
                  <a:lnTo>
                    <a:pt x="80" y="65"/>
                  </a:lnTo>
                  <a:lnTo>
                    <a:pt x="80" y="39"/>
                  </a:lnTo>
                  <a:lnTo>
                    <a:pt x="80" y="39"/>
                  </a:lnTo>
                  <a:close/>
                  <a:moveTo>
                    <a:pt x="114" y="65"/>
                  </a:moveTo>
                  <a:lnTo>
                    <a:pt x="170" y="65"/>
                  </a:lnTo>
                  <a:lnTo>
                    <a:pt x="177" y="65"/>
                  </a:lnTo>
                  <a:lnTo>
                    <a:pt x="179" y="69"/>
                  </a:lnTo>
                  <a:lnTo>
                    <a:pt x="194" y="93"/>
                  </a:lnTo>
                  <a:lnTo>
                    <a:pt x="198" y="99"/>
                  </a:lnTo>
                  <a:lnTo>
                    <a:pt x="194" y="103"/>
                  </a:lnTo>
                  <a:lnTo>
                    <a:pt x="179" y="127"/>
                  </a:lnTo>
                  <a:lnTo>
                    <a:pt x="177" y="134"/>
                  </a:lnTo>
                  <a:lnTo>
                    <a:pt x="170" y="134"/>
                  </a:lnTo>
                  <a:lnTo>
                    <a:pt x="114" y="134"/>
                  </a:lnTo>
                  <a:lnTo>
                    <a:pt x="114" y="164"/>
                  </a:lnTo>
                  <a:lnTo>
                    <a:pt x="164" y="164"/>
                  </a:lnTo>
                  <a:lnTo>
                    <a:pt x="164" y="190"/>
                  </a:lnTo>
                  <a:lnTo>
                    <a:pt x="37" y="190"/>
                  </a:lnTo>
                  <a:lnTo>
                    <a:pt x="37" y="164"/>
                  </a:lnTo>
                  <a:lnTo>
                    <a:pt x="82" y="164"/>
                  </a:lnTo>
                  <a:lnTo>
                    <a:pt x="82" y="86"/>
                  </a:lnTo>
                  <a:lnTo>
                    <a:pt x="26" y="86"/>
                  </a:lnTo>
                  <a:lnTo>
                    <a:pt x="19" y="86"/>
                  </a:lnTo>
                  <a:lnTo>
                    <a:pt x="17" y="80"/>
                  </a:lnTo>
                  <a:lnTo>
                    <a:pt x="2" y="56"/>
                  </a:lnTo>
                  <a:lnTo>
                    <a:pt x="0" y="52"/>
                  </a:lnTo>
                  <a:lnTo>
                    <a:pt x="2" y="45"/>
                  </a:lnTo>
                  <a:lnTo>
                    <a:pt x="17" y="21"/>
                  </a:lnTo>
                  <a:lnTo>
                    <a:pt x="19" y="17"/>
                  </a:lnTo>
                  <a:lnTo>
                    <a:pt x="26" y="17"/>
                  </a:lnTo>
                  <a:lnTo>
                    <a:pt x="82" y="17"/>
                  </a:lnTo>
                  <a:lnTo>
                    <a:pt x="82" y="13"/>
                  </a:lnTo>
                  <a:lnTo>
                    <a:pt x="99" y="0"/>
                  </a:lnTo>
                  <a:lnTo>
                    <a:pt x="114" y="13"/>
                  </a:lnTo>
                  <a:lnTo>
                    <a:pt x="114" y="65"/>
                  </a:lnTo>
                  <a:lnTo>
                    <a:pt x="114" y="65"/>
                  </a:lnTo>
                  <a:close/>
                  <a:moveTo>
                    <a:pt x="166" y="84"/>
                  </a:moveTo>
                  <a:lnTo>
                    <a:pt x="116" y="84"/>
                  </a:lnTo>
                  <a:lnTo>
                    <a:pt x="116" y="112"/>
                  </a:lnTo>
                  <a:lnTo>
                    <a:pt x="166" y="112"/>
                  </a:lnTo>
                  <a:lnTo>
                    <a:pt x="175" y="99"/>
                  </a:lnTo>
                  <a:lnTo>
                    <a:pt x="166" y="84"/>
                  </a:lnTo>
                  <a:close/>
                </a:path>
              </a:pathLst>
            </a:custGeom>
            <a:solidFill>
              <a:schemeClr val="bg1"/>
            </a:solidFill>
            <a:ln>
              <a:noFill/>
            </a:ln>
            <a:extLst/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>
              <a:defPPr>
                <a:defRPr lang="en-US"/>
              </a:defPPr>
              <a:lvl1pPr marL="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1pPr>
              <a:lvl2pPr marL="4572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2pPr>
              <a:lvl3pPr marL="9144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3pPr>
              <a:lvl4pPr marL="13716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4pPr>
              <a:lvl5pPr marL="18288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5pPr>
              <a:lvl6pPr marL="22860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6pPr>
              <a:lvl7pPr marL="27432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7pPr>
              <a:lvl8pPr marL="32004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8pPr>
              <a:lvl9pPr marL="36576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9pPr>
            </a:lstStyle>
            <a:p>
              <a:endParaRPr lang="zh-CN" altLang="en-US">
                <a:solidFill>
                  <a:prstClr val="black"/>
                </a:solidFill>
              </a:endParaRPr>
            </a:p>
          </p:txBody>
        </p:sp>
      </p:grpSp>
      <p:grpSp>
        <p:nvGrpSpPr>
          <p:cNvPr id="26" name="Group 25"/>
          <p:cNvGrpSpPr/>
          <p:nvPr/>
        </p:nvGrpSpPr>
        <p:grpSpPr>
          <a:xfrm>
            <a:off x="10329163" y="1754007"/>
            <a:ext cx="716243" cy="717175"/>
            <a:chOff x="4153439" y="1893552"/>
            <a:chExt cx="568766" cy="569506"/>
          </a:xfrm>
        </p:grpSpPr>
        <p:sp>
          <p:nvSpPr>
            <p:cNvPr id="48" name="Freeform 47"/>
            <p:cNvSpPr>
              <a:spLocks/>
            </p:cNvSpPr>
            <p:nvPr/>
          </p:nvSpPr>
          <p:spPr bwMode="auto">
            <a:xfrm>
              <a:off x="4153439" y="1893552"/>
              <a:ext cx="568766" cy="569506"/>
            </a:xfrm>
            <a:custGeom>
              <a:avLst/>
              <a:gdLst>
                <a:gd name="T0" fmla="*/ 268 w 325"/>
                <a:gd name="T1" fmla="*/ 268 h 325"/>
                <a:gd name="T2" fmla="*/ 58 w 325"/>
                <a:gd name="T3" fmla="*/ 268 h 325"/>
                <a:gd name="T4" fmla="*/ 58 w 325"/>
                <a:gd name="T5" fmla="*/ 58 h 325"/>
                <a:gd name="T6" fmla="*/ 268 w 325"/>
                <a:gd name="T7" fmla="*/ 58 h 325"/>
                <a:gd name="T8" fmla="*/ 268 w 325"/>
                <a:gd name="T9" fmla="*/ 268 h 325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</a:cxnLst>
              <a:rect l="0" t="0" r="r" b="b"/>
              <a:pathLst>
                <a:path w="325" h="325">
                  <a:moveTo>
                    <a:pt x="268" y="268"/>
                  </a:moveTo>
                  <a:cubicBezTo>
                    <a:pt x="210" y="325"/>
                    <a:pt x="116" y="325"/>
                    <a:pt x="58" y="268"/>
                  </a:cubicBezTo>
                  <a:cubicBezTo>
                    <a:pt x="0" y="210"/>
                    <a:pt x="0" y="116"/>
                    <a:pt x="58" y="58"/>
                  </a:cubicBezTo>
                  <a:cubicBezTo>
                    <a:pt x="116" y="0"/>
                    <a:pt x="210" y="0"/>
                    <a:pt x="268" y="58"/>
                  </a:cubicBezTo>
                  <a:cubicBezTo>
                    <a:pt x="325" y="116"/>
                    <a:pt x="325" y="210"/>
                    <a:pt x="268" y="268"/>
                  </a:cubicBezTo>
                  <a:close/>
                </a:path>
              </a:pathLst>
            </a:custGeom>
            <a:solidFill>
              <a:schemeClr val="accent5"/>
            </a:solidFill>
            <a:ln>
              <a:noFill/>
            </a:ln>
            <a:extLst/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en-GB"/>
            </a:p>
          </p:txBody>
        </p:sp>
        <p:sp>
          <p:nvSpPr>
            <p:cNvPr id="49" name="Freeform 48"/>
            <p:cNvSpPr>
              <a:spLocks noEditPoints="1"/>
            </p:cNvSpPr>
            <p:nvPr/>
          </p:nvSpPr>
          <p:spPr bwMode="auto">
            <a:xfrm>
              <a:off x="4301088" y="2049872"/>
              <a:ext cx="253770" cy="248036"/>
            </a:xfrm>
            <a:custGeom>
              <a:avLst/>
              <a:gdLst>
                <a:gd name="T0" fmla="*/ 74 w 82"/>
                <a:gd name="T1" fmla="*/ 6 h 80"/>
                <a:gd name="T2" fmla="*/ 67 w 82"/>
                <a:gd name="T3" fmla="*/ 27 h 80"/>
                <a:gd name="T4" fmla="*/ 65 w 82"/>
                <a:gd name="T5" fmla="*/ 30 h 80"/>
                <a:gd name="T6" fmla="*/ 75 w 82"/>
                <a:gd name="T7" fmla="*/ 71 h 80"/>
                <a:gd name="T8" fmla="*/ 66 w 82"/>
                <a:gd name="T9" fmla="*/ 80 h 80"/>
                <a:gd name="T10" fmla="*/ 44 w 82"/>
                <a:gd name="T11" fmla="*/ 50 h 80"/>
                <a:gd name="T12" fmla="*/ 36 w 82"/>
                <a:gd name="T13" fmla="*/ 57 h 80"/>
                <a:gd name="T14" fmla="*/ 39 w 82"/>
                <a:gd name="T15" fmla="*/ 70 h 80"/>
                <a:gd name="T16" fmla="*/ 34 w 82"/>
                <a:gd name="T17" fmla="*/ 75 h 80"/>
                <a:gd name="T18" fmla="*/ 26 w 82"/>
                <a:gd name="T19" fmla="*/ 61 h 80"/>
                <a:gd name="T20" fmla="*/ 21 w 82"/>
                <a:gd name="T21" fmla="*/ 67 h 80"/>
                <a:gd name="T22" fmla="*/ 16 w 82"/>
                <a:gd name="T23" fmla="*/ 62 h 80"/>
                <a:gd name="T24" fmla="*/ 21 w 82"/>
                <a:gd name="T25" fmla="*/ 57 h 80"/>
                <a:gd name="T26" fmla="*/ 7 w 82"/>
                <a:gd name="T27" fmla="*/ 50 h 80"/>
                <a:gd name="T28" fmla="*/ 12 w 82"/>
                <a:gd name="T29" fmla="*/ 44 h 80"/>
                <a:gd name="T30" fmla="*/ 25 w 82"/>
                <a:gd name="T31" fmla="*/ 47 h 80"/>
                <a:gd name="T32" fmla="*/ 32 w 82"/>
                <a:gd name="T33" fmla="*/ 39 h 80"/>
                <a:gd name="T34" fmla="*/ 0 w 82"/>
                <a:gd name="T35" fmla="*/ 18 h 80"/>
                <a:gd name="T36" fmla="*/ 9 w 82"/>
                <a:gd name="T37" fmla="*/ 8 h 80"/>
                <a:gd name="T38" fmla="*/ 51 w 82"/>
                <a:gd name="T39" fmla="*/ 16 h 80"/>
                <a:gd name="T40" fmla="*/ 53 w 82"/>
                <a:gd name="T41" fmla="*/ 13 h 80"/>
                <a:gd name="T42" fmla="*/ 74 w 82"/>
                <a:gd name="T43" fmla="*/ 6 h 80"/>
                <a:gd name="T44" fmla="*/ 82 w 82"/>
                <a:gd name="T45" fmla="*/ 50 h 80"/>
                <a:gd name="T46" fmla="*/ 74 w 82"/>
                <a:gd name="T47" fmla="*/ 42 h 80"/>
                <a:gd name="T48" fmla="*/ 72 w 82"/>
                <a:gd name="T49" fmla="*/ 44 h 80"/>
                <a:gd name="T50" fmla="*/ 76 w 82"/>
                <a:gd name="T51" fmla="*/ 57 h 80"/>
                <a:gd name="T52" fmla="*/ 82 w 82"/>
                <a:gd name="T53" fmla="*/ 50 h 80"/>
                <a:gd name="T54" fmla="*/ 29 w 82"/>
                <a:gd name="T55" fmla="*/ 0 h 80"/>
                <a:gd name="T56" fmla="*/ 23 w 82"/>
                <a:gd name="T57" fmla="*/ 7 h 80"/>
                <a:gd name="T58" fmla="*/ 36 w 82"/>
                <a:gd name="T59" fmla="*/ 10 h 80"/>
                <a:gd name="T60" fmla="*/ 37 w 82"/>
                <a:gd name="T61" fmla="*/ 8 h 80"/>
                <a:gd name="T62" fmla="*/ 29 w 82"/>
                <a:gd name="T63" fmla="*/ 0 h 80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  <a:cxn ang="0">
                  <a:pos x="T28" y="T29"/>
                </a:cxn>
                <a:cxn ang="0">
                  <a:pos x="T30" y="T31"/>
                </a:cxn>
                <a:cxn ang="0">
                  <a:pos x="T32" y="T33"/>
                </a:cxn>
                <a:cxn ang="0">
                  <a:pos x="T34" y="T35"/>
                </a:cxn>
                <a:cxn ang="0">
                  <a:pos x="T36" y="T37"/>
                </a:cxn>
                <a:cxn ang="0">
                  <a:pos x="T38" y="T39"/>
                </a:cxn>
                <a:cxn ang="0">
                  <a:pos x="T40" y="T41"/>
                </a:cxn>
                <a:cxn ang="0">
                  <a:pos x="T42" y="T43"/>
                </a:cxn>
                <a:cxn ang="0">
                  <a:pos x="T44" y="T45"/>
                </a:cxn>
                <a:cxn ang="0">
                  <a:pos x="T46" y="T47"/>
                </a:cxn>
                <a:cxn ang="0">
                  <a:pos x="T48" y="T49"/>
                </a:cxn>
                <a:cxn ang="0">
                  <a:pos x="T50" y="T51"/>
                </a:cxn>
                <a:cxn ang="0">
                  <a:pos x="T52" y="T53"/>
                </a:cxn>
                <a:cxn ang="0">
                  <a:pos x="T54" y="T55"/>
                </a:cxn>
                <a:cxn ang="0">
                  <a:pos x="T56" y="T57"/>
                </a:cxn>
                <a:cxn ang="0">
                  <a:pos x="T58" y="T59"/>
                </a:cxn>
                <a:cxn ang="0">
                  <a:pos x="T60" y="T61"/>
                </a:cxn>
                <a:cxn ang="0">
                  <a:pos x="T62" y="T63"/>
                </a:cxn>
              </a:cxnLst>
              <a:rect l="0" t="0" r="r" b="b"/>
              <a:pathLst>
                <a:path w="82" h="80">
                  <a:moveTo>
                    <a:pt x="74" y="6"/>
                  </a:moveTo>
                  <a:cubicBezTo>
                    <a:pt x="76" y="15"/>
                    <a:pt x="74" y="21"/>
                    <a:pt x="67" y="27"/>
                  </a:cubicBezTo>
                  <a:cubicBezTo>
                    <a:pt x="65" y="30"/>
                    <a:pt x="65" y="30"/>
                    <a:pt x="65" y="30"/>
                  </a:cubicBezTo>
                  <a:cubicBezTo>
                    <a:pt x="75" y="71"/>
                    <a:pt x="75" y="71"/>
                    <a:pt x="75" y="71"/>
                  </a:cubicBezTo>
                  <a:cubicBezTo>
                    <a:pt x="66" y="80"/>
                    <a:pt x="66" y="80"/>
                    <a:pt x="66" y="80"/>
                  </a:cubicBezTo>
                  <a:cubicBezTo>
                    <a:pt x="44" y="50"/>
                    <a:pt x="44" y="50"/>
                    <a:pt x="44" y="50"/>
                  </a:cubicBezTo>
                  <a:cubicBezTo>
                    <a:pt x="36" y="57"/>
                    <a:pt x="36" y="57"/>
                    <a:pt x="36" y="57"/>
                  </a:cubicBezTo>
                  <a:cubicBezTo>
                    <a:pt x="39" y="70"/>
                    <a:pt x="39" y="70"/>
                    <a:pt x="39" y="70"/>
                  </a:cubicBezTo>
                  <a:cubicBezTo>
                    <a:pt x="34" y="75"/>
                    <a:pt x="34" y="75"/>
                    <a:pt x="34" y="75"/>
                  </a:cubicBezTo>
                  <a:cubicBezTo>
                    <a:pt x="26" y="61"/>
                    <a:pt x="26" y="61"/>
                    <a:pt x="26" y="61"/>
                  </a:cubicBezTo>
                  <a:cubicBezTo>
                    <a:pt x="21" y="67"/>
                    <a:pt x="21" y="67"/>
                    <a:pt x="21" y="67"/>
                  </a:cubicBezTo>
                  <a:cubicBezTo>
                    <a:pt x="16" y="62"/>
                    <a:pt x="16" y="62"/>
                    <a:pt x="16" y="62"/>
                  </a:cubicBezTo>
                  <a:cubicBezTo>
                    <a:pt x="21" y="57"/>
                    <a:pt x="21" y="57"/>
                    <a:pt x="21" y="57"/>
                  </a:cubicBezTo>
                  <a:cubicBezTo>
                    <a:pt x="7" y="50"/>
                    <a:pt x="7" y="50"/>
                    <a:pt x="7" y="50"/>
                  </a:cubicBezTo>
                  <a:cubicBezTo>
                    <a:pt x="12" y="44"/>
                    <a:pt x="12" y="44"/>
                    <a:pt x="12" y="44"/>
                  </a:cubicBezTo>
                  <a:cubicBezTo>
                    <a:pt x="25" y="47"/>
                    <a:pt x="25" y="47"/>
                    <a:pt x="25" y="47"/>
                  </a:cubicBezTo>
                  <a:cubicBezTo>
                    <a:pt x="32" y="39"/>
                    <a:pt x="32" y="39"/>
                    <a:pt x="32" y="39"/>
                  </a:cubicBezTo>
                  <a:cubicBezTo>
                    <a:pt x="0" y="18"/>
                    <a:pt x="0" y="18"/>
                    <a:pt x="0" y="18"/>
                  </a:cubicBezTo>
                  <a:cubicBezTo>
                    <a:pt x="9" y="8"/>
                    <a:pt x="9" y="8"/>
                    <a:pt x="9" y="8"/>
                  </a:cubicBezTo>
                  <a:cubicBezTo>
                    <a:pt x="51" y="16"/>
                    <a:pt x="51" y="16"/>
                    <a:pt x="51" y="16"/>
                  </a:cubicBezTo>
                  <a:cubicBezTo>
                    <a:pt x="53" y="13"/>
                    <a:pt x="53" y="13"/>
                    <a:pt x="53" y="13"/>
                  </a:cubicBezTo>
                  <a:cubicBezTo>
                    <a:pt x="60" y="5"/>
                    <a:pt x="67" y="4"/>
                    <a:pt x="74" y="6"/>
                  </a:cubicBezTo>
                  <a:close/>
                  <a:moveTo>
                    <a:pt x="82" y="50"/>
                  </a:moveTo>
                  <a:cubicBezTo>
                    <a:pt x="74" y="42"/>
                    <a:pt x="74" y="42"/>
                    <a:pt x="74" y="42"/>
                  </a:cubicBezTo>
                  <a:cubicBezTo>
                    <a:pt x="72" y="44"/>
                    <a:pt x="72" y="44"/>
                    <a:pt x="72" y="44"/>
                  </a:cubicBezTo>
                  <a:cubicBezTo>
                    <a:pt x="76" y="57"/>
                    <a:pt x="76" y="57"/>
                    <a:pt x="76" y="57"/>
                  </a:cubicBezTo>
                  <a:cubicBezTo>
                    <a:pt x="82" y="50"/>
                    <a:pt x="82" y="50"/>
                    <a:pt x="82" y="50"/>
                  </a:cubicBezTo>
                  <a:close/>
                  <a:moveTo>
                    <a:pt x="29" y="0"/>
                  </a:moveTo>
                  <a:cubicBezTo>
                    <a:pt x="23" y="7"/>
                    <a:pt x="23" y="7"/>
                    <a:pt x="23" y="7"/>
                  </a:cubicBezTo>
                  <a:cubicBezTo>
                    <a:pt x="36" y="10"/>
                    <a:pt x="36" y="10"/>
                    <a:pt x="36" y="10"/>
                  </a:cubicBezTo>
                  <a:cubicBezTo>
                    <a:pt x="37" y="8"/>
                    <a:pt x="37" y="8"/>
                    <a:pt x="37" y="8"/>
                  </a:cubicBezTo>
                  <a:lnTo>
                    <a:pt x="29" y="0"/>
                  </a:lnTo>
                  <a:close/>
                </a:path>
              </a:pathLst>
            </a:custGeom>
            <a:solidFill>
              <a:schemeClr val="bg1"/>
            </a:solidFill>
            <a:ln>
              <a:noFill/>
            </a:ln>
            <a:extLst/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>
              <a:defPPr>
                <a:defRPr lang="en-US"/>
              </a:defPPr>
              <a:lvl1pPr marL="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1pPr>
              <a:lvl2pPr marL="4572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2pPr>
              <a:lvl3pPr marL="9144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3pPr>
              <a:lvl4pPr marL="13716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4pPr>
              <a:lvl5pPr marL="18288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5pPr>
              <a:lvl6pPr marL="22860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6pPr>
              <a:lvl7pPr marL="27432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7pPr>
              <a:lvl8pPr marL="32004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8pPr>
              <a:lvl9pPr marL="36576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9pPr>
            </a:lstStyle>
            <a:p>
              <a:endParaRPr lang="zh-CN" altLang="en-US">
                <a:solidFill>
                  <a:prstClr val="black"/>
                </a:solidFill>
              </a:endParaRPr>
            </a:p>
          </p:txBody>
        </p:sp>
      </p:grpSp>
      <p:grpSp>
        <p:nvGrpSpPr>
          <p:cNvPr id="27" name="Group 26"/>
          <p:cNvGrpSpPr/>
          <p:nvPr/>
        </p:nvGrpSpPr>
        <p:grpSpPr>
          <a:xfrm>
            <a:off x="7862238" y="1859597"/>
            <a:ext cx="570247" cy="570987"/>
            <a:chOff x="5482781" y="3202157"/>
            <a:chExt cx="570247" cy="570987"/>
          </a:xfrm>
        </p:grpSpPr>
        <p:sp>
          <p:nvSpPr>
            <p:cNvPr id="46" name="Freeform 45"/>
            <p:cNvSpPr>
              <a:spLocks/>
            </p:cNvSpPr>
            <p:nvPr/>
          </p:nvSpPr>
          <p:spPr bwMode="auto">
            <a:xfrm>
              <a:off x="5482781" y="3202157"/>
              <a:ext cx="570247" cy="570987"/>
            </a:xfrm>
            <a:custGeom>
              <a:avLst/>
              <a:gdLst>
                <a:gd name="T0" fmla="*/ 268 w 326"/>
                <a:gd name="T1" fmla="*/ 268 h 326"/>
                <a:gd name="T2" fmla="*/ 58 w 326"/>
                <a:gd name="T3" fmla="*/ 268 h 326"/>
                <a:gd name="T4" fmla="*/ 58 w 326"/>
                <a:gd name="T5" fmla="*/ 58 h 326"/>
                <a:gd name="T6" fmla="*/ 268 w 326"/>
                <a:gd name="T7" fmla="*/ 58 h 326"/>
                <a:gd name="T8" fmla="*/ 268 w 326"/>
                <a:gd name="T9" fmla="*/ 268 h 326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</a:cxnLst>
              <a:rect l="0" t="0" r="r" b="b"/>
              <a:pathLst>
                <a:path w="326" h="326">
                  <a:moveTo>
                    <a:pt x="268" y="268"/>
                  </a:moveTo>
                  <a:cubicBezTo>
                    <a:pt x="210" y="326"/>
                    <a:pt x="116" y="326"/>
                    <a:pt x="58" y="268"/>
                  </a:cubicBezTo>
                  <a:cubicBezTo>
                    <a:pt x="0" y="210"/>
                    <a:pt x="0" y="116"/>
                    <a:pt x="58" y="58"/>
                  </a:cubicBezTo>
                  <a:cubicBezTo>
                    <a:pt x="116" y="0"/>
                    <a:pt x="210" y="0"/>
                    <a:pt x="268" y="58"/>
                  </a:cubicBezTo>
                  <a:cubicBezTo>
                    <a:pt x="326" y="116"/>
                    <a:pt x="326" y="210"/>
                    <a:pt x="268" y="268"/>
                  </a:cubicBezTo>
                </a:path>
              </a:pathLst>
            </a:custGeom>
            <a:solidFill>
              <a:schemeClr val="accent6"/>
            </a:solidFill>
            <a:ln>
              <a:noFill/>
            </a:ln>
            <a:extLst/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en-GB"/>
            </a:p>
          </p:txBody>
        </p:sp>
        <p:sp>
          <p:nvSpPr>
            <p:cNvPr id="47" name="Freeform 46"/>
            <p:cNvSpPr>
              <a:spLocks noEditPoints="1"/>
            </p:cNvSpPr>
            <p:nvPr/>
          </p:nvSpPr>
          <p:spPr bwMode="auto">
            <a:xfrm>
              <a:off x="5658107" y="3346988"/>
              <a:ext cx="237999" cy="288180"/>
            </a:xfrm>
            <a:custGeom>
              <a:avLst/>
              <a:gdLst>
                <a:gd name="T0" fmla="*/ 0 w 77"/>
                <a:gd name="T1" fmla="*/ 85 h 93"/>
                <a:gd name="T2" fmla="*/ 30 w 77"/>
                <a:gd name="T3" fmla="*/ 20 h 93"/>
                <a:gd name="T4" fmla="*/ 38 w 77"/>
                <a:gd name="T5" fmla="*/ 26 h 93"/>
                <a:gd name="T6" fmla="*/ 39 w 77"/>
                <a:gd name="T7" fmla="*/ 27 h 93"/>
                <a:gd name="T8" fmla="*/ 39 w 77"/>
                <a:gd name="T9" fmla="*/ 27 h 93"/>
                <a:gd name="T10" fmla="*/ 40 w 77"/>
                <a:gd name="T11" fmla="*/ 27 h 93"/>
                <a:gd name="T12" fmla="*/ 40 w 77"/>
                <a:gd name="T13" fmla="*/ 28 h 93"/>
                <a:gd name="T14" fmla="*/ 40 w 77"/>
                <a:gd name="T15" fmla="*/ 28 h 93"/>
                <a:gd name="T16" fmla="*/ 41 w 77"/>
                <a:gd name="T17" fmla="*/ 28 h 93"/>
                <a:gd name="T18" fmla="*/ 41 w 77"/>
                <a:gd name="T19" fmla="*/ 29 h 93"/>
                <a:gd name="T20" fmla="*/ 42 w 77"/>
                <a:gd name="T21" fmla="*/ 29 h 93"/>
                <a:gd name="T22" fmla="*/ 42 w 77"/>
                <a:gd name="T23" fmla="*/ 29 h 93"/>
                <a:gd name="T24" fmla="*/ 43 w 77"/>
                <a:gd name="T25" fmla="*/ 29 h 93"/>
                <a:gd name="T26" fmla="*/ 43 w 77"/>
                <a:gd name="T27" fmla="*/ 30 h 93"/>
                <a:gd name="T28" fmla="*/ 43 w 77"/>
                <a:gd name="T29" fmla="*/ 30 h 93"/>
                <a:gd name="T30" fmla="*/ 48 w 77"/>
                <a:gd name="T31" fmla="*/ 33 h 93"/>
                <a:gd name="T32" fmla="*/ 48 w 77"/>
                <a:gd name="T33" fmla="*/ 33 h 93"/>
                <a:gd name="T34" fmla="*/ 49 w 77"/>
                <a:gd name="T35" fmla="*/ 34 h 93"/>
                <a:gd name="T36" fmla="*/ 49 w 77"/>
                <a:gd name="T37" fmla="*/ 34 h 93"/>
                <a:gd name="T38" fmla="*/ 50 w 77"/>
                <a:gd name="T39" fmla="*/ 34 h 93"/>
                <a:gd name="T40" fmla="*/ 50 w 77"/>
                <a:gd name="T41" fmla="*/ 35 h 93"/>
                <a:gd name="T42" fmla="*/ 50 w 77"/>
                <a:gd name="T43" fmla="*/ 35 h 93"/>
                <a:gd name="T44" fmla="*/ 51 w 77"/>
                <a:gd name="T45" fmla="*/ 35 h 93"/>
                <a:gd name="T46" fmla="*/ 51 w 77"/>
                <a:gd name="T47" fmla="*/ 36 h 93"/>
                <a:gd name="T48" fmla="*/ 52 w 77"/>
                <a:gd name="T49" fmla="*/ 36 h 93"/>
                <a:gd name="T50" fmla="*/ 52 w 77"/>
                <a:gd name="T51" fmla="*/ 36 h 93"/>
                <a:gd name="T52" fmla="*/ 53 w 77"/>
                <a:gd name="T53" fmla="*/ 37 h 93"/>
                <a:gd name="T54" fmla="*/ 53 w 77"/>
                <a:gd name="T55" fmla="*/ 37 h 93"/>
                <a:gd name="T56" fmla="*/ 48 w 77"/>
                <a:gd name="T57" fmla="*/ 79 h 93"/>
                <a:gd name="T58" fmla="*/ 7 w 77"/>
                <a:gd name="T59" fmla="*/ 91 h 93"/>
                <a:gd name="T60" fmla="*/ 35 w 77"/>
                <a:gd name="T61" fmla="*/ 64 h 93"/>
                <a:gd name="T62" fmla="*/ 19 w 77"/>
                <a:gd name="T63" fmla="*/ 53 h 93"/>
                <a:gd name="T64" fmla="*/ 3 w 77"/>
                <a:gd name="T65" fmla="*/ 88 h 93"/>
                <a:gd name="T66" fmla="*/ 73 w 77"/>
                <a:gd name="T67" fmla="*/ 93 h 93"/>
                <a:gd name="T68" fmla="*/ 54 w 77"/>
                <a:gd name="T69" fmla="*/ 83 h 93"/>
                <a:gd name="T70" fmla="*/ 69 w 77"/>
                <a:gd name="T71" fmla="*/ 42 h 93"/>
                <a:gd name="T72" fmla="*/ 34 w 77"/>
                <a:gd name="T73" fmla="*/ 0 h 93"/>
                <a:gd name="T74" fmla="*/ 69 w 77"/>
                <a:gd name="T75" fmla="*/ 42 h 93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  <a:cxn ang="0">
                  <a:pos x="T28" y="T29"/>
                </a:cxn>
                <a:cxn ang="0">
                  <a:pos x="T30" y="T31"/>
                </a:cxn>
                <a:cxn ang="0">
                  <a:pos x="T32" y="T33"/>
                </a:cxn>
                <a:cxn ang="0">
                  <a:pos x="T34" y="T35"/>
                </a:cxn>
                <a:cxn ang="0">
                  <a:pos x="T36" y="T37"/>
                </a:cxn>
                <a:cxn ang="0">
                  <a:pos x="T38" y="T39"/>
                </a:cxn>
                <a:cxn ang="0">
                  <a:pos x="T40" y="T41"/>
                </a:cxn>
                <a:cxn ang="0">
                  <a:pos x="T42" y="T43"/>
                </a:cxn>
                <a:cxn ang="0">
                  <a:pos x="T44" y="T45"/>
                </a:cxn>
                <a:cxn ang="0">
                  <a:pos x="T46" y="T47"/>
                </a:cxn>
                <a:cxn ang="0">
                  <a:pos x="T48" y="T49"/>
                </a:cxn>
                <a:cxn ang="0">
                  <a:pos x="T50" y="T51"/>
                </a:cxn>
                <a:cxn ang="0">
                  <a:pos x="T52" y="T53"/>
                </a:cxn>
                <a:cxn ang="0">
                  <a:pos x="T54" y="T55"/>
                </a:cxn>
                <a:cxn ang="0">
                  <a:pos x="T56" y="T57"/>
                </a:cxn>
                <a:cxn ang="0">
                  <a:pos x="T58" y="T59"/>
                </a:cxn>
                <a:cxn ang="0">
                  <a:pos x="T60" y="T61"/>
                </a:cxn>
                <a:cxn ang="0">
                  <a:pos x="T62" y="T63"/>
                </a:cxn>
                <a:cxn ang="0">
                  <a:pos x="T64" y="T65"/>
                </a:cxn>
                <a:cxn ang="0">
                  <a:pos x="T66" y="T67"/>
                </a:cxn>
                <a:cxn ang="0">
                  <a:pos x="T68" y="T69"/>
                </a:cxn>
                <a:cxn ang="0">
                  <a:pos x="T70" y="T71"/>
                </a:cxn>
                <a:cxn ang="0">
                  <a:pos x="T72" y="T73"/>
                </a:cxn>
                <a:cxn ang="0">
                  <a:pos x="T74" y="T75"/>
                </a:cxn>
              </a:cxnLst>
              <a:rect l="0" t="0" r="r" b="b"/>
              <a:pathLst>
                <a:path w="77" h="93">
                  <a:moveTo>
                    <a:pt x="3" y="88"/>
                  </a:moveTo>
                  <a:cubicBezTo>
                    <a:pt x="2" y="87"/>
                    <a:pt x="1" y="86"/>
                    <a:pt x="0" y="85"/>
                  </a:cubicBezTo>
                  <a:cubicBezTo>
                    <a:pt x="0" y="72"/>
                    <a:pt x="0" y="58"/>
                    <a:pt x="0" y="45"/>
                  </a:cubicBezTo>
                  <a:cubicBezTo>
                    <a:pt x="12" y="40"/>
                    <a:pt x="21" y="32"/>
                    <a:pt x="30" y="20"/>
                  </a:cubicBezTo>
                  <a:cubicBezTo>
                    <a:pt x="38" y="26"/>
                    <a:pt x="38" y="26"/>
                    <a:pt x="38" y="26"/>
                  </a:cubicBezTo>
                  <a:cubicBezTo>
                    <a:pt x="38" y="26"/>
                    <a:pt x="38" y="26"/>
                    <a:pt x="38" y="26"/>
                  </a:cubicBezTo>
                  <a:cubicBezTo>
                    <a:pt x="38" y="27"/>
                    <a:pt x="38" y="27"/>
                    <a:pt x="38" y="27"/>
                  </a:cubicBezTo>
                  <a:cubicBezTo>
                    <a:pt x="39" y="27"/>
                    <a:pt x="39" y="27"/>
                    <a:pt x="39" y="27"/>
                  </a:cubicBezTo>
                  <a:cubicBezTo>
                    <a:pt x="39" y="27"/>
                    <a:pt x="39" y="27"/>
                    <a:pt x="39" y="27"/>
                  </a:cubicBezTo>
                  <a:cubicBezTo>
                    <a:pt x="39" y="27"/>
                    <a:pt x="39" y="27"/>
                    <a:pt x="39" y="27"/>
                  </a:cubicBezTo>
                  <a:cubicBezTo>
                    <a:pt x="39" y="27"/>
                    <a:pt x="39" y="27"/>
                    <a:pt x="39" y="27"/>
                  </a:cubicBezTo>
                  <a:cubicBezTo>
                    <a:pt x="40" y="27"/>
                    <a:pt x="40" y="27"/>
                    <a:pt x="40" y="27"/>
                  </a:cubicBezTo>
                  <a:cubicBezTo>
                    <a:pt x="40" y="27"/>
                    <a:pt x="40" y="27"/>
                    <a:pt x="40" y="27"/>
                  </a:cubicBezTo>
                  <a:cubicBezTo>
                    <a:pt x="40" y="28"/>
                    <a:pt x="40" y="28"/>
                    <a:pt x="40" y="28"/>
                  </a:cubicBezTo>
                  <a:cubicBezTo>
                    <a:pt x="40" y="28"/>
                    <a:pt x="40" y="28"/>
                    <a:pt x="40" y="28"/>
                  </a:cubicBezTo>
                  <a:cubicBezTo>
                    <a:pt x="40" y="28"/>
                    <a:pt x="40" y="28"/>
                    <a:pt x="40" y="28"/>
                  </a:cubicBezTo>
                  <a:cubicBezTo>
                    <a:pt x="41" y="28"/>
                    <a:pt x="41" y="28"/>
                    <a:pt x="41" y="28"/>
                  </a:cubicBezTo>
                  <a:cubicBezTo>
                    <a:pt x="41" y="28"/>
                    <a:pt x="41" y="28"/>
                    <a:pt x="41" y="28"/>
                  </a:cubicBezTo>
                  <a:cubicBezTo>
                    <a:pt x="41" y="28"/>
                    <a:pt x="41" y="28"/>
                    <a:pt x="41" y="28"/>
                  </a:cubicBezTo>
                  <a:cubicBezTo>
                    <a:pt x="41" y="29"/>
                    <a:pt x="41" y="29"/>
                    <a:pt x="41" y="29"/>
                  </a:cubicBezTo>
                  <a:cubicBezTo>
                    <a:pt x="42" y="29"/>
                    <a:pt x="42" y="29"/>
                    <a:pt x="42" y="29"/>
                  </a:cubicBezTo>
                  <a:cubicBezTo>
                    <a:pt x="42" y="29"/>
                    <a:pt x="42" y="29"/>
                    <a:pt x="42" y="29"/>
                  </a:cubicBezTo>
                  <a:cubicBezTo>
                    <a:pt x="42" y="29"/>
                    <a:pt x="42" y="29"/>
                    <a:pt x="42" y="29"/>
                  </a:cubicBezTo>
                  <a:cubicBezTo>
                    <a:pt x="42" y="29"/>
                    <a:pt x="42" y="29"/>
                    <a:pt x="42" y="29"/>
                  </a:cubicBezTo>
                  <a:cubicBezTo>
                    <a:pt x="42" y="29"/>
                    <a:pt x="42" y="29"/>
                    <a:pt x="42" y="29"/>
                  </a:cubicBezTo>
                  <a:cubicBezTo>
                    <a:pt x="43" y="29"/>
                    <a:pt x="43" y="29"/>
                    <a:pt x="43" y="29"/>
                  </a:cubicBezTo>
                  <a:cubicBezTo>
                    <a:pt x="43" y="30"/>
                    <a:pt x="43" y="30"/>
                    <a:pt x="43" y="30"/>
                  </a:cubicBezTo>
                  <a:cubicBezTo>
                    <a:pt x="43" y="30"/>
                    <a:pt x="43" y="30"/>
                    <a:pt x="43" y="30"/>
                  </a:cubicBezTo>
                  <a:cubicBezTo>
                    <a:pt x="43" y="30"/>
                    <a:pt x="43" y="30"/>
                    <a:pt x="43" y="30"/>
                  </a:cubicBezTo>
                  <a:cubicBezTo>
                    <a:pt x="43" y="30"/>
                    <a:pt x="43" y="30"/>
                    <a:pt x="43" y="30"/>
                  </a:cubicBezTo>
                  <a:cubicBezTo>
                    <a:pt x="44" y="30"/>
                    <a:pt x="44" y="30"/>
                    <a:pt x="44" y="30"/>
                  </a:cubicBezTo>
                  <a:cubicBezTo>
                    <a:pt x="48" y="33"/>
                    <a:pt x="48" y="33"/>
                    <a:pt x="48" y="33"/>
                  </a:cubicBezTo>
                  <a:cubicBezTo>
                    <a:pt x="48" y="33"/>
                    <a:pt x="48" y="33"/>
                    <a:pt x="48" y="33"/>
                  </a:cubicBezTo>
                  <a:cubicBezTo>
                    <a:pt x="48" y="33"/>
                    <a:pt x="48" y="33"/>
                    <a:pt x="48" y="33"/>
                  </a:cubicBezTo>
                  <a:cubicBezTo>
                    <a:pt x="48" y="34"/>
                    <a:pt x="48" y="34"/>
                    <a:pt x="48" y="34"/>
                  </a:cubicBezTo>
                  <a:cubicBezTo>
                    <a:pt x="49" y="34"/>
                    <a:pt x="49" y="34"/>
                    <a:pt x="49" y="34"/>
                  </a:cubicBezTo>
                  <a:cubicBezTo>
                    <a:pt x="49" y="34"/>
                    <a:pt x="49" y="34"/>
                    <a:pt x="49" y="34"/>
                  </a:cubicBezTo>
                  <a:cubicBezTo>
                    <a:pt x="49" y="34"/>
                    <a:pt x="49" y="34"/>
                    <a:pt x="49" y="34"/>
                  </a:cubicBezTo>
                  <a:cubicBezTo>
                    <a:pt x="49" y="34"/>
                    <a:pt x="49" y="34"/>
                    <a:pt x="49" y="34"/>
                  </a:cubicBezTo>
                  <a:cubicBezTo>
                    <a:pt x="50" y="34"/>
                    <a:pt x="50" y="34"/>
                    <a:pt x="50" y="34"/>
                  </a:cubicBezTo>
                  <a:cubicBezTo>
                    <a:pt x="50" y="35"/>
                    <a:pt x="50" y="35"/>
                    <a:pt x="50" y="35"/>
                  </a:cubicBezTo>
                  <a:cubicBezTo>
                    <a:pt x="50" y="35"/>
                    <a:pt x="50" y="35"/>
                    <a:pt x="50" y="35"/>
                  </a:cubicBezTo>
                  <a:cubicBezTo>
                    <a:pt x="50" y="35"/>
                    <a:pt x="50" y="35"/>
                    <a:pt x="50" y="35"/>
                  </a:cubicBezTo>
                  <a:cubicBezTo>
                    <a:pt x="50" y="35"/>
                    <a:pt x="50" y="35"/>
                    <a:pt x="50" y="35"/>
                  </a:cubicBezTo>
                  <a:cubicBezTo>
                    <a:pt x="51" y="35"/>
                    <a:pt x="51" y="35"/>
                    <a:pt x="51" y="35"/>
                  </a:cubicBezTo>
                  <a:cubicBezTo>
                    <a:pt x="51" y="35"/>
                    <a:pt x="51" y="35"/>
                    <a:pt x="51" y="35"/>
                  </a:cubicBezTo>
                  <a:cubicBezTo>
                    <a:pt x="51" y="35"/>
                    <a:pt x="51" y="35"/>
                    <a:pt x="51" y="35"/>
                  </a:cubicBezTo>
                  <a:cubicBezTo>
                    <a:pt x="51" y="36"/>
                    <a:pt x="51" y="36"/>
                    <a:pt x="51" y="36"/>
                  </a:cubicBezTo>
                  <a:cubicBezTo>
                    <a:pt x="52" y="36"/>
                    <a:pt x="52" y="36"/>
                    <a:pt x="52" y="36"/>
                  </a:cubicBezTo>
                  <a:cubicBezTo>
                    <a:pt x="52" y="36"/>
                    <a:pt x="52" y="36"/>
                    <a:pt x="52" y="36"/>
                  </a:cubicBezTo>
                  <a:cubicBezTo>
                    <a:pt x="52" y="36"/>
                    <a:pt x="52" y="36"/>
                    <a:pt x="52" y="36"/>
                  </a:cubicBezTo>
                  <a:cubicBezTo>
                    <a:pt x="52" y="36"/>
                    <a:pt x="52" y="36"/>
                    <a:pt x="52" y="36"/>
                  </a:cubicBezTo>
                  <a:cubicBezTo>
                    <a:pt x="52" y="36"/>
                    <a:pt x="52" y="36"/>
                    <a:pt x="52" y="36"/>
                  </a:cubicBezTo>
                  <a:cubicBezTo>
                    <a:pt x="53" y="37"/>
                    <a:pt x="53" y="37"/>
                    <a:pt x="53" y="37"/>
                  </a:cubicBezTo>
                  <a:cubicBezTo>
                    <a:pt x="53" y="37"/>
                    <a:pt x="53" y="37"/>
                    <a:pt x="53" y="37"/>
                  </a:cubicBezTo>
                  <a:cubicBezTo>
                    <a:pt x="53" y="37"/>
                    <a:pt x="53" y="37"/>
                    <a:pt x="53" y="37"/>
                  </a:cubicBezTo>
                  <a:cubicBezTo>
                    <a:pt x="62" y="43"/>
                    <a:pt x="62" y="43"/>
                    <a:pt x="62" y="43"/>
                  </a:cubicBezTo>
                  <a:cubicBezTo>
                    <a:pt x="53" y="55"/>
                    <a:pt x="49" y="67"/>
                    <a:pt x="48" y="79"/>
                  </a:cubicBezTo>
                  <a:cubicBezTo>
                    <a:pt x="36" y="84"/>
                    <a:pt x="23" y="88"/>
                    <a:pt x="11" y="93"/>
                  </a:cubicBezTo>
                  <a:cubicBezTo>
                    <a:pt x="9" y="92"/>
                    <a:pt x="8" y="91"/>
                    <a:pt x="7" y="91"/>
                  </a:cubicBezTo>
                  <a:cubicBezTo>
                    <a:pt x="23" y="68"/>
                    <a:pt x="23" y="68"/>
                    <a:pt x="23" y="68"/>
                  </a:cubicBezTo>
                  <a:cubicBezTo>
                    <a:pt x="27" y="69"/>
                    <a:pt x="32" y="68"/>
                    <a:pt x="35" y="64"/>
                  </a:cubicBezTo>
                  <a:cubicBezTo>
                    <a:pt x="38" y="60"/>
                    <a:pt x="37" y="54"/>
                    <a:pt x="32" y="51"/>
                  </a:cubicBezTo>
                  <a:cubicBezTo>
                    <a:pt x="28" y="47"/>
                    <a:pt x="22" y="49"/>
                    <a:pt x="19" y="53"/>
                  </a:cubicBezTo>
                  <a:cubicBezTo>
                    <a:pt x="16" y="57"/>
                    <a:pt x="16" y="62"/>
                    <a:pt x="19" y="65"/>
                  </a:cubicBezTo>
                  <a:cubicBezTo>
                    <a:pt x="3" y="88"/>
                    <a:pt x="3" y="88"/>
                    <a:pt x="3" y="88"/>
                  </a:cubicBezTo>
                  <a:close/>
                  <a:moveTo>
                    <a:pt x="27" y="93"/>
                  </a:moveTo>
                  <a:cubicBezTo>
                    <a:pt x="73" y="93"/>
                    <a:pt x="73" y="93"/>
                    <a:pt x="73" y="93"/>
                  </a:cubicBezTo>
                  <a:cubicBezTo>
                    <a:pt x="73" y="83"/>
                    <a:pt x="73" y="83"/>
                    <a:pt x="73" y="83"/>
                  </a:cubicBezTo>
                  <a:cubicBezTo>
                    <a:pt x="54" y="83"/>
                    <a:pt x="54" y="83"/>
                    <a:pt x="54" y="83"/>
                  </a:cubicBezTo>
                  <a:cubicBezTo>
                    <a:pt x="27" y="93"/>
                    <a:pt x="27" y="93"/>
                    <a:pt x="27" y="93"/>
                  </a:cubicBezTo>
                  <a:close/>
                  <a:moveTo>
                    <a:pt x="69" y="42"/>
                  </a:moveTo>
                  <a:cubicBezTo>
                    <a:pt x="77" y="31"/>
                    <a:pt x="77" y="31"/>
                    <a:pt x="77" y="31"/>
                  </a:cubicBezTo>
                  <a:cubicBezTo>
                    <a:pt x="34" y="0"/>
                    <a:pt x="34" y="0"/>
                    <a:pt x="34" y="0"/>
                  </a:cubicBezTo>
                  <a:cubicBezTo>
                    <a:pt x="26" y="12"/>
                    <a:pt x="26" y="12"/>
                    <a:pt x="26" y="12"/>
                  </a:cubicBezTo>
                  <a:lnTo>
                    <a:pt x="69" y="42"/>
                  </a:lnTo>
                  <a:close/>
                </a:path>
              </a:pathLst>
            </a:custGeom>
            <a:solidFill>
              <a:schemeClr val="bg1"/>
            </a:solidFill>
            <a:ln>
              <a:noFill/>
            </a:ln>
            <a:extLst/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>
              <a:defPPr>
                <a:defRPr lang="en-US"/>
              </a:defPPr>
              <a:lvl1pPr marL="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1pPr>
              <a:lvl2pPr marL="4572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2pPr>
              <a:lvl3pPr marL="9144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3pPr>
              <a:lvl4pPr marL="13716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4pPr>
              <a:lvl5pPr marL="18288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5pPr>
              <a:lvl6pPr marL="22860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6pPr>
              <a:lvl7pPr marL="27432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7pPr>
              <a:lvl8pPr marL="32004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8pPr>
              <a:lvl9pPr marL="36576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9pPr>
            </a:lstStyle>
            <a:p>
              <a:endParaRPr lang="zh-CN" altLang="en-US">
                <a:solidFill>
                  <a:prstClr val="black"/>
                </a:solidFill>
              </a:endParaRPr>
            </a:p>
          </p:txBody>
        </p:sp>
      </p:grpSp>
      <p:grpSp>
        <p:nvGrpSpPr>
          <p:cNvPr id="28" name="Group 27"/>
          <p:cNvGrpSpPr/>
          <p:nvPr/>
        </p:nvGrpSpPr>
        <p:grpSpPr>
          <a:xfrm>
            <a:off x="7441061" y="2510978"/>
            <a:ext cx="487782" cy="487781"/>
            <a:chOff x="1025227" y="3992356"/>
            <a:chExt cx="791681" cy="791680"/>
          </a:xfrm>
        </p:grpSpPr>
        <p:sp>
          <p:nvSpPr>
            <p:cNvPr id="44" name="Freeform 43"/>
            <p:cNvSpPr>
              <a:spLocks/>
            </p:cNvSpPr>
            <p:nvPr/>
          </p:nvSpPr>
          <p:spPr bwMode="auto">
            <a:xfrm>
              <a:off x="1025227" y="3992356"/>
              <a:ext cx="791681" cy="791680"/>
            </a:xfrm>
            <a:custGeom>
              <a:avLst/>
              <a:gdLst>
                <a:gd name="T0" fmla="*/ 372 w 452"/>
                <a:gd name="T1" fmla="*/ 372 h 452"/>
                <a:gd name="T2" fmla="*/ 81 w 452"/>
                <a:gd name="T3" fmla="*/ 372 h 452"/>
                <a:gd name="T4" fmla="*/ 81 w 452"/>
                <a:gd name="T5" fmla="*/ 81 h 452"/>
                <a:gd name="T6" fmla="*/ 372 w 452"/>
                <a:gd name="T7" fmla="*/ 81 h 452"/>
                <a:gd name="T8" fmla="*/ 372 w 452"/>
                <a:gd name="T9" fmla="*/ 372 h 452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</a:cxnLst>
              <a:rect l="0" t="0" r="r" b="b"/>
              <a:pathLst>
                <a:path w="452" h="452">
                  <a:moveTo>
                    <a:pt x="372" y="372"/>
                  </a:moveTo>
                  <a:cubicBezTo>
                    <a:pt x="291" y="452"/>
                    <a:pt x="161" y="452"/>
                    <a:pt x="81" y="372"/>
                  </a:cubicBezTo>
                  <a:cubicBezTo>
                    <a:pt x="0" y="291"/>
                    <a:pt x="0" y="161"/>
                    <a:pt x="81" y="81"/>
                  </a:cubicBezTo>
                  <a:cubicBezTo>
                    <a:pt x="161" y="0"/>
                    <a:pt x="291" y="0"/>
                    <a:pt x="372" y="81"/>
                  </a:cubicBezTo>
                  <a:cubicBezTo>
                    <a:pt x="452" y="161"/>
                    <a:pt x="452" y="291"/>
                    <a:pt x="372" y="372"/>
                  </a:cubicBezTo>
                  <a:close/>
                </a:path>
              </a:pathLst>
            </a:custGeom>
            <a:solidFill>
              <a:schemeClr val="accent1"/>
            </a:solidFill>
            <a:ln>
              <a:noFill/>
            </a:ln>
            <a:extLst/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en-GB"/>
            </a:p>
          </p:txBody>
        </p:sp>
        <p:sp>
          <p:nvSpPr>
            <p:cNvPr id="45" name="Freeform 44"/>
            <p:cNvSpPr>
              <a:spLocks noEditPoints="1"/>
            </p:cNvSpPr>
            <p:nvPr/>
          </p:nvSpPr>
          <p:spPr bwMode="auto">
            <a:xfrm>
              <a:off x="1251944" y="4177031"/>
              <a:ext cx="338245" cy="424345"/>
            </a:xfrm>
            <a:custGeom>
              <a:avLst/>
              <a:gdLst>
                <a:gd name="T0" fmla="*/ 228 w 228"/>
                <a:gd name="T1" fmla="*/ 76 h 286"/>
                <a:gd name="T2" fmla="*/ 186 w 228"/>
                <a:gd name="T3" fmla="*/ 103 h 286"/>
                <a:gd name="T4" fmla="*/ 0 w 228"/>
                <a:gd name="T5" fmla="*/ 76 h 286"/>
                <a:gd name="T6" fmla="*/ 65 w 228"/>
                <a:gd name="T7" fmla="*/ 278 h 286"/>
                <a:gd name="T8" fmla="*/ 72 w 228"/>
                <a:gd name="T9" fmla="*/ 282 h 286"/>
                <a:gd name="T10" fmla="*/ 153 w 228"/>
                <a:gd name="T11" fmla="*/ 282 h 286"/>
                <a:gd name="T12" fmla="*/ 160 w 228"/>
                <a:gd name="T13" fmla="*/ 278 h 286"/>
                <a:gd name="T14" fmla="*/ 212 w 228"/>
                <a:gd name="T15" fmla="*/ 147 h 286"/>
                <a:gd name="T16" fmla="*/ 165 w 228"/>
                <a:gd name="T17" fmla="*/ 169 h 286"/>
                <a:gd name="T18" fmla="*/ 176 w 228"/>
                <a:gd name="T19" fmla="*/ 174 h 286"/>
                <a:gd name="T20" fmla="*/ 180 w 228"/>
                <a:gd name="T21" fmla="*/ 191 h 286"/>
                <a:gd name="T22" fmla="*/ 176 w 228"/>
                <a:gd name="T23" fmla="*/ 201 h 286"/>
                <a:gd name="T24" fmla="*/ 148 w 228"/>
                <a:gd name="T25" fmla="*/ 206 h 286"/>
                <a:gd name="T26" fmla="*/ 137 w 228"/>
                <a:gd name="T27" fmla="*/ 201 h 286"/>
                <a:gd name="T28" fmla="*/ 133 w 228"/>
                <a:gd name="T29" fmla="*/ 184 h 286"/>
                <a:gd name="T30" fmla="*/ 137 w 228"/>
                <a:gd name="T31" fmla="*/ 174 h 286"/>
                <a:gd name="T32" fmla="*/ 165 w 228"/>
                <a:gd name="T33" fmla="*/ 178 h 286"/>
                <a:gd name="T34" fmla="*/ 172 w 228"/>
                <a:gd name="T35" fmla="*/ 184 h 286"/>
                <a:gd name="T36" fmla="*/ 170 w 228"/>
                <a:gd name="T37" fmla="*/ 195 h 286"/>
                <a:gd name="T38" fmla="*/ 165 w 228"/>
                <a:gd name="T39" fmla="*/ 197 h 286"/>
                <a:gd name="T40" fmla="*/ 143 w 228"/>
                <a:gd name="T41" fmla="*/ 195 h 286"/>
                <a:gd name="T42" fmla="*/ 141 w 228"/>
                <a:gd name="T43" fmla="*/ 191 h 286"/>
                <a:gd name="T44" fmla="*/ 143 w 228"/>
                <a:gd name="T45" fmla="*/ 180 h 286"/>
                <a:gd name="T46" fmla="*/ 148 w 228"/>
                <a:gd name="T47" fmla="*/ 178 h 286"/>
                <a:gd name="T48" fmla="*/ 60 w 228"/>
                <a:gd name="T49" fmla="*/ 170 h 286"/>
                <a:gd name="T50" fmla="*/ 96 w 228"/>
                <a:gd name="T51" fmla="*/ 183 h 286"/>
                <a:gd name="T52" fmla="*/ 82 w 228"/>
                <a:gd name="T53" fmla="*/ 205 h 286"/>
                <a:gd name="T54" fmla="*/ 46 w 228"/>
                <a:gd name="T55" fmla="*/ 192 h 286"/>
                <a:gd name="T56" fmla="*/ 60 w 228"/>
                <a:gd name="T57" fmla="*/ 170 h 286"/>
                <a:gd name="T58" fmla="*/ 39 w 228"/>
                <a:gd name="T59" fmla="*/ 139 h 286"/>
                <a:gd name="T60" fmla="*/ 120 w 228"/>
                <a:gd name="T61" fmla="*/ 157 h 286"/>
                <a:gd name="T62" fmla="*/ 114 w 228"/>
                <a:gd name="T63" fmla="*/ 158 h 286"/>
                <a:gd name="T64" fmla="*/ 139 w 228"/>
                <a:gd name="T65" fmla="*/ 158 h 286"/>
                <a:gd name="T66" fmla="*/ 186 w 228"/>
                <a:gd name="T67" fmla="*/ 140 h 286"/>
                <a:gd name="T68" fmla="*/ 139 w 228"/>
                <a:gd name="T69" fmla="*/ 158 h 286"/>
                <a:gd name="T70" fmla="*/ 145 w 228"/>
                <a:gd name="T71" fmla="*/ 257 h 286"/>
                <a:gd name="T72" fmla="*/ 119 w 228"/>
                <a:gd name="T73" fmla="*/ 258 h 286"/>
                <a:gd name="T74" fmla="*/ 97 w 228"/>
                <a:gd name="T75" fmla="*/ 258 h 286"/>
                <a:gd name="T76" fmla="*/ 80 w 228"/>
                <a:gd name="T77" fmla="*/ 256 h 286"/>
                <a:gd name="T78" fmla="*/ 97 w 228"/>
                <a:gd name="T79" fmla="*/ 217 h 286"/>
                <a:gd name="T80" fmla="*/ 100 w 228"/>
                <a:gd name="T81" fmla="*/ 215 h 286"/>
                <a:gd name="T82" fmla="*/ 119 w 228"/>
                <a:gd name="T83" fmla="*/ 199 h 286"/>
                <a:gd name="T84" fmla="*/ 129 w 228"/>
                <a:gd name="T85" fmla="*/ 217 h 286"/>
                <a:gd name="T86" fmla="*/ 169 w 228"/>
                <a:gd name="T87" fmla="*/ 217 h 286"/>
                <a:gd name="T88" fmla="*/ 187 w 228"/>
                <a:gd name="T89" fmla="*/ 166 h 286"/>
                <a:gd name="T90" fmla="*/ 134 w 228"/>
                <a:gd name="T91" fmla="*/ 209 h 286"/>
                <a:gd name="T92" fmla="*/ 124 w 228"/>
                <a:gd name="T93" fmla="*/ 191 h 286"/>
                <a:gd name="T94" fmla="*/ 107 w 228"/>
                <a:gd name="T95" fmla="*/ 191 h 286"/>
                <a:gd name="T96" fmla="*/ 103 w 228"/>
                <a:gd name="T97" fmla="*/ 193 h 286"/>
                <a:gd name="T98" fmla="*/ 41 w 228"/>
                <a:gd name="T99" fmla="*/ 209 h 286"/>
                <a:gd name="T100" fmla="*/ 114 w 228"/>
                <a:gd name="T101" fmla="*/ 166 h 286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  <a:cxn ang="0">
                  <a:pos x="T28" y="T29"/>
                </a:cxn>
                <a:cxn ang="0">
                  <a:pos x="T30" y="T31"/>
                </a:cxn>
                <a:cxn ang="0">
                  <a:pos x="T32" y="T33"/>
                </a:cxn>
                <a:cxn ang="0">
                  <a:pos x="T34" y="T35"/>
                </a:cxn>
                <a:cxn ang="0">
                  <a:pos x="T36" y="T37"/>
                </a:cxn>
                <a:cxn ang="0">
                  <a:pos x="T38" y="T39"/>
                </a:cxn>
                <a:cxn ang="0">
                  <a:pos x="T40" y="T41"/>
                </a:cxn>
                <a:cxn ang="0">
                  <a:pos x="T42" y="T43"/>
                </a:cxn>
                <a:cxn ang="0">
                  <a:pos x="T44" y="T45"/>
                </a:cxn>
                <a:cxn ang="0">
                  <a:pos x="T46" y="T47"/>
                </a:cxn>
                <a:cxn ang="0">
                  <a:pos x="T48" y="T49"/>
                </a:cxn>
                <a:cxn ang="0">
                  <a:pos x="T50" y="T51"/>
                </a:cxn>
                <a:cxn ang="0">
                  <a:pos x="T52" y="T53"/>
                </a:cxn>
                <a:cxn ang="0">
                  <a:pos x="T54" y="T55"/>
                </a:cxn>
                <a:cxn ang="0">
                  <a:pos x="T56" y="T57"/>
                </a:cxn>
                <a:cxn ang="0">
                  <a:pos x="T58" y="T59"/>
                </a:cxn>
                <a:cxn ang="0">
                  <a:pos x="T60" y="T61"/>
                </a:cxn>
                <a:cxn ang="0">
                  <a:pos x="T62" y="T63"/>
                </a:cxn>
                <a:cxn ang="0">
                  <a:pos x="T64" y="T65"/>
                </a:cxn>
                <a:cxn ang="0">
                  <a:pos x="T66" y="T67"/>
                </a:cxn>
                <a:cxn ang="0">
                  <a:pos x="T68" y="T69"/>
                </a:cxn>
                <a:cxn ang="0">
                  <a:pos x="T70" y="T71"/>
                </a:cxn>
                <a:cxn ang="0">
                  <a:pos x="T72" y="T73"/>
                </a:cxn>
                <a:cxn ang="0">
                  <a:pos x="T74" y="T75"/>
                </a:cxn>
                <a:cxn ang="0">
                  <a:pos x="T76" y="T77"/>
                </a:cxn>
                <a:cxn ang="0">
                  <a:pos x="T78" y="T79"/>
                </a:cxn>
                <a:cxn ang="0">
                  <a:pos x="T80" y="T81"/>
                </a:cxn>
                <a:cxn ang="0">
                  <a:pos x="T82" y="T83"/>
                </a:cxn>
                <a:cxn ang="0">
                  <a:pos x="T84" y="T85"/>
                </a:cxn>
                <a:cxn ang="0">
                  <a:pos x="T86" y="T87"/>
                </a:cxn>
                <a:cxn ang="0">
                  <a:pos x="T88" y="T89"/>
                </a:cxn>
                <a:cxn ang="0">
                  <a:pos x="T90" y="T91"/>
                </a:cxn>
                <a:cxn ang="0">
                  <a:pos x="T92" y="T93"/>
                </a:cxn>
                <a:cxn ang="0">
                  <a:pos x="T94" y="T95"/>
                </a:cxn>
                <a:cxn ang="0">
                  <a:pos x="T96" y="T97"/>
                </a:cxn>
                <a:cxn ang="0">
                  <a:pos x="T98" y="T99"/>
                </a:cxn>
                <a:cxn ang="0">
                  <a:pos x="T100" y="T101"/>
                </a:cxn>
              </a:cxnLst>
              <a:rect l="0" t="0" r="r" b="b"/>
              <a:pathLst>
                <a:path w="228" h="286">
                  <a:moveTo>
                    <a:pt x="212" y="147"/>
                  </a:moveTo>
                  <a:cubicBezTo>
                    <a:pt x="228" y="76"/>
                    <a:pt x="228" y="76"/>
                    <a:pt x="228" y="76"/>
                  </a:cubicBezTo>
                  <a:cubicBezTo>
                    <a:pt x="221" y="77"/>
                    <a:pt x="213" y="78"/>
                    <a:pt x="206" y="77"/>
                  </a:cubicBezTo>
                  <a:cubicBezTo>
                    <a:pt x="186" y="103"/>
                    <a:pt x="186" y="103"/>
                    <a:pt x="186" y="103"/>
                  </a:cubicBezTo>
                  <a:cubicBezTo>
                    <a:pt x="184" y="74"/>
                    <a:pt x="184" y="74"/>
                    <a:pt x="184" y="74"/>
                  </a:cubicBezTo>
                  <a:cubicBezTo>
                    <a:pt x="123" y="57"/>
                    <a:pt x="64" y="0"/>
                    <a:pt x="0" y="76"/>
                  </a:cubicBezTo>
                  <a:cubicBezTo>
                    <a:pt x="5" y="102"/>
                    <a:pt x="19" y="187"/>
                    <a:pt x="27" y="211"/>
                  </a:cubicBezTo>
                  <a:cubicBezTo>
                    <a:pt x="35" y="238"/>
                    <a:pt x="48" y="260"/>
                    <a:pt x="65" y="278"/>
                  </a:cubicBezTo>
                  <a:cubicBezTo>
                    <a:pt x="68" y="281"/>
                    <a:pt x="68" y="281"/>
                    <a:pt x="68" y="281"/>
                  </a:cubicBezTo>
                  <a:cubicBezTo>
                    <a:pt x="72" y="282"/>
                    <a:pt x="72" y="282"/>
                    <a:pt x="72" y="282"/>
                  </a:cubicBezTo>
                  <a:cubicBezTo>
                    <a:pt x="80" y="283"/>
                    <a:pt x="87" y="284"/>
                    <a:pt x="95" y="284"/>
                  </a:cubicBezTo>
                  <a:cubicBezTo>
                    <a:pt x="114" y="286"/>
                    <a:pt x="132" y="285"/>
                    <a:pt x="153" y="282"/>
                  </a:cubicBezTo>
                  <a:cubicBezTo>
                    <a:pt x="158" y="281"/>
                    <a:pt x="158" y="281"/>
                    <a:pt x="158" y="281"/>
                  </a:cubicBezTo>
                  <a:cubicBezTo>
                    <a:pt x="160" y="278"/>
                    <a:pt x="160" y="278"/>
                    <a:pt x="160" y="278"/>
                  </a:cubicBezTo>
                  <a:cubicBezTo>
                    <a:pt x="177" y="261"/>
                    <a:pt x="190" y="238"/>
                    <a:pt x="199" y="211"/>
                  </a:cubicBezTo>
                  <a:cubicBezTo>
                    <a:pt x="206" y="192"/>
                    <a:pt x="210" y="170"/>
                    <a:pt x="212" y="147"/>
                  </a:cubicBezTo>
                  <a:close/>
                  <a:moveTo>
                    <a:pt x="148" y="169"/>
                  </a:moveTo>
                  <a:cubicBezTo>
                    <a:pt x="165" y="169"/>
                    <a:pt x="165" y="169"/>
                    <a:pt x="165" y="169"/>
                  </a:cubicBezTo>
                  <a:cubicBezTo>
                    <a:pt x="169" y="169"/>
                    <a:pt x="173" y="171"/>
                    <a:pt x="176" y="174"/>
                  </a:cubicBezTo>
                  <a:cubicBezTo>
                    <a:pt x="176" y="174"/>
                    <a:pt x="176" y="174"/>
                    <a:pt x="176" y="174"/>
                  </a:cubicBezTo>
                  <a:cubicBezTo>
                    <a:pt x="179" y="177"/>
                    <a:pt x="180" y="180"/>
                    <a:pt x="180" y="184"/>
                  </a:cubicBezTo>
                  <a:cubicBezTo>
                    <a:pt x="180" y="191"/>
                    <a:pt x="180" y="191"/>
                    <a:pt x="180" y="191"/>
                  </a:cubicBezTo>
                  <a:cubicBezTo>
                    <a:pt x="180" y="195"/>
                    <a:pt x="179" y="199"/>
                    <a:pt x="176" y="201"/>
                  </a:cubicBezTo>
                  <a:cubicBezTo>
                    <a:pt x="176" y="201"/>
                    <a:pt x="176" y="201"/>
                    <a:pt x="176" y="201"/>
                  </a:cubicBezTo>
                  <a:cubicBezTo>
                    <a:pt x="173" y="204"/>
                    <a:pt x="169" y="206"/>
                    <a:pt x="165" y="206"/>
                  </a:cubicBezTo>
                  <a:cubicBezTo>
                    <a:pt x="148" y="206"/>
                    <a:pt x="148" y="206"/>
                    <a:pt x="148" y="206"/>
                  </a:cubicBezTo>
                  <a:cubicBezTo>
                    <a:pt x="144" y="206"/>
                    <a:pt x="140" y="204"/>
                    <a:pt x="137" y="201"/>
                  </a:cubicBezTo>
                  <a:cubicBezTo>
                    <a:pt x="137" y="201"/>
                    <a:pt x="137" y="201"/>
                    <a:pt x="137" y="201"/>
                  </a:cubicBezTo>
                  <a:cubicBezTo>
                    <a:pt x="135" y="198"/>
                    <a:pt x="133" y="195"/>
                    <a:pt x="133" y="191"/>
                  </a:cubicBezTo>
                  <a:cubicBezTo>
                    <a:pt x="133" y="184"/>
                    <a:pt x="133" y="184"/>
                    <a:pt x="133" y="184"/>
                  </a:cubicBezTo>
                  <a:cubicBezTo>
                    <a:pt x="133" y="180"/>
                    <a:pt x="135" y="177"/>
                    <a:pt x="137" y="174"/>
                  </a:cubicBezTo>
                  <a:cubicBezTo>
                    <a:pt x="137" y="174"/>
                    <a:pt x="137" y="174"/>
                    <a:pt x="137" y="174"/>
                  </a:cubicBezTo>
                  <a:cubicBezTo>
                    <a:pt x="140" y="171"/>
                    <a:pt x="144" y="169"/>
                    <a:pt x="148" y="169"/>
                  </a:cubicBezTo>
                  <a:close/>
                  <a:moveTo>
                    <a:pt x="165" y="178"/>
                  </a:moveTo>
                  <a:cubicBezTo>
                    <a:pt x="167" y="178"/>
                    <a:pt x="169" y="179"/>
                    <a:pt x="170" y="180"/>
                  </a:cubicBezTo>
                  <a:cubicBezTo>
                    <a:pt x="171" y="181"/>
                    <a:pt x="172" y="183"/>
                    <a:pt x="172" y="184"/>
                  </a:cubicBezTo>
                  <a:cubicBezTo>
                    <a:pt x="172" y="191"/>
                    <a:pt x="172" y="191"/>
                    <a:pt x="172" y="191"/>
                  </a:cubicBezTo>
                  <a:cubicBezTo>
                    <a:pt x="172" y="192"/>
                    <a:pt x="171" y="194"/>
                    <a:pt x="170" y="195"/>
                  </a:cubicBezTo>
                  <a:cubicBezTo>
                    <a:pt x="170" y="195"/>
                    <a:pt x="170" y="195"/>
                    <a:pt x="170" y="195"/>
                  </a:cubicBezTo>
                  <a:cubicBezTo>
                    <a:pt x="169" y="196"/>
                    <a:pt x="167" y="197"/>
                    <a:pt x="165" y="197"/>
                  </a:cubicBezTo>
                  <a:cubicBezTo>
                    <a:pt x="148" y="197"/>
                    <a:pt x="148" y="197"/>
                    <a:pt x="148" y="197"/>
                  </a:cubicBezTo>
                  <a:cubicBezTo>
                    <a:pt x="146" y="197"/>
                    <a:pt x="144" y="196"/>
                    <a:pt x="143" y="195"/>
                  </a:cubicBezTo>
                  <a:cubicBezTo>
                    <a:pt x="143" y="195"/>
                    <a:pt x="143" y="195"/>
                    <a:pt x="143" y="195"/>
                  </a:cubicBezTo>
                  <a:cubicBezTo>
                    <a:pt x="142" y="194"/>
                    <a:pt x="141" y="192"/>
                    <a:pt x="141" y="191"/>
                  </a:cubicBezTo>
                  <a:cubicBezTo>
                    <a:pt x="141" y="184"/>
                    <a:pt x="141" y="184"/>
                    <a:pt x="141" y="184"/>
                  </a:cubicBezTo>
                  <a:cubicBezTo>
                    <a:pt x="141" y="183"/>
                    <a:pt x="142" y="181"/>
                    <a:pt x="143" y="180"/>
                  </a:cubicBezTo>
                  <a:cubicBezTo>
                    <a:pt x="143" y="180"/>
                    <a:pt x="143" y="180"/>
                    <a:pt x="143" y="180"/>
                  </a:cubicBezTo>
                  <a:cubicBezTo>
                    <a:pt x="144" y="179"/>
                    <a:pt x="146" y="178"/>
                    <a:pt x="148" y="178"/>
                  </a:cubicBezTo>
                  <a:cubicBezTo>
                    <a:pt x="165" y="178"/>
                    <a:pt x="165" y="178"/>
                    <a:pt x="165" y="178"/>
                  </a:cubicBezTo>
                  <a:close/>
                  <a:moveTo>
                    <a:pt x="60" y="170"/>
                  </a:moveTo>
                  <a:cubicBezTo>
                    <a:pt x="82" y="170"/>
                    <a:pt x="82" y="170"/>
                    <a:pt x="82" y="170"/>
                  </a:cubicBezTo>
                  <a:cubicBezTo>
                    <a:pt x="90" y="170"/>
                    <a:pt x="96" y="176"/>
                    <a:pt x="96" y="183"/>
                  </a:cubicBezTo>
                  <a:cubicBezTo>
                    <a:pt x="96" y="192"/>
                    <a:pt x="96" y="192"/>
                    <a:pt x="96" y="192"/>
                  </a:cubicBezTo>
                  <a:cubicBezTo>
                    <a:pt x="96" y="199"/>
                    <a:pt x="90" y="205"/>
                    <a:pt x="82" y="205"/>
                  </a:cubicBezTo>
                  <a:cubicBezTo>
                    <a:pt x="60" y="205"/>
                    <a:pt x="60" y="205"/>
                    <a:pt x="60" y="205"/>
                  </a:cubicBezTo>
                  <a:cubicBezTo>
                    <a:pt x="52" y="205"/>
                    <a:pt x="46" y="199"/>
                    <a:pt x="46" y="192"/>
                  </a:cubicBezTo>
                  <a:cubicBezTo>
                    <a:pt x="46" y="183"/>
                    <a:pt x="46" y="183"/>
                    <a:pt x="46" y="183"/>
                  </a:cubicBezTo>
                  <a:cubicBezTo>
                    <a:pt x="46" y="176"/>
                    <a:pt x="52" y="170"/>
                    <a:pt x="60" y="170"/>
                  </a:cubicBezTo>
                  <a:close/>
                  <a:moveTo>
                    <a:pt x="41" y="158"/>
                  </a:moveTo>
                  <a:cubicBezTo>
                    <a:pt x="40" y="151"/>
                    <a:pt x="40" y="145"/>
                    <a:pt x="39" y="139"/>
                  </a:cubicBezTo>
                  <a:cubicBezTo>
                    <a:pt x="69" y="154"/>
                    <a:pt x="105" y="151"/>
                    <a:pt x="133" y="143"/>
                  </a:cubicBezTo>
                  <a:cubicBezTo>
                    <a:pt x="129" y="148"/>
                    <a:pt x="125" y="153"/>
                    <a:pt x="120" y="157"/>
                  </a:cubicBezTo>
                  <a:cubicBezTo>
                    <a:pt x="121" y="158"/>
                    <a:pt x="121" y="158"/>
                    <a:pt x="121" y="158"/>
                  </a:cubicBezTo>
                  <a:cubicBezTo>
                    <a:pt x="114" y="158"/>
                    <a:pt x="114" y="158"/>
                    <a:pt x="114" y="158"/>
                  </a:cubicBezTo>
                  <a:cubicBezTo>
                    <a:pt x="41" y="158"/>
                    <a:pt x="41" y="158"/>
                    <a:pt x="41" y="158"/>
                  </a:cubicBezTo>
                  <a:close/>
                  <a:moveTo>
                    <a:pt x="139" y="158"/>
                  </a:moveTo>
                  <a:cubicBezTo>
                    <a:pt x="151" y="153"/>
                    <a:pt x="164" y="145"/>
                    <a:pt x="169" y="134"/>
                  </a:cubicBezTo>
                  <a:cubicBezTo>
                    <a:pt x="173" y="133"/>
                    <a:pt x="183" y="140"/>
                    <a:pt x="186" y="140"/>
                  </a:cubicBezTo>
                  <a:cubicBezTo>
                    <a:pt x="186" y="145"/>
                    <a:pt x="185" y="151"/>
                    <a:pt x="185" y="158"/>
                  </a:cubicBezTo>
                  <a:cubicBezTo>
                    <a:pt x="139" y="158"/>
                    <a:pt x="139" y="158"/>
                    <a:pt x="139" y="158"/>
                  </a:cubicBezTo>
                  <a:close/>
                  <a:moveTo>
                    <a:pt x="169" y="217"/>
                  </a:moveTo>
                  <a:cubicBezTo>
                    <a:pt x="163" y="232"/>
                    <a:pt x="155" y="246"/>
                    <a:pt x="145" y="257"/>
                  </a:cubicBezTo>
                  <a:cubicBezTo>
                    <a:pt x="136" y="258"/>
                    <a:pt x="128" y="258"/>
                    <a:pt x="119" y="258"/>
                  </a:cubicBezTo>
                  <a:cubicBezTo>
                    <a:pt x="119" y="258"/>
                    <a:pt x="119" y="258"/>
                    <a:pt x="119" y="258"/>
                  </a:cubicBezTo>
                  <a:cubicBezTo>
                    <a:pt x="115" y="258"/>
                    <a:pt x="111" y="258"/>
                    <a:pt x="107" y="258"/>
                  </a:cubicBezTo>
                  <a:cubicBezTo>
                    <a:pt x="104" y="258"/>
                    <a:pt x="100" y="258"/>
                    <a:pt x="97" y="258"/>
                  </a:cubicBezTo>
                  <a:cubicBezTo>
                    <a:pt x="95" y="258"/>
                    <a:pt x="95" y="258"/>
                    <a:pt x="95" y="258"/>
                  </a:cubicBezTo>
                  <a:cubicBezTo>
                    <a:pt x="90" y="257"/>
                    <a:pt x="85" y="257"/>
                    <a:pt x="80" y="256"/>
                  </a:cubicBezTo>
                  <a:cubicBezTo>
                    <a:pt x="70" y="245"/>
                    <a:pt x="63" y="232"/>
                    <a:pt x="57" y="217"/>
                  </a:cubicBezTo>
                  <a:cubicBezTo>
                    <a:pt x="97" y="217"/>
                    <a:pt x="97" y="217"/>
                    <a:pt x="97" y="217"/>
                  </a:cubicBezTo>
                  <a:cubicBezTo>
                    <a:pt x="99" y="217"/>
                    <a:pt x="99" y="217"/>
                    <a:pt x="99" y="217"/>
                  </a:cubicBezTo>
                  <a:cubicBezTo>
                    <a:pt x="100" y="215"/>
                    <a:pt x="100" y="215"/>
                    <a:pt x="100" y="215"/>
                  </a:cubicBezTo>
                  <a:cubicBezTo>
                    <a:pt x="109" y="199"/>
                    <a:pt x="109" y="199"/>
                    <a:pt x="109" y="199"/>
                  </a:cubicBezTo>
                  <a:cubicBezTo>
                    <a:pt x="119" y="199"/>
                    <a:pt x="119" y="199"/>
                    <a:pt x="119" y="199"/>
                  </a:cubicBezTo>
                  <a:cubicBezTo>
                    <a:pt x="128" y="215"/>
                    <a:pt x="128" y="215"/>
                    <a:pt x="128" y="215"/>
                  </a:cubicBezTo>
                  <a:cubicBezTo>
                    <a:pt x="129" y="217"/>
                    <a:pt x="129" y="217"/>
                    <a:pt x="129" y="217"/>
                  </a:cubicBezTo>
                  <a:cubicBezTo>
                    <a:pt x="132" y="217"/>
                    <a:pt x="132" y="217"/>
                    <a:pt x="132" y="217"/>
                  </a:cubicBezTo>
                  <a:cubicBezTo>
                    <a:pt x="169" y="217"/>
                    <a:pt x="169" y="217"/>
                    <a:pt x="169" y="217"/>
                  </a:cubicBezTo>
                  <a:close/>
                  <a:moveTo>
                    <a:pt x="114" y="166"/>
                  </a:moveTo>
                  <a:cubicBezTo>
                    <a:pt x="187" y="166"/>
                    <a:pt x="187" y="166"/>
                    <a:pt x="187" y="166"/>
                  </a:cubicBezTo>
                  <a:cubicBezTo>
                    <a:pt x="187" y="209"/>
                    <a:pt x="187" y="209"/>
                    <a:pt x="187" y="209"/>
                  </a:cubicBezTo>
                  <a:cubicBezTo>
                    <a:pt x="134" y="209"/>
                    <a:pt x="134" y="209"/>
                    <a:pt x="134" y="209"/>
                  </a:cubicBezTo>
                  <a:cubicBezTo>
                    <a:pt x="125" y="193"/>
                    <a:pt x="125" y="193"/>
                    <a:pt x="125" y="193"/>
                  </a:cubicBezTo>
                  <a:cubicBezTo>
                    <a:pt x="124" y="191"/>
                    <a:pt x="124" y="191"/>
                    <a:pt x="124" y="191"/>
                  </a:cubicBezTo>
                  <a:cubicBezTo>
                    <a:pt x="121" y="191"/>
                    <a:pt x="121" y="191"/>
                    <a:pt x="121" y="191"/>
                  </a:cubicBezTo>
                  <a:cubicBezTo>
                    <a:pt x="107" y="191"/>
                    <a:pt x="107" y="191"/>
                    <a:pt x="107" y="191"/>
                  </a:cubicBezTo>
                  <a:cubicBezTo>
                    <a:pt x="105" y="191"/>
                    <a:pt x="105" y="191"/>
                    <a:pt x="105" y="191"/>
                  </a:cubicBezTo>
                  <a:cubicBezTo>
                    <a:pt x="103" y="193"/>
                    <a:pt x="103" y="193"/>
                    <a:pt x="103" y="193"/>
                  </a:cubicBezTo>
                  <a:cubicBezTo>
                    <a:pt x="94" y="209"/>
                    <a:pt x="94" y="209"/>
                    <a:pt x="94" y="209"/>
                  </a:cubicBezTo>
                  <a:cubicBezTo>
                    <a:pt x="41" y="209"/>
                    <a:pt x="41" y="209"/>
                    <a:pt x="41" y="209"/>
                  </a:cubicBezTo>
                  <a:cubicBezTo>
                    <a:pt x="41" y="166"/>
                    <a:pt x="41" y="166"/>
                    <a:pt x="41" y="166"/>
                  </a:cubicBezTo>
                  <a:lnTo>
                    <a:pt x="114" y="166"/>
                  </a:lnTo>
                  <a:close/>
                </a:path>
              </a:pathLst>
            </a:custGeom>
            <a:solidFill>
              <a:schemeClr val="bg1"/>
            </a:solidFill>
            <a:ln>
              <a:noFill/>
            </a:ln>
            <a:extLst/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>
              <a:defPPr>
                <a:defRPr lang="en-US"/>
              </a:defPPr>
              <a:lvl1pPr marL="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1pPr>
              <a:lvl2pPr marL="4572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2pPr>
              <a:lvl3pPr marL="9144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3pPr>
              <a:lvl4pPr marL="13716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4pPr>
              <a:lvl5pPr marL="18288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5pPr>
              <a:lvl6pPr marL="22860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6pPr>
              <a:lvl7pPr marL="27432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7pPr>
              <a:lvl8pPr marL="32004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8pPr>
              <a:lvl9pPr marL="36576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9pPr>
            </a:lstStyle>
            <a:p>
              <a:endParaRPr lang="zh-CN" altLang="en-US">
                <a:solidFill>
                  <a:prstClr val="black"/>
                </a:solidFill>
              </a:endParaRPr>
            </a:p>
          </p:txBody>
        </p:sp>
      </p:grpSp>
      <p:sp>
        <p:nvSpPr>
          <p:cNvPr id="29" name="Freeform 28"/>
          <p:cNvSpPr>
            <a:spLocks noEditPoints="1"/>
          </p:cNvSpPr>
          <p:nvPr/>
        </p:nvSpPr>
        <p:spPr bwMode="auto">
          <a:xfrm>
            <a:off x="10048416" y="2387421"/>
            <a:ext cx="454880" cy="464118"/>
          </a:xfrm>
          <a:custGeom>
            <a:avLst/>
            <a:gdLst>
              <a:gd name="T0" fmla="*/ 87 w 91"/>
              <a:gd name="T1" fmla="*/ 39 h 93"/>
              <a:gd name="T2" fmla="*/ 91 w 91"/>
              <a:gd name="T3" fmla="*/ 46 h 93"/>
              <a:gd name="T4" fmla="*/ 91 w 91"/>
              <a:gd name="T5" fmla="*/ 83 h 93"/>
              <a:gd name="T6" fmla="*/ 81 w 91"/>
              <a:gd name="T7" fmla="*/ 93 h 93"/>
              <a:gd name="T8" fmla="*/ 10 w 91"/>
              <a:gd name="T9" fmla="*/ 93 h 93"/>
              <a:gd name="T10" fmla="*/ 0 w 91"/>
              <a:gd name="T11" fmla="*/ 83 h 93"/>
              <a:gd name="T12" fmla="*/ 0 w 91"/>
              <a:gd name="T13" fmla="*/ 46 h 93"/>
              <a:gd name="T14" fmla="*/ 3 w 91"/>
              <a:gd name="T15" fmla="*/ 40 h 93"/>
              <a:gd name="T16" fmla="*/ 3 w 91"/>
              <a:gd name="T17" fmla="*/ 40 h 93"/>
              <a:gd name="T18" fmla="*/ 3 w 91"/>
              <a:gd name="T19" fmla="*/ 40 h 93"/>
              <a:gd name="T20" fmla="*/ 3 w 91"/>
              <a:gd name="T21" fmla="*/ 39 h 93"/>
              <a:gd name="T22" fmla="*/ 40 w 91"/>
              <a:gd name="T23" fmla="*/ 3 h 93"/>
              <a:gd name="T24" fmla="*/ 51 w 91"/>
              <a:gd name="T25" fmla="*/ 3 h 93"/>
              <a:gd name="T26" fmla="*/ 87 w 91"/>
              <a:gd name="T27" fmla="*/ 39 h 93"/>
              <a:gd name="T28" fmla="*/ 16 w 91"/>
              <a:gd name="T29" fmla="*/ 30 h 93"/>
              <a:gd name="T30" fmla="*/ 16 w 91"/>
              <a:gd name="T31" fmla="*/ 52 h 93"/>
              <a:gd name="T32" fmla="*/ 46 w 91"/>
              <a:gd name="T33" fmla="*/ 75 h 93"/>
              <a:gd name="T34" fmla="*/ 73 w 91"/>
              <a:gd name="T35" fmla="*/ 54 h 93"/>
              <a:gd name="T36" fmla="*/ 73 w 91"/>
              <a:gd name="T37" fmla="*/ 30 h 93"/>
              <a:gd name="T38" fmla="*/ 16 w 91"/>
              <a:gd name="T39" fmla="*/ 30 h 93"/>
              <a:gd name="T40" fmla="*/ 26 w 91"/>
              <a:gd name="T41" fmla="*/ 35 h 93"/>
              <a:gd name="T42" fmla="*/ 26 w 91"/>
              <a:gd name="T43" fmla="*/ 39 h 93"/>
              <a:gd name="T44" fmla="*/ 64 w 91"/>
              <a:gd name="T45" fmla="*/ 39 h 93"/>
              <a:gd name="T46" fmla="*/ 64 w 91"/>
              <a:gd name="T47" fmla="*/ 35 h 93"/>
              <a:gd name="T48" fmla="*/ 26 w 91"/>
              <a:gd name="T49" fmla="*/ 35 h 93"/>
              <a:gd name="T50" fmla="*/ 26 w 91"/>
              <a:gd name="T51" fmla="*/ 51 h 93"/>
              <a:gd name="T52" fmla="*/ 26 w 91"/>
              <a:gd name="T53" fmla="*/ 55 h 93"/>
              <a:gd name="T54" fmla="*/ 64 w 91"/>
              <a:gd name="T55" fmla="*/ 55 h 93"/>
              <a:gd name="T56" fmla="*/ 64 w 91"/>
              <a:gd name="T57" fmla="*/ 51 h 93"/>
              <a:gd name="T58" fmla="*/ 26 w 91"/>
              <a:gd name="T59" fmla="*/ 51 h 93"/>
              <a:gd name="T60" fmla="*/ 26 w 91"/>
              <a:gd name="T61" fmla="*/ 43 h 93"/>
              <a:gd name="T62" fmla="*/ 26 w 91"/>
              <a:gd name="T63" fmla="*/ 47 h 93"/>
              <a:gd name="T64" fmla="*/ 64 w 91"/>
              <a:gd name="T65" fmla="*/ 47 h 93"/>
              <a:gd name="T66" fmla="*/ 64 w 91"/>
              <a:gd name="T67" fmla="*/ 43 h 93"/>
              <a:gd name="T68" fmla="*/ 26 w 91"/>
              <a:gd name="T69" fmla="*/ 43 h 93"/>
              <a:gd name="T70" fmla="*/ 10 w 91"/>
              <a:gd name="T71" fmla="*/ 87 h 93"/>
              <a:gd name="T72" fmla="*/ 28 w 91"/>
              <a:gd name="T73" fmla="*/ 70 h 93"/>
              <a:gd name="T74" fmla="*/ 28 w 91"/>
              <a:gd name="T75" fmla="*/ 67 h 93"/>
              <a:gd name="T76" fmla="*/ 26 w 91"/>
              <a:gd name="T77" fmla="*/ 67 h 93"/>
              <a:gd name="T78" fmla="*/ 8 w 91"/>
              <a:gd name="T79" fmla="*/ 84 h 93"/>
              <a:gd name="T80" fmla="*/ 8 w 91"/>
              <a:gd name="T81" fmla="*/ 87 h 93"/>
              <a:gd name="T82" fmla="*/ 10 w 91"/>
              <a:gd name="T83" fmla="*/ 87 h 93"/>
              <a:gd name="T84" fmla="*/ 85 w 91"/>
              <a:gd name="T85" fmla="*/ 84 h 93"/>
              <a:gd name="T86" fmla="*/ 67 w 91"/>
              <a:gd name="T87" fmla="*/ 67 h 93"/>
              <a:gd name="T88" fmla="*/ 64 w 91"/>
              <a:gd name="T89" fmla="*/ 67 h 93"/>
              <a:gd name="T90" fmla="*/ 64 w 91"/>
              <a:gd name="T91" fmla="*/ 70 h 93"/>
              <a:gd name="T92" fmla="*/ 82 w 91"/>
              <a:gd name="T93" fmla="*/ 87 h 93"/>
              <a:gd name="T94" fmla="*/ 85 w 91"/>
              <a:gd name="T95" fmla="*/ 87 h 93"/>
              <a:gd name="T96" fmla="*/ 85 w 91"/>
              <a:gd name="T97" fmla="*/ 84 h 93"/>
            </a:gdLst>
            <a:ahLst/>
            <a:cxnLst>
              <a:cxn ang="0">
                <a:pos x="T0" y="T1"/>
              </a:cxn>
              <a:cxn ang="0">
                <a:pos x="T2" y="T3"/>
              </a:cxn>
              <a:cxn ang="0">
                <a:pos x="T4" y="T5"/>
              </a:cxn>
              <a:cxn ang="0">
                <a:pos x="T6" y="T7"/>
              </a:cxn>
              <a:cxn ang="0">
                <a:pos x="T8" y="T9"/>
              </a:cxn>
              <a:cxn ang="0">
                <a:pos x="T10" y="T11"/>
              </a:cxn>
              <a:cxn ang="0">
                <a:pos x="T12" y="T13"/>
              </a:cxn>
              <a:cxn ang="0">
                <a:pos x="T14" y="T15"/>
              </a:cxn>
              <a:cxn ang="0">
                <a:pos x="T16" y="T17"/>
              </a:cxn>
              <a:cxn ang="0">
                <a:pos x="T18" y="T19"/>
              </a:cxn>
              <a:cxn ang="0">
                <a:pos x="T20" y="T21"/>
              </a:cxn>
              <a:cxn ang="0">
                <a:pos x="T22" y="T23"/>
              </a:cxn>
              <a:cxn ang="0">
                <a:pos x="T24" y="T25"/>
              </a:cxn>
              <a:cxn ang="0">
                <a:pos x="T26" y="T27"/>
              </a:cxn>
              <a:cxn ang="0">
                <a:pos x="T28" y="T29"/>
              </a:cxn>
              <a:cxn ang="0">
                <a:pos x="T30" y="T31"/>
              </a:cxn>
              <a:cxn ang="0">
                <a:pos x="T32" y="T33"/>
              </a:cxn>
              <a:cxn ang="0">
                <a:pos x="T34" y="T35"/>
              </a:cxn>
              <a:cxn ang="0">
                <a:pos x="T36" y="T37"/>
              </a:cxn>
              <a:cxn ang="0">
                <a:pos x="T38" y="T39"/>
              </a:cxn>
              <a:cxn ang="0">
                <a:pos x="T40" y="T41"/>
              </a:cxn>
              <a:cxn ang="0">
                <a:pos x="T42" y="T43"/>
              </a:cxn>
              <a:cxn ang="0">
                <a:pos x="T44" y="T45"/>
              </a:cxn>
              <a:cxn ang="0">
                <a:pos x="T46" y="T47"/>
              </a:cxn>
              <a:cxn ang="0">
                <a:pos x="T48" y="T49"/>
              </a:cxn>
              <a:cxn ang="0">
                <a:pos x="T50" y="T51"/>
              </a:cxn>
              <a:cxn ang="0">
                <a:pos x="T52" y="T53"/>
              </a:cxn>
              <a:cxn ang="0">
                <a:pos x="T54" y="T55"/>
              </a:cxn>
              <a:cxn ang="0">
                <a:pos x="T56" y="T57"/>
              </a:cxn>
              <a:cxn ang="0">
                <a:pos x="T58" y="T59"/>
              </a:cxn>
              <a:cxn ang="0">
                <a:pos x="T60" y="T61"/>
              </a:cxn>
              <a:cxn ang="0">
                <a:pos x="T62" y="T63"/>
              </a:cxn>
              <a:cxn ang="0">
                <a:pos x="T64" y="T65"/>
              </a:cxn>
              <a:cxn ang="0">
                <a:pos x="T66" y="T67"/>
              </a:cxn>
              <a:cxn ang="0">
                <a:pos x="T68" y="T69"/>
              </a:cxn>
              <a:cxn ang="0">
                <a:pos x="T70" y="T71"/>
              </a:cxn>
              <a:cxn ang="0">
                <a:pos x="T72" y="T73"/>
              </a:cxn>
              <a:cxn ang="0">
                <a:pos x="T74" y="T75"/>
              </a:cxn>
              <a:cxn ang="0">
                <a:pos x="T76" y="T77"/>
              </a:cxn>
              <a:cxn ang="0">
                <a:pos x="T78" y="T79"/>
              </a:cxn>
              <a:cxn ang="0">
                <a:pos x="T80" y="T81"/>
              </a:cxn>
              <a:cxn ang="0">
                <a:pos x="T82" y="T83"/>
              </a:cxn>
              <a:cxn ang="0">
                <a:pos x="T84" y="T85"/>
              </a:cxn>
              <a:cxn ang="0">
                <a:pos x="T86" y="T87"/>
              </a:cxn>
              <a:cxn ang="0">
                <a:pos x="T88" y="T89"/>
              </a:cxn>
              <a:cxn ang="0">
                <a:pos x="T90" y="T91"/>
              </a:cxn>
              <a:cxn ang="0">
                <a:pos x="T92" y="T93"/>
              </a:cxn>
              <a:cxn ang="0">
                <a:pos x="T94" y="T95"/>
              </a:cxn>
              <a:cxn ang="0">
                <a:pos x="T96" y="T97"/>
              </a:cxn>
            </a:cxnLst>
            <a:rect l="0" t="0" r="r" b="b"/>
            <a:pathLst>
              <a:path w="91" h="93">
                <a:moveTo>
                  <a:pt x="87" y="39"/>
                </a:moveTo>
                <a:cubicBezTo>
                  <a:pt x="89" y="40"/>
                  <a:pt x="91" y="43"/>
                  <a:pt x="91" y="46"/>
                </a:cubicBezTo>
                <a:cubicBezTo>
                  <a:pt x="91" y="83"/>
                  <a:pt x="91" y="83"/>
                  <a:pt x="91" y="83"/>
                </a:cubicBezTo>
                <a:cubicBezTo>
                  <a:pt x="91" y="89"/>
                  <a:pt x="86" y="93"/>
                  <a:pt x="81" y="93"/>
                </a:cubicBezTo>
                <a:cubicBezTo>
                  <a:pt x="10" y="93"/>
                  <a:pt x="10" y="93"/>
                  <a:pt x="10" y="93"/>
                </a:cubicBezTo>
                <a:cubicBezTo>
                  <a:pt x="5" y="93"/>
                  <a:pt x="0" y="89"/>
                  <a:pt x="0" y="83"/>
                </a:cubicBezTo>
                <a:cubicBezTo>
                  <a:pt x="0" y="46"/>
                  <a:pt x="0" y="46"/>
                  <a:pt x="0" y="46"/>
                </a:cubicBezTo>
                <a:cubicBezTo>
                  <a:pt x="0" y="44"/>
                  <a:pt x="1" y="41"/>
                  <a:pt x="3" y="40"/>
                </a:cubicBezTo>
                <a:cubicBezTo>
                  <a:pt x="3" y="40"/>
                  <a:pt x="3" y="40"/>
                  <a:pt x="3" y="40"/>
                </a:cubicBezTo>
                <a:cubicBezTo>
                  <a:pt x="3" y="40"/>
                  <a:pt x="3" y="40"/>
                  <a:pt x="3" y="40"/>
                </a:cubicBezTo>
                <a:cubicBezTo>
                  <a:pt x="3" y="40"/>
                  <a:pt x="3" y="40"/>
                  <a:pt x="3" y="39"/>
                </a:cubicBezTo>
                <a:cubicBezTo>
                  <a:pt x="40" y="3"/>
                  <a:pt x="40" y="3"/>
                  <a:pt x="40" y="3"/>
                </a:cubicBezTo>
                <a:cubicBezTo>
                  <a:pt x="43" y="0"/>
                  <a:pt x="47" y="0"/>
                  <a:pt x="51" y="3"/>
                </a:cubicBezTo>
                <a:cubicBezTo>
                  <a:pt x="87" y="39"/>
                  <a:pt x="87" y="39"/>
                  <a:pt x="87" y="39"/>
                </a:cubicBezTo>
                <a:close/>
                <a:moveTo>
                  <a:pt x="16" y="30"/>
                </a:moveTo>
                <a:cubicBezTo>
                  <a:pt x="16" y="52"/>
                  <a:pt x="16" y="52"/>
                  <a:pt x="16" y="52"/>
                </a:cubicBezTo>
                <a:cubicBezTo>
                  <a:pt x="46" y="75"/>
                  <a:pt x="46" y="75"/>
                  <a:pt x="46" y="75"/>
                </a:cubicBezTo>
                <a:cubicBezTo>
                  <a:pt x="73" y="54"/>
                  <a:pt x="73" y="54"/>
                  <a:pt x="73" y="54"/>
                </a:cubicBezTo>
                <a:cubicBezTo>
                  <a:pt x="73" y="30"/>
                  <a:pt x="73" y="30"/>
                  <a:pt x="73" y="30"/>
                </a:cubicBezTo>
                <a:cubicBezTo>
                  <a:pt x="16" y="30"/>
                  <a:pt x="16" y="30"/>
                  <a:pt x="16" y="30"/>
                </a:cubicBezTo>
                <a:close/>
                <a:moveTo>
                  <a:pt x="26" y="35"/>
                </a:moveTo>
                <a:cubicBezTo>
                  <a:pt x="26" y="39"/>
                  <a:pt x="26" y="39"/>
                  <a:pt x="26" y="39"/>
                </a:cubicBezTo>
                <a:cubicBezTo>
                  <a:pt x="64" y="39"/>
                  <a:pt x="64" y="39"/>
                  <a:pt x="64" y="39"/>
                </a:cubicBezTo>
                <a:cubicBezTo>
                  <a:pt x="64" y="35"/>
                  <a:pt x="64" y="35"/>
                  <a:pt x="64" y="35"/>
                </a:cubicBezTo>
                <a:cubicBezTo>
                  <a:pt x="26" y="35"/>
                  <a:pt x="26" y="35"/>
                  <a:pt x="26" y="35"/>
                </a:cubicBezTo>
                <a:close/>
                <a:moveTo>
                  <a:pt x="26" y="51"/>
                </a:moveTo>
                <a:cubicBezTo>
                  <a:pt x="26" y="55"/>
                  <a:pt x="26" y="55"/>
                  <a:pt x="26" y="55"/>
                </a:cubicBezTo>
                <a:cubicBezTo>
                  <a:pt x="64" y="55"/>
                  <a:pt x="64" y="55"/>
                  <a:pt x="64" y="55"/>
                </a:cubicBezTo>
                <a:cubicBezTo>
                  <a:pt x="64" y="51"/>
                  <a:pt x="64" y="51"/>
                  <a:pt x="64" y="51"/>
                </a:cubicBezTo>
                <a:cubicBezTo>
                  <a:pt x="26" y="51"/>
                  <a:pt x="26" y="51"/>
                  <a:pt x="26" y="51"/>
                </a:cubicBezTo>
                <a:close/>
                <a:moveTo>
                  <a:pt x="26" y="43"/>
                </a:moveTo>
                <a:cubicBezTo>
                  <a:pt x="26" y="47"/>
                  <a:pt x="26" y="47"/>
                  <a:pt x="26" y="47"/>
                </a:cubicBezTo>
                <a:cubicBezTo>
                  <a:pt x="64" y="47"/>
                  <a:pt x="64" y="47"/>
                  <a:pt x="64" y="47"/>
                </a:cubicBezTo>
                <a:cubicBezTo>
                  <a:pt x="64" y="43"/>
                  <a:pt x="64" y="43"/>
                  <a:pt x="64" y="43"/>
                </a:cubicBezTo>
                <a:cubicBezTo>
                  <a:pt x="26" y="43"/>
                  <a:pt x="26" y="43"/>
                  <a:pt x="26" y="43"/>
                </a:cubicBezTo>
                <a:close/>
                <a:moveTo>
                  <a:pt x="10" y="87"/>
                </a:moveTo>
                <a:cubicBezTo>
                  <a:pt x="28" y="70"/>
                  <a:pt x="28" y="70"/>
                  <a:pt x="28" y="70"/>
                </a:cubicBezTo>
                <a:cubicBezTo>
                  <a:pt x="29" y="69"/>
                  <a:pt x="29" y="68"/>
                  <a:pt x="28" y="67"/>
                </a:cubicBezTo>
                <a:cubicBezTo>
                  <a:pt x="28" y="66"/>
                  <a:pt x="27" y="66"/>
                  <a:pt x="26" y="67"/>
                </a:cubicBezTo>
                <a:cubicBezTo>
                  <a:pt x="8" y="84"/>
                  <a:pt x="8" y="84"/>
                  <a:pt x="8" y="84"/>
                </a:cubicBezTo>
                <a:cubicBezTo>
                  <a:pt x="7" y="85"/>
                  <a:pt x="7" y="86"/>
                  <a:pt x="8" y="87"/>
                </a:cubicBezTo>
                <a:cubicBezTo>
                  <a:pt x="8" y="88"/>
                  <a:pt x="10" y="88"/>
                  <a:pt x="10" y="87"/>
                </a:cubicBezTo>
                <a:close/>
                <a:moveTo>
                  <a:pt x="85" y="84"/>
                </a:moveTo>
                <a:cubicBezTo>
                  <a:pt x="67" y="67"/>
                  <a:pt x="67" y="67"/>
                  <a:pt x="67" y="67"/>
                </a:cubicBezTo>
                <a:cubicBezTo>
                  <a:pt x="66" y="66"/>
                  <a:pt x="65" y="66"/>
                  <a:pt x="64" y="67"/>
                </a:cubicBezTo>
                <a:cubicBezTo>
                  <a:pt x="63" y="68"/>
                  <a:pt x="63" y="69"/>
                  <a:pt x="64" y="70"/>
                </a:cubicBezTo>
                <a:cubicBezTo>
                  <a:pt x="82" y="87"/>
                  <a:pt x="82" y="87"/>
                  <a:pt x="82" y="87"/>
                </a:cubicBezTo>
                <a:cubicBezTo>
                  <a:pt x="83" y="88"/>
                  <a:pt x="84" y="88"/>
                  <a:pt x="85" y="87"/>
                </a:cubicBezTo>
                <a:cubicBezTo>
                  <a:pt x="85" y="86"/>
                  <a:pt x="85" y="85"/>
                  <a:pt x="85" y="84"/>
                </a:cubicBezTo>
                <a:close/>
              </a:path>
            </a:pathLst>
          </a:custGeom>
          <a:solidFill>
            <a:schemeClr val="accent6"/>
          </a:solidFill>
          <a:ln>
            <a:noFill/>
          </a:ln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>
            <a:defPPr>
              <a:defRPr lang="en-US"/>
            </a:defPPr>
            <a:lvl1pPr marL="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1pPr>
            <a:lvl2pPr marL="4572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2pPr>
            <a:lvl3pPr marL="9144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3pPr>
            <a:lvl4pPr marL="13716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4pPr>
            <a:lvl5pPr marL="18288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5pPr>
            <a:lvl6pPr marL="22860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27432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32004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36576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endParaRPr lang="zh-CN" altLang="en-US">
              <a:solidFill>
                <a:prstClr val="black"/>
              </a:solidFill>
            </a:endParaRPr>
          </a:p>
        </p:txBody>
      </p:sp>
      <p:sp>
        <p:nvSpPr>
          <p:cNvPr id="30" name="Freeform 29"/>
          <p:cNvSpPr>
            <a:spLocks noEditPoints="1"/>
          </p:cNvSpPr>
          <p:nvPr/>
        </p:nvSpPr>
        <p:spPr bwMode="auto">
          <a:xfrm>
            <a:off x="8247759" y="3151884"/>
            <a:ext cx="443335" cy="471043"/>
          </a:xfrm>
          <a:custGeom>
            <a:avLst/>
            <a:gdLst>
              <a:gd name="T0" fmla="*/ 75 w 89"/>
              <a:gd name="T1" fmla="*/ 22 h 95"/>
              <a:gd name="T2" fmla="*/ 89 w 89"/>
              <a:gd name="T3" fmla="*/ 53 h 95"/>
              <a:gd name="T4" fmla="*/ 78 w 89"/>
              <a:gd name="T5" fmla="*/ 80 h 95"/>
              <a:gd name="T6" fmla="*/ 47 w 89"/>
              <a:gd name="T7" fmla="*/ 53 h 95"/>
              <a:gd name="T8" fmla="*/ 75 w 89"/>
              <a:gd name="T9" fmla="*/ 22 h 95"/>
              <a:gd name="T10" fmla="*/ 76 w 89"/>
              <a:gd name="T11" fmla="*/ 83 h 95"/>
              <a:gd name="T12" fmla="*/ 69 w 89"/>
              <a:gd name="T13" fmla="*/ 88 h 95"/>
              <a:gd name="T14" fmla="*/ 74 w 89"/>
              <a:gd name="T15" fmla="*/ 81 h 95"/>
              <a:gd name="T16" fmla="*/ 76 w 89"/>
              <a:gd name="T17" fmla="*/ 83 h 95"/>
              <a:gd name="T18" fmla="*/ 64 w 89"/>
              <a:gd name="T19" fmla="*/ 92 h 95"/>
              <a:gd name="T20" fmla="*/ 72 w 89"/>
              <a:gd name="T21" fmla="*/ 79 h 95"/>
              <a:gd name="T22" fmla="*/ 70 w 89"/>
              <a:gd name="T23" fmla="*/ 77 h 95"/>
              <a:gd name="T24" fmla="*/ 60 w 89"/>
              <a:gd name="T25" fmla="*/ 94 h 95"/>
              <a:gd name="T26" fmla="*/ 64 w 89"/>
              <a:gd name="T27" fmla="*/ 92 h 95"/>
              <a:gd name="T28" fmla="*/ 58 w 89"/>
              <a:gd name="T29" fmla="*/ 91 h 95"/>
              <a:gd name="T30" fmla="*/ 67 w 89"/>
              <a:gd name="T31" fmla="*/ 75 h 95"/>
              <a:gd name="T32" fmla="*/ 65 w 89"/>
              <a:gd name="T33" fmla="*/ 74 h 95"/>
              <a:gd name="T34" fmla="*/ 57 w 89"/>
              <a:gd name="T35" fmla="*/ 88 h 95"/>
              <a:gd name="T36" fmla="*/ 58 w 89"/>
              <a:gd name="T37" fmla="*/ 91 h 95"/>
              <a:gd name="T38" fmla="*/ 56 w 89"/>
              <a:gd name="T39" fmla="*/ 84 h 95"/>
              <a:gd name="T40" fmla="*/ 63 w 89"/>
              <a:gd name="T41" fmla="*/ 72 h 95"/>
              <a:gd name="T42" fmla="*/ 61 w 89"/>
              <a:gd name="T43" fmla="*/ 70 h 95"/>
              <a:gd name="T44" fmla="*/ 55 w 89"/>
              <a:gd name="T45" fmla="*/ 81 h 95"/>
              <a:gd name="T46" fmla="*/ 56 w 89"/>
              <a:gd name="T47" fmla="*/ 84 h 95"/>
              <a:gd name="T48" fmla="*/ 53 w 89"/>
              <a:gd name="T49" fmla="*/ 78 h 95"/>
              <a:gd name="T50" fmla="*/ 59 w 89"/>
              <a:gd name="T51" fmla="*/ 68 h 95"/>
              <a:gd name="T52" fmla="*/ 57 w 89"/>
              <a:gd name="T53" fmla="*/ 66 h 95"/>
              <a:gd name="T54" fmla="*/ 52 w 89"/>
              <a:gd name="T55" fmla="*/ 75 h 95"/>
              <a:gd name="T56" fmla="*/ 53 w 89"/>
              <a:gd name="T57" fmla="*/ 78 h 95"/>
              <a:gd name="T58" fmla="*/ 51 w 89"/>
              <a:gd name="T59" fmla="*/ 71 h 95"/>
              <a:gd name="T60" fmla="*/ 55 w 89"/>
              <a:gd name="T61" fmla="*/ 64 h 95"/>
              <a:gd name="T62" fmla="*/ 53 w 89"/>
              <a:gd name="T63" fmla="*/ 62 h 95"/>
              <a:gd name="T64" fmla="*/ 50 w 89"/>
              <a:gd name="T65" fmla="*/ 68 h 95"/>
              <a:gd name="T66" fmla="*/ 51 w 89"/>
              <a:gd name="T67" fmla="*/ 71 h 95"/>
              <a:gd name="T68" fmla="*/ 48 w 89"/>
              <a:gd name="T69" fmla="*/ 65 h 95"/>
              <a:gd name="T70" fmla="*/ 51 w 89"/>
              <a:gd name="T71" fmla="*/ 61 h 95"/>
              <a:gd name="T72" fmla="*/ 49 w 89"/>
              <a:gd name="T73" fmla="*/ 59 h 95"/>
              <a:gd name="T74" fmla="*/ 47 w 89"/>
              <a:gd name="T75" fmla="*/ 61 h 95"/>
              <a:gd name="T76" fmla="*/ 48 w 89"/>
              <a:gd name="T77" fmla="*/ 65 h 95"/>
              <a:gd name="T78" fmla="*/ 46 w 89"/>
              <a:gd name="T79" fmla="*/ 58 h 95"/>
              <a:gd name="T80" fmla="*/ 45 w 89"/>
              <a:gd name="T81" fmla="*/ 55 h 95"/>
              <a:gd name="T82" fmla="*/ 47 w 89"/>
              <a:gd name="T83" fmla="*/ 57 h 95"/>
              <a:gd name="T84" fmla="*/ 46 w 89"/>
              <a:gd name="T85" fmla="*/ 58 h 95"/>
              <a:gd name="T86" fmla="*/ 59 w 89"/>
              <a:gd name="T87" fmla="*/ 17 h 95"/>
              <a:gd name="T88" fmla="*/ 41 w 89"/>
              <a:gd name="T89" fmla="*/ 54 h 95"/>
              <a:gd name="T90" fmla="*/ 36 w 89"/>
              <a:gd name="T91" fmla="*/ 13 h 95"/>
              <a:gd name="T92" fmla="*/ 0 w 89"/>
              <a:gd name="T93" fmla="*/ 54 h 95"/>
              <a:gd name="T94" fmla="*/ 41 w 89"/>
              <a:gd name="T95" fmla="*/ 95 h 95"/>
              <a:gd name="T96" fmla="*/ 55 w 89"/>
              <a:gd name="T97" fmla="*/ 93 h 95"/>
              <a:gd name="T98" fmla="*/ 41 w 89"/>
              <a:gd name="T99" fmla="*/ 54 h 95"/>
              <a:gd name="T100" fmla="*/ 68 w 89"/>
              <a:gd name="T101" fmla="*/ 23 h 95"/>
              <a:gd name="T102" fmla="*/ 59 w 89"/>
              <a:gd name="T103" fmla="*/ 17 h 95"/>
              <a:gd name="T104" fmla="*/ 43 w 89"/>
              <a:gd name="T105" fmla="*/ 0 h 95"/>
              <a:gd name="T106" fmla="*/ 38 w 89"/>
              <a:gd name="T107" fmla="*/ 0 h 95"/>
              <a:gd name="T108" fmla="*/ 43 w 89"/>
              <a:gd name="T109" fmla="*/ 41 h 95"/>
              <a:gd name="T110" fmla="*/ 61 w 89"/>
              <a:gd name="T111" fmla="*/ 4 h 95"/>
              <a:gd name="T112" fmla="*/ 43 w 89"/>
              <a:gd name="T113" fmla="*/ 0 h 95"/>
            </a:gdLst>
            <a:ahLst/>
            <a:cxnLst>
              <a:cxn ang="0">
                <a:pos x="T0" y="T1"/>
              </a:cxn>
              <a:cxn ang="0">
                <a:pos x="T2" y="T3"/>
              </a:cxn>
              <a:cxn ang="0">
                <a:pos x="T4" y="T5"/>
              </a:cxn>
              <a:cxn ang="0">
                <a:pos x="T6" y="T7"/>
              </a:cxn>
              <a:cxn ang="0">
                <a:pos x="T8" y="T9"/>
              </a:cxn>
              <a:cxn ang="0">
                <a:pos x="T10" y="T11"/>
              </a:cxn>
              <a:cxn ang="0">
                <a:pos x="T12" y="T13"/>
              </a:cxn>
              <a:cxn ang="0">
                <a:pos x="T14" y="T15"/>
              </a:cxn>
              <a:cxn ang="0">
                <a:pos x="T16" y="T17"/>
              </a:cxn>
              <a:cxn ang="0">
                <a:pos x="T18" y="T19"/>
              </a:cxn>
              <a:cxn ang="0">
                <a:pos x="T20" y="T21"/>
              </a:cxn>
              <a:cxn ang="0">
                <a:pos x="T22" y="T23"/>
              </a:cxn>
              <a:cxn ang="0">
                <a:pos x="T24" y="T25"/>
              </a:cxn>
              <a:cxn ang="0">
                <a:pos x="T26" y="T27"/>
              </a:cxn>
              <a:cxn ang="0">
                <a:pos x="T28" y="T29"/>
              </a:cxn>
              <a:cxn ang="0">
                <a:pos x="T30" y="T31"/>
              </a:cxn>
              <a:cxn ang="0">
                <a:pos x="T32" y="T33"/>
              </a:cxn>
              <a:cxn ang="0">
                <a:pos x="T34" y="T35"/>
              </a:cxn>
              <a:cxn ang="0">
                <a:pos x="T36" y="T37"/>
              </a:cxn>
              <a:cxn ang="0">
                <a:pos x="T38" y="T39"/>
              </a:cxn>
              <a:cxn ang="0">
                <a:pos x="T40" y="T41"/>
              </a:cxn>
              <a:cxn ang="0">
                <a:pos x="T42" y="T43"/>
              </a:cxn>
              <a:cxn ang="0">
                <a:pos x="T44" y="T45"/>
              </a:cxn>
              <a:cxn ang="0">
                <a:pos x="T46" y="T47"/>
              </a:cxn>
              <a:cxn ang="0">
                <a:pos x="T48" y="T49"/>
              </a:cxn>
              <a:cxn ang="0">
                <a:pos x="T50" y="T51"/>
              </a:cxn>
              <a:cxn ang="0">
                <a:pos x="T52" y="T53"/>
              </a:cxn>
              <a:cxn ang="0">
                <a:pos x="T54" y="T55"/>
              </a:cxn>
              <a:cxn ang="0">
                <a:pos x="T56" y="T57"/>
              </a:cxn>
              <a:cxn ang="0">
                <a:pos x="T58" y="T59"/>
              </a:cxn>
              <a:cxn ang="0">
                <a:pos x="T60" y="T61"/>
              </a:cxn>
              <a:cxn ang="0">
                <a:pos x="T62" y="T63"/>
              </a:cxn>
              <a:cxn ang="0">
                <a:pos x="T64" y="T65"/>
              </a:cxn>
              <a:cxn ang="0">
                <a:pos x="T66" y="T67"/>
              </a:cxn>
              <a:cxn ang="0">
                <a:pos x="T68" y="T69"/>
              </a:cxn>
              <a:cxn ang="0">
                <a:pos x="T70" y="T71"/>
              </a:cxn>
              <a:cxn ang="0">
                <a:pos x="T72" y="T73"/>
              </a:cxn>
              <a:cxn ang="0">
                <a:pos x="T74" y="T75"/>
              </a:cxn>
              <a:cxn ang="0">
                <a:pos x="T76" y="T77"/>
              </a:cxn>
              <a:cxn ang="0">
                <a:pos x="T78" y="T79"/>
              </a:cxn>
              <a:cxn ang="0">
                <a:pos x="T80" y="T81"/>
              </a:cxn>
              <a:cxn ang="0">
                <a:pos x="T82" y="T83"/>
              </a:cxn>
              <a:cxn ang="0">
                <a:pos x="T84" y="T85"/>
              </a:cxn>
              <a:cxn ang="0">
                <a:pos x="T86" y="T87"/>
              </a:cxn>
              <a:cxn ang="0">
                <a:pos x="T88" y="T89"/>
              </a:cxn>
              <a:cxn ang="0">
                <a:pos x="T90" y="T91"/>
              </a:cxn>
              <a:cxn ang="0">
                <a:pos x="T92" y="T93"/>
              </a:cxn>
              <a:cxn ang="0">
                <a:pos x="T94" y="T95"/>
              </a:cxn>
              <a:cxn ang="0">
                <a:pos x="T96" y="T97"/>
              </a:cxn>
              <a:cxn ang="0">
                <a:pos x="T98" y="T99"/>
              </a:cxn>
              <a:cxn ang="0">
                <a:pos x="T100" y="T101"/>
              </a:cxn>
              <a:cxn ang="0">
                <a:pos x="T102" y="T103"/>
              </a:cxn>
              <a:cxn ang="0">
                <a:pos x="T104" y="T105"/>
              </a:cxn>
              <a:cxn ang="0">
                <a:pos x="T106" y="T107"/>
              </a:cxn>
              <a:cxn ang="0">
                <a:pos x="T108" y="T109"/>
              </a:cxn>
              <a:cxn ang="0">
                <a:pos x="T110" y="T111"/>
              </a:cxn>
              <a:cxn ang="0">
                <a:pos x="T112" y="T113"/>
              </a:cxn>
            </a:cxnLst>
            <a:rect l="0" t="0" r="r" b="b"/>
            <a:pathLst>
              <a:path w="89" h="95">
                <a:moveTo>
                  <a:pt x="75" y="22"/>
                </a:moveTo>
                <a:cubicBezTo>
                  <a:pt x="83" y="29"/>
                  <a:pt x="89" y="40"/>
                  <a:pt x="89" y="53"/>
                </a:cubicBezTo>
                <a:cubicBezTo>
                  <a:pt x="89" y="63"/>
                  <a:pt x="85" y="73"/>
                  <a:pt x="78" y="80"/>
                </a:cubicBezTo>
                <a:cubicBezTo>
                  <a:pt x="47" y="53"/>
                  <a:pt x="47" y="53"/>
                  <a:pt x="47" y="53"/>
                </a:cubicBezTo>
                <a:cubicBezTo>
                  <a:pt x="75" y="22"/>
                  <a:pt x="75" y="22"/>
                  <a:pt x="75" y="22"/>
                </a:cubicBezTo>
                <a:close/>
                <a:moveTo>
                  <a:pt x="76" y="83"/>
                </a:moveTo>
                <a:cubicBezTo>
                  <a:pt x="74" y="85"/>
                  <a:pt x="72" y="87"/>
                  <a:pt x="69" y="88"/>
                </a:cubicBezTo>
                <a:cubicBezTo>
                  <a:pt x="74" y="81"/>
                  <a:pt x="74" y="81"/>
                  <a:pt x="74" y="81"/>
                </a:cubicBezTo>
                <a:cubicBezTo>
                  <a:pt x="76" y="83"/>
                  <a:pt x="76" y="83"/>
                  <a:pt x="76" y="83"/>
                </a:cubicBezTo>
                <a:close/>
                <a:moveTo>
                  <a:pt x="64" y="92"/>
                </a:moveTo>
                <a:cubicBezTo>
                  <a:pt x="72" y="79"/>
                  <a:pt x="72" y="79"/>
                  <a:pt x="72" y="79"/>
                </a:cubicBezTo>
                <a:cubicBezTo>
                  <a:pt x="70" y="77"/>
                  <a:pt x="70" y="77"/>
                  <a:pt x="70" y="77"/>
                </a:cubicBezTo>
                <a:cubicBezTo>
                  <a:pt x="60" y="94"/>
                  <a:pt x="60" y="94"/>
                  <a:pt x="60" y="94"/>
                </a:cubicBezTo>
                <a:cubicBezTo>
                  <a:pt x="61" y="93"/>
                  <a:pt x="63" y="92"/>
                  <a:pt x="64" y="92"/>
                </a:cubicBezTo>
                <a:close/>
                <a:moveTo>
                  <a:pt x="58" y="91"/>
                </a:moveTo>
                <a:cubicBezTo>
                  <a:pt x="67" y="75"/>
                  <a:pt x="67" y="75"/>
                  <a:pt x="67" y="75"/>
                </a:cubicBezTo>
                <a:cubicBezTo>
                  <a:pt x="65" y="74"/>
                  <a:pt x="65" y="74"/>
                  <a:pt x="65" y="74"/>
                </a:cubicBezTo>
                <a:cubicBezTo>
                  <a:pt x="57" y="88"/>
                  <a:pt x="57" y="88"/>
                  <a:pt x="57" y="88"/>
                </a:cubicBezTo>
                <a:cubicBezTo>
                  <a:pt x="58" y="91"/>
                  <a:pt x="58" y="91"/>
                  <a:pt x="58" y="91"/>
                </a:cubicBezTo>
                <a:close/>
                <a:moveTo>
                  <a:pt x="56" y="84"/>
                </a:moveTo>
                <a:cubicBezTo>
                  <a:pt x="63" y="72"/>
                  <a:pt x="63" y="72"/>
                  <a:pt x="63" y="72"/>
                </a:cubicBezTo>
                <a:cubicBezTo>
                  <a:pt x="61" y="70"/>
                  <a:pt x="61" y="70"/>
                  <a:pt x="61" y="70"/>
                </a:cubicBezTo>
                <a:cubicBezTo>
                  <a:pt x="55" y="81"/>
                  <a:pt x="55" y="81"/>
                  <a:pt x="55" y="81"/>
                </a:cubicBezTo>
                <a:cubicBezTo>
                  <a:pt x="56" y="84"/>
                  <a:pt x="56" y="84"/>
                  <a:pt x="56" y="84"/>
                </a:cubicBezTo>
                <a:close/>
                <a:moveTo>
                  <a:pt x="53" y="78"/>
                </a:moveTo>
                <a:cubicBezTo>
                  <a:pt x="59" y="68"/>
                  <a:pt x="59" y="68"/>
                  <a:pt x="59" y="68"/>
                </a:cubicBezTo>
                <a:cubicBezTo>
                  <a:pt x="57" y="66"/>
                  <a:pt x="57" y="66"/>
                  <a:pt x="57" y="66"/>
                </a:cubicBezTo>
                <a:cubicBezTo>
                  <a:pt x="52" y="75"/>
                  <a:pt x="52" y="75"/>
                  <a:pt x="52" y="75"/>
                </a:cubicBezTo>
                <a:cubicBezTo>
                  <a:pt x="53" y="78"/>
                  <a:pt x="53" y="78"/>
                  <a:pt x="53" y="78"/>
                </a:cubicBezTo>
                <a:close/>
                <a:moveTo>
                  <a:pt x="51" y="71"/>
                </a:moveTo>
                <a:cubicBezTo>
                  <a:pt x="55" y="64"/>
                  <a:pt x="55" y="64"/>
                  <a:pt x="55" y="64"/>
                </a:cubicBezTo>
                <a:cubicBezTo>
                  <a:pt x="53" y="62"/>
                  <a:pt x="53" y="62"/>
                  <a:pt x="53" y="62"/>
                </a:cubicBezTo>
                <a:cubicBezTo>
                  <a:pt x="50" y="68"/>
                  <a:pt x="50" y="68"/>
                  <a:pt x="50" y="68"/>
                </a:cubicBezTo>
                <a:cubicBezTo>
                  <a:pt x="51" y="71"/>
                  <a:pt x="51" y="71"/>
                  <a:pt x="51" y="71"/>
                </a:cubicBezTo>
                <a:close/>
                <a:moveTo>
                  <a:pt x="48" y="65"/>
                </a:moveTo>
                <a:cubicBezTo>
                  <a:pt x="51" y="61"/>
                  <a:pt x="51" y="61"/>
                  <a:pt x="51" y="61"/>
                </a:cubicBezTo>
                <a:cubicBezTo>
                  <a:pt x="49" y="59"/>
                  <a:pt x="49" y="59"/>
                  <a:pt x="49" y="59"/>
                </a:cubicBezTo>
                <a:cubicBezTo>
                  <a:pt x="47" y="61"/>
                  <a:pt x="47" y="61"/>
                  <a:pt x="47" y="61"/>
                </a:cubicBezTo>
                <a:cubicBezTo>
                  <a:pt x="48" y="65"/>
                  <a:pt x="48" y="65"/>
                  <a:pt x="48" y="65"/>
                </a:cubicBezTo>
                <a:close/>
                <a:moveTo>
                  <a:pt x="46" y="58"/>
                </a:moveTo>
                <a:cubicBezTo>
                  <a:pt x="45" y="55"/>
                  <a:pt x="45" y="55"/>
                  <a:pt x="45" y="55"/>
                </a:cubicBezTo>
                <a:cubicBezTo>
                  <a:pt x="47" y="57"/>
                  <a:pt x="47" y="57"/>
                  <a:pt x="47" y="57"/>
                </a:cubicBezTo>
                <a:cubicBezTo>
                  <a:pt x="46" y="58"/>
                  <a:pt x="46" y="58"/>
                  <a:pt x="46" y="58"/>
                </a:cubicBezTo>
                <a:close/>
                <a:moveTo>
                  <a:pt x="59" y="17"/>
                </a:moveTo>
                <a:cubicBezTo>
                  <a:pt x="41" y="54"/>
                  <a:pt x="41" y="54"/>
                  <a:pt x="41" y="54"/>
                </a:cubicBezTo>
                <a:cubicBezTo>
                  <a:pt x="41" y="54"/>
                  <a:pt x="38" y="28"/>
                  <a:pt x="36" y="13"/>
                </a:cubicBezTo>
                <a:cubicBezTo>
                  <a:pt x="16" y="15"/>
                  <a:pt x="0" y="33"/>
                  <a:pt x="0" y="54"/>
                </a:cubicBezTo>
                <a:cubicBezTo>
                  <a:pt x="0" y="77"/>
                  <a:pt x="18" y="95"/>
                  <a:pt x="41" y="95"/>
                </a:cubicBezTo>
                <a:cubicBezTo>
                  <a:pt x="46" y="95"/>
                  <a:pt x="51" y="94"/>
                  <a:pt x="55" y="93"/>
                </a:cubicBezTo>
                <a:cubicBezTo>
                  <a:pt x="41" y="54"/>
                  <a:pt x="41" y="54"/>
                  <a:pt x="41" y="54"/>
                </a:cubicBezTo>
                <a:cubicBezTo>
                  <a:pt x="68" y="23"/>
                  <a:pt x="68" y="23"/>
                  <a:pt x="68" y="23"/>
                </a:cubicBezTo>
                <a:cubicBezTo>
                  <a:pt x="66" y="20"/>
                  <a:pt x="63" y="18"/>
                  <a:pt x="59" y="17"/>
                </a:cubicBezTo>
                <a:close/>
                <a:moveTo>
                  <a:pt x="43" y="0"/>
                </a:moveTo>
                <a:cubicBezTo>
                  <a:pt x="41" y="0"/>
                  <a:pt x="40" y="0"/>
                  <a:pt x="38" y="0"/>
                </a:cubicBezTo>
                <a:cubicBezTo>
                  <a:pt x="40" y="15"/>
                  <a:pt x="43" y="41"/>
                  <a:pt x="43" y="41"/>
                </a:cubicBezTo>
                <a:cubicBezTo>
                  <a:pt x="61" y="4"/>
                  <a:pt x="61" y="4"/>
                  <a:pt x="61" y="4"/>
                </a:cubicBezTo>
                <a:cubicBezTo>
                  <a:pt x="56" y="1"/>
                  <a:pt x="49" y="0"/>
                  <a:pt x="43" y="0"/>
                </a:cubicBezTo>
                <a:close/>
              </a:path>
            </a:pathLst>
          </a:custGeom>
          <a:solidFill>
            <a:schemeClr val="accent5"/>
          </a:solidFill>
          <a:ln>
            <a:noFill/>
          </a:ln>
          <a:extLst/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>
            <a:defPPr>
              <a:defRPr lang="en-US"/>
            </a:defPPr>
            <a:lvl1pPr marL="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1pPr>
            <a:lvl2pPr marL="4572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2pPr>
            <a:lvl3pPr marL="9144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3pPr>
            <a:lvl4pPr marL="13716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4pPr>
            <a:lvl5pPr marL="18288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5pPr>
            <a:lvl6pPr marL="22860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27432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32004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36576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endParaRPr lang="zh-CN" altLang="en-US">
              <a:solidFill>
                <a:prstClr val="black"/>
              </a:solidFill>
            </a:endParaRPr>
          </a:p>
        </p:txBody>
      </p:sp>
      <p:sp>
        <p:nvSpPr>
          <p:cNvPr id="31" name="Freeform 30"/>
          <p:cNvSpPr>
            <a:spLocks noEditPoints="1"/>
          </p:cNvSpPr>
          <p:nvPr/>
        </p:nvSpPr>
        <p:spPr bwMode="auto">
          <a:xfrm>
            <a:off x="7984563" y="2594203"/>
            <a:ext cx="531612" cy="429814"/>
          </a:xfrm>
          <a:custGeom>
            <a:avLst/>
            <a:gdLst>
              <a:gd name="T0" fmla="*/ 86 w 109"/>
              <a:gd name="T1" fmla="*/ 88 h 88"/>
              <a:gd name="T2" fmla="*/ 84 w 109"/>
              <a:gd name="T3" fmla="*/ 44 h 88"/>
              <a:gd name="T4" fmla="*/ 80 w 109"/>
              <a:gd name="T5" fmla="*/ 71 h 88"/>
              <a:gd name="T6" fmla="*/ 109 w 109"/>
              <a:gd name="T7" fmla="*/ 0 h 88"/>
              <a:gd name="T8" fmla="*/ 92 w 109"/>
              <a:gd name="T9" fmla="*/ 33 h 88"/>
              <a:gd name="T10" fmla="*/ 80 w 109"/>
              <a:gd name="T11" fmla="*/ 25 h 88"/>
              <a:gd name="T12" fmla="*/ 67 w 109"/>
              <a:gd name="T13" fmla="*/ 68 h 88"/>
              <a:gd name="T14" fmla="*/ 37 w 109"/>
              <a:gd name="T15" fmla="*/ 73 h 88"/>
              <a:gd name="T16" fmla="*/ 19 w 109"/>
              <a:gd name="T17" fmla="*/ 63 h 88"/>
              <a:gd name="T18" fmla="*/ 0 w 109"/>
              <a:gd name="T19" fmla="*/ 56 h 88"/>
              <a:gd name="T20" fmla="*/ 25 w 109"/>
              <a:gd name="T21" fmla="*/ 48 h 88"/>
              <a:gd name="T22" fmla="*/ 30 w 109"/>
              <a:gd name="T23" fmla="*/ 57 h 88"/>
              <a:gd name="T24" fmla="*/ 44 w 109"/>
              <a:gd name="T25" fmla="*/ 29 h 88"/>
              <a:gd name="T26" fmla="*/ 66 w 109"/>
              <a:gd name="T27" fmla="*/ 50 h 88"/>
              <a:gd name="T28" fmla="*/ 68 w 109"/>
              <a:gd name="T29" fmla="*/ 18 h 88"/>
              <a:gd name="T30" fmla="*/ 78 w 109"/>
              <a:gd name="T31" fmla="*/ 12 h 88"/>
              <a:gd name="T32" fmla="*/ 90 w 109"/>
              <a:gd name="T33" fmla="*/ 1 h 88"/>
              <a:gd name="T34" fmla="*/ 22 w 109"/>
              <a:gd name="T35" fmla="*/ 88 h 88"/>
              <a:gd name="T36" fmla="*/ 29 w 109"/>
              <a:gd name="T37" fmla="*/ 80 h 88"/>
              <a:gd name="T38" fmla="*/ 22 w 109"/>
              <a:gd name="T39" fmla="*/ 79 h 88"/>
              <a:gd name="T40" fmla="*/ 11 w 109"/>
              <a:gd name="T41" fmla="*/ 88 h 88"/>
              <a:gd name="T42" fmla="*/ 17 w 109"/>
              <a:gd name="T43" fmla="*/ 71 h 88"/>
              <a:gd name="T44" fmla="*/ 11 w 109"/>
              <a:gd name="T45" fmla="*/ 73 h 88"/>
              <a:gd name="T46" fmla="*/ 34 w 109"/>
              <a:gd name="T47" fmla="*/ 88 h 88"/>
              <a:gd name="T48" fmla="*/ 40 w 109"/>
              <a:gd name="T49" fmla="*/ 79 h 88"/>
              <a:gd name="T50" fmla="*/ 34 w 109"/>
              <a:gd name="T51" fmla="*/ 80 h 88"/>
              <a:gd name="T52" fmla="*/ 45 w 109"/>
              <a:gd name="T53" fmla="*/ 88 h 88"/>
              <a:gd name="T54" fmla="*/ 52 w 109"/>
              <a:gd name="T55" fmla="*/ 63 h 88"/>
              <a:gd name="T56" fmla="*/ 45 w 109"/>
              <a:gd name="T57" fmla="*/ 69 h 88"/>
              <a:gd name="T58" fmla="*/ 57 w 109"/>
              <a:gd name="T59" fmla="*/ 88 h 88"/>
              <a:gd name="T60" fmla="*/ 63 w 109"/>
              <a:gd name="T61" fmla="*/ 73 h 88"/>
              <a:gd name="T62" fmla="*/ 57 w 109"/>
              <a:gd name="T63" fmla="*/ 88 h 88"/>
              <a:gd name="T64" fmla="*/ 75 w 109"/>
              <a:gd name="T65" fmla="*/ 88 h 88"/>
              <a:gd name="T66" fmla="*/ 68 w 109"/>
              <a:gd name="T67" fmla="*/ 75 h 88"/>
            </a:gdLst>
            <a:ahLst/>
            <a:cxnLst>
              <a:cxn ang="0">
                <a:pos x="T0" y="T1"/>
              </a:cxn>
              <a:cxn ang="0">
                <a:pos x="T2" y="T3"/>
              </a:cxn>
              <a:cxn ang="0">
                <a:pos x="T4" y="T5"/>
              </a:cxn>
              <a:cxn ang="0">
                <a:pos x="T6" y="T7"/>
              </a:cxn>
              <a:cxn ang="0">
                <a:pos x="T8" y="T9"/>
              </a:cxn>
              <a:cxn ang="0">
                <a:pos x="T10" y="T11"/>
              </a:cxn>
              <a:cxn ang="0">
                <a:pos x="T12" y="T13"/>
              </a:cxn>
              <a:cxn ang="0">
                <a:pos x="T14" y="T15"/>
              </a:cxn>
              <a:cxn ang="0">
                <a:pos x="T16" y="T17"/>
              </a:cxn>
              <a:cxn ang="0">
                <a:pos x="T18" y="T19"/>
              </a:cxn>
              <a:cxn ang="0">
                <a:pos x="T20" y="T21"/>
              </a:cxn>
              <a:cxn ang="0">
                <a:pos x="T22" y="T23"/>
              </a:cxn>
              <a:cxn ang="0">
                <a:pos x="T24" y="T25"/>
              </a:cxn>
              <a:cxn ang="0">
                <a:pos x="T26" y="T27"/>
              </a:cxn>
              <a:cxn ang="0">
                <a:pos x="T28" y="T29"/>
              </a:cxn>
              <a:cxn ang="0">
                <a:pos x="T30" y="T31"/>
              </a:cxn>
              <a:cxn ang="0">
                <a:pos x="T32" y="T33"/>
              </a:cxn>
              <a:cxn ang="0">
                <a:pos x="T34" y="T35"/>
              </a:cxn>
              <a:cxn ang="0">
                <a:pos x="T36" y="T37"/>
              </a:cxn>
              <a:cxn ang="0">
                <a:pos x="T38" y="T39"/>
              </a:cxn>
              <a:cxn ang="0">
                <a:pos x="T40" y="T41"/>
              </a:cxn>
              <a:cxn ang="0">
                <a:pos x="T42" y="T43"/>
              </a:cxn>
              <a:cxn ang="0">
                <a:pos x="T44" y="T45"/>
              </a:cxn>
              <a:cxn ang="0">
                <a:pos x="T46" y="T47"/>
              </a:cxn>
              <a:cxn ang="0">
                <a:pos x="T48" y="T49"/>
              </a:cxn>
              <a:cxn ang="0">
                <a:pos x="T50" y="T51"/>
              </a:cxn>
              <a:cxn ang="0">
                <a:pos x="T52" y="T53"/>
              </a:cxn>
              <a:cxn ang="0">
                <a:pos x="T54" y="T55"/>
              </a:cxn>
              <a:cxn ang="0">
                <a:pos x="T56" y="T57"/>
              </a:cxn>
              <a:cxn ang="0">
                <a:pos x="T58" y="T59"/>
              </a:cxn>
              <a:cxn ang="0">
                <a:pos x="T60" y="T61"/>
              </a:cxn>
              <a:cxn ang="0">
                <a:pos x="T62" y="T63"/>
              </a:cxn>
              <a:cxn ang="0">
                <a:pos x="T64" y="T65"/>
              </a:cxn>
              <a:cxn ang="0">
                <a:pos x="T66" y="T67"/>
              </a:cxn>
            </a:cxnLst>
            <a:rect l="0" t="0" r="r" b="b"/>
            <a:pathLst>
              <a:path w="109" h="88">
                <a:moveTo>
                  <a:pt x="80" y="88"/>
                </a:moveTo>
                <a:cubicBezTo>
                  <a:pt x="86" y="88"/>
                  <a:pt x="86" y="88"/>
                  <a:pt x="86" y="88"/>
                </a:cubicBezTo>
                <a:cubicBezTo>
                  <a:pt x="86" y="44"/>
                  <a:pt x="86" y="44"/>
                  <a:pt x="86" y="44"/>
                </a:cubicBezTo>
                <a:cubicBezTo>
                  <a:pt x="84" y="44"/>
                  <a:pt x="84" y="44"/>
                  <a:pt x="84" y="44"/>
                </a:cubicBezTo>
                <a:cubicBezTo>
                  <a:pt x="82" y="70"/>
                  <a:pt x="82" y="70"/>
                  <a:pt x="82" y="70"/>
                </a:cubicBezTo>
                <a:cubicBezTo>
                  <a:pt x="80" y="71"/>
                  <a:pt x="80" y="71"/>
                  <a:pt x="80" y="71"/>
                </a:cubicBezTo>
                <a:cubicBezTo>
                  <a:pt x="80" y="88"/>
                  <a:pt x="80" y="88"/>
                  <a:pt x="80" y="88"/>
                </a:cubicBezTo>
                <a:close/>
                <a:moveTo>
                  <a:pt x="109" y="0"/>
                </a:moveTo>
                <a:cubicBezTo>
                  <a:pt x="100" y="17"/>
                  <a:pt x="100" y="17"/>
                  <a:pt x="100" y="17"/>
                </a:cubicBezTo>
                <a:cubicBezTo>
                  <a:pt x="92" y="33"/>
                  <a:pt x="92" y="33"/>
                  <a:pt x="92" y="33"/>
                </a:cubicBezTo>
                <a:cubicBezTo>
                  <a:pt x="84" y="22"/>
                  <a:pt x="84" y="22"/>
                  <a:pt x="84" y="22"/>
                </a:cubicBezTo>
                <a:cubicBezTo>
                  <a:pt x="80" y="25"/>
                  <a:pt x="80" y="25"/>
                  <a:pt x="80" y="25"/>
                </a:cubicBezTo>
                <a:cubicBezTo>
                  <a:pt x="77" y="64"/>
                  <a:pt x="77" y="64"/>
                  <a:pt x="77" y="64"/>
                </a:cubicBezTo>
                <a:cubicBezTo>
                  <a:pt x="67" y="68"/>
                  <a:pt x="67" y="68"/>
                  <a:pt x="67" y="68"/>
                </a:cubicBezTo>
                <a:cubicBezTo>
                  <a:pt x="48" y="50"/>
                  <a:pt x="48" y="50"/>
                  <a:pt x="48" y="50"/>
                </a:cubicBezTo>
                <a:cubicBezTo>
                  <a:pt x="37" y="73"/>
                  <a:pt x="37" y="73"/>
                  <a:pt x="37" y="73"/>
                </a:cubicBezTo>
                <a:cubicBezTo>
                  <a:pt x="26" y="73"/>
                  <a:pt x="26" y="73"/>
                  <a:pt x="26" y="73"/>
                </a:cubicBezTo>
                <a:cubicBezTo>
                  <a:pt x="19" y="63"/>
                  <a:pt x="19" y="63"/>
                  <a:pt x="19" y="63"/>
                </a:cubicBezTo>
                <a:cubicBezTo>
                  <a:pt x="4" y="67"/>
                  <a:pt x="4" y="67"/>
                  <a:pt x="4" y="67"/>
                </a:cubicBezTo>
                <a:cubicBezTo>
                  <a:pt x="0" y="56"/>
                  <a:pt x="0" y="56"/>
                  <a:pt x="0" y="56"/>
                </a:cubicBezTo>
                <a:cubicBezTo>
                  <a:pt x="20" y="50"/>
                  <a:pt x="20" y="50"/>
                  <a:pt x="20" y="50"/>
                </a:cubicBezTo>
                <a:cubicBezTo>
                  <a:pt x="25" y="48"/>
                  <a:pt x="25" y="48"/>
                  <a:pt x="25" y="48"/>
                </a:cubicBezTo>
                <a:cubicBezTo>
                  <a:pt x="27" y="52"/>
                  <a:pt x="27" y="52"/>
                  <a:pt x="27" y="52"/>
                </a:cubicBezTo>
                <a:cubicBezTo>
                  <a:pt x="30" y="57"/>
                  <a:pt x="30" y="57"/>
                  <a:pt x="30" y="57"/>
                </a:cubicBezTo>
                <a:cubicBezTo>
                  <a:pt x="40" y="37"/>
                  <a:pt x="40" y="37"/>
                  <a:pt x="40" y="37"/>
                </a:cubicBezTo>
                <a:cubicBezTo>
                  <a:pt x="44" y="29"/>
                  <a:pt x="44" y="29"/>
                  <a:pt x="44" y="29"/>
                </a:cubicBezTo>
                <a:cubicBezTo>
                  <a:pt x="50" y="35"/>
                  <a:pt x="50" y="35"/>
                  <a:pt x="50" y="35"/>
                </a:cubicBezTo>
                <a:cubicBezTo>
                  <a:pt x="66" y="50"/>
                  <a:pt x="66" y="50"/>
                  <a:pt x="66" y="50"/>
                </a:cubicBezTo>
                <a:cubicBezTo>
                  <a:pt x="68" y="21"/>
                  <a:pt x="68" y="21"/>
                  <a:pt x="68" y="21"/>
                </a:cubicBezTo>
                <a:cubicBezTo>
                  <a:pt x="68" y="18"/>
                  <a:pt x="68" y="18"/>
                  <a:pt x="68" y="18"/>
                </a:cubicBezTo>
                <a:cubicBezTo>
                  <a:pt x="71" y="16"/>
                  <a:pt x="71" y="16"/>
                  <a:pt x="71" y="16"/>
                </a:cubicBezTo>
                <a:cubicBezTo>
                  <a:pt x="78" y="12"/>
                  <a:pt x="78" y="12"/>
                  <a:pt x="78" y="12"/>
                </a:cubicBezTo>
                <a:cubicBezTo>
                  <a:pt x="72" y="2"/>
                  <a:pt x="72" y="2"/>
                  <a:pt x="72" y="2"/>
                </a:cubicBezTo>
                <a:cubicBezTo>
                  <a:pt x="90" y="1"/>
                  <a:pt x="90" y="1"/>
                  <a:pt x="90" y="1"/>
                </a:cubicBezTo>
                <a:cubicBezTo>
                  <a:pt x="109" y="0"/>
                  <a:pt x="109" y="0"/>
                  <a:pt x="109" y="0"/>
                </a:cubicBezTo>
                <a:close/>
                <a:moveTo>
                  <a:pt x="22" y="88"/>
                </a:moveTo>
                <a:cubicBezTo>
                  <a:pt x="24" y="88"/>
                  <a:pt x="27" y="88"/>
                  <a:pt x="29" y="88"/>
                </a:cubicBezTo>
                <a:cubicBezTo>
                  <a:pt x="29" y="80"/>
                  <a:pt x="29" y="80"/>
                  <a:pt x="29" y="80"/>
                </a:cubicBezTo>
                <a:cubicBezTo>
                  <a:pt x="23" y="81"/>
                  <a:pt x="23" y="81"/>
                  <a:pt x="23" y="81"/>
                </a:cubicBezTo>
                <a:cubicBezTo>
                  <a:pt x="22" y="79"/>
                  <a:pt x="22" y="79"/>
                  <a:pt x="22" y="79"/>
                </a:cubicBezTo>
                <a:cubicBezTo>
                  <a:pt x="22" y="88"/>
                  <a:pt x="22" y="88"/>
                  <a:pt x="22" y="88"/>
                </a:cubicBezTo>
                <a:close/>
                <a:moveTo>
                  <a:pt x="11" y="88"/>
                </a:moveTo>
                <a:cubicBezTo>
                  <a:pt x="17" y="88"/>
                  <a:pt x="17" y="88"/>
                  <a:pt x="17" y="88"/>
                </a:cubicBezTo>
                <a:cubicBezTo>
                  <a:pt x="17" y="71"/>
                  <a:pt x="17" y="71"/>
                  <a:pt x="17" y="71"/>
                </a:cubicBezTo>
                <a:cubicBezTo>
                  <a:pt x="17" y="71"/>
                  <a:pt x="17" y="71"/>
                  <a:pt x="17" y="71"/>
                </a:cubicBezTo>
                <a:cubicBezTo>
                  <a:pt x="11" y="73"/>
                  <a:pt x="11" y="73"/>
                  <a:pt x="11" y="73"/>
                </a:cubicBezTo>
                <a:cubicBezTo>
                  <a:pt x="11" y="88"/>
                  <a:pt x="11" y="88"/>
                  <a:pt x="11" y="88"/>
                </a:cubicBezTo>
                <a:close/>
                <a:moveTo>
                  <a:pt x="34" y="88"/>
                </a:moveTo>
                <a:cubicBezTo>
                  <a:pt x="36" y="88"/>
                  <a:pt x="38" y="88"/>
                  <a:pt x="40" y="88"/>
                </a:cubicBezTo>
                <a:cubicBezTo>
                  <a:pt x="40" y="79"/>
                  <a:pt x="40" y="79"/>
                  <a:pt x="40" y="79"/>
                </a:cubicBezTo>
                <a:cubicBezTo>
                  <a:pt x="40" y="80"/>
                  <a:pt x="40" y="80"/>
                  <a:pt x="40" y="80"/>
                </a:cubicBezTo>
                <a:cubicBezTo>
                  <a:pt x="34" y="80"/>
                  <a:pt x="34" y="80"/>
                  <a:pt x="34" y="80"/>
                </a:cubicBezTo>
                <a:cubicBezTo>
                  <a:pt x="34" y="88"/>
                  <a:pt x="34" y="88"/>
                  <a:pt x="34" y="88"/>
                </a:cubicBezTo>
                <a:close/>
                <a:moveTo>
                  <a:pt x="45" y="88"/>
                </a:moveTo>
                <a:cubicBezTo>
                  <a:pt x="47" y="88"/>
                  <a:pt x="50" y="88"/>
                  <a:pt x="52" y="88"/>
                </a:cubicBezTo>
                <a:cubicBezTo>
                  <a:pt x="52" y="63"/>
                  <a:pt x="52" y="63"/>
                  <a:pt x="52" y="63"/>
                </a:cubicBezTo>
                <a:cubicBezTo>
                  <a:pt x="49" y="60"/>
                  <a:pt x="49" y="60"/>
                  <a:pt x="49" y="60"/>
                </a:cubicBezTo>
                <a:cubicBezTo>
                  <a:pt x="45" y="69"/>
                  <a:pt x="45" y="69"/>
                  <a:pt x="45" y="69"/>
                </a:cubicBezTo>
                <a:cubicBezTo>
                  <a:pt x="45" y="88"/>
                  <a:pt x="45" y="88"/>
                  <a:pt x="45" y="88"/>
                </a:cubicBezTo>
                <a:close/>
                <a:moveTo>
                  <a:pt x="57" y="88"/>
                </a:moveTo>
                <a:cubicBezTo>
                  <a:pt x="59" y="88"/>
                  <a:pt x="61" y="88"/>
                  <a:pt x="63" y="88"/>
                </a:cubicBezTo>
                <a:cubicBezTo>
                  <a:pt x="63" y="73"/>
                  <a:pt x="63" y="73"/>
                  <a:pt x="63" y="73"/>
                </a:cubicBezTo>
                <a:cubicBezTo>
                  <a:pt x="57" y="67"/>
                  <a:pt x="57" y="67"/>
                  <a:pt x="57" y="67"/>
                </a:cubicBezTo>
                <a:cubicBezTo>
                  <a:pt x="57" y="88"/>
                  <a:pt x="57" y="88"/>
                  <a:pt x="57" y="88"/>
                </a:cubicBezTo>
                <a:close/>
                <a:moveTo>
                  <a:pt x="68" y="88"/>
                </a:moveTo>
                <a:cubicBezTo>
                  <a:pt x="70" y="88"/>
                  <a:pt x="73" y="88"/>
                  <a:pt x="75" y="88"/>
                </a:cubicBezTo>
                <a:cubicBezTo>
                  <a:pt x="75" y="72"/>
                  <a:pt x="75" y="72"/>
                  <a:pt x="75" y="72"/>
                </a:cubicBezTo>
                <a:cubicBezTo>
                  <a:pt x="68" y="75"/>
                  <a:pt x="68" y="75"/>
                  <a:pt x="68" y="75"/>
                </a:cubicBezTo>
                <a:lnTo>
                  <a:pt x="68" y="88"/>
                </a:lnTo>
                <a:close/>
              </a:path>
            </a:pathLst>
          </a:custGeom>
          <a:solidFill>
            <a:schemeClr val="accent1"/>
          </a:solidFill>
          <a:ln>
            <a:noFill/>
          </a:ln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>
            <a:defPPr>
              <a:defRPr lang="en-US"/>
            </a:defPPr>
            <a:lvl1pPr marL="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1pPr>
            <a:lvl2pPr marL="4572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2pPr>
            <a:lvl3pPr marL="9144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3pPr>
            <a:lvl4pPr marL="13716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4pPr>
            <a:lvl5pPr marL="18288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5pPr>
            <a:lvl6pPr marL="22860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27432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32004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36576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endParaRPr lang="zh-CN" altLang="en-US">
              <a:solidFill>
                <a:prstClr val="black"/>
              </a:solidFill>
            </a:endParaRPr>
          </a:p>
        </p:txBody>
      </p:sp>
      <p:sp>
        <p:nvSpPr>
          <p:cNvPr id="32" name="Freeform 31"/>
          <p:cNvSpPr>
            <a:spLocks noEditPoints="1"/>
          </p:cNvSpPr>
          <p:nvPr/>
        </p:nvSpPr>
        <p:spPr bwMode="auto">
          <a:xfrm>
            <a:off x="8519734" y="1527240"/>
            <a:ext cx="334809" cy="528770"/>
          </a:xfrm>
          <a:custGeom>
            <a:avLst/>
            <a:gdLst>
              <a:gd name="T0" fmla="*/ 57 w 67"/>
              <a:gd name="T1" fmla="*/ 10 h 106"/>
              <a:gd name="T2" fmla="*/ 62 w 67"/>
              <a:gd name="T3" fmla="*/ 51 h 106"/>
              <a:gd name="T4" fmla="*/ 51 w 67"/>
              <a:gd name="T5" fmla="*/ 66 h 106"/>
              <a:gd name="T6" fmla="*/ 55 w 67"/>
              <a:gd name="T7" fmla="*/ 65 h 106"/>
              <a:gd name="T8" fmla="*/ 57 w 67"/>
              <a:gd name="T9" fmla="*/ 73 h 106"/>
              <a:gd name="T10" fmla="*/ 56 w 67"/>
              <a:gd name="T11" fmla="*/ 80 h 106"/>
              <a:gd name="T12" fmla="*/ 57 w 67"/>
              <a:gd name="T13" fmla="*/ 86 h 106"/>
              <a:gd name="T14" fmla="*/ 55 w 67"/>
              <a:gd name="T15" fmla="*/ 93 h 106"/>
              <a:gd name="T16" fmla="*/ 15 w 67"/>
              <a:gd name="T17" fmla="*/ 97 h 106"/>
              <a:gd name="T18" fmla="*/ 12 w 67"/>
              <a:gd name="T19" fmla="*/ 95 h 106"/>
              <a:gd name="T20" fmla="*/ 12 w 67"/>
              <a:gd name="T21" fmla="*/ 83 h 106"/>
              <a:gd name="T22" fmla="*/ 12 w 67"/>
              <a:gd name="T23" fmla="*/ 82 h 106"/>
              <a:gd name="T24" fmla="*/ 12 w 67"/>
              <a:gd name="T25" fmla="*/ 71 h 106"/>
              <a:gd name="T26" fmla="*/ 15 w 67"/>
              <a:gd name="T27" fmla="*/ 69 h 106"/>
              <a:gd name="T28" fmla="*/ 16 w 67"/>
              <a:gd name="T29" fmla="*/ 63 h 106"/>
              <a:gd name="T30" fmla="*/ 0 w 67"/>
              <a:gd name="T31" fmla="*/ 34 h 106"/>
              <a:gd name="T32" fmla="*/ 33 w 67"/>
              <a:gd name="T33" fmla="*/ 0 h 106"/>
              <a:gd name="T34" fmla="*/ 28 w 67"/>
              <a:gd name="T35" fmla="*/ 41 h 106"/>
              <a:gd name="T36" fmla="*/ 30 w 67"/>
              <a:gd name="T37" fmla="*/ 39 h 106"/>
              <a:gd name="T38" fmla="*/ 33 w 67"/>
              <a:gd name="T39" fmla="*/ 41 h 106"/>
              <a:gd name="T40" fmla="*/ 36 w 67"/>
              <a:gd name="T41" fmla="*/ 39 h 106"/>
              <a:gd name="T42" fmla="*/ 39 w 67"/>
              <a:gd name="T43" fmla="*/ 41 h 106"/>
              <a:gd name="T44" fmla="*/ 43 w 67"/>
              <a:gd name="T45" fmla="*/ 38 h 106"/>
              <a:gd name="T46" fmla="*/ 39 w 67"/>
              <a:gd name="T47" fmla="*/ 52 h 106"/>
              <a:gd name="T48" fmla="*/ 44 w 67"/>
              <a:gd name="T49" fmla="*/ 66 h 106"/>
              <a:gd name="T50" fmla="*/ 44 w 67"/>
              <a:gd name="T51" fmla="*/ 58 h 106"/>
              <a:gd name="T52" fmla="*/ 56 w 67"/>
              <a:gd name="T53" fmla="*/ 47 h 106"/>
              <a:gd name="T54" fmla="*/ 52 w 67"/>
              <a:gd name="T55" fmla="*/ 15 h 106"/>
              <a:gd name="T56" fmla="*/ 15 w 67"/>
              <a:gd name="T57" fmla="*/ 15 h 106"/>
              <a:gd name="T58" fmla="*/ 11 w 67"/>
              <a:gd name="T59" fmla="*/ 48 h 106"/>
              <a:gd name="T60" fmla="*/ 23 w 67"/>
              <a:gd name="T61" fmla="*/ 59 h 106"/>
              <a:gd name="T62" fmla="*/ 23 w 67"/>
              <a:gd name="T63" fmla="*/ 67 h 106"/>
              <a:gd name="T64" fmla="*/ 29 w 67"/>
              <a:gd name="T65" fmla="*/ 52 h 106"/>
              <a:gd name="T66" fmla="*/ 25 w 67"/>
              <a:gd name="T67" fmla="*/ 38 h 106"/>
              <a:gd name="T68" fmla="*/ 40 w 67"/>
              <a:gd name="T69" fmla="*/ 43 h 106"/>
              <a:gd name="T70" fmla="*/ 36 w 67"/>
              <a:gd name="T71" fmla="*/ 42 h 106"/>
              <a:gd name="T72" fmla="*/ 30 w 67"/>
              <a:gd name="T73" fmla="*/ 42 h 106"/>
              <a:gd name="T74" fmla="*/ 27 w 67"/>
              <a:gd name="T75" fmla="*/ 42 h 106"/>
              <a:gd name="T76" fmla="*/ 32 w 67"/>
              <a:gd name="T77" fmla="*/ 51 h 106"/>
              <a:gd name="T78" fmla="*/ 32 w 67"/>
              <a:gd name="T79" fmla="*/ 67 h 106"/>
              <a:gd name="T80" fmla="*/ 35 w 67"/>
              <a:gd name="T81" fmla="*/ 51 h 106"/>
              <a:gd name="T82" fmla="*/ 35 w 67"/>
              <a:gd name="T83" fmla="*/ 50 h 106"/>
              <a:gd name="T84" fmla="*/ 43 w 67"/>
              <a:gd name="T85" fmla="*/ 96 h 106"/>
              <a:gd name="T86" fmla="*/ 34 w 67"/>
              <a:gd name="T87" fmla="*/ 106 h 106"/>
              <a:gd name="T88" fmla="*/ 43 w 67"/>
              <a:gd name="T89" fmla="*/ 96 h 106"/>
              <a:gd name="T90" fmla="*/ 17 w 67"/>
              <a:gd name="T91" fmla="*/ 88 h 106"/>
              <a:gd name="T92" fmla="*/ 17 w 67"/>
              <a:gd name="T93" fmla="*/ 90 h 106"/>
              <a:gd name="T94" fmla="*/ 50 w 67"/>
              <a:gd name="T95" fmla="*/ 86 h 106"/>
              <a:gd name="T96" fmla="*/ 50 w 67"/>
              <a:gd name="T97" fmla="*/ 73 h 106"/>
              <a:gd name="T98" fmla="*/ 17 w 67"/>
              <a:gd name="T99" fmla="*/ 77 h 106"/>
              <a:gd name="T100" fmla="*/ 50 w 67"/>
              <a:gd name="T101" fmla="*/ 74 h 106"/>
              <a:gd name="T102" fmla="*/ 50 w 67"/>
              <a:gd name="T103" fmla="*/ 73 h 106"/>
            </a:gdLst>
            <a:ahLst/>
            <a:cxnLst>
              <a:cxn ang="0">
                <a:pos x="T0" y="T1"/>
              </a:cxn>
              <a:cxn ang="0">
                <a:pos x="T2" y="T3"/>
              </a:cxn>
              <a:cxn ang="0">
                <a:pos x="T4" y="T5"/>
              </a:cxn>
              <a:cxn ang="0">
                <a:pos x="T6" y="T7"/>
              </a:cxn>
              <a:cxn ang="0">
                <a:pos x="T8" y="T9"/>
              </a:cxn>
              <a:cxn ang="0">
                <a:pos x="T10" y="T11"/>
              </a:cxn>
              <a:cxn ang="0">
                <a:pos x="T12" y="T13"/>
              </a:cxn>
              <a:cxn ang="0">
                <a:pos x="T14" y="T15"/>
              </a:cxn>
              <a:cxn ang="0">
                <a:pos x="T16" y="T17"/>
              </a:cxn>
              <a:cxn ang="0">
                <a:pos x="T18" y="T19"/>
              </a:cxn>
              <a:cxn ang="0">
                <a:pos x="T20" y="T21"/>
              </a:cxn>
              <a:cxn ang="0">
                <a:pos x="T22" y="T23"/>
              </a:cxn>
              <a:cxn ang="0">
                <a:pos x="T24" y="T25"/>
              </a:cxn>
              <a:cxn ang="0">
                <a:pos x="T26" y="T27"/>
              </a:cxn>
              <a:cxn ang="0">
                <a:pos x="T28" y="T29"/>
              </a:cxn>
              <a:cxn ang="0">
                <a:pos x="T30" y="T31"/>
              </a:cxn>
              <a:cxn ang="0">
                <a:pos x="T32" y="T33"/>
              </a:cxn>
              <a:cxn ang="0">
                <a:pos x="T34" y="T35"/>
              </a:cxn>
              <a:cxn ang="0">
                <a:pos x="T36" y="T37"/>
              </a:cxn>
              <a:cxn ang="0">
                <a:pos x="T38" y="T39"/>
              </a:cxn>
              <a:cxn ang="0">
                <a:pos x="T40" y="T41"/>
              </a:cxn>
              <a:cxn ang="0">
                <a:pos x="T42" y="T43"/>
              </a:cxn>
              <a:cxn ang="0">
                <a:pos x="T44" y="T45"/>
              </a:cxn>
              <a:cxn ang="0">
                <a:pos x="T46" y="T47"/>
              </a:cxn>
              <a:cxn ang="0">
                <a:pos x="T48" y="T49"/>
              </a:cxn>
              <a:cxn ang="0">
                <a:pos x="T50" y="T51"/>
              </a:cxn>
              <a:cxn ang="0">
                <a:pos x="T52" y="T53"/>
              </a:cxn>
              <a:cxn ang="0">
                <a:pos x="T54" y="T55"/>
              </a:cxn>
              <a:cxn ang="0">
                <a:pos x="T56" y="T57"/>
              </a:cxn>
              <a:cxn ang="0">
                <a:pos x="T58" y="T59"/>
              </a:cxn>
              <a:cxn ang="0">
                <a:pos x="T60" y="T61"/>
              </a:cxn>
              <a:cxn ang="0">
                <a:pos x="T62" y="T63"/>
              </a:cxn>
              <a:cxn ang="0">
                <a:pos x="T64" y="T65"/>
              </a:cxn>
              <a:cxn ang="0">
                <a:pos x="T66" y="T67"/>
              </a:cxn>
              <a:cxn ang="0">
                <a:pos x="T68" y="T69"/>
              </a:cxn>
              <a:cxn ang="0">
                <a:pos x="T70" y="T71"/>
              </a:cxn>
              <a:cxn ang="0">
                <a:pos x="T72" y="T73"/>
              </a:cxn>
              <a:cxn ang="0">
                <a:pos x="T74" y="T75"/>
              </a:cxn>
              <a:cxn ang="0">
                <a:pos x="T76" y="T77"/>
              </a:cxn>
              <a:cxn ang="0">
                <a:pos x="T78" y="T79"/>
              </a:cxn>
              <a:cxn ang="0">
                <a:pos x="T80" y="T81"/>
              </a:cxn>
              <a:cxn ang="0">
                <a:pos x="T82" y="T83"/>
              </a:cxn>
              <a:cxn ang="0">
                <a:pos x="T84" y="T85"/>
              </a:cxn>
              <a:cxn ang="0">
                <a:pos x="T86" y="T87"/>
              </a:cxn>
              <a:cxn ang="0">
                <a:pos x="T88" y="T89"/>
              </a:cxn>
              <a:cxn ang="0">
                <a:pos x="T90" y="T91"/>
              </a:cxn>
              <a:cxn ang="0">
                <a:pos x="T92" y="T93"/>
              </a:cxn>
              <a:cxn ang="0">
                <a:pos x="T94" y="T95"/>
              </a:cxn>
              <a:cxn ang="0">
                <a:pos x="T96" y="T97"/>
              </a:cxn>
              <a:cxn ang="0">
                <a:pos x="T98" y="T99"/>
              </a:cxn>
              <a:cxn ang="0">
                <a:pos x="T100" y="T101"/>
              </a:cxn>
              <a:cxn ang="0">
                <a:pos x="T102" y="T103"/>
              </a:cxn>
            </a:cxnLst>
            <a:rect l="0" t="0" r="r" b="b"/>
            <a:pathLst>
              <a:path w="67" h="106">
                <a:moveTo>
                  <a:pt x="33" y="0"/>
                </a:moveTo>
                <a:cubicBezTo>
                  <a:pt x="43" y="0"/>
                  <a:pt x="51" y="4"/>
                  <a:pt x="57" y="10"/>
                </a:cubicBezTo>
                <a:cubicBezTo>
                  <a:pt x="63" y="16"/>
                  <a:pt x="67" y="25"/>
                  <a:pt x="67" y="34"/>
                </a:cubicBezTo>
                <a:cubicBezTo>
                  <a:pt x="67" y="40"/>
                  <a:pt x="65" y="46"/>
                  <a:pt x="62" y="51"/>
                </a:cubicBezTo>
                <a:cubicBezTo>
                  <a:pt x="59" y="56"/>
                  <a:pt x="56" y="59"/>
                  <a:pt x="51" y="62"/>
                </a:cubicBezTo>
                <a:cubicBezTo>
                  <a:pt x="51" y="66"/>
                  <a:pt x="51" y="66"/>
                  <a:pt x="51" y="66"/>
                </a:cubicBezTo>
                <a:cubicBezTo>
                  <a:pt x="53" y="66"/>
                  <a:pt x="53" y="66"/>
                  <a:pt x="53" y="66"/>
                </a:cubicBezTo>
                <a:cubicBezTo>
                  <a:pt x="55" y="65"/>
                  <a:pt x="55" y="65"/>
                  <a:pt x="55" y="65"/>
                </a:cubicBezTo>
                <a:cubicBezTo>
                  <a:pt x="56" y="68"/>
                  <a:pt x="56" y="68"/>
                  <a:pt x="56" y="68"/>
                </a:cubicBezTo>
                <a:cubicBezTo>
                  <a:pt x="57" y="70"/>
                  <a:pt x="57" y="72"/>
                  <a:pt x="57" y="73"/>
                </a:cubicBezTo>
                <a:cubicBezTo>
                  <a:pt x="57" y="75"/>
                  <a:pt x="57" y="77"/>
                  <a:pt x="56" y="79"/>
                </a:cubicBezTo>
                <a:cubicBezTo>
                  <a:pt x="56" y="80"/>
                  <a:pt x="56" y="80"/>
                  <a:pt x="56" y="80"/>
                </a:cubicBezTo>
                <a:cubicBezTo>
                  <a:pt x="56" y="80"/>
                  <a:pt x="56" y="80"/>
                  <a:pt x="56" y="80"/>
                </a:cubicBezTo>
                <a:cubicBezTo>
                  <a:pt x="57" y="82"/>
                  <a:pt x="57" y="84"/>
                  <a:pt x="57" y="86"/>
                </a:cubicBezTo>
                <a:cubicBezTo>
                  <a:pt x="57" y="88"/>
                  <a:pt x="57" y="90"/>
                  <a:pt x="56" y="92"/>
                </a:cubicBezTo>
                <a:cubicBezTo>
                  <a:pt x="55" y="93"/>
                  <a:pt x="55" y="93"/>
                  <a:pt x="55" y="93"/>
                </a:cubicBezTo>
                <a:cubicBezTo>
                  <a:pt x="53" y="94"/>
                  <a:pt x="53" y="94"/>
                  <a:pt x="53" y="94"/>
                </a:cubicBezTo>
                <a:cubicBezTo>
                  <a:pt x="15" y="97"/>
                  <a:pt x="15" y="97"/>
                  <a:pt x="15" y="97"/>
                </a:cubicBezTo>
                <a:cubicBezTo>
                  <a:pt x="13" y="97"/>
                  <a:pt x="13" y="97"/>
                  <a:pt x="13" y="97"/>
                </a:cubicBezTo>
                <a:cubicBezTo>
                  <a:pt x="12" y="95"/>
                  <a:pt x="12" y="95"/>
                  <a:pt x="12" y="95"/>
                </a:cubicBezTo>
                <a:cubicBezTo>
                  <a:pt x="11" y="93"/>
                  <a:pt x="11" y="91"/>
                  <a:pt x="10" y="90"/>
                </a:cubicBezTo>
                <a:cubicBezTo>
                  <a:pt x="10" y="88"/>
                  <a:pt x="11" y="86"/>
                  <a:pt x="12" y="83"/>
                </a:cubicBezTo>
                <a:cubicBezTo>
                  <a:pt x="12" y="83"/>
                  <a:pt x="12" y="83"/>
                  <a:pt x="12" y="83"/>
                </a:cubicBezTo>
                <a:cubicBezTo>
                  <a:pt x="12" y="82"/>
                  <a:pt x="12" y="82"/>
                  <a:pt x="12" y="82"/>
                </a:cubicBezTo>
                <a:cubicBezTo>
                  <a:pt x="11" y="81"/>
                  <a:pt x="11" y="79"/>
                  <a:pt x="10" y="77"/>
                </a:cubicBezTo>
                <a:cubicBezTo>
                  <a:pt x="10" y="75"/>
                  <a:pt x="11" y="73"/>
                  <a:pt x="12" y="71"/>
                </a:cubicBezTo>
                <a:cubicBezTo>
                  <a:pt x="13" y="69"/>
                  <a:pt x="13" y="69"/>
                  <a:pt x="13" y="69"/>
                </a:cubicBezTo>
                <a:cubicBezTo>
                  <a:pt x="15" y="69"/>
                  <a:pt x="15" y="69"/>
                  <a:pt x="15" y="69"/>
                </a:cubicBezTo>
                <a:cubicBezTo>
                  <a:pt x="16" y="69"/>
                  <a:pt x="16" y="69"/>
                  <a:pt x="16" y="69"/>
                </a:cubicBezTo>
                <a:cubicBezTo>
                  <a:pt x="16" y="63"/>
                  <a:pt x="16" y="63"/>
                  <a:pt x="16" y="63"/>
                </a:cubicBezTo>
                <a:cubicBezTo>
                  <a:pt x="11" y="60"/>
                  <a:pt x="7" y="56"/>
                  <a:pt x="5" y="51"/>
                </a:cubicBezTo>
                <a:cubicBezTo>
                  <a:pt x="2" y="46"/>
                  <a:pt x="0" y="40"/>
                  <a:pt x="0" y="34"/>
                </a:cubicBezTo>
                <a:cubicBezTo>
                  <a:pt x="0" y="25"/>
                  <a:pt x="4" y="16"/>
                  <a:pt x="10" y="10"/>
                </a:cubicBezTo>
                <a:cubicBezTo>
                  <a:pt x="16" y="4"/>
                  <a:pt x="24" y="0"/>
                  <a:pt x="33" y="0"/>
                </a:cubicBezTo>
                <a:close/>
                <a:moveTo>
                  <a:pt x="26" y="40"/>
                </a:moveTo>
                <a:cubicBezTo>
                  <a:pt x="27" y="41"/>
                  <a:pt x="27" y="41"/>
                  <a:pt x="28" y="41"/>
                </a:cubicBezTo>
                <a:cubicBezTo>
                  <a:pt x="28" y="41"/>
                  <a:pt x="29" y="41"/>
                  <a:pt x="30" y="40"/>
                </a:cubicBezTo>
                <a:cubicBezTo>
                  <a:pt x="30" y="39"/>
                  <a:pt x="30" y="39"/>
                  <a:pt x="30" y="39"/>
                </a:cubicBezTo>
                <a:cubicBezTo>
                  <a:pt x="31" y="40"/>
                  <a:pt x="31" y="40"/>
                  <a:pt x="31" y="40"/>
                </a:cubicBezTo>
                <a:cubicBezTo>
                  <a:pt x="32" y="41"/>
                  <a:pt x="32" y="41"/>
                  <a:pt x="33" y="41"/>
                </a:cubicBezTo>
                <a:cubicBezTo>
                  <a:pt x="34" y="41"/>
                  <a:pt x="35" y="41"/>
                  <a:pt x="35" y="40"/>
                </a:cubicBezTo>
                <a:cubicBezTo>
                  <a:pt x="36" y="39"/>
                  <a:pt x="36" y="39"/>
                  <a:pt x="36" y="39"/>
                </a:cubicBezTo>
                <a:cubicBezTo>
                  <a:pt x="36" y="40"/>
                  <a:pt x="36" y="40"/>
                  <a:pt x="36" y="40"/>
                </a:cubicBezTo>
                <a:cubicBezTo>
                  <a:pt x="37" y="41"/>
                  <a:pt x="38" y="41"/>
                  <a:pt x="39" y="41"/>
                </a:cubicBezTo>
                <a:cubicBezTo>
                  <a:pt x="40" y="41"/>
                  <a:pt x="41" y="41"/>
                  <a:pt x="42" y="40"/>
                </a:cubicBezTo>
                <a:cubicBezTo>
                  <a:pt x="43" y="38"/>
                  <a:pt x="43" y="38"/>
                  <a:pt x="43" y="38"/>
                </a:cubicBezTo>
                <a:cubicBezTo>
                  <a:pt x="46" y="40"/>
                  <a:pt x="46" y="40"/>
                  <a:pt x="46" y="40"/>
                </a:cubicBezTo>
                <a:cubicBezTo>
                  <a:pt x="39" y="52"/>
                  <a:pt x="39" y="52"/>
                  <a:pt x="39" y="52"/>
                </a:cubicBezTo>
                <a:cubicBezTo>
                  <a:pt x="39" y="67"/>
                  <a:pt x="39" y="67"/>
                  <a:pt x="39" y="67"/>
                </a:cubicBezTo>
                <a:cubicBezTo>
                  <a:pt x="44" y="66"/>
                  <a:pt x="44" y="66"/>
                  <a:pt x="44" y="66"/>
                </a:cubicBezTo>
                <a:cubicBezTo>
                  <a:pt x="44" y="60"/>
                  <a:pt x="44" y="60"/>
                  <a:pt x="44" y="60"/>
                </a:cubicBezTo>
                <a:cubicBezTo>
                  <a:pt x="44" y="58"/>
                  <a:pt x="44" y="58"/>
                  <a:pt x="44" y="58"/>
                </a:cubicBezTo>
                <a:cubicBezTo>
                  <a:pt x="46" y="57"/>
                  <a:pt x="46" y="57"/>
                  <a:pt x="46" y="57"/>
                </a:cubicBezTo>
                <a:cubicBezTo>
                  <a:pt x="50" y="55"/>
                  <a:pt x="54" y="52"/>
                  <a:pt x="56" y="47"/>
                </a:cubicBezTo>
                <a:cubicBezTo>
                  <a:pt x="59" y="44"/>
                  <a:pt x="60" y="39"/>
                  <a:pt x="60" y="34"/>
                </a:cubicBezTo>
                <a:cubicBezTo>
                  <a:pt x="60" y="27"/>
                  <a:pt x="57" y="20"/>
                  <a:pt x="52" y="15"/>
                </a:cubicBezTo>
                <a:cubicBezTo>
                  <a:pt x="47" y="10"/>
                  <a:pt x="41" y="7"/>
                  <a:pt x="33" y="7"/>
                </a:cubicBezTo>
                <a:cubicBezTo>
                  <a:pt x="26" y="7"/>
                  <a:pt x="19" y="10"/>
                  <a:pt x="15" y="15"/>
                </a:cubicBezTo>
                <a:cubicBezTo>
                  <a:pt x="10" y="20"/>
                  <a:pt x="7" y="27"/>
                  <a:pt x="7" y="34"/>
                </a:cubicBezTo>
                <a:cubicBezTo>
                  <a:pt x="7" y="39"/>
                  <a:pt x="8" y="44"/>
                  <a:pt x="11" y="48"/>
                </a:cubicBezTo>
                <a:cubicBezTo>
                  <a:pt x="13" y="52"/>
                  <a:pt x="17" y="55"/>
                  <a:pt x="21" y="58"/>
                </a:cubicBezTo>
                <a:cubicBezTo>
                  <a:pt x="23" y="59"/>
                  <a:pt x="23" y="59"/>
                  <a:pt x="23" y="59"/>
                </a:cubicBezTo>
                <a:cubicBezTo>
                  <a:pt x="23" y="61"/>
                  <a:pt x="23" y="61"/>
                  <a:pt x="23" y="61"/>
                </a:cubicBezTo>
                <a:cubicBezTo>
                  <a:pt x="23" y="67"/>
                  <a:pt x="23" y="67"/>
                  <a:pt x="23" y="67"/>
                </a:cubicBezTo>
                <a:cubicBezTo>
                  <a:pt x="29" y="67"/>
                  <a:pt x="29" y="67"/>
                  <a:pt x="29" y="67"/>
                </a:cubicBezTo>
                <a:cubicBezTo>
                  <a:pt x="29" y="52"/>
                  <a:pt x="29" y="52"/>
                  <a:pt x="29" y="52"/>
                </a:cubicBezTo>
                <a:cubicBezTo>
                  <a:pt x="22" y="40"/>
                  <a:pt x="22" y="40"/>
                  <a:pt x="22" y="40"/>
                </a:cubicBezTo>
                <a:cubicBezTo>
                  <a:pt x="25" y="38"/>
                  <a:pt x="25" y="38"/>
                  <a:pt x="25" y="38"/>
                </a:cubicBezTo>
                <a:cubicBezTo>
                  <a:pt x="26" y="40"/>
                  <a:pt x="26" y="40"/>
                  <a:pt x="26" y="40"/>
                </a:cubicBezTo>
                <a:close/>
                <a:moveTo>
                  <a:pt x="40" y="43"/>
                </a:moveTo>
                <a:cubicBezTo>
                  <a:pt x="40" y="43"/>
                  <a:pt x="40" y="43"/>
                  <a:pt x="39" y="43"/>
                </a:cubicBezTo>
                <a:cubicBezTo>
                  <a:pt x="38" y="43"/>
                  <a:pt x="37" y="43"/>
                  <a:pt x="36" y="42"/>
                </a:cubicBezTo>
                <a:cubicBezTo>
                  <a:pt x="35" y="42"/>
                  <a:pt x="34" y="43"/>
                  <a:pt x="33" y="43"/>
                </a:cubicBezTo>
                <a:cubicBezTo>
                  <a:pt x="32" y="43"/>
                  <a:pt x="31" y="42"/>
                  <a:pt x="30" y="42"/>
                </a:cubicBezTo>
                <a:cubicBezTo>
                  <a:pt x="29" y="42"/>
                  <a:pt x="28" y="43"/>
                  <a:pt x="28" y="43"/>
                </a:cubicBezTo>
                <a:cubicBezTo>
                  <a:pt x="27" y="43"/>
                  <a:pt x="27" y="43"/>
                  <a:pt x="27" y="42"/>
                </a:cubicBezTo>
                <a:cubicBezTo>
                  <a:pt x="32" y="50"/>
                  <a:pt x="32" y="50"/>
                  <a:pt x="32" y="50"/>
                </a:cubicBezTo>
                <a:cubicBezTo>
                  <a:pt x="32" y="51"/>
                  <a:pt x="32" y="51"/>
                  <a:pt x="32" y="51"/>
                </a:cubicBezTo>
                <a:cubicBezTo>
                  <a:pt x="32" y="51"/>
                  <a:pt x="32" y="51"/>
                  <a:pt x="32" y="51"/>
                </a:cubicBezTo>
                <a:cubicBezTo>
                  <a:pt x="32" y="67"/>
                  <a:pt x="32" y="67"/>
                  <a:pt x="32" y="67"/>
                </a:cubicBezTo>
                <a:cubicBezTo>
                  <a:pt x="35" y="67"/>
                  <a:pt x="35" y="67"/>
                  <a:pt x="35" y="67"/>
                </a:cubicBezTo>
                <a:cubicBezTo>
                  <a:pt x="35" y="51"/>
                  <a:pt x="35" y="51"/>
                  <a:pt x="35" y="51"/>
                </a:cubicBezTo>
                <a:cubicBezTo>
                  <a:pt x="35" y="51"/>
                  <a:pt x="35" y="51"/>
                  <a:pt x="35" y="51"/>
                </a:cubicBezTo>
                <a:cubicBezTo>
                  <a:pt x="35" y="50"/>
                  <a:pt x="35" y="50"/>
                  <a:pt x="35" y="50"/>
                </a:cubicBezTo>
                <a:cubicBezTo>
                  <a:pt x="40" y="43"/>
                  <a:pt x="40" y="43"/>
                  <a:pt x="40" y="43"/>
                </a:cubicBezTo>
                <a:close/>
                <a:moveTo>
                  <a:pt x="43" y="96"/>
                </a:moveTo>
                <a:cubicBezTo>
                  <a:pt x="24" y="98"/>
                  <a:pt x="24" y="98"/>
                  <a:pt x="24" y="98"/>
                </a:cubicBezTo>
                <a:cubicBezTo>
                  <a:pt x="25" y="103"/>
                  <a:pt x="29" y="106"/>
                  <a:pt x="34" y="106"/>
                </a:cubicBezTo>
                <a:cubicBezTo>
                  <a:pt x="39" y="106"/>
                  <a:pt x="43" y="102"/>
                  <a:pt x="43" y="97"/>
                </a:cubicBezTo>
                <a:cubicBezTo>
                  <a:pt x="43" y="97"/>
                  <a:pt x="43" y="97"/>
                  <a:pt x="43" y="96"/>
                </a:cubicBezTo>
                <a:close/>
                <a:moveTo>
                  <a:pt x="50" y="85"/>
                </a:moveTo>
                <a:cubicBezTo>
                  <a:pt x="17" y="88"/>
                  <a:pt x="17" y="88"/>
                  <a:pt x="17" y="88"/>
                </a:cubicBezTo>
                <a:cubicBezTo>
                  <a:pt x="17" y="89"/>
                  <a:pt x="17" y="89"/>
                  <a:pt x="17" y="89"/>
                </a:cubicBezTo>
                <a:cubicBezTo>
                  <a:pt x="17" y="89"/>
                  <a:pt x="17" y="90"/>
                  <a:pt x="17" y="90"/>
                </a:cubicBezTo>
                <a:cubicBezTo>
                  <a:pt x="50" y="87"/>
                  <a:pt x="50" y="87"/>
                  <a:pt x="50" y="87"/>
                </a:cubicBezTo>
                <a:cubicBezTo>
                  <a:pt x="50" y="87"/>
                  <a:pt x="50" y="86"/>
                  <a:pt x="50" y="86"/>
                </a:cubicBezTo>
                <a:cubicBezTo>
                  <a:pt x="50" y="86"/>
                  <a:pt x="50" y="86"/>
                  <a:pt x="50" y="85"/>
                </a:cubicBezTo>
                <a:close/>
                <a:moveTo>
                  <a:pt x="50" y="73"/>
                </a:moveTo>
                <a:cubicBezTo>
                  <a:pt x="17" y="76"/>
                  <a:pt x="17" y="76"/>
                  <a:pt x="17" y="76"/>
                </a:cubicBezTo>
                <a:cubicBezTo>
                  <a:pt x="17" y="76"/>
                  <a:pt x="17" y="76"/>
                  <a:pt x="17" y="77"/>
                </a:cubicBezTo>
                <a:cubicBezTo>
                  <a:pt x="17" y="77"/>
                  <a:pt x="17" y="77"/>
                  <a:pt x="17" y="77"/>
                </a:cubicBezTo>
                <a:cubicBezTo>
                  <a:pt x="50" y="74"/>
                  <a:pt x="50" y="74"/>
                  <a:pt x="50" y="74"/>
                </a:cubicBezTo>
                <a:cubicBezTo>
                  <a:pt x="50" y="74"/>
                  <a:pt x="50" y="74"/>
                  <a:pt x="50" y="73"/>
                </a:cubicBezTo>
                <a:cubicBezTo>
                  <a:pt x="50" y="73"/>
                  <a:pt x="50" y="73"/>
                  <a:pt x="50" y="73"/>
                </a:cubicBezTo>
                <a:close/>
              </a:path>
            </a:pathLst>
          </a:custGeom>
          <a:solidFill>
            <a:schemeClr val="accent2"/>
          </a:solidFill>
          <a:ln>
            <a:noFill/>
          </a:ln>
          <a:extLst/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>
            <a:defPPr>
              <a:defRPr lang="en-US"/>
            </a:defPPr>
            <a:lvl1pPr marL="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1pPr>
            <a:lvl2pPr marL="4572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2pPr>
            <a:lvl3pPr marL="9144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3pPr>
            <a:lvl4pPr marL="13716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4pPr>
            <a:lvl5pPr marL="18288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5pPr>
            <a:lvl6pPr marL="22860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27432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32004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36576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endParaRPr lang="zh-CN" altLang="en-US">
              <a:solidFill>
                <a:prstClr val="black"/>
              </a:solidFill>
            </a:endParaRPr>
          </a:p>
        </p:txBody>
      </p:sp>
      <p:sp>
        <p:nvSpPr>
          <p:cNvPr id="33" name="Freeform 32"/>
          <p:cNvSpPr>
            <a:spLocks noEditPoints="1"/>
          </p:cNvSpPr>
          <p:nvPr/>
        </p:nvSpPr>
        <p:spPr bwMode="auto">
          <a:xfrm>
            <a:off x="11208229" y="2015157"/>
            <a:ext cx="494134" cy="323265"/>
          </a:xfrm>
          <a:custGeom>
            <a:avLst/>
            <a:gdLst>
              <a:gd name="T0" fmla="*/ 18 w 99"/>
              <a:gd name="T1" fmla="*/ 58 h 65"/>
              <a:gd name="T2" fmla="*/ 53 w 99"/>
              <a:gd name="T3" fmla="*/ 65 h 65"/>
              <a:gd name="T4" fmla="*/ 87 w 99"/>
              <a:gd name="T5" fmla="*/ 57 h 65"/>
              <a:gd name="T6" fmla="*/ 87 w 99"/>
              <a:gd name="T7" fmla="*/ 23 h 65"/>
              <a:gd name="T8" fmla="*/ 53 w 99"/>
              <a:gd name="T9" fmla="*/ 28 h 65"/>
              <a:gd name="T10" fmla="*/ 18 w 99"/>
              <a:gd name="T11" fmla="*/ 23 h 65"/>
              <a:gd name="T12" fmla="*/ 18 w 99"/>
              <a:gd name="T13" fmla="*/ 58 h 65"/>
              <a:gd name="T14" fmla="*/ 99 w 99"/>
              <a:gd name="T15" fmla="*/ 8 h 65"/>
              <a:gd name="T16" fmla="*/ 99 w 99"/>
              <a:gd name="T17" fmla="*/ 17 h 65"/>
              <a:gd name="T18" fmla="*/ 53 w 99"/>
              <a:gd name="T19" fmla="*/ 24 h 65"/>
              <a:gd name="T20" fmla="*/ 7 w 99"/>
              <a:gd name="T21" fmla="*/ 17 h 65"/>
              <a:gd name="T22" fmla="*/ 7 w 99"/>
              <a:gd name="T23" fmla="*/ 34 h 65"/>
              <a:gd name="T24" fmla="*/ 9 w 99"/>
              <a:gd name="T25" fmla="*/ 37 h 65"/>
              <a:gd name="T26" fmla="*/ 5 w 99"/>
              <a:gd name="T27" fmla="*/ 41 h 65"/>
              <a:gd name="T28" fmla="*/ 2 w 99"/>
              <a:gd name="T29" fmla="*/ 37 h 65"/>
              <a:gd name="T30" fmla="*/ 4 w 99"/>
              <a:gd name="T31" fmla="*/ 34 h 65"/>
              <a:gd name="T32" fmla="*/ 4 w 99"/>
              <a:gd name="T33" fmla="*/ 8 h 65"/>
              <a:gd name="T34" fmla="*/ 53 w 99"/>
              <a:gd name="T35" fmla="*/ 0 h 65"/>
              <a:gd name="T36" fmla="*/ 99 w 99"/>
              <a:gd name="T37" fmla="*/ 8 h 65"/>
              <a:gd name="T38" fmla="*/ 8 w 99"/>
              <a:gd name="T39" fmla="*/ 42 h 65"/>
              <a:gd name="T40" fmla="*/ 3 w 99"/>
              <a:gd name="T41" fmla="*/ 42 h 65"/>
              <a:gd name="T42" fmla="*/ 0 w 99"/>
              <a:gd name="T43" fmla="*/ 58 h 65"/>
              <a:gd name="T44" fmla="*/ 2 w 99"/>
              <a:gd name="T45" fmla="*/ 58 h 65"/>
              <a:gd name="T46" fmla="*/ 3 w 99"/>
              <a:gd name="T47" fmla="*/ 56 h 65"/>
              <a:gd name="T48" fmla="*/ 3 w 99"/>
              <a:gd name="T49" fmla="*/ 58 h 65"/>
              <a:gd name="T50" fmla="*/ 6 w 99"/>
              <a:gd name="T51" fmla="*/ 59 h 65"/>
              <a:gd name="T52" fmla="*/ 7 w 99"/>
              <a:gd name="T53" fmla="*/ 57 h 65"/>
              <a:gd name="T54" fmla="*/ 7 w 99"/>
              <a:gd name="T55" fmla="*/ 59 h 65"/>
              <a:gd name="T56" fmla="*/ 8 w 99"/>
              <a:gd name="T57" fmla="*/ 59 h 65"/>
              <a:gd name="T58" fmla="*/ 8 w 99"/>
              <a:gd name="T59" fmla="*/ 51 h 65"/>
              <a:gd name="T60" fmla="*/ 9 w 99"/>
              <a:gd name="T61" fmla="*/ 58 h 65"/>
              <a:gd name="T62" fmla="*/ 11 w 99"/>
              <a:gd name="T63" fmla="*/ 58 h 65"/>
              <a:gd name="T64" fmla="*/ 8 w 99"/>
              <a:gd name="T65" fmla="*/ 42 h 65"/>
            </a:gdLst>
            <a:ahLst/>
            <a:cxnLst>
              <a:cxn ang="0">
                <a:pos x="T0" y="T1"/>
              </a:cxn>
              <a:cxn ang="0">
                <a:pos x="T2" y="T3"/>
              </a:cxn>
              <a:cxn ang="0">
                <a:pos x="T4" y="T5"/>
              </a:cxn>
              <a:cxn ang="0">
                <a:pos x="T6" y="T7"/>
              </a:cxn>
              <a:cxn ang="0">
                <a:pos x="T8" y="T9"/>
              </a:cxn>
              <a:cxn ang="0">
                <a:pos x="T10" y="T11"/>
              </a:cxn>
              <a:cxn ang="0">
                <a:pos x="T12" y="T13"/>
              </a:cxn>
              <a:cxn ang="0">
                <a:pos x="T14" y="T15"/>
              </a:cxn>
              <a:cxn ang="0">
                <a:pos x="T16" y="T17"/>
              </a:cxn>
              <a:cxn ang="0">
                <a:pos x="T18" y="T19"/>
              </a:cxn>
              <a:cxn ang="0">
                <a:pos x="T20" y="T21"/>
              </a:cxn>
              <a:cxn ang="0">
                <a:pos x="T22" y="T23"/>
              </a:cxn>
              <a:cxn ang="0">
                <a:pos x="T24" y="T25"/>
              </a:cxn>
              <a:cxn ang="0">
                <a:pos x="T26" y="T27"/>
              </a:cxn>
              <a:cxn ang="0">
                <a:pos x="T28" y="T29"/>
              </a:cxn>
              <a:cxn ang="0">
                <a:pos x="T30" y="T31"/>
              </a:cxn>
              <a:cxn ang="0">
                <a:pos x="T32" y="T33"/>
              </a:cxn>
              <a:cxn ang="0">
                <a:pos x="T34" y="T35"/>
              </a:cxn>
              <a:cxn ang="0">
                <a:pos x="T36" y="T37"/>
              </a:cxn>
              <a:cxn ang="0">
                <a:pos x="T38" y="T39"/>
              </a:cxn>
              <a:cxn ang="0">
                <a:pos x="T40" y="T41"/>
              </a:cxn>
              <a:cxn ang="0">
                <a:pos x="T42" y="T43"/>
              </a:cxn>
              <a:cxn ang="0">
                <a:pos x="T44" y="T45"/>
              </a:cxn>
              <a:cxn ang="0">
                <a:pos x="T46" y="T47"/>
              </a:cxn>
              <a:cxn ang="0">
                <a:pos x="T48" y="T49"/>
              </a:cxn>
              <a:cxn ang="0">
                <a:pos x="T50" y="T51"/>
              </a:cxn>
              <a:cxn ang="0">
                <a:pos x="T52" y="T53"/>
              </a:cxn>
              <a:cxn ang="0">
                <a:pos x="T54" y="T55"/>
              </a:cxn>
              <a:cxn ang="0">
                <a:pos x="T56" y="T57"/>
              </a:cxn>
              <a:cxn ang="0">
                <a:pos x="T58" y="T59"/>
              </a:cxn>
              <a:cxn ang="0">
                <a:pos x="T60" y="T61"/>
              </a:cxn>
              <a:cxn ang="0">
                <a:pos x="T62" y="T63"/>
              </a:cxn>
              <a:cxn ang="0">
                <a:pos x="T64" y="T65"/>
              </a:cxn>
            </a:cxnLst>
            <a:rect l="0" t="0" r="r" b="b"/>
            <a:pathLst>
              <a:path w="99" h="65">
                <a:moveTo>
                  <a:pt x="18" y="58"/>
                </a:moveTo>
                <a:cubicBezTo>
                  <a:pt x="30" y="58"/>
                  <a:pt x="42" y="60"/>
                  <a:pt x="53" y="65"/>
                </a:cubicBezTo>
                <a:cubicBezTo>
                  <a:pt x="64" y="60"/>
                  <a:pt x="75" y="57"/>
                  <a:pt x="87" y="57"/>
                </a:cubicBezTo>
                <a:cubicBezTo>
                  <a:pt x="87" y="23"/>
                  <a:pt x="87" y="23"/>
                  <a:pt x="87" y="23"/>
                </a:cubicBezTo>
                <a:cubicBezTo>
                  <a:pt x="53" y="28"/>
                  <a:pt x="53" y="28"/>
                  <a:pt x="53" y="28"/>
                </a:cubicBezTo>
                <a:cubicBezTo>
                  <a:pt x="18" y="23"/>
                  <a:pt x="18" y="23"/>
                  <a:pt x="18" y="23"/>
                </a:cubicBezTo>
                <a:cubicBezTo>
                  <a:pt x="18" y="58"/>
                  <a:pt x="18" y="58"/>
                  <a:pt x="18" y="58"/>
                </a:cubicBezTo>
                <a:close/>
                <a:moveTo>
                  <a:pt x="99" y="8"/>
                </a:moveTo>
                <a:cubicBezTo>
                  <a:pt x="99" y="17"/>
                  <a:pt x="99" y="17"/>
                  <a:pt x="99" y="17"/>
                </a:cubicBezTo>
                <a:cubicBezTo>
                  <a:pt x="53" y="24"/>
                  <a:pt x="53" y="24"/>
                  <a:pt x="53" y="24"/>
                </a:cubicBezTo>
                <a:cubicBezTo>
                  <a:pt x="7" y="17"/>
                  <a:pt x="7" y="17"/>
                  <a:pt x="7" y="17"/>
                </a:cubicBezTo>
                <a:cubicBezTo>
                  <a:pt x="7" y="34"/>
                  <a:pt x="7" y="34"/>
                  <a:pt x="7" y="34"/>
                </a:cubicBezTo>
                <a:cubicBezTo>
                  <a:pt x="8" y="35"/>
                  <a:pt x="9" y="36"/>
                  <a:pt x="9" y="37"/>
                </a:cubicBezTo>
                <a:cubicBezTo>
                  <a:pt x="9" y="39"/>
                  <a:pt x="7" y="41"/>
                  <a:pt x="5" y="41"/>
                </a:cubicBezTo>
                <a:cubicBezTo>
                  <a:pt x="4" y="41"/>
                  <a:pt x="2" y="39"/>
                  <a:pt x="2" y="37"/>
                </a:cubicBezTo>
                <a:cubicBezTo>
                  <a:pt x="2" y="36"/>
                  <a:pt x="3" y="35"/>
                  <a:pt x="4" y="34"/>
                </a:cubicBezTo>
                <a:cubicBezTo>
                  <a:pt x="4" y="25"/>
                  <a:pt x="4" y="17"/>
                  <a:pt x="4" y="8"/>
                </a:cubicBezTo>
                <a:cubicBezTo>
                  <a:pt x="53" y="0"/>
                  <a:pt x="53" y="0"/>
                  <a:pt x="53" y="0"/>
                </a:cubicBezTo>
                <a:cubicBezTo>
                  <a:pt x="99" y="8"/>
                  <a:pt x="99" y="8"/>
                  <a:pt x="99" y="8"/>
                </a:cubicBezTo>
                <a:close/>
                <a:moveTo>
                  <a:pt x="8" y="42"/>
                </a:moveTo>
                <a:cubicBezTo>
                  <a:pt x="6" y="43"/>
                  <a:pt x="5" y="43"/>
                  <a:pt x="3" y="42"/>
                </a:cubicBezTo>
                <a:cubicBezTo>
                  <a:pt x="2" y="47"/>
                  <a:pt x="1" y="52"/>
                  <a:pt x="0" y="58"/>
                </a:cubicBezTo>
                <a:cubicBezTo>
                  <a:pt x="1" y="58"/>
                  <a:pt x="2" y="58"/>
                  <a:pt x="2" y="58"/>
                </a:cubicBezTo>
                <a:cubicBezTo>
                  <a:pt x="3" y="56"/>
                  <a:pt x="3" y="56"/>
                  <a:pt x="3" y="56"/>
                </a:cubicBezTo>
                <a:cubicBezTo>
                  <a:pt x="3" y="58"/>
                  <a:pt x="3" y="58"/>
                  <a:pt x="3" y="58"/>
                </a:cubicBezTo>
                <a:cubicBezTo>
                  <a:pt x="4" y="59"/>
                  <a:pt x="5" y="59"/>
                  <a:pt x="6" y="59"/>
                </a:cubicBezTo>
                <a:cubicBezTo>
                  <a:pt x="7" y="57"/>
                  <a:pt x="7" y="57"/>
                  <a:pt x="7" y="57"/>
                </a:cubicBezTo>
                <a:cubicBezTo>
                  <a:pt x="7" y="59"/>
                  <a:pt x="7" y="59"/>
                  <a:pt x="7" y="59"/>
                </a:cubicBezTo>
                <a:cubicBezTo>
                  <a:pt x="7" y="59"/>
                  <a:pt x="8" y="59"/>
                  <a:pt x="8" y="59"/>
                </a:cubicBezTo>
                <a:cubicBezTo>
                  <a:pt x="8" y="51"/>
                  <a:pt x="8" y="51"/>
                  <a:pt x="8" y="51"/>
                </a:cubicBezTo>
                <a:cubicBezTo>
                  <a:pt x="9" y="58"/>
                  <a:pt x="9" y="58"/>
                  <a:pt x="9" y="58"/>
                </a:cubicBezTo>
                <a:cubicBezTo>
                  <a:pt x="10" y="58"/>
                  <a:pt x="10" y="58"/>
                  <a:pt x="11" y="58"/>
                </a:cubicBezTo>
                <a:cubicBezTo>
                  <a:pt x="10" y="52"/>
                  <a:pt x="9" y="47"/>
                  <a:pt x="8" y="42"/>
                </a:cubicBezTo>
                <a:close/>
              </a:path>
            </a:pathLst>
          </a:custGeom>
          <a:solidFill>
            <a:schemeClr val="accent2"/>
          </a:solidFill>
          <a:ln>
            <a:noFill/>
          </a:ln>
          <a:extLst/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>
            <a:defPPr>
              <a:defRPr lang="en-US"/>
            </a:defPPr>
            <a:lvl1pPr marL="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1pPr>
            <a:lvl2pPr marL="4572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2pPr>
            <a:lvl3pPr marL="9144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3pPr>
            <a:lvl4pPr marL="13716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4pPr>
            <a:lvl5pPr marL="18288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5pPr>
            <a:lvl6pPr marL="22860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27432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32004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36576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endParaRPr lang="zh-CN" altLang="en-US">
              <a:solidFill>
                <a:prstClr val="black"/>
              </a:solidFill>
            </a:endParaRPr>
          </a:p>
        </p:txBody>
      </p:sp>
      <p:grpSp>
        <p:nvGrpSpPr>
          <p:cNvPr id="34" name="Group 33"/>
          <p:cNvGrpSpPr/>
          <p:nvPr/>
        </p:nvGrpSpPr>
        <p:grpSpPr>
          <a:xfrm>
            <a:off x="9512039" y="1555376"/>
            <a:ext cx="687003" cy="687003"/>
            <a:chOff x="884430" y="5686968"/>
            <a:chExt cx="687003" cy="687003"/>
          </a:xfrm>
        </p:grpSpPr>
        <p:sp>
          <p:nvSpPr>
            <p:cNvPr id="40" name="Oval 39"/>
            <p:cNvSpPr/>
            <p:nvPr/>
          </p:nvSpPr>
          <p:spPr>
            <a:xfrm>
              <a:off x="884430" y="5686968"/>
              <a:ext cx="687003" cy="687003"/>
            </a:xfrm>
            <a:prstGeom prst="ellipse">
              <a:avLst/>
            </a:prstGeom>
            <a:solidFill>
              <a:schemeClr val="accent2"/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n-GB"/>
            </a:p>
          </p:txBody>
        </p:sp>
        <p:grpSp>
          <p:nvGrpSpPr>
            <p:cNvPr id="41" name="Group 40"/>
            <p:cNvGrpSpPr/>
            <p:nvPr/>
          </p:nvGrpSpPr>
          <p:grpSpPr>
            <a:xfrm>
              <a:off x="1126614" y="5823852"/>
              <a:ext cx="192892" cy="416116"/>
              <a:chOff x="4395788" y="2198688"/>
              <a:chExt cx="344488" cy="742951"/>
            </a:xfrm>
            <a:solidFill>
              <a:schemeClr val="bg1"/>
            </a:solidFill>
          </p:grpSpPr>
          <p:sp>
            <p:nvSpPr>
              <p:cNvPr id="42" name="Oval 41"/>
              <p:cNvSpPr>
                <a:spLocks noChangeArrowheads="1"/>
              </p:cNvSpPr>
              <p:nvPr/>
            </p:nvSpPr>
            <p:spPr bwMode="auto">
              <a:xfrm>
                <a:off x="4511675" y="2198688"/>
                <a:ext cx="109538" cy="112713"/>
              </a:xfrm>
              <a:prstGeom prst="ellipse">
                <a:avLst/>
              </a:prstGeom>
              <a:grpFill/>
              <a:ln>
                <a:noFill/>
              </a:ln>
              <a:extLst>
                <a:ext uri="{91240B29-F687-4f45-9708-019B960494DF}">
                  <a14:hiddenLine xmlns="" xmlns:a14="http://schemas.microsoft.com/office/drawing/2010/main" w="9525">
                    <a:solidFill>
                      <a:srgbClr val="000000"/>
                    </a:solidFill>
                    <a:round/>
                    <a:headEnd/>
                    <a:tailEnd/>
                  </a14:hiddenLine>
                </a:ext>
              </a:extLst>
            </p:spPr>
            <p:txBody>
              <a:bodyPr vert="horz" wrap="square" lIns="45720" tIns="22860" rIns="45720" bIns="22860" numCol="1" anchor="t" anchorCtr="0" compatLnSpc="1">
                <a:prstTxWarp prst="textNoShape">
                  <a:avLst/>
                </a:prstTxWarp>
              </a:bodyPr>
              <a:lstStyle/>
              <a:p>
                <a:endParaRPr lang="en-US" sz="900" dirty="0">
                  <a:latin typeface="Lato Light"/>
                </a:endParaRPr>
              </a:p>
            </p:txBody>
          </p:sp>
          <p:sp>
            <p:nvSpPr>
              <p:cNvPr id="43" name="Freeform 7"/>
              <p:cNvSpPr>
                <a:spLocks/>
              </p:cNvSpPr>
              <p:nvPr/>
            </p:nvSpPr>
            <p:spPr bwMode="auto">
              <a:xfrm>
                <a:off x="4395788" y="2333626"/>
                <a:ext cx="344488" cy="608013"/>
              </a:xfrm>
              <a:custGeom>
                <a:avLst/>
                <a:gdLst>
                  <a:gd name="T0" fmla="*/ 91 w 92"/>
                  <a:gd name="T1" fmla="*/ 60 h 162"/>
                  <a:gd name="T2" fmla="*/ 75 w 92"/>
                  <a:gd name="T3" fmla="*/ 10 h 162"/>
                  <a:gd name="T4" fmla="*/ 64 w 92"/>
                  <a:gd name="T5" fmla="*/ 0 h 162"/>
                  <a:gd name="T6" fmla="*/ 28 w 92"/>
                  <a:gd name="T7" fmla="*/ 0 h 162"/>
                  <a:gd name="T8" fmla="*/ 19 w 92"/>
                  <a:gd name="T9" fmla="*/ 5 h 162"/>
                  <a:gd name="T10" fmla="*/ 18 w 92"/>
                  <a:gd name="T11" fmla="*/ 7 h 162"/>
                  <a:gd name="T12" fmla="*/ 18 w 92"/>
                  <a:gd name="T13" fmla="*/ 7 h 162"/>
                  <a:gd name="T14" fmla="*/ 17 w 92"/>
                  <a:gd name="T15" fmla="*/ 8 h 162"/>
                  <a:gd name="T16" fmla="*/ 1 w 92"/>
                  <a:gd name="T17" fmla="*/ 60 h 162"/>
                  <a:gd name="T18" fmla="*/ 5 w 92"/>
                  <a:gd name="T19" fmla="*/ 68 h 162"/>
                  <a:gd name="T20" fmla="*/ 14 w 92"/>
                  <a:gd name="T21" fmla="*/ 64 h 162"/>
                  <a:gd name="T22" fmla="*/ 26 w 92"/>
                  <a:gd name="T23" fmla="*/ 23 h 162"/>
                  <a:gd name="T24" fmla="*/ 28 w 92"/>
                  <a:gd name="T25" fmla="*/ 23 h 162"/>
                  <a:gd name="T26" fmla="*/ 29 w 92"/>
                  <a:gd name="T27" fmla="*/ 23 h 162"/>
                  <a:gd name="T28" fmla="*/ 9 w 92"/>
                  <a:gd name="T29" fmla="*/ 96 h 162"/>
                  <a:gd name="T30" fmla="*/ 29 w 92"/>
                  <a:gd name="T31" fmla="*/ 96 h 162"/>
                  <a:gd name="T32" fmla="*/ 29 w 92"/>
                  <a:gd name="T33" fmla="*/ 154 h 162"/>
                  <a:gd name="T34" fmla="*/ 37 w 92"/>
                  <a:gd name="T35" fmla="*/ 162 h 162"/>
                  <a:gd name="T36" fmla="*/ 44 w 92"/>
                  <a:gd name="T37" fmla="*/ 154 h 162"/>
                  <a:gd name="T38" fmla="*/ 44 w 92"/>
                  <a:gd name="T39" fmla="*/ 96 h 162"/>
                  <a:gd name="T40" fmla="*/ 49 w 92"/>
                  <a:gd name="T41" fmla="*/ 96 h 162"/>
                  <a:gd name="T42" fmla="*/ 49 w 92"/>
                  <a:gd name="T43" fmla="*/ 154 h 162"/>
                  <a:gd name="T44" fmla="*/ 56 w 92"/>
                  <a:gd name="T45" fmla="*/ 162 h 162"/>
                  <a:gd name="T46" fmla="*/ 64 w 92"/>
                  <a:gd name="T47" fmla="*/ 154 h 162"/>
                  <a:gd name="T48" fmla="*/ 64 w 92"/>
                  <a:gd name="T49" fmla="*/ 96 h 162"/>
                  <a:gd name="T50" fmla="*/ 83 w 92"/>
                  <a:gd name="T51" fmla="*/ 96 h 162"/>
                  <a:gd name="T52" fmla="*/ 63 w 92"/>
                  <a:gd name="T53" fmla="*/ 23 h 162"/>
                  <a:gd name="T54" fmla="*/ 64 w 92"/>
                  <a:gd name="T55" fmla="*/ 23 h 162"/>
                  <a:gd name="T56" fmla="*/ 65 w 92"/>
                  <a:gd name="T57" fmla="*/ 23 h 162"/>
                  <a:gd name="T58" fmla="*/ 79 w 92"/>
                  <a:gd name="T59" fmla="*/ 64 h 162"/>
                  <a:gd name="T60" fmla="*/ 87 w 92"/>
                  <a:gd name="T61" fmla="*/ 68 h 162"/>
                  <a:gd name="T62" fmla="*/ 91 w 92"/>
                  <a:gd name="T63" fmla="*/ 60 h 162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  <a:cxn ang="0">
                    <a:pos x="T10" y="T11"/>
                  </a:cxn>
                  <a:cxn ang="0">
                    <a:pos x="T12" y="T13"/>
                  </a:cxn>
                  <a:cxn ang="0">
                    <a:pos x="T14" y="T15"/>
                  </a:cxn>
                  <a:cxn ang="0">
                    <a:pos x="T16" y="T17"/>
                  </a:cxn>
                  <a:cxn ang="0">
                    <a:pos x="T18" y="T19"/>
                  </a:cxn>
                  <a:cxn ang="0">
                    <a:pos x="T20" y="T21"/>
                  </a:cxn>
                  <a:cxn ang="0">
                    <a:pos x="T22" y="T23"/>
                  </a:cxn>
                  <a:cxn ang="0">
                    <a:pos x="T24" y="T25"/>
                  </a:cxn>
                  <a:cxn ang="0">
                    <a:pos x="T26" y="T27"/>
                  </a:cxn>
                  <a:cxn ang="0">
                    <a:pos x="T28" y="T29"/>
                  </a:cxn>
                  <a:cxn ang="0">
                    <a:pos x="T30" y="T31"/>
                  </a:cxn>
                  <a:cxn ang="0">
                    <a:pos x="T32" y="T33"/>
                  </a:cxn>
                  <a:cxn ang="0">
                    <a:pos x="T34" y="T35"/>
                  </a:cxn>
                  <a:cxn ang="0">
                    <a:pos x="T36" y="T37"/>
                  </a:cxn>
                  <a:cxn ang="0">
                    <a:pos x="T38" y="T39"/>
                  </a:cxn>
                  <a:cxn ang="0">
                    <a:pos x="T40" y="T41"/>
                  </a:cxn>
                  <a:cxn ang="0">
                    <a:pos x="T42" y="T43"/>
                  </a:cxn>
                  <a:cxn ang="0">
                    <a:pos x="T44" y="T45"/>
                  </a:cxn>
                  <a:cxn ang="0">
                    <a:pos x="T46" y="T47"/>
                  </a:cxn>
                  <a:cxn ang="0">
                    <a:pos x="T48" y="T49"/>
                  </a:cxn>
                  <a:cxn ang="0">
                    <a:pos x="T50" y="T51"/>
                  </a:cxn>
                  <a:cxn ang="0">
                    <a:pos x="T52" y="T53"/>
                  </a:cxn>
                  <a:cxn ang="0">
                    <a:pos x="T54" y="T55"/>
                  </a:cxn>
                  <a:cxn ang="0">
                    <a:pos x="T56" y="T57"/>
                  </a:cxn>
                  <a:cxn ang="0">
                    <a:pos x="T58" y="T59"/>
                  </a:cxn>
                  <a:cxn ang="0">
                    <a:pos x="T60" y="T61"/>
                  </a:cxn>
                  <a:cxn ang="0">
                    <a:pos x="T62" y="T63"/>
                  </a:cxn>
                </a:cxnLst>
                <a:rect l="0" t="0" r="r" b="b"/>
                <a:pathLst>
                  <a:path w="92" h="162">
                    <a:moveTo>
                      <a:pt x="91" y="60"/>
                    </a:moveTo>
                    <a:cubicBezTo>
                      <a:pt x="75" y="10"/>
                      <a:pt x="75" y="10"/>
                      <a:pt x="75" y="10"/>
                    </a:cubicBezTo>
                    <a:cubicBezTo>
                      <a:pt x="74" y="4"/>
                      <a:pt x="70" y="0"/>
                      <a:pt x="64" y="0"/>
                    </a:cubicBezTo>
                    <a:cubicBezTo>
                      <a:pt x="28" y="0"/>
                      <a:pt x="28" y="0"/>
                      <a:pt x="28" y="0"/>
                    </a:cubicBezTo>
                    <a:cubicBezTo>
                      <a:pt x="24" y="0"/>
                      <a:pt x="21" y="2"/>
                      <a:pt x="19" y="5"/>
                    </a:cubicBezTo>
                    <a:cubicBezTo>
                      <a:pt x="18" y="5"/>
                      <a:pt x="18" y="6"/>
                      <a:pt x="18" y="7"/>
                    </a:cubicBezTo>
                    <a:cubicBezTo>
                      <a:pt x="18" y="7"/>
                      <a:pt x="18" y="7"/>
                      <a:pt x="18" y="7"/>
                    </a:cubicBezTo>
                    <a:cubicBezTo>
                      <a:pt x="18" y="7"/>
                      <a:pt x="17" y="8"/>
                      <a:pt x="17" y="8"/>
                    </a:cubicBezTo>
                    <a:cubicBezTo>
                      <a:pt x="1" y="60"/>
                      <a:pt x="1" y="60"/>
                      <a:pt x="1" y="60"/>
                    </a:cubicBezTo>
                    <a:cubicBezTo>
                      <a:pt x="0" y="63"/>
                      <a:pt x="2" y="67"/>
                      <a:pt x="5" y="68"/>
                    </a:cubicBezTo>
                    <a:cubicBezTo>
                      <a:pt x="9" y="69"/>
                      <a:pt x="13" y="67"/>
                      <a:pt x="14" y="64"/>
                    </a:cubicBezTo>
                    <a:cubicBezTo>
                      <a:pt x="26" y="23"/>
                      <a:pt x="26" y="23"/>
                      <a:pt x="26" y="23"/>
                    </a:cubicBezTo>
                    <a:cubicBezTo>
                      <a:pt x="27" y="23"/>
                      <a:pt x="27" y="23"/>
                      <a:pt x="28" y="23"/>
                    </a:cubicBezTo>
                    <a:cubicBezTo>
                      <a:pt x="29" y="23"/>
                      <a:pt x="29" y="23"/>
                      <a:pt x="29" y="23"/>
                    </a:cubicBezTo>
                    <a:cubicBezTo>
                      <a:pt x="9" y="96"/>
                      <a:pt x="9" y="96"/>
                      <a:pt x="9" y="96"/>
                    </a:cubicBezTo>
                    <a:cubicBezTo>
                      <a:pt x="29" y="96"/>
                      <a:pt x="29" y="96"/>
                      <a:pt x="29" y="96"/>
                    </a:cubicBezTo>
                    <a:cubicBezTo>
                      <a:pt x="29" y="154"/>
                      <a:pt x="29" y="154"/>
                      <a:pt x="29" y="154"/>
                    </a:cubicBezTo>
                    <a:cubicBezTo>
                      <a:pt x="29" y="159"/>
                      <a:pt x="33" y="162"/>
                      <a:pt x="37" y="162"/>
                    </a:cubicBezTo>
                    <a:cubicBezTo>
                      <a:pt x="41" y="162"/>
                      <a:pt x="44" y="159"/>
                      <a:pt x="44" y="154"/>
                    </a:cubicBezTo>
                    <a:cubicBezTo>
                      <a:pt x="44" y="96"/>
                      <a:pt x="44" y="96"/>
                      <a:pt x="44" y="96"/>
                    </a:cubicBezTo>
                    <a:cubicBezTo>
                      <a:pt x="49" y="96"/>
                      <a:pt x="49" y="96"/>
                      <a:pt x="49" y="96"/>
                    </a:cubicBezTo>
                    <a:cubicBezTo>
                      <a:pt x="49" y="154"/>
                      <a:pt x="49" y="154"/>
                      <a:pt x="49" y="154"/>
                    </a:cubicBezTo>
                    <a:cubicBezTo>
                      <a:pt x="49" y="159"/>
                      <a:pt x="52" y="162"/>
                      <a:pt x="56" y="162"/>
                    </a:cubicBezTo>
                    <a:cubicBezTo>
                      <a:pt x="60" y="162"/>
                      <a:pt x="64" y="159"/>
                      <a:pt x="64" y="154"/>
                    </a:cubicBezTo>
                    <a:cubicBezTo>
                      <a:pt x="64" y="96"/>
                      <a:pt x="64" y="96"/>
                      <a:pt x="64" y="96"/>
                    </a:cubicBezTo>
                    <a:cubicBezTo>
                      <a:pt x="83" y="96"/>
                      <a:pt x="83" y="96"/>
                      <a:pt x="83" y="96"/>
                    </a:cubicBezTo>
                    <a:cubicBezTo>
                      <a:pt x="63" y="23"/>
                      <a:pt x="63" y="23"/>
                      <a:pt x="63" y="23"/>
                    </a:cubicBezTo>
                    <a:cubicBezTo>
                      <a:pt x="64" y="23"/>
                      <a:pt x="64" y="23"/>
                      <a:pt x="64" y="23"/>
                    </a:cubicBezTo>
                    <a:cubicBezTo>
                      <a:pt x="65" y="23"/>
                      <a:pt x="65" y="23"/>
                      <a:pt x="65" y="23"/>
                    </a:cubicBezTo>
                    <a:cubicBezTo>
                      <a:pt x="79" y="64"/>
                      <a:pt x="79" y="64"/>
                      <a:pt x="79" y="64"/>
                    </a:cubicBezTo>
                    <a:cubicBezTo>
                      <a:pt x="80" y="67"/>
                      <a:pt x="84" y="69"/>
                      <a:pt x="87" y="68"/>
                    </a:cubicBezTo>
                    <a:cubicBezTo>
                      <a:pt x="91" y="67"/>
                      <a:pt x="92" y="63"/>
                      <a:pt x="91" y="60"/>
                    </a:cubicBezTo>
                    <a:close/>
                  </a:path>
                </a:pathLst>
              </a:custGeom>
              <a:grpFill/>
              <a:ln>
                <a:noFill/>
              </a:ln>
              <a:extLst>
                <a:ext uri="{91240B29-F687-4f45-9708-019B960494DF}">
                  <a14:hiddenLine xmlns="" xmlns:a14="http://schemas.microsoft.com/office/drawing/2010/main" w="9525">
                    <a:solidFill>
                      <a:srgbClr val="000000"/>
                    </a:solidFill>
                    <a:round/>
                    <a:headEnd/>
                    <a:tailEnd/>
                  </a14:hiddenLine>
                </a:ext>
              </a:extLst>
            </p:spPr>
            <p:txBody>
              <a:bodyPr vert="horz" wrap="square" lIns="45720" tIns="22860" rIns="45720" bIns="22860" numCol="1" anchor="t" anchorCtr="0" compatLnSpc="1">
                <a:prstTxWarp prst="textNoShape">
                  <a:avLst/>
                </a:prstTxWarp>
              </a:bodyPr>
              <a:lstStyle/>
              <a:p>
                <a:endParaRPr lang="en-US" sz="900" dirty="0">
                  <a:latin typeface="Lato Light"/>
                </a:endParaRPr>
              </a:p>
            </p:txBody>
          </p:sp>
        </p:grpSp>
      </p:grpSp>
      <p:grpSp>
        <p:nvGrpSpPr>
          <p:cNvPr id="35" name="Group 34"/>
          <p:cNvGrpSpPr/>
          <p:nvPr/>
        </p:nvGrpSpPr>
        <p:grpSpPr>
          <a:xfrm>
            <a:off x="8965024" y="777807"/>
            <a:ext cx="687003" cy="687003"/>
            <a:chOff x="875060" y="4642117"/>
            <a:chExt cx="687003" cy="687003"/>
          </a:xfrm>
        </p:grpSpPr>
        <p:sp>
          <p:nvSpPr>
            <p:cNvPr id="36" name="Oval 35"/>
            <p:cNvSpPr/>
            <p:nvPr/>
          </p:nvSpPr>
          <p:spPr>
            <a:xfrm>
              <a:off x="875060" y="4642117"/>
              <a:ext cx="687003" cy="687003"/>
            </a:xfrm>
            <a:prstGeom prst="ellipse">
              <a:avLst/>
            </a:prstGeom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n-GB"/>
            </a:p>
          </p:txBody>
        </p:sp>
        <p:grpSp>
          <p:nvGrpSpPr>
            <p:cNvPr id="37" name="Group 36"/>
            <p:cNvGrpSpPr/>
            <p:nvPr/>
          </p:nvGrpSpPr>
          <p:grpSpPr>
            <a:xfrm>
              <a:off x="1134197" y="4775714"/>
              <a:ext cx="168727" cy="429267"/>
              <a:chOff x="4422775" y="2198688"/>
              <a:chExt cx="292100" cy="742950"/>
            </a:xfrm>
            <a:solidFill>
              <a:schemeClr val="bg1"/>
            </a:solidFill>
          </p:grpSpPr>
          <p:sp>
            <p:nvSpPr>
              <p:cNvPr id="38" name="Freeform 12"/>
              <p:cNvSpPr>
                <a:spLocks/>
              </p:cNvSpPr>
              <p:nvPr/>
            </p:nvSpPr>
            <p:spPr bwMode="auto">
              <a:xfrm>
                <a:off x="4422775" y="2325688"/>
                <a:ext cx="292100" cy="615950"/>
              </a:xfrm>
              <a:custGeom>
                <a:avLst/>
                <a:gdLst>
                  <a:gd name="T0" fmla="*/ 59 w 78"/>
                  <a:gd name="T1" fmla="*/ 0 h 164"/>
                  <a:gd name="T2" fmla="*/ 20 w 78"/>
                  <a:gd name="T3" fmla="*/ 0 h 164"/>
                  <a:gd name="T4" fmla="*/ 0 w 78"/>
                  <a:gd name="T5" fmla="*/ 16 h 164"/>
                  <a:gd name="T6" fmla="*/ 0 w 78"/>
                  <a:gd name="T7" fmla="*/ 16 h 164"/>
                  <a:gd name="T8" fmla="*/ 0 w 78"/>
                  <a:gd name="T9" fmla="*/ 19 h 164"/>
                  <a:gd name="T10" fmla="*/ 0 w 78"/>
                  <a:gd name="T11" fmla="*/ 74 h 164"/>
                  <a:gd name="T12" fmla="*/ 7 w 78"/>
                  <a:gd name="T13" fmla="*/ 80 h 164"/>
                  <a:gd name="T14" fmla="*/ 13 w 78"/>
                  <a:gd name="T15" fmla="*/ 74 h 164"/>
                  <a:gd name="T16" fmla="*/ 13 w 78"/>
                  <a:gd name="T17" fmla="*/ 26 h 164"/>
                  <a:gd name="T18" fmla="*/ 19 w 78"/>
                  <a:gd name="T19" fmla="*/ 26 h 164"/>
                  <a:gd name="T20" fmla="*/ 19 w 78"/>
                  <a:gd name="T21" fmla="*/ 72 h 164"/>
                  <a:gd name="T22" fmla="*/ 19 w 78"/>
                  <a:gd name="T23" fmla="*/ 73 h 164"/>
                  <a:gd name="T24" fmla="*/ 19 w 78"/>
                  <a:gd name="T25" fmla="*/ 154 h 164"/>
                  <a:gd name="T26" fmla="*/ 28 w 78"/>
                  <a:gd name="T27" fmla="*/ 164 h 164"/>
                  <a:gd name="T28" fmla="*/ 37 w 78"/>
                  <a:gd name="T29" fmla="*/ 154 h 164"/>
                  <a:gd name="T30" fmla="*/ 37 w 78"/>
                  <a:gd name="T31" fmla="*/ 83 h 164"/>
                  <a:gd name="T32" fmla="*/ 41 w 78"/>
                  <a:gd name="T33" fmla="*/ 83 h 164"/>
                  <a:gd name="T34" fmla="*/ 41 w 78"/>
                  <a:gd name="T35" fmla="*/ 154 h 164"/>
                  <a:gd name="T36" fmla="*/ 50 w 78"/>
                  <a:gd name="T37" fmla="*/ 164 h 164"/>
                  <a:gd name="T38" fmla="*/ 59 w 78"/>
                  <a:gd name="T39" fmla="*/ 154 h 164"/>
                  <a:gd name="T40" fmla="*/ 59 w 78"/>
                  <a:gd name="T41" fmla="*/ 72 h 164"/>
                  <a:gd name="T42" fmla="*/ 59 w 78"/>
                  <a:gd name="T43" fmla="*/ 71 h 164"/>
                  <a:gd name="T44" fmla="*/ 59 w 78"/>
                  <a:gd name="T45" fmla="*/ 26 h 164"/>
                  <a:gd name="T46" fmla="*/ 64 w 78"/>
                  <a:gd name="T47" fmla="*/ 26 h 164"/>
                  <a:gd name="T48" fmla="*/ 64 w 78"/>
                  <a:gd name="T49" fmla="*/ 74 h 164"/>
                  <a:gd name="T50" fmla="*/ 71 w 78"/>
                  <a:gd name="T51" fmla="*/ 80 h 164"/>
                  <a:gd name="T52" fmla="*/ 78 w 78"/>
                  <a:gd name="T53" fmla="*/ 74 h 164"/>
                  <a:gd name="T54" fmla="*/ 78 w 78"/>
                  <a:gd name="T55" fmla="*/ 19 h 164"/>
                  <a:gd name="T56" fmla="*/ 78 w 78"/>
                  <a:gd name="T57" fmla="*/ 16 h 164"/>
                  <a:gd name="T58" fmla="*/ 78 w 78"/>
                  <a:gd name="T59" fmla="*/ 15 h 164"/>
                  <a:gd name="T60" fmla="*/ 59 w 78"/>
                  <a:gd name="T61" fmla="*/ 0 h 164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  <a:cxn ang="0">
                    <a:pos x="T10" y="T11"/>
                  </a:cxn>
                  <a:cxn ang="0">
                    <a:pos x="T12" y="T13"/>
                  </a:cxn>
                  <a:cxn ang="0">
                    <a:pos x="T14" y="T15"/>
                  </a:cxn>
                  <a:cxn ang="0">
                    <a:pos x="T16" y="T17"/>
                  </a:cxn>
                  <a:cxn ang="0">
                    <a:pos x="T18" y="T19"/>
                  </a:cxn>
                  <a:cxn ang="0">
                    <a:pos x="T20" y="T21"/>
                  </a:cxn>
                  <a:cxn ang="0">
                    <a:pos x="T22" y="T23"/>
                  </a:cxn>
                  <a:cxn ang="0">
                    <a:pos x="T24" y="T25"/>
                  </a:cxn>
                  <a:cxn ang="0">
                    <a:pos x="T26" y="T27"/>
                  </a:cxn>
                  <a:cxn ang="0">
                    <a:pos x="T28" y="T29"/>
                  </a:cxn>
                  <a:cxn ang="0">
                    <a:pos x="T30" y="T31"/>
                  </a:cxn>
                  <a:cxn ang="0">
                    <a:pos x="T32" y="T33"/>
                  </a:cxn>
                  <a:cxn ang="0">
                    <a:pos x="T34" y="T35"/>
                  </a:cxn>
                  <a:cxn ang="0">
                    <a:pos x="T36" y="T37"/>
                  </a:cxn>
                  <a:cxn ang="0">
                    <a:pos x="T38" y="T39"/>
                  </a:cxn>
                  <a:cxn ang="0">
                    <a:pos x="T40" y="T41"/>
                  </a:cxn>
                  <a:cxn ang="0">
                    <a:pos x="T42" y="T43"/>
                  </a:cxn>
                  <a:cxn ang="0">
                    <a:pos x="T44" y="T45"/>
                  </a:cxn>
                  <a:cxn ang="0">
                    <a:pos x="T46" y="T47"/>
                  </a:cxn>
                  <a:cxn ang="0">
                    <a:pos x="T48" y="T49"/>
                  </a:cxn>
                  <a:cxn ang="0">
                    <a:pos x="T50" y="T51"/>
                  </a:cxn>
                  <a:cxn ang="0">
                    <a:pos x="T52" y="T53"/>
                  </a:cxn>
                  <a:cxn ang="0">
                    <a:pos x="T54" y="T55"/>
                  </a:cxn>
                  <a:cxn ang="0">
                    <a:pos x="T56" y="T57"/>
                  </a:cxn>
                  <a:cxn ang="0">
                    <a:pos x="T58" y="T59"/>
                  </a:cxn>
                  <a:cxn ang="0">
                    <a:pos x="T60" y="T61"/>
                  </a:cxn>
                </a:cxnLst>
                <a:rect l="0" t="0" r="r" b="b"/>
                <a:pathLst>
                  <a:path w="78" h="164">
                    <a:moveTo>
                      <a:pt x="59" y="0"/>
                    </a:moveTo>
                    <a:cubicBezTo>
                      <a:pt x="20" y="0"/>
                      <a:pt x="20" y="0"/>
                      <a:pt x="20" y="0"/>
                    </a:cubicBezTo>
                    <a:cubicBezTo>
                      <a:pt x="6" y="0"/>
                      <a:pt x="0" y="12"/>
                      <a:pt x="0" y="16"/>
                    </a:cubicBezTo>
                    <a:cubicBezTo>
                      <a:pt x="0" y="16"/>
                      <a:pt x="0" y="16"/>
                      <a:pt x="0" y="16"/>
                    </a:cubicBezTo>
                    <a:cubicBezTo>
                      <a:pt x="0" y="19"/>
                      <a:pt x="0" y="19"/>
                      <a:pt x="0" y="19"/>
                    </a:cubicBezTo>
                    <a:cubicBezTo>
                      <a:pt x="0" y="74"/>
                      <a:pt x="0" y="74"/>
                      <a:pt x="0" y="74"/>
                    </a:cubicBezTo>
                    <a:cubicBezTo>
                      <a:pt x="0" y="77"/>
                      <a:pt x="3" y="80"/>
                      <a:pt x="7" y="80"/>
                    </a:cubicBezTo>
                    <a:cubicBezTo>
                      <a:pt x="10" y="80"/>
                      <a:pt x="13" y="77"/>
                      <a:pt x="13" y="74"/>
                    </a:cubicBezTo>
                    <a:cubicBezTo>
                      <a:pt x="13" y="26"/>
                      <a:pt x="13" y="26"/>
                      <a:pt x="13" y="26"/>
                    </a:cubicBezTo>
                    <a:cubicBezTo>
                      <a:pt x="19" y="26"/>
                      <a:pt x="19" y="26"/>
                      <a:pt x="19" y="26"/>
                    </a:cubicBezTo>
                    <a:cubicBezTo>
                      <a:pt x="19" y="72"/>
                      <a:pt x="19" y="72"/>
                      <a:pt x="19" y="72"/>
                    </a:cubicBezTo>
                    <a:cubicBezTo>
                      <a:pt x="19" y="72"/>
                      <a:pt x="19" y="73"/>
                      <a:pt x="19" y="73"/>
                    </a:cubicBezTo>
                    <a:cubicBezTo>
                      <a:pt x="19" y="154"/>
                      <a:pt x="19" y="154"/>
                      <a:pt x="19" y="154"/>
                    </a:cubicBezTo>
                    <a:cubicBezTo>
                      <a:pt x="19" y="159"/>
                      <a:pt x="23" y="164"/>
                      <a:pt x="28" y="164"/>
                    </a:cubicBezTo>
                    <a:cubicBezTo>
                      <a:pt x="33" y="164"/>
                      <a:pt x="37" y="159"/>
                      <a:pt x="37" y="154"/>
                    </a:cubicBezTo>
                    <a:cubicBezTo>
                      <a:pt x="37" y="83"/>
                      <a:pt x="37" y="83"/>
                      <a:pt x="37" y="83"/>
                    </a:cubicBezTo>
                    <a:cubicBezTo>
                      <a:pt x="41" y="83"/>
                      <a:pt x="41" y="83"/>
                      <a:pt x="41" y="83"/>
                    </a:cubicBezTo>
                    <a:cubicBezTo>
                      <a:pt x="41" y="154"/>
                      <a:pt x="41" y="154"/>
                      <a:pt x="41" y="154"/>
                    </a:cubicBezTo>
                    <a:cubicBezTo>
                      <a:pt x="41" y="159"/>
                      <a:pt x="45" y="164"/>
                      <a:pt x="50" y="164"/>
                    </a:cubicBezTo>
                    <a:cubicBezTo>
                      <a:pt x="55" y="164"/>
                      <a:pt x="59" y="159"/>
                      <a:pt x="59" y="154"/>
                    </a:cubicBezTo>
                    <a:cubicBezTo>
                      <a:pt x="59" y="72"/>
                      <a:pt x="59" y="72"/>
                      <a:pt x="59" y="72"/>
                    </a:cubicBezTo>
                    <a:cubicBezTo>
                      <a:pt x="59" y="71"/>
                      <a:pt x="59" y="71"/>
                      <a:pt x="59" y="71"/>
                    </a:cubicBezTo>
                    <a:cubicBezTo>
                      <a:pt x="59" y="26"/>
                      <a:pt x="59" y="26"/>
                      <a:pt x="59" y="26"/>
                    </a:cubicBezTo>
                    <a:cubicBezTo>
                      <a:pt x="64" y="26"/>
                      <a:pt x="64" y="26"/>
                      <a:pt x="64" y="26"/>
                    </a:cubicBezTo>
                    <a:cubicBezTo>
                      <a:pt x="64" y="74"/>
                      <a:pt x="64" y="74"/>
                      <a:pt x="64" y="74"/>
                    </a:cubicBezTo>
                    <a:cubicBezTo>
                      <a:pt x="64" y="77"/>
                      <a:pt x="67" y="80"/>
                      <a:pt x="71" y="80"/>
                    </a:cubicBezTo>
                    <a:cubicBezTo>
                      <a:pt x="75" y="80"/>
                      <a:pt x="78" y="77"/>
                      <a:pt x="78" y="74"/>
                    </a:cubicBezTo>
                    <a:cubicBezTo>
                      <a:pt x="78" y="19"/>
                      <a:pt x="78" y="19"/>
                      <a:pt x="78" y="19"/>
                    </a:cubicBezTo>
                    <a:cubicBezTo>
                      <a:pt x="78" y="16"/>
                      <a:pt x="78" y="16"/>
                      <a:pt x="78" y="16"/>
                    </a:cubicBezTo>
                    <a:cubicBezTo>
                      <a:pt x="78" y="15"/>
                      <a:pt x="78" y="15"/>
                      <a:pt x="78" y="15"/>
                    </a:cubicBezTo>
                    <a:cubicBezTo>
                      <a:pt x="78" y="10"/>
                      <a:pt x="72" y="0"/>
                      <a:pt x="59" y="0"/>
                    </a:cubicBezTo>
                    <a:close/>
                  </a:path>
                </a:pathLst>
              </a:custGeom>
              <a:grpFill/>
              <a:ln>
                <a:noFill/>
              </a:ln>
              <a:extLst>
                <a:ext uri="{91240B29-F687-4f45-9708-019B960494DF}">
                  <a14:hiddenLine xmlns="" xmlns:a14="http://schemas.microsoft.com/office/drawing/2010/main" w="9525">
                    <a:solidFill>
                      <a:srgbClr val="000000"/>
                    </a:solidFill>
                    <a:round/>
                    <a:headEnd/>
                    <a:tailEnd/>
                  </a14:hiddenLine>
                </a:ext>
              </a:extLst>
            </p:spPr>
            <p:txBody>
              <a:bodyPr vert="horz" wrap="square" lIns="45720" tIns="22860" rIns="45720" bIns="22860" numCol="1" anchor="t" anchorCtr="0" compatLnSpc="1">
                <a:prstTxWarp prst="textNoShape">
                  <a:avLst/>
                </a:prstTxWarp>
              </a:bodyPr>
              <a:lstStyle/>
              <a:p>
                <a:endParaRPr lang="en-US" sz="900" dirty="0">
                  <a:latin typeface="Lato Light"/>
                </a:endParaRPr>
              </a:p>
            </p:txBody>
          </p:sp>
          <p:sp>
            <p:nvSpPr>
              <p:cNvPr id="39" name="Oval 13"/>
              <p:cNvSpPr>
                <a:spLocks noChangeArrowheads="1"/>
              </p:cNvSpPr>
              <p:nvPr/>
            </p:nvSpPr>
            <p:spPr bwMode="auto">
              <a:xfrm>
                <a:off x="4511675" y="2198688"/>
                <a:ext cx="115888" cy="115888"/>
              </a:xfrm>
              <a:prstGeom prst="ellipse">
                <a:avLst/>
              </a:prstGeom>
              <a:grpFill/>
              <a:ln>
                <a:noFill/>
              </a:ln>
              <a:extLst>
                <a:ext uri="{91240B29-F687-4f45-9708-019B960494DF}">
                  <a14:hiddenLine xmlns="" xmlns:a14="http://schemas.microsoft.com/office/drawing/2010/main" w="9525">
                    <a:solidFill>
                      <a:srgbClr val="000000"/>
                    </a:solidFill>
                    <a:round/>
                    <a:headEnd/>
                    <a:tailEnd/>
                  </a14:hiddenLine>
                </a:ext>
              </a:extLst>
            </p:spPr>
            <p:txBody>
              <a:bodyPr vert="horz" wrap="square" lIns="45720" tIns="22860" rIns="45720" bIns="22860" numCol="1" anchor="t" anchorCtr="0" compatLnSpc="1">
                <a:prstTxWarp prst="textNoShape">
                  <a:avLst/>
                </a:prstTxWarp>
              </a:bodyPr>
              <a:lstStyle/>
              <a:p>
                <a:endParaRPr lang="en-US" sz="900" dirty="0">
                  <a:latin typeface="Lato Light"/>
                </a:endParaRPr>
              </a:p>
            </p:txBody>
          </p:sp>
        </p:grpSp>
      </p:grpSp>
      <p:sp>
        <p:nvSpPr>
          <p:cNvPr id="62" name="Freeform 61"/>
          <p:cNvSpPr>
            <a:spLocks noEditPoints="1"/>
          </p:cNvSpPr>
          <p:nvPr/>
        </p:nvSpPr>
        <p:spPr bwMode="auto">
          <a:xfrm>
            <a:off x="7638850" y="3237340"/>
            <a:ext cx="541392" cy="552387"/>
          </a:xfrm>
          <a:custGeom>
            <a:avLst/>
            <a:gdLst>
              <a:gd name="T0" fmla="*/ 87 w 91"/>
              <a:gd name="T1" fmla="*/ 39 h 93"/>
              <a:gd name="T2" fmla="*/ 91 w 91"/>
              <a:gd name="T3" fmla="*/ 46 h 93"/>
              <a:gd name="T4" fmla="*/ 91 w 91"/>
              <a:gd name="T5" fmla="*/ 83 h 93"/>
              <a:gd name="T6" fmla="*/ 81 w 91"/>
              <a:gd name="T7" fmla="*/ 93 h 93"/>
              <a:gd name="T8" fmla="*/ 10 w 91"/>
              <a:gd name="T9" fmla="*/ 93 h 93"/>
              <a:gd name="T10" fmla="*/ 0 w 91"/>
              <a:gd name="T11" fmla="*/ 83 h 93"/>
              <a:gd name="T12" fmla="*/ 0 w 91"/>
              <a:gd name="T13" fmla="*/ 46 h 93"/>
              <a:gd name="T14" fmla="*/ 3 w 91"/>
              <a:gd name="T15" fmla="*/ 40 h 93"/>
              <a:gd name="T16" fmla="*/ 3 w 91"/>
              <a:gd name="T17" fmla="*/ 40 h 93"/>
              <a:gd name="T18" fmla="*/ 3 w 91"/>
              <a:gd name="T19" fmla="*/ 40 h 93"/>
              <a:gd name="T20" fmla="*/ 3 w 91"/>
              <a:gd name="T21" fmla="*/ 39 h 93"/>
              <a:gd name="T22" fmla="*/ 40 w 91"/>
              <a:gd name="T23" fmla="*/ 3 h 93"/>
              <a:gd name="T24" fmla="*/ 51 w 91"/>
              <a:gd name="T25" fmla="*/ 3 h 93"/>
              <a:gd name="T26" fmla="*/ 87 w 91"/>
              <a:gd name="T27" fmla="*/ 39 h 93"/>
              <a:gd name="T28" fmla="*/ 16 w 91"/>
              <a:gd name="T29" fmla="*/ 30 h 93"/>
              <a:gd name="T30" fmla="*/ 16 w 91"/>
              <a:gd name="T31" fmla="*/ 52 h 93"/>
              <a:gd name="T32" fmla="*/ 46 w 91"/>
              <a:gd name="T33" fmla="*/ 75 h 93"/>
              <a:gd name="T34" fmla="*/ 73 w 91"/>
              <a:gd name="T35" fmla="*/ 54 h 93"/>
              <a:gd name="T36" fmla="*/ 73 w 91"/>
              <a:gd name="T37" fmla="*/ 30 h 93"/>
              <a:gd name="T38" fmla="*/ 16 w 91"/>
              <a:gd name="T39" fmla="*/ 30 h 93"/>
              <a:gd name="T40" fmla="*/ 26 w 91"/>
              <a:gd name="T41" fmla="*/ 35 h 93"/>
              <a:gd name="T42" fmla="*/ 26 w 91"/>
              <a:gd name="T43" fmla="*/ 39 h 93"/>
              <a:gd name="T44" fmla="*/ 64 w 91"/>
              <a:gd name="T45" fmla="*/ 39 h 93"/>
              <a:gd name="T46" fmla="*/ 64 w 91"/>
              <a:gd name="T47" fmla="*/ 35 h 93"/>
              <a:gd name="T48" fmla="*/ 26 w 91"/>
              <a:gd name="T49" fmla="*/ 35 h 93"/>
              <a:gd name="T50" fmla="*/ 26 w 91"/>
              <a:gd name="T51" fmla="*/ 51 h 93"/>
              <a:gd name="T52" fmla="*/ 26 w 91"/>
              <a:gd name="T53" fmla="*/ 55 h 93"/>
              <a:gd name="T54" fmla="*/ 64 w 91"/>
              <a:gd name="T55" fmla="*/ 55 h 93"/>
              <a:gd name="T56" fmla="*/ 64 w 91"/>
              <a:gd name="T57" fmla="*/ 51 h 93"/>
              <a:gd name="T58" fmla="*/ 26 w 91"/>
              <a:gd name="T59" fmla="*/ 51 h 93"/>
              <a:gd name="T60" fmla="*/ 26 w 91"/>
              <a:gd name="T61" fmla="*/ 43 h 93"/>
              <a:gd name="T62" fmla="*/ 26 w 91"/>
              <a:gd name="T63" fmla="*/ 47 h 93"/>
              <a:gd name="T64" fmla="*/ 64 w 91"/>
              <a:gd name="T65" fmla="*/ 47 h 93"/>
              <a:gd name="T66" fmla="*/ 64 w 91"/>
              <a:gd name="T67" fmla="*/ 43 h 93"/>
              <a:gd name="T68" fmla="*/ 26 w 91"/>
              <a:gd name="T69" fmla="*/ 43 h 93"/>
              <a:gd name="T70" fmla="*/ 10 w 91"/>
              <a:gd name="T71" fmla="*/ 87 h 93"/>
              <a:gd name="T72" fmla="*/ 28 w 91"/>
              <a:gd name="T73" fmla="*/ 70 h 93"/>
              <a:gd name="T74" fmla="*/ 28 w 91"/>
              <a:gd name="T75" fmla="*/ 67 h 93"/>
              <a:gd name="T76" fmla="*/ 26 w 91"/>
              <a:gd name="T77" fmla="*/ 67 h 93"/>
              <a:gd name="T78" fmla="*/ 8 w 91"/>
              <a:gd name="T79" fmla="*/ 84 h 93"/>
              <a:gd name="T80" fmla="*/ 8 w 91"/>
              <a:gd name="T81" fmla="*/ 87 h 93"/>
              <a:gd name="T82" fmla="*/ 10 w 91"/>
              <a:gd name="T83" fmla="*/ 87 h 93"/>
              <a:gd name="T84" fmla="*/ 85 w 91"/>
              <a:gd name="T85" fmla="*/ 84 h 93"/>
              <a:gd name="T86" fmla="*/ 67 w 91"/>
              <a:gd name="T87" fmla="*/ 67 h 93"/>
              <a:gd name="T88" fmla="*/ 64 w 91"/>
              <a:gd name="T89" fmla="*/ 67 h 93"/>
              <a:gd name="T90" fmla="*/ 64 w 91"/>
              <a:gd name="T91" fmla="*/ 70 h 93"/>
              <a:gd name="T92" fmla="*/ 82 w 91"/>
              <a:gd name="T93" fmla="*/ 87 h 93"/>
              <a:gd name="T94" fmla="*/ 85 w 91"/>
              <a:gd name="T95" fmla="*/ 87 h 93"/>
              <a:gd name="T96" fmla="*/ 85 w 91"/>
              <a:gd name="T97" fmla="*/ 84 h 93"/>
            </a:gdLst>
            <a:ahLst/>
            <a:cxnLst>
              <a:cxn ang="0">
                <a:pos x="T0" y="T1"/>
              </a:cxn>
              <a:cxn ang="0">
                <a:pos x="T2" y="T3"/>
              </a:cxn>
              <a:cxn ang="0">
                <a:pos x="T4" y="T5"/>
              </a:cxn>
              <a:cxn ang="0">
                <a:pos x="T6" y="T7"/>
              </a:cxn>
              <a:cxn ang="0">
                <a:pos x="T8" y="T9"/>
              </a:cxn>
              <a:cxn ang="0">
                <a:pos x="T10" y="T11"/>
              </a:cxn>
              <a:cxn ang="0">
                <a:pos x="T12" y="T13"/>
              </a:cxn>
              <a:cxn ang="0">
                <a:pos x="T14" y="T15"/>
              </a:cxn>
              <a:cxn ang="0">
                <a:pos x="T16" y="T17"/>
              </a:cxn>
              <a:cxn ang="0">
                <a:pos x="T18" y="T19"/>
              </a:cxn>
              <a:cxn ang="0">
                <a:pos x="T20" y="T21"/>
              </a:cxn>
              <a:cxn ang="0">
                <a:pos x="T22" y="T23"/>
              </a:cxn>
              <a:cxn ang="0">
                <a:pos x="T24" y="T25"/>
              </a:cxn>
              <a:cxn ang="0">
                <a:pos x="T26" y="T27"/>
              </a:cxn>
              <a:cxn ang="0">
                <a:pos x="T28" y="T29"/>
              </a:cxn>
              <a:cxn ang="0">
                <a:pos x="T30" y="T31"/>
              </a:cxn>
              <a:cxn ang="0">
                <a:pos x="T32" y="T33"/>
              </a:cxn>
              <a:cxn ang="0">
                <a:pos x="T34" y="T35"/>
              </a:cxn>
              <a:cxn ang="0">
                <a:pos x="T36" y="T37"/>
              </a:cxn>
              <a:cxn ang="0">
                <a:pos x="T38" y="T39"/>
              </a:cxn>
              <a:cxn ang="0">
                <a:pos x="T40" y="T41"/>
              </a:cxn>
              <a:cxn ang="0">
                <a:pos x="T42" y="T43"/>
              </a:cxn>
              <a:cxn ang="0">
                <a:pos x="T44" y="T45"/>
              </a:cxn>
              <a:cxn ang="0">
                <a:pos x="T46" y="T47"/>
              </a:cxn>
              <a:cxn ang="0">
                <a:pos x="T48" y="T49"/>
              </a:cxn>
              <a:cxn ang="0">
                <a:pos x="T50" y="T51"/>
              </a:cxn>
              <a:cxn ang="0">
                <a:pos x="T52" y="T53"/>
              </a:cxn>
              <a:cxn ang="0">
                <a:pos x="T54" y="T55"/>
              </a:cxn>
              <a:cxn ang="0">
                <a:pos x="T56" y="T57"/>
              </a:cxn>
              <a:cxn ang="0">
                <a:pos x="T58" y="T59"/>
              </a:cxn>
              <a:cxn ang="0">
                <a:pos x="T60" y="T61"/>
              </a:cxn>
              <a:cxn ang="0">
                <a:pos x="T62" y="T63"/>
              </a:cxn>
              <a:cxn ang="0">
                <a:pos x="T64" y="T65"/>
              </a:cxn>
              <a:cxn ang="0">
                <a:pos x="T66" y="T67"/>
              </a:cxn>
              <a:cxn ang="0">
                <a:pos x="T68" y="T69"/>
              </a:cxn>
              <a:cxn ang="0">
                <a:pos x="T70" y="T71"/>
              </a:cxn>
              <a:cxn ang="0">
                <a:pos x="T72" y="T73"/>
              </a:cxn>
              <a:cxn ang="0">
                <a:pos x="T74" y="T75"/>
              </a:cxn>
              <a:cxn ang="0">
                <a:pos x="T76" y="T77"/>
              </a:cxn>
              <a:cxn ang="0">
                <a:pos x="T78" y="T79"/>
              </a:cxn>
              <a:cxn ang="0">
                <a:pos x="T80" y="T81"/>
              </a:cxn>
              <a:cxn ang="0">
                <a:pos x="T82" y="T83"/>
              </a:cxn>
              <a:cxn ang="0">
                <a:pos x="T84" y="T85"/>
              </a:cxn>
              <a:cxn ang="0">
                <a:pos x="T86" y="T87"/>
              </a:cxn>
              <a:cxn ang="0">
                <a:pos x="T88" y="T89"/>
              </a:cxn>
              <a:cxn ang="0">
                <a:pos x="T90" y="T91"/>
              </a:cxn>
              <a:cxn ang="0">
                <a:pos x="T92" y="T93"/>
              </a:cxn>
              <a:cxn ang="0">
                <a:pos x="T94" y="T95"/>
              </a:cxn>
              <a:cxn ang="0">
                <a:pos x="T96" y="T97"/>
              </a:cxn>
            </a:cxnLst>
            <a:rect l="0" t="0" r="r" b="b"/>
            <a:pathLst>
              <a:path w="91" h="93">
                <a:moveTo>
                  <a:pt x="87" y="39"/>
                </a:moveTo>
                <a:cubicBezTo>
                  <a:pt x="89" y="40"/>
                  <a:pt x="91" y="43"/>
                  <a:pt x="91" y="46"/>
                </a:cubicBezTo>
                <a:cubicBezTo>
                  <a:pt x="91" y="83"/>
                  <a:pt x="91" y="83"/>
                  <a:pt x="91" y="83"/>
                </a:cubicBezTo>
                <a:cubicBezTo>
                  <a:pt x="91" y="89"/>
                  <a:pt x="86" y="93"/>
                  <a:pt x="81" y="93"/>
                </a:cubicBezTo>
                <a:cubicBezTo>
                  <a:pt x="10" y="93"/>
                  <a:pt x="10" y="93"/>
                  <a:pt x="10" y="93"/>
                </a:cubicBezTo>
                <a:cubicBezTo>
                  <a:pt x="5" y="93"/>
                  <a:pt x="0" y="89"/>
                  <a:pt x="0" y="83"/>
                </a:cubicBezTo>
                <a:cubicBezTo>
                  <a:pt x="0" y="46"/>
                  <a:pt x="0" y="46"/>
                  <a:pt x="0" y="46"/>
                </a:cubicBezTo>
                <a:cubicBezTo>
                  <a:pt x="0" y="44"/>
                  <a:pt x="1" y="41"/>
                  <a:pt x="3" y="40"/>
                </a:cubicBezTo>
                <a:cubicBezTo>
                  <a:pt x="3" y="40"/>
                  <a:pt x="3" y="40"/>
                  <a:pt x="3" y="40"/>
                </a:cubicBezTo>
                <a:cubicBezTo>
                  <a:pt x="3" y="40"/>
                  <a:pt x="3" y="40"/>
                  <a:pt x="3" y="40"/>
                </a:cubicBezTo>
                <a:cubicBezTo>
                  <a:pt x="3" y="40"/>
                  <a:pt x="3" y="40"/>
                  <a:pt x="3" y="39"/>
                </a:cubicBezTo>
                <a:cubicBezTo>
                  <a:pt x="40" y="3"/>
                  <a:pt x="40" y="3"/>
                  <a:pt x="40" y="3"/>
                </a:cubicBezTo>
                <a:cubicBezTo>
                  <a:pt x="43" y="0"/>
                  <a:pt x="47" y="0"/>
                  <a:pt x="51" y="3"/>
                </a:cubicBezTo>
                <a:cubicBezTo>
                  <a:pt x="87" y="39"/>
                  <a:pt x="87" y="39"/>
                  <a:pt x="87" y="39"/>
                </a:cubicBezTo>
                <a:close/>
                <a:moveTo>
                  <a:pt x="16" y="30"/>
                </a:moveTo>
                <a:cubicBezTo>
                  <a:pt x="16" y="52"/>
                  <a:pt x="16" y="52"/>
                  <a:pt x="16" y="52"/>
                </a:cubicBezTo>
                <a:cubicBezTo>
                  <a:pt x="46" y="75"/>
                  <a:pt x="46" y="75"/>
                  <a:pt x="46" y="75"/>
                </a:cubicBezTo>
                <a:cubicBezTo>
                  <a:pt x="73" y="54"/>
                  <a:pt x="73" y="54"/>
                  <a:pt x="73" y="54"/>
                </a:cubicBezTo>
                <a:cubicBezTo>
                  <a:pt x="73" y="30"/>
                  <a:pt x="73" y="30"/>
                  <a:pt x="73" y="30"/>
                </a:cubicBezTo>
                <a:cubicBezTo>
                  <a:pt x="16" y="30"/>
                  <a:pt x="16" y="30"/>
                  <a:pt x="16" y="30"/>
                </a:cubicBezTo>
                <a:close/>
                <a:moveTo>
                  <a:pt x="26" y="35"/>
                </a:moveTo>
                <a:cubicBezTo>
                  <a:pt x="26" y="39"/>
                  <a:pt x="26" y="39"/>
                  <a:pt x="26" y="39"/>
                </a:cubicBezTo>
                <a:cubicBezTo>
                  <a:pt x="64" y="39"/>
                  <a:pt x="64" y="39"/>
                  <a:pt x="64" y="39"/>
                </a:cubicBezTo>
                <a:cubicBezTo>
                  <a:pt x="64" y="35"/>
                  <a:pt x="64" y="35"/>
                  <a:pt x="64" y="35"/>
                </a:cubicBezTo>
                <a:cubicBezTo>
                  <a:pt x="26" y="35"/>
                  <a:pt x="26" y="35"/>
                  <a:pt x="26" y="35"/>
                </a:cubicBezTo>
                <a:close/>
                <a:moveTo>
                  <a:pt x="26" y="51"/>
                </a:moveTo>
                <a:cubicBezTo>
                  <a:pt x="26" y="55"/>
                  <a:pt x="26" y="55"/>
                  <a:pt x="26" y="55"/>
                </a:cubicBezTo>
                <a:cubicBezTo>
                  <a:pt x="64" y="55"/>
                  <a:pt x="64" y="55"/>
                  <a:pt x="64" y="55"/>
                </a:cubicBezTo>
                <a:cubicBezTo>
                  <a:pt x="64" y="51"/>
                  <a:pt x="64" y="51"/>
                  <a:pt x="64" y="51"/>
                </a:cubicBezTo>
                <a:cubicBezTo>
                  <a:pt x="26" y="51"/>
                  <a:pt x="26" y="51"/>
                  <a:pt x="26" y="51"/>
                </a:cubicBezTo>
                <a:close/>
                <a:moveTo>
                  <a:pt x="26" y="43"/>
                </a:moveTo>
                <a:cubicBezTo>
                  <a:pt x="26" y="47"/>
                  <a:pt x="26" y="47"/>
                  <a:pt x="26" y="47"/>
                </a:cubicBezTo>
                <a:cubicBezTo>
                  <a:pt x="64" y="47"/>
                  <a:pt x="64" y="47"/>
                  <a:pt x="64" y="47"/>
                </a:cubicBezTo>
                <a:cubicBezTo>
                  <a:pt x="64" y="43"/>
                  <a:pt x="64" y="43"/>
                  <a:pt x="64" y="43"/>
                </a:cubicBezTo>
                <a:cubicBezTo>
                  <a:pt x="26" y="43"/>
                  <a:pt x="26" y="43"/>
                  <a:pt x="26" y="43"/>
                </a:cubicBezTo>
                <a:close/>
                <a:moveTo>
                  <a:pt x="10" y="87"/>
                </a:moveTo>
                <a:cubicBezTo>
                  <a:pt x="28" y="70"/>
                  <a:pt x="28" y="70"/>
                  <a:pt x="28" y="70"/>
                </a:cubicBezTo>
                <a:cubicBezTo>
                  <a:pt x="29" y="69"/>
                  <a:pt x="29" y="68"/>
                  <a:pt x="28" y="67"/>
                </a:cubicBezTo>
                <a:cubicBezTo>
                  <a:pt x="28" y="66"/>
                  <a:pt x="27" y="66"/>
                  <a:pt x="26" y="67"/>
                </a:cubicBezTo>
                <a:cubicBezTo>
                  <a:pt x="8" y="84"/>
                  <a:pt x="8" y="84"/>
                  <a:pt x="8" y="84"/>
                </a:cubicBezTo>
                <a:cubicBezTo>
                  <a:pt x="7" y="85"/>
                  <a:pt x="7" y="86"/>
                  <a:pt x="8" y="87"/>
                </a:cubicBezTo>
                <a:cubicBezTo>
                  <a:pt x="8" y="88"/>
                  <a:pt x="10" y="88"/>
                  <a:pt x="10" y="87"/>
                </a:cubicBezTo>
                <a:close/>
                <a:moveTo>
                  <a:pt x="85" y="84"/>
                </a:moveTo>
                <a:cubicBezTo>
                  <a:pt x="67" y="67"/>
                  <a:pt x="67" y="67"/>
                  <a:pt x="67" y="67"/>
                </a:cubicBezTo>
                <a:cubicBezTo>
                  <a:pt x="66" y="66"/>
                  <a:pt x="65" y="66"/>
                  <a:pt x="64" y="67"/>
                </a:cubicBezTo>
                <a:cubicBezTo>
                  <a:pt x="63" y="68"/>
                  <a:pt x="63" y="69"/>
                  <a:pt x="64" y="70"/>
                </a:cubicBezTo>
                <a:cubicBezTo>
                  <a:pt x="82" y="87"/>
                  <a:pt x="82" y="87"/>
                  <a:pt x="82" y="87"/>
                </a:cubicBezTo>
                <a:cubicBezTo>
                  <a:pt x="83" y="88"/>
                  <a:pt x="84" y="88"/>
                  <a:pt x="85" y="87"/>
                </a:cubicBezTo>
                <a:cubicBezTo>
                  <a:pt x="85" y="86"/>
                  <a:pt x="85" y="85"/>
                  <a:pt x="85" y="84"/>
                </a:cubicBezTo>
                <a:close/>
              </a:path>
            </a:pathLst>
          </a:custGeom>
          <a:solidFill>
            <a:schemeClr val="accent4"/>
          </a:solidFill>
          <a:ln>
            <a:noFill/>
          </a:ln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>
            <a:defPPr>
              <a:defRPr lang="en-US"/>
            </a:defPPr>
            <a:lvl1pPr marL="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1pPr>
            <a:lvl2pPr marL="4572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2pPr>
            <a:lvl3pPr marL="9144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3pPr>
            <a:lvl4pPr marL="13716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4pPr>
            <a:lvl5pPr marL="18288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5pPr>
            <a:lvl6pPr marL="22860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27432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32004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36576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endParaRPr lang="zh-CN" altLang="en-US">
              <a:solidFill>
                <a:prstClr val="black"/>
              </a:solidFill>
            </a:endParaRPr>
          </a:p>
        </p:txBody>
      </p:sp>
      <p:sp>
        <p:nvSpPr>
          <p:cNvPr id="63" name="Freeform 62"/>
          <p:cNvSpPr>
            <a:spLocks noEditPoints="1"/>
          </p:cNvSpPr>
          <p:nvPr/>
        </p:nvSpPr>
        <p:spPr bwMode="auto">
          <a:xfrm>
            <a:off x="10795585" y="3417345"/>
            <a:ext cx="412644" cy="333627"/>
          </a:xfrm>
          <a:custGeom>
            <a:avLst/>
            <a:gdLst>
              <a:gd name="T0" fmla="*/ 86 w 109"/>
              <a:gd name="T1" fmla="*/ 88 h 88"/>
              <a:gd name="T2" fmla="*/ 84 w 109"/>
              <a:gd name="T3" fmla="*/ 44 h 88"/>
              <a:gd name="T4" fmla="*/ 80 w 109"/>
              <a:gd name="T5" fmla="*/ 71 h 88"/>
              <a:gd name="T6" fmla="*/ 109 w 109"/>
              <a:gd name="T7" fmla="*/ 0 h 88"/>
              <a:gd name="T8" fmla="*/ 92 w 109"/>
              <a:gd name="T9" fmla="*/ 33 h 88"/>
              <a:gd name="T10" fmla="*/ 80 w 109"/>
              <a:gd name="T11" fmla="*/ 25 h 88"/>
              <a:gd name="T12" fmla="*/ 67 w 109"/>
              <a:gd name="T13" fmla="*/ 68 h 88"/>
              <a:gd name="T14" fmla="*/ 37 w 109"/>
              <a:gd name="T15" fmla="*/ 73 h 88"/>
              <a:gd name="T16" fmla="*/ 19 w 109"/>
              <a:gd name="T17" fmla="*/ 63 h 88"/>
              <a:gd name="T18" fmla="*/ 0 w 109"/>
              <a:gd name="T19" fmla="*/ 56 h 88"/>
              <a:gd name="T20" fmla="*/ 25 w 109"/>
              <a:gd name="T21" fmla="*/ 48 h 88"/>
              <a:gd name="T22" fmla="*/ 30 w 109"/>
              <a:gd name="T23" fmla="*/ 57 h 88"/>
              <a:gd name="T24" fmla="*/ 44 w 109"/>
              <a:gd name="T25" fmla="*/ 29 h 88"/>
              <a:gd name="T26" fmla="*/ 66 w 109"/>
              <a:gd name="T27" fmla="*/ 50 h 88"/>
              <a:gd name="T28" fmla="*/ 68 w 109"/>
              <a:gd name="T29" fmla="*/ 18 h 88"/>
              <a:gd name="T30" fmla="*/ 78 w 109"/>
              <a:gd name="T31" fmla="*/ 12 h 88"/>
              <a:gd name="T32" fmla="*/ 90 w 109"/>
              <a:gd name="T33" fmla="*/ 1 h 88"/>
              <a:gd name="T34" fmla="*/ 22 w 109"/>
              <a:gd name="T35" fmla="*/ 88 h 88"/>
              <a:gd name="T36" fmla="*/ 29 w 109"/>
              <a:gd name="T37" fmla="*/ 80 h 88"/>
              <a:gd name="T38" fmla="*/ 22 w 109"/>
              <a:gd name="T39" fmla="*/ 79 h 88"/>
              <a:gd name="T40" fmla="*/ 11 w 109"/>
              <a:gd name="T41" fmla="*/ 88 h 88"/>
              <a:gd name="T42" fmla="*/ 17 w 109"/>
              <a:gd name="T43" fmla="*/ 71 h 88"/>
              <a:gd name="T44" fmla="*/ 11 w 109"/>
              <a:gd name="T45" fmla="*/ 73 h 88"/>
              <a:gd name="T46" fmla="*/ 34 w 109"/>
              <a:gd name="T47" fmla="*/ 88 h 88"/>
              <a:gd name="T48" fmla="*/ 40 w 109"/>
              <a:gd name="T49" fmla="*/ 79 h 88"/>
              <a:gd name="T50" fmla="*/ 34 w 109"/>
              <a:gd name="T51" fmla="*/ 80 h 88"/>
              <a:gd name="T52" fmla="*/ 45 w 109"/>
              <a:gd name="T53" fmla="*/ 88 h 88"/>
              <a:gd name="T54" fmla="*/ 52 w 109"/>
              <a:gd name="T55" fmla="*/ 63 h 88"/>
              <a:gd name="T56" fmla="*/ 45 w 109"/>
              <a:gd name="T57" fmla="*/ 69 h 88"/>
              <a:gd name="T58" fmla="*/ 57 w 109"/>
              <a:gd name="T59" fmla="*/ 88 h 88"/>
              <a:gd name="T60" fmla="*/ 63 w 109"/>
              <a:gd name="T61" fmla="*/ 73 h 88"/>
              <a:gd name="T62" fmla="*/ 57 w 109"/>
              <a:gd name="T63" fmla="*/ 88 h 88"/>
              <a:gd name="T64" fmla="*/ 75 w 109"/>
              <a:gd name="T65" fmla="*/ 88 h 88"/>
              <a:gd name="T66" fmla="*/ 68 w 109"/>
              <a:gd name="T67" fmla="*/ 75 h 88"/>
            </a:gdLst>
            <a:ahLst/>
            <a:cxnLst>
              <a:cxn ang="0">
                <a:pos x="T0" y="T1"/>
              </a:cxn>
              <a:cxn ang="0">
                <a:pos x="T2" y="T3"/>
              </a:cxn>
              <a:cxn ang="0">
                <a:pos x="T4" y="T5"/>
              </a:cxn>
              <a:cxn ang="0">
                <a:pos x="T6" y="T7"/>
              </a:cxn>
              <a:cxn ang="0">
                <a:pos x="T8" y="T9"/>
              </a:cxn>
              <a:cxn ang="0">
                <a:pos x="T10" y="T11"/>
              </a:cxn>
              <a:cxn ang="0">
                <a:pos x="T12" y="T13"/>
              </a:cxn>
              <a:cxn ang="0">
                <a:pos x="T14" y="T15"/>
              </a:cxn>
              <a:cxn ang="0">
                <a:pos x="T16" y="T17"/>
              </a:cxn>
              <a:cxn ang="0">
                <a:pos x="T18" y="T19"/>
              </a:cxn>
              <a:cxn ang="0">
                <a:pos x="T20" y="T21"/>
              </a:cxn>
              <a:cxn ang="0">
                <a:pos x="T22" y="T23"/>
              </a:cxn>
              <a:cxn ang="0">
                <a:pos x="T24" y="T25"/>
              </a:cxn>
              <a:cxn ang="0">
                <a:pos x="T26" y="T27"/>
              </a:cxn>
              <a:cxn ang="0">
                <a:pos x="T28" y="T29"/>
              </a:cxn>
              <a:cxn ang="0">
                <a:pos x="T30" y="T31"/>
              </a:cxn>
              <a:cxn ang="0">
                <a:pos x="T32" y="T33"/>
              </a:cxn>
              <a:cxn ang="0">
                <a:pos x="T34" y="T35"/>
              </a:cxn>
              <a:cxn ang="0">
                <a:pos x="T36" y="T37"/>
              </a:cxn>
              <a:cxn ang="0">
                <a:pos x="T38" y="T39"/>
              </a:cxn>
              <a:cxn ang="0">
                <a:pos x="T40" y="T41"/>
              </a:cxn>
              <a:cxn ang="0">
                <a:pos x="T42" y="T43"/>
              </a:cxn>
              <a:cxn ang="0">
                <a:pos x="T44" y="T45"/>
              </a:cxn>
              <a:cxn ang="0">
                <a:pos x="T46" y="T47"/>
              </a:cxn>
              <a:cxn ang="0">
                <a:pos x="T48" y="T49"/>
              </a:cxn>
              <a:cxn ang="0">
                <a:pos x="T50" y="T51"/>
              </a:cxn>
              <a:cxn ang="0">
                <a:pos x="T52" y="T53"/>
              </a:cxn>
              <a:cxn ang="0">
                <a:pos x="T54" y="T55"/>
              </a:cxn>
              <a:cxn ang="0">
                <a:pos x="T56" y="T57"/>
              </a:cxn>
              <a:cxn ang="0">
                <a:pos x="T58" y="T59"/>
              </a:cxn>
              <a:cxn ang="0">
                <a:pos x="T60" y="T61"/>
              </a:cxn>
              <a:cxn ang="0">
                <a:pos x="T62" y="T63"/>
              </a:cxn>
              <a:cxn ang="0">
                <a:pos x="T64" y="T65"/>
              </a:cxn>
              <a:cxn ang="0">
                <a:pos x="T66" y="T67"/>
              </a:cxn>
            </a:cxnLst>
            <a:rect l="0" t="0" r="r" b="b"/>
            <a:pathLst>
              <a:path w="109" h="88">
                <a:moveTo>
                  <a:pt x="80" y="88"/>
                </a:moveTo>
                <a:cubicBezTo>
                  <a:pt x="86" y="88"/>
                  <a:pt x="86" y="88"/>
                  <a:pt x="86" y="88"/>
                </a:cubicBezTo>
                <a:cubicBezTo>
                  <a:pt x="86" y="44"/>
                  <a:pt x="86" y="44"/>
                  <a:pt x="86" y="44"/>
                </a:cubicBezTo>
                <a:cubicBezTo>
                  <a:pt x="84" y="44"/>
                  <a:pt x="84" y="44"/>
                  <a:pt x="84" y="44"/>
                </a:cubicBezTo>
                <a:cubicBezTo>
                  <a:pt x="82" y="70"/>
                  <a:pt x="82" y="70"/>
                  <a:pt x="82" y="70"/>
                </a:cubicBezTo>
                <a:cubicBezTo>
                  <a:pt x="80" y="71"/>
                  <a:pt x="80" y="71"/>
                  <a:pt x="80" y="71"/>
                </a:cubicBezTo>
                <a:cubicBezTo>
                  <a:pt x="80" y="88"/>
                  <a:pt x="80" y="88"/>
                  <a:pt x="80" y="88"/>
                </a:cubicBezTo>
                <a:close/>
                <a:moveTo>
                  <a:pt x="109" y="0"/>
                </a:moveTo>
                <a:cubicBezTo>
                  <a:pt x="100" y="17"/>
                  <a:pt x="100" y="17"/>
                  <a:pt x="100" y="17"/>
                </a:cubicBezTo>
                <a:cubicBezTo>
                  <a:pt x="92" y="33"/>
                  <a:pt x="92" y="33"/>
                  <a:pt x="92" y="33"/>
                </a:cubicBezTo>
                <a:cubicBezTo>
                  <a:pt x="84" y="22"/>
                  <a:pt x="84" y="22"/>
                  <a:pt x="84" y="22"/>
                </a:cubicBezTo>
                <a:cubicBezTo>
                  <a:pt x="80" y="25"/>
                  <a:pt x="80" y="25"/>
                  <a:pt x="80" y="25"/>
                </a:cubicBezTo>
                <a:cubicBezTo>
                  <a:pt x="77" y="64"/>
                  <a:pt x="77" y="64"/>
                  <a:pt x="77" y="64"/>
                </a:cubicBezTo>
                <a:cubicBezTo>
                  <a:pt x="67" y="68"/>
                  <a:pt x="67" y="68"/>
                  <a:pt x="67" y="68"/>
                </a:cubicBezTo>
                <a:cubicBezTo>
                  <a:pt x="48" y="50"/>
                  <a:pt x="48" y="50"/>
                  <a:pt x="48" y="50"/>
                </a:cubicBezTo>
                <a:cubicBezTo>
                  <a:pt x="37" y="73"/>
                  <a:pt x="37" y="73"/>
                  <a:pt x="37" y="73"/>
                </a:cubicBezTo>
                <a:cubicBezTo>
                  <a:pt x="26" y="73"/>
                  <a:pt x="26" y="73"/>
                  <a:pt x="26" y="73"/>
                </a:cubicBezTo>
                <a:cubicBezTo>
                  <a:pt x="19" y="63"/>
                  <a:pt x="19" y="63"/>
                  <a:pt x="19" y="63"/>
                </a:cubicBezTo>
                <a:cubicBezTo>
                  <a:pt x="4" y="67"/>
                  <a:pt x="4" y="67"/>
                  <a:pt x="4" y="67"/>
                </a:cubicBezTo>
                <a:cubicBezTo>
                  <a:pt x="0" y="56"/>
                  <a:pt x="0" y="56"/>
                  <a:pt x="0" y="56"/>
                </a:cubicBezTo>
                <a:cubicBezTo>
                  <a:pt x="20" y="50"/>
                  <a:pt x="20" y="50"/>
                  <a:pt x="20" y="50"/>
                </a:cubicBezTo>
                <a:cubicBezTo>
                  <a:pt x="25" y="48"/>
                  <a:pt x="25" y="48"/>
                  <a:pt x="25" y="48"/>
                </a:cubicBezTo>
                <a:cubicBezTo>
                  <a:pt x="27" y="52"/>
                  <a:pt x="27" y="52"/>
                  <a:pt x="27" y="52"/>
                </a:cubicBezTo>
                <a:cubicBezTo>
                  <a:pt x="30" y="57"/>
                  <a:pt x="30" y="57"/>
                  <a:pt x="30" y="57"/>
                </a:cubicBezTo>
                <a:cubicBezTo>
                  <a:pt x="40" y="37"/>
                  <a:pt x="40" y="37"/>
                  <a:pt x="40" y="37"/>
                </a:cubicBezTo>
                <a:cubicBezTo>
                  <a:pt x="44" y="29"/>
                  <a:pt x="44" y="29"/>
                  <a:pt x="44" y="29"/>
                </a:cubicBezTo>
                <a:cubicBezTo>
                  <a:pt x="50" y="35"/>
                  <a:pt x="50" y="35"/>
                  <a:pt x="50" y="35"/>
                </a:cubicBezTo>
                <a:cubicBezTo>
                  <a:pt x="66" y="50"/>
                  <a:pt x="66" y="50"/>
                  <a:pt x="66" y="50"/>
                </a:cubicBezTo>
                <a:cubicBezTo>
                  <a:pt x="68" y="21"/>
                  <a:pt x="68" y="21"/>
                  <a:pt x="68" y="21"/>
                </a:cubicBezTo>
                <a:cubicBezTo>
                  <a:pt x="68" y="18"/>
                  <a:pt x="68" y="18"/>
                  <a:pt x="68" y="18"/>
                </a:cubicBezTo>
                <a:cubicBezTo>
                  <a:pt x="71" y="16"/>
                  <a:pt x="71" y="16"/>
                  <a:pt x="71" y="16"/>
                </a:cubicBezTo>
                <a:cubicBezTo>
                  <a:pt x="78" y="12"/>
                  <a:pt x="78" y="12"/>
                  <a:pt x="78" y="12"/>
                </a:cubicBezTo>
                <a:cubicBezTo>
                  <a:pt x="72" y="2"/>
                  <a:pt x="72" y="2"/>
                  <a:pt x="72" y="2"/>
                </a:cubicBezTo>
                <a:cubicBezTo>
                  <a:pt x="90" y="1"/>
                  <a:pt x="90" y="1"/>
                  <a:pt x="90" y="1"/>
                </a:cubicBezTo>
                <a:cubicBezTo>
                  <a:pt x="109" y="0"/>
                  <a:pt x="109" y="0"/>
                  <a:pt x="109" y="0"/>
                </a:cubicBezTo>
                <a:close/>
                <a:moveTo>
                  <a:pt x="22" y="88"/>
                </a:moveTo>
                <a:cubicBezTo>
                  <a:pt x="24" y="88"/>
                  <a:pt x="27" y="88"/>
                  <a:pt x="29" y="88"/>
                </a:cubicBezTo>
                <a:cubicBezTo>
                  <a:pt x="29" y="80"/>
                  <a:pt x="29" y="80"/>
                  <a:pt x="29" y="80"/>
                </a:cubicBezTo>
                <a:cubicBezTo>
                  <a:pt x="23" y="81"/>
                  <a:pt x="23" y="81"/>
                  <a:pt x="23" y="81"/>
                </a:cubicBezTo>
                <a:cubicBezTo>
                  <a:pt x="22" y="79"/>
                  <a:pt x="22" y="79"/>
                  <a:pt x="22" y="79"/>
                </a:cubicBezTo>
                <a:cubicBezTo>
                  <a:pt x="22" y="88"/>
                  <a:pt x="22" y="88"/>
                  <a:pt x="22" y="88"/>
                </a:cubicBezTo>
                <a:close/>
                <a:moveTo>
                  <a:pt x="11" y="88"/>
                </a:moveTo>
                <a:cubicBezTo>
                  <a:pt x="17" y="88"/>
                  <a:pt x="17" y="88"/>
                  <a:pt x="17" y="88"/>
                </a:cubicBezTo>
                <a:cubicBezTo>
                  <a:pt x="17" y="71"/>
                  <a:pt x="17" y="71"/>
                  <a:pt x="17" y="71"/>
                </a:cubicBezTo>
                <a:cubicBezTo>
                  <a:pt x="17" y="71"/>
                  <a:pt x="17" y="71"/>
                  <a:pt x="17" y="71"/>
                </a:cubicBezTo>
                <a:cubicBezTo>
                  <a:pt x="11" y="73"/>
                  <a:pt x="11" y="73"/>
                  <a:pt x="11" y="73"/>
                </a:cubicBezTo>
                <a:cubicBezTo>
                  <a:pt x="11" y="88"/>
                  <a:pt x="11" y="88"/>
                  <a:pt x="11" y="88"/>
                </a:cubicBezTo>
                <a:close/>
                <a:moveTo>
                  <a:pt x="34" y="88"/>
                </a:moveTo>
                <a:cubicBezTo>
                  <a:pt x="36" y="88"/>
                  <a:pt x="38" y="88"/>
                  <a:pt x="40" y="88"/>
                </a:cubicBezTo>
                <a:cubicBezTo>
                  <a:pt x="40" y="79"/>
                  <a:pt x="40" y="79"/>
                  <a:pt x="40" y="79"/>
                </a:cubicBezTo>
                <a:cubicBezTo>
                  <a:pt x="40" y="80"/>
                  <a:pt x="40" y="80"/>
                  <a:pt x="40" y="80"/>
                </a:cubicBezTo>
                <a:cubicBezTo>
                  <a:pt x="34" y="80"/>
                  <a:pt x="34" y="80"/>
                  <a:pt x="34" y="80"/>
                </a:cubicBezTo>
                <a:cubicBezTo>
                  <a:pt x="34" y="88"/>
                  <a:pt x="34" y="88"/>
                  <a:pt x="34" y="88"/>
                </a:cubicBezTo>
                <a:close/>
                <a:moveTo>
                  <a:pt x="45" y="88"/>
                </a:moveTo>
                <a:cubicBezTo>
                  <a:pt x="47" y="88"/>
                  <a:pt x="50" y="88"/>
                  <a:pt x="52" y="88"/>
                </a:cubicBezTo>
                <a:cubicBezTo>
                  <a:pt x="52" y="63"/>
                  <a:pt x="52" y="63"/>
                  <a:pt x="52" y="63"/>
                </a:cubicBezTo>
                <a:cubicBezTo>
                  <a:pt x="49" y="60"/>
                  <a:pt x="49" y="60"/>
                  <a:pt x="49" y="60"/>
                </a:cubicBezTo>
                <a:cubicBezTo>
                  <a:pt x="45" y="69"/>
                  <a:pt x="45" y="69"/>
                  <a:pt x="45" y="69"/>
                </a:cubicBezTo>
                <a:cubicBezTo>
                  <a:pt x="45" y="88"/>
                  <a:pt x="45" y="88"/>
                  <a:pt x="45" y="88"/>
                </a:cubicBezTo>
                <a:close/>
                <a:moveTo>
                  <a:pt x="57" y="88"/>
                </a:moveTo>
                <a:cubicBezTo>
                  <a:pt x="59" y="88"/>
                  <a:pt x="61" y="88"/>
                  <a:pt x="63" y="88"/>
                </a:cubicBezTo>
                <a:cubicBezTo>
                  <a:pt x="63" y="73"/>
                  <a:pt x="63" y="73"/>
                  <a:pt x="63" y="73"/>
                </a:cubicBezTo>
                <a:cubicBezTo>
                  <a:pt x="57" y="67"/>
                  <a:pt x="57" y="67"/>
                  <a:pt x="57" y="67"/>
                </a:cubicBezTo>
                <a:cubicBezTo>
                  <a:pt x="57" y="88"/>
                  <a:pt x="57" y="88"/>
                  <a:pt x="57" y="88"/>
                </a:cubicBezTo>
                <a:close/>
                <a:moveTo>
                  <a:pt x="68" y="88"/>
                </a:moveTo>
                <a:cubicBezTo>
                  <a:pt x="70" y="88"/>
                  <a:pt x="73" y="88"/>
                  <a:pt x="75" y="88"/>
                </a:cubicBezTo>
                <a:cubicBezTo>
                  <a:pt x="75" y="72"/>
                  <a:pt x="75" y="72"/>
                  <a:pt x="75" y="72"/>
                </a:cubicBezTo>
                <a:cubicBezTo>
                  <a:pt x="68" y="75"/>
                  <a:pt x="68" y="75"/>
                  <a:pt x="68" y="75"/>
                </a:cubicBezTo>
                <a:lnTo>
                  <a:pt x="68" y="88"/>
                </a:lnTo>
                <a:close/>
              </a:path>
            </a:pathLst>
          </a:custGeom>
          <a:solidFill>
            <a:schemeClr val="accent6"/>
          </a:solidFill>
          <a:ln>
            <a:noFill/>
          </a:ln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>
            <a:defPPr>
              <a:defRPr lang="en-US"/>
            </a:defPPr>
            <a:lvl1pPr marL="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1pPr>
            <a:lvl2pPr marL="4572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2pPr>
            <a:lvl3pPr marL="9144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3pPr>
            <a:lvl4pPr marL="13716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4pPr>
            <a:lvl5pPr marL="18288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5pPr>
            <a:lvl6pPr marL="22860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27432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32004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36576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endParaRPr lang="zh-CN" altLang="en-US">
              <a:solidFill>
                <a:prstClr val="black"/>
              </a:solidFill>
            </a:endParaRPr>
          </a:p>
        </p:txBody>
      </p:sp>
      <p:sp>
        <p:nvSpPr>
          <p:cNvPr id="64" name="Freeform 63"/>
          <p:cNvSpPr>
            <a:spLocks noEditPoints="1"/>
          </p:cNvSpPr>
          <p:nvPr/>
        </p:nvSpPr>
        <p:spPr bwMode="auto">
          <a:xfrm>
            <a:off x="8939066" y="1839927"/>
            <a:ext cx="412644" cy="333627"/>
          </a:xfrm>
          <a:custGeom>
            <a:avLst/>
            <a:gdLst>
              <a:gd name="T0" fmla="*/ 86 w 109"/>
              <a:gd name="T1" fmla="*/ 88 h 88"/>
              <a:gd name="T2" fmla="*/ 84 w 109"/>
              <a:gd name="T3" fmla="*/ 44 h 88"/>
              <a:gd name="T4" fmla="*/ 80 w 109"/>
              <a:gd name="T5" fmla="*/ 71 h 88"/>
              <a:gd name="T6" fmla="*/ 109 w 109"/>
              <a:gd name="T7" fmla="*/ 0 h 88"/>
              <a:gd name="T8" fmla="*/ 92 w 109"/>
              <a:gd name="T9" fmla="*/ 33 h 88"/>
              <a:gd name="T10" fmla="*/ 80 w 109"/>
              <a:gd name="T11" fmla="*/ 25 h 88"/>
              <a:gd name="T12" fmla="*/ 67 w 109"/>
              <a:gd name="T13" fmla="*/ 68 h 88"/>
              <a:gd name="T14" fmla="*/ 37 w 109"/>
              <a:gd name="T15" fmla="*/ 73 h 88"/>
              <a:gd name="T16" fmla="*/ 19 w 109"/>
              <a:gd name="T17" fmla="*/ 63 h 88"/>
              <a:gd name="T18" fmla="*/ 0 w 109"/>
              <a:gd name="T19" fmla="*/ 56 h 88"/>
              <a:gd name="T20" fmla="*/ 25 w 109"/>
              <a:gd name="T21" fmla="*/ 48 h 88"/>
              <a:gd name="T22" fmla="*/ 30 w 109"/>
              <a:gd name="T23" fmla="*/ 57 h 88"/>
              <a:gd name="T24" fmla="*/ 44 w 109"/>
              <a:gd name="T25" fmla="*/ 29 h 88"/>
              <a:gd name="T26" fmla="*/ 66 w 109"/>
              <a:gd name="T27" fmla="*/ 50 h 88"/>
              <a:gd name="T28" fmla="*/ 68 w 109"/>
              <a:gd name="T29" fmla="*/ 18 h 88"/>
              <a:gd name="T30" fmla="*/ 78 w 109"/>
              <a:gd name="T31" fmla="*/ 12 h 88"/>
              <a:gd name="T32" fmla="*/ 90 w 109"/>
              <a:gd name="T33" fmla="*/ 1 h 88"/>
              <a:gd name="T34" fmla="*/ 22 w 109"/>
              <a:gd name="T35" fmla="*/ 88 h 88"/>
              <a:gd name="T36" fmla="*/ 29 w 109"/>
              <a:gd name="T37" fmla="*/ 80 h 88"/>
              <a:gd name="T38" fmla="*/ 22 w 109"/>
              <a:gd name="T39" fmla="*/ 79 h 88"/>
              <a:gd name="T40" fmla="*/ 11 w 109"/>
              <a:gd name="T41" fmla="*/ 88 h 88"/>
              <a:gd name="T42" fmla="*/ 17 w 109"/>
              <a:gd name="T43" fmla="*/ 71 h 88"/>
              <a:gd name="T44" fmla="*/ 11 w 109"/>
              <a:gd name="T45" fmla="*/ 73 h 88"/>
              <a:gd name="T46" fmla="*/ 34 w 109"/>
              <a:gd name="T47" fmla="*/ 88 h 88"/>
              <a:gd name="T48" fmla="*/ 40 w 109"/>
              <a:gd name="T49" fmla="*/ 79 h 88"/>
              <a:gd name="T50" fmla="*/ 34 w 109"/>
              <a:gd name="T51" fmla="*/ 80 h 88"/>
              <a:gd name="T52" fmla="*/ 45 w 109"/>
              <a:gd name="T53" fmla="*/ 88 h 88"/>
              <a:gd name="T54" fmla="*/ 52 w 109"/>
              <a:gd name="T55" fmla="*/ 63 h 88"/>
              <a:gd name="T56" fmla="*/ 45 w 109"/>
              <a:gd name="T57" fmla="*/ 69 h 88"/>
              <a:gd name="T58" fmla="*/ 57 w 109"/>
              <a:gd name="T59" fmla="*/ 88 h 88"/>
              <a:gd name="T60" fmla="*/ 63 w 109"/>
              <a:gd name="T61" fmla="*/ 73 h 88"/>
              <a:gd name="T62" fmla="*/ 57 w 109"/>
              <a:gd name="T63" fmla="*/ 88 h 88"/>
              <a:gd name="T64" fmla="*/ 75 w 109"/>
              <a:gd name="T65" fmla="*/ 88 h 88"/>
              <a:gd name="T66" fmla="*/ 68 w 109"/>
              <a:gd name="T67" fmla="*/ 75 h 88"/>
            </a:gdLst>
            <a:ahLst/>
            <a:cxnLst>
              <a:cxn ang="0">
                <a:pos x="T0" y="T1"/>
              </a:cxn>
              <a:cxn ang="0">
                <a:pos x="T2" y="T3"/>
              </a:cxn>
              <a:cxn ang="0">
                <a:pos x="T4" y="T5"/>
              </a:cxn>
              <a:cxn ang="0">
                <a:pos x="T6" y="T7"/>
              </a:cxn>
              <a:cxn ang="0">
                <a:pos x="T8" y="T9"/>
              </a:cxn>
              <a:cxn ang="0">
                <a:pos x="T10" y="T11"/>
              </a:cxn>
              <a:cxn ang="0">
                <a:pos x="T12" y="T13"/>
              </a:cxn>
              <a:cxn ang="0">
                <a:pos x="T14" y="T15"/>
              </a:cxn>
              <a:cxn ang="0">
                <a:pos x="T16" y="T17"/>
              </a:cxn>
              <a:cxn ang="0">
                <a:pos x="T18" y="T19"/>
              </a:cxn>
              <a:cxn ang="0">
                <a:pos x="T20" y="T21"/>
              </a:cxn>
              <a:cxn ang="0">
                <a:pos x="T22" y="T23"/>
              </a:cxn>
              <a:cxn ang="0">
                <a:pos x="T24" y="T25"/>
              </a:cxn>
              <a:cxn ang="0">
                <a:pos x="T26" y="T27"/>
              </a:cxn>
              <a:cxn ang="0">
                <a:pos x="T28" y="T29"/>
              </a:cxn>
              <a:cxn ang="0">
                <a:pos x="T30" y="T31"/>
              </a:cxn>
              <a:cxn ang="0">
                <a:pos x="T32" y="T33"/>
              </a:cxn>
              <a:cxn ang="0">
                <a:pos x="T34" y="T35"/>
              </a:cxn>
              <a:cxn ang="0">
                <a:pos x="T36" y="T37"/>
              </a:cxn>
              <a:cxn ang="0">
                <a:pos x="T38" y="T39"/>
              </a:cxn>
              <a:cxn ang="0">
                <a:pos x="T40" y="T41"/>
              </a:cxn>
              <a:cxn ang="0">
                <a:pos x="T42" y="T43"/>
              </a:cxn>
              <a:cxn ang="0">
                <a:pos x="T44" y="T45"/>
              </a:cxn>
              <a:cxn ang="0">
                <a:pos x="T46" y="T47"/>
              </a:cxn>
              <a:cxn ang="0">
                <a:pos x="T48" y="T49"/>
              </a:cxn>
              <a:cxn ang="0">
                <a:pos x="T50" y="T51"/>
              </a:cxn>
              <a:cxn ang="0">
                <a:pos x="T52" y="T53"/>
              </a:cxn>
              <a:cxn ang="0">
                <a:pos x="T54" y="T55"/>
              </a:cxn>
              <a:cxn ang="0">
                <a:pos x="T56" y="T57"/>
              </a:cxn>
              <a:cxn ang="0">
                <a:pos x="T58" y="T59"/>
              </a:cxn>
              <a:cxn ang="0">
                <a:pos x="T60" y="T61"/>
              </a:cxn>
              <a:cxn ang="0">
                <a:pos x="T62" y="T63"/>
              </a:cxn>
              <a:cxn ang="0">
                <a:pos x="T64" y="T65"/>
              </a:cxn>
              <a:cxn ang="0">
                <a:pos x="T66" y="T67"/>
              </a:cxn>
            </a:cxnLst>
            <a:rect l="0" t="0" r="r" b="b"/>
            <a:pathLst>
              <a:path w="109" h="88">
                <a:moveTo>
                  <a:pt x="80" y="88"/>
                </a:moveTo>
                <a:cubicBezTo>
                  <a:pt x="86" y="88"/>
                  <a:pt x="86" y="88"/>
                  <a:pt x="86" y="88"/>
                </a:cubicBezTo>
                <a:cubicBezTo>
                  <a:pt x="86" y="44"/>
                  <a:pt x="86" y="44"/>
                  <a:pt x="86" y="44"/>
                </a:cubicBezTo>
                <a:cubicBezTo>
                  <a:pt x="84" y="44"/>
                  <a:pt x="84" y="44"/>
                  <a:pt x="84" y="44"/>
                </a:cubicBezTo>
                <a:cubicBezTo>
                  <a:pt x="82" y="70"/>
                  <a:pt x="82" y="70"/>
                  <a:pt x="82" y="70"/>
                </a:cubicBezTo>
                <a:cubicBezTo>
                  <a:pt x="80" y="71"/>
                  <a:pt x="80" y="71"/>
                  <a:pt x="80" y="71"/>
                </a:cubicBezTo>
                <a:cubicBezTo>
                  <a:pt x="80" y="88"/>
                  <a:pt x="80" y="88"/>
                  <a:pt x="80" y="88"/>
                </a:cubicBezTo>
                <a:close/>
                <a:moveTo>
                  <a:pt x="109" y="0"/>
                </a:moveTo>
                <a:cubicBezTo>
                  <a:pt x="100" y="17"/>
                  <a:pt x="100" y="17"/>
                  <a:pt x="100" y="17"/>
                </a:cubicBezTo>
                <a:cubicBezTo>
                  <a:pt x="92" y="33"/>
                  <a:pt x="92" y="33"/>
                  <a:pt x="92" y="33"/>
                </a:cubicBezTo>
                <a:cubicBezTo>
                  <a:pt x="84" y="22"/>
                  <a:pt x="84" y="22"/>
                  <a:pt x="84" y="22"/>
                </a:cubicBezTo>
                <a:cubicBezTo>
                  <a:pt x="80" y="25"/>
                  <a:pt x="80" y="25"/>
                  <a:pt x="80" y="25"/>
                </a:cubicBezTo>
                <a:cubicBezTo>
                  <a:pt x="77" y="64"/>
                  <a:pt x="77" y="64"/>
                  <a:pt x="77" y="64"/>
                </a:cubicBezTo>
                <a:cubicBezTo>
                  <a:pt x="67" y="68"/>
                  <a:pt x="67" y="68"/>
                  <a:pt x="67" y="68"/>
                </a:cubicBezTo>
                <a:cubicBezTo>
                  <a:pt x="48" y="50"/>
                  <a:pt x="48" y="50"/>
                  <a:pt x="48" y="50"/>
                </a:cubicBezTo>
                <a:cubicBezTo>
                  <a:pt x="37" y="73"/>
                  <a:pt x="37" y="73"/>
                  <a:pt x="37" y="73"/>
                </a:cubicBezTo>
                <a:cubicBezTo>
                  <a:pt x="26" y="73"/>
                  <a:pt x="26" y="73"/>
                  <a:pt x="26" y="73"/>
                </a:cubicBezTo>
                <a:cubicBezTo>
                  <a:pt x="19" y="63"/>
                  <a:pt x="19" y="63"/>
                  <a:pt x="19" y="63"/>
                </a:cubicBezTo>
                <a:cubicBezTo>
                  <a:pt x="4" y="67"/>
                  <a:pt x="4" y="67"/>
                  <a:pt x="4" y="67"/>
                </a:cubicBezTo>
                <a:cubicBezTo>
                  <a:pt x="0" y="56"/>
                  <a:pt x="0" y="56"/>
                  <a:pt x="0" y="56"/>
                </a:cubicBezTo>
                <a:cubicBezTo>
                  <a:pt x="20" y="50"/>
                  <a:pt x="20" y="50"/>
                  <a:pt x="20" y="50"/>
                </a:cubicBezTo>
                <a:cubicBezTo>
                  <a:pt x="25" y="48"/>
                  <a:pt x="25" y="48"/>
                  <a:pt x="25" y="48"/>
                </a:cubicBezTo>
                <a:cubicBezTo>
                  <a:pt x="27" y="52"/>
                  <a:pt x="27" y="52"/>
                  <a:pt x="27" y="52"/>
                </a:cubicBezTo>
                <a:cubicBezTo>
                  <a:pt x="30" y="57"/>
                  <a:pt x="30" y="57"/>
                  <a:pt x="30" y="57"/>
                </a:cubicBezTo>
                <a:cubicBezTo>
                  <a:pt x="40" y="37"/>
                  <a:pt x="40" y="37"/>
                  <a:pt x="40" y="37"/>
                </a:cubicBezTo>
                <a:cubicBezTo>
                  <a:pt x="44" y="29"/>
                  <a:pt x="44" y="29"/>
                  <a:pt x="44" y="29"/>
                </a:cubicBezTo>
                <a:cubicBezTo>
                  <a:pt x="50" y="35"/>
                  <a:pt x="50" y="35"/>
                  <a:pt x="50" y="35"/>
                </a:cubicBezTo>
                <a:cubicBezTo>
                  <a:pt x="66" y="50"/>
                  <a:pt x="66" y="50"/>
                  <a:pt x="66" y="50"/>
                </a:cubicBezTo>
                <a:cubicBezTo>
                  <a:pt x="68" y="21"/>
                  <a:pt x="68" y="21"/>
                  <a:pt x="68" y="21"/>
                </a:cubicBezTo>
                <a:cubicBezTo>
                  <a:pt x="68" y="18"/>
                  <a:pt x="68" y="18"/>
                  <a:pt x="68" y="18"/>
                </a:cubicBezTo>
                <a:cubicBezTo>
                  <a:pt x="71" y="16"/>
                  <a:pt x="71" y="16"/>
                  <a:pt x="71" y="16"/>
                </a:cubicBezTo>
                <a:cubicBezTo>
                  <a:pt x="78" y="12"/>
                  <a:pt x="78" y="12"/>
                  <a:pt x="78" y="12"/>
                </a:cubicBezTo>
                <a:cubicBezTo>
                  <a:pt x="72" y="2"/>
                  <a:pt x="72" y="2"/>
                  <a:pt x="72" y="2"/>
                </a:cubicBezTo>
                <a:cubicBezTo>
                  <a:pt x="90" y="1"/>
                  <a:pt x="90" y="1"/>
                  <a:pt x="90" y="1"/>
                </a:cubicBezTo>
                <a:cubicBezTo>
                  <a:pt x="109" y="0"/>
                  <a:pt x="109" y="0"/>
                  <a:pt x="109" y="0"/>
                </a:cubicBezTo>
                <a:close/>
                <a:moveTo>
                  <a:pt x="22" y="88"/>
                </a:moveTo>
                <a:cubicBezTo>
                  <a:pt x="24" y="88"/>
                  <a:pt x="27" y="88"/>
                  <a:pt x="29" y="88"/>
                </a:cubicBezTo>
                <a:cubicBezTo>
                  <a:pt x="29" y="80"/>
                  <a:pt x="29" y="80"/>
                  <a:pt x="29" y="80"/>
                </a:cubicBezTo>
                <a:cubicBezTo>
                  <a:pt x="23" y="81"/>
                  <a:pt x="23" y="81"/>
                  <a:pt x="23" y="81"/>
                </a:cubicBezTo>
                <a:cubicBezTo>
                  <a:pt x="22" y="79"/>
                  <a:pt x="22" y="79"/>
                  <a:pt x="22" y="79"/>
                </a:cubicBezTo>
                <a:cubicBezTo>
                  <a:pt x="22" y="88"/>
                  <a:pt x="22" y="88"/>
                  <a:pt x="22" y="88"/>
                </a:cubicBezTo>
                <a:close/>
                <a:moveTo>
                  <a:pt x="11" y="88"/>
                </a:moveTo>
                <a:cubicBezTo>
                  <a:pt x="17" y="88"/>
                  <a:pt x="17" y="88"/>
                  <a:pt x="17" y="88"/>
                </a:cubicBezTo>
                <a:cubicBezTo>
                  <a:pt x="17" y="71"/>
                  <a:pt x="17" y="71"/>
                  <a:pt x="17" y="71"/>
                </a:cubicBezTo>
                <a:cubicBezTo>
                  <a:pt x="17" y="71"/>
                  <a:pt x="17" y="71"/>
                  <a:pt x="17" y="71"/>
                </a:cubicBezTo>
                <a:cubicBezTo>
                  <a:pt x="11" y="73"/>
                  <a:pt x="11" y="73"/>
                  <a:pt x="11" y="73"/>
                </a:cubicBezTo>
                <a:cubicBezTo>
                  <a:pt x="11" y="88"/>
                  <a:pt x="11" y="88"/>
                  <a:pt x="11" y="88"/>
                </a:cubicBezTo>
                <a:close/>
                <a:moveTo>
                  <a:pt x="34" y="88"/>
                </a:moveTo>
                <a:cubicBezTo>
                  <a:pt x="36" y="88"/>
                  <a:pt x="38" y="88"/>
                  <a:pt x="40" y="88"/>
                </a:cubicBezTo>
                <a:cubicBezTo>
                  <a:pt x="40" y="79"/>
                  <a:pt x="40" y="79"/>
                  <a:pt x="40" y="79"/>
                </a:cubicBezTo>
                <a:cubicBezTo>
                  <a:pt x="40" y="80"/>
                  <a:pt x="40" y="80"/>
                  <a:pt x="40" y="80"/>
                </a:cubicBezTo>
                <a:cubicBezTo>
                  <a:pt x="34" y="80"/>
                  <a:pt x="34" y="80"/>
                  <a:pt x="34" y="80"/>
                </a:cubicBezTo>
                <a:cubicBezTo>
                  <a:pt x="34" y="88"/>
                  <a:pt x="34" y="88"/>
                  <a:pt x="34" y="88"/>
                </a:cubicBezTo>
                <a:close/>
                <a:moveTo>
                  <a:pt x="45" y="88"/>
                </a:moveTo>
                <a:cubicBezTo>
                  <a:pt x="47" y="88"/>
                  <a:pt x="50" y="88"/>
                  <a:pt x="52" y="88"/>
                </a:cubicBezTo>
                <a:cubicBezTo>
                  <a:pt x="52" y="63"/>
                  <a:pt x="52" y="63"/>
                  <a:pt x="52" y="63"/>
                </a:cubicBezTo>
                <a:cubicBezTo>
                  <a:pt x="49" y="60"/>
                  <a:pt x="49" y="60"/>
                  <a:pt x="49" y="60"/>
                </a:cubicBezTo>
                <a:cubicBezTo>
                  <a:pt x="45" y="69"/>
                  <a:pt x="45" y="69"/>
                  <a:pt x="45" y="69"/>
                </a:cubicBezTo>
                <a:cubicBezTo>
                  <a:pt x="45" y="88"/>
                  <a:pt x="45" y="88"/>
                  <a:pt x="45" y="88"/>
                </a:cubicBezTo>
                <a:close/>
                <a:moveTo>
                  <a:pt x="57" y="88"/>
                </a:moveTo>
                <a:cubicBezTo>
                  <a:pt x="59" y="88"/>
                  <a:pt x="61" y="88"/>
                  <a:pt x="63" y="88"/>
                </a:cubicBezTo>
                <a:cubicBezTo>
                  <a:pt x="63" y="73"/>
                  <a:pt x="63" y="73"/>
                  <a:pt x="63" y="73"/>
                </a:cubicBezTo>
                <a:cubicBezTo>
                  <a:pt x="57" y="67"/>
                  <a:pt x="57" y="67"/>
                  <a:pt x="57" y="67"/>
                </a:cubicBezTo>
                <a:cubicBezTo>
                  <a:pt x="57" y="88"/>
                  <a:pt x="57" y="88"/>
                  <a:pt x="57" y="88"/>
                </a:cubicBezTo>
                <a:close/>
                <a:moveTo>
                  <a:pt x="68" y="88"/>
                </a:moveTo>
                <a:cubicBezTo>
                  <a:pt x="70" y="88"/>
                  <a:pt x="73" y="88"/>
                  <a:pt x="75" y="88"/>
                </a:cubicBezTo>
                <a:cubicBezTo>
                  <a:pt x="75" y="72"/>
                  <a:pt x="75" y="72"/>
                  <a:pt x="75" y="72"/>
                </a:cubicBezTo>
                <a:cubicBezTo>
                  <a:pt x="68" y="75"/>
                  <a:pt x="68" y="75"/>
                  <a:pt x="68" y="75"/>
                </a:cubicBezTo>
                <a:lnTo>
                  <a:pt x="68" y="88"/>
                </a:lnTo>
                <a:close/>
              </a:path>
            </a:pathLst>
          </a:custGeom>
          <a:solidFill>
            <a:schemeClr val="accent4"/>
          </a:solidFill>
          <a:ln>
            <a:noFill/>
          </a:ln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>
            <a:defPPr>
              <a:defRPr lang="en-US"/>
            </a:defPPr>
            <a:lvl1pPr marL="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1pPr>
            <a:lvl2pPr marL="4572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2pPr>
            <a:lvl3pPr marL="9144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3pPr>
            <a:lvl4pPr marL="13716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4pPr>
            <a:lvl5pPr marL="18288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5pPr>
            <a:lvl6pPr marL="22860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27432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32004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36576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endParaRPr lang="zh-CN" altLang="en-US">
              <a:solidFill>
                <a:prstClr val="black"/>
              </a:solidFill>
            </a:endParaRPr>
          </a:p>
        </p:txBody>
      </p:sp>
      <p:grpSp>
        <p:nvGrpSpPr>
          <p:cNvPr id="65" name="Group 64"/>
          <p:cNvGrpSpPr/>
          <p:nvPr/>
        </p:nvGrpSpPr>
        <p:grpSpPr>
          <a:xfrm>
            <a:off x="10622376" y="999945"/>
            <a:ext cx="791681" cy="791680"/>
            <a:chOff x="1025227" y="3992356"/>
            <a:chExt cx="791681" cy="791680"/>
          </a:xfrm>
        </p:grpSpPr>
        <p:sp>
          <p:nvSpPr>
            <p:cNvPr id="66" name="Freeform 65"/>
            <p:cNvSpPr>
              <a:spLocks/>
            </p:cNvSpPr>
            <p:nvPr/>
          </p:nvSpPr>
          <p:spPr bwMode="auto">
            <a:xfrm>
              <a:off x="1025227" y="3992356"/>
              <a:ext cx="791681" cy="791680"/>
            </a:xfrm>
            <a:custGeom>
              <a:avLst/>
              <a:gdLst>
                <a:gd name="T0" fmla="*/ 372 w 452"/>
                <a:gd name="T1" fmla="*/ 372 h 452"/>
                <a:gd name="T2" fmla="*/ 81 w 452"/>
                <a:gd name="T3" fmla="*/ 372 h 452"/>
                <a:gd name="T4" fmla="*/ 81 w 452"/>
                <a:gd name="T5" fmla="*/ 81 h 452"/>
                <a:gd name="T6" fmla="*/ 372 w 452"/>
                <a:gd name="T7" fmla="*/ 81 h 452"/>
                <a:gd name="T8" fmla="*/ 372 w 452"/>
                <a:gd name="T9" fmla="*/ 372 h 452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</a:cxnLst>
              <a:rect l="0" t="0" r="r" b="b"/>
              <a:pathLst>
                <a:path w="452" h="452">
                  <a:moveTo>
                    <a:pt x="372" y="372"/>
                  </a:moveTo>
                  <a:cubicBezTo>
                    <a:pt x="291" y="452"/>
                    <a:pt x="161" y="452"/>
                    <a:pt x="81" y="372"/>
                  </a:cubicBezTo>
                  <a:cubicBezTo>
                    <a:pt x="0" y="291"/>
                    <a:pt x="0" y="161"/>
                    <a:pt x="81" y="81"/>
                  </a:cubicBezTo>
                  <a:cubicBezTo>
                    <a:pt x="161" y="0"/>
                    <a:pt x="291" y="0"/>
                    <a:pt x="372" y="81"/>
                  </a:cubicBezTo>
                  <a:cubicBezTo>
                    <a:pt x="452" y="161"/>
                    <a:pt x="452" y="291"/>
                    <a:pt x="372" y="372"/>
                  </a:cubicBezTo>
                  <a:close/>
                </a:path>
              </a:pathLst>
            </a:custGeom>
            <a:solidFill>
              <a:schemeClr val="accent1"/>
            </a:solidFill>
            <a:ln>
              <a:noFill/>
            </a:ln>
            <a:extLst/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en-GB"/>
            </a:p>
          </p:txBody>
        </p:sp>
        <p:sp>
          <p:nvSpPr>
            <p:cNvPr id="67" name="Freeform 66"/>
            <p:cNvSpPr>
              <a:spLocks noEditPoints="1"/>
            </p:cNvSpPr>
            <p:nvPr/>
          </p:nvSpPr>
          <p:spPr bwMode="auto">
            <a:xfrm>
              <a:off x="1251944" y="4177031"/>
              <a:ext cx="338245" cy="424345"/>
            </a:xfrm>
            <a:custGeom>
              <a:avLst/>
              <a:gdLst>
                <a:gd name="T0" fmla="*/ 228 w 228"/>
                <a:gd name="T1" fmla="*/ 76 h 286"/>
                <a:gd name="T2" fmla="*/ 186 w 228"/>
                <a:gd name="T3" fmla="*/ 103 h 286"/>
                <a:gd name="T4" fmla="*/ 0 w 228"/>
                <a:gd name="T5" fmla="*/ 76 h 286"/>
                <a:gd name="T6" fmla="*/ 65 w 228"/>
                <a:gd name="T7" fmla="*/ 278 h 286"/>
                <a:gd name="T8" fmla="*/ 72 w 228"/>
                <a:gd name="T9" fmla="*/ 282 h 286"/>
                <a:gd name="T10" fmla="*/ 153 w 228"/>
                <a:gd name="T11" fmla="*/ 282 h 286"/>
                <a:gd name="T12" fmla="*/ 160 w 228"/>
                <a:gd name="T13" fmla="*/ 278 h 286"/>
                <a:gd name="T14" fmla="*/ 212 w 228"/>
                <a:gd name="T15" fmla="*/ 147 h 286"/>
                <a:gd name="T16" fmla="*/ 165 w 228"/>
                <a:gd name="T17" fmla="*/ 169 h 286"/>
                <a:gd name="T18" fmla="*/ 176 w 228"/>
                <a:gd name="T19" fmla="*/ 174 h 286"/>
                <a:gd name="T20" fmla="*/ 180 w 228"/>
                <a:gd name="T21" fmla="*/ 191 h 286"/>
                <a:gd name="T22" fmla="*/ 176 w 228"/>
                <a:gd name="T23" fmla="*/ 201 h 286"/>
                <a:gd name="T24" fmla="*/ 148 w 228"/>
                <a:gd name="T25" fmla="*/ 206 h 286"/>
                <a:gd name="T26" fmla="*/ 137 w 228"/>
                <a:gd name="T27" fmla="*/ 201 h 286"/>
                <a:gd name="T28" fmla="*/ 133 w 228"/>
                <a:gd name="T29" fmla="*/ 184 h 286"/>
                <a:gd name="T30" fmla="*/ 137 w 228"/>
                <a:gd name="T31" fmla="*/ 174 h 286"/>
                <a:gd name="T32" fmla="*/ 165 w 228"/>
                <a:gd name="T33" fmla="*/ 178 h 286"/>
                <a:gd name="T34" fmla="*/ 172 w 228"/>
                <a:gd name="T35" fmla="*/ 184 h 286"/>
                <a:gd name="T36" fmla="*/ 170 w 228"/>
                <a:gd name="T37" fmla="*/ 195 h 286"/>
                <a:gd name="T38" fmla="*/ 165 w 228"/>
                <a:gd name="T39" fmla="*/ 197 h 286"/>
                <a:gd name="T40" fmla="*/ 143 w 228"/>
                <a:gd name="T41" fmla="*/ 195 h 286"/>
                <a:gd name="T42" fmla="*/ 141 w 228"/>
                <a:gd name="T43" fmla="*/ 191 h 286"/>
                <a:gd name="T44" fmla="*/ 143 w 228"/>
                <a:gd name="T45" fmla="*/ 180 h 286"/>
                <a:gd name="T46" fmla="*/ 148 w 228"/>
                <a:gd name="T47" fmla="*/ 178 h 286"/>
                <a:gd name="T48" fmla="*/ 60 w 228"/>
                <a:gd name="T49" fmla="*/ 170 h 286"/>
                <a:gd name="T50" fmla="*/ 96 w 228"/>
                <a:gd name="T51" fmla="*/ 183 h 286"/>
                <a:gd name="T52" fmla="*/ 82 w 228"/>
                <a:gd name="T53" fmla="*/ 205 h 286"/>
                <a:gd name="T54" fmla="*/ 46 w 228"/>
                <a:gd name="T55" fmla="*/ 192 h 286"/>
                <a:gd name="T56" fmla="*/ 60 w 228"/>
                <a:gd name="T57" fmla="*/ 170 h 286"/>
                <a:gd name="T58" fmla="*/ 39 w 228"/>
                <a:gd name="T59" fmla="*/ 139 h 286"/>
                <a:gd name="T60" fmla="*/ 120 w 228"/>
                <a:gd name="T61" fmla="*/ 157 h 286"/>
                <a:gd name="T62" fmla="*/ 114 w 228"/>
                <a:gd name="T63" fmla="*/ 158 h 286"/>
                <a:gd name="T64" fmla="*/ 139 w 228"/>
                <a:gd name="T65" fmla="*/ 158 h 286"/>
                <a:gd name="T66" fmla="*/ 186 w 228"/>
                <a:gd name="T67" fmla="*/ 140 h 286"/>
                <a:gd name="T68" fmla="*/ 139 w 228"/>
                <a:gd name="T69" fmla="*/ 158 h 286"/>
                <a:gd name="T70" fmla="*/ 145 w 228"/>
                <a:gd name="T71" fmla="*/ 257 h 286"/>
                <a:gd name="T72" fmla="*/ 119 w 228"/>
                <a:gd name="T73" fmla="*/ 258 h 286"/>
                <a:gd name="T74" fmla="*/ 97 w 228"/>
                <a:gd name="T75" fmla="*/ 258 h 286"/>
                <a:gd name="T76" fmla="*/ 80 w 228"/>
                <a:gd name="T77" fmla="*/ 256 h 286"/>
                <a:gd name="T78" fmla="*/ 97 w 228"/>
                <a:gd name="T79" fmla="*/ 217 h 286"/>
                <a:gd name="T80" fmla="*/ 100 w 228"/>
                <a:gd name="T81" fmla="*/ 215 h 286"/>
                <a:gd name="T82" fmla="*/ 119 w 228"/>
                <a:gd name="T83" fmla="*/ 199 h 286"/>
                <a:gd name="T84" fmla="*/ 129 w 228"/>
                <a:gd name="T85" fmla="*/ 217 h 286"/>
                <a:gd name="T86" fmla="*/ 169 w 228"/>
                <a:gd name="T87" fmla="*/ 217 h 286"/>
                <a:gd name="T88" fmla="*/ 187 w 228"/>
                <a:gd name="T89" fmla="*/ 166 h 286"/>
                <a:gd name="T90" fmla="*/ 134 w 228"/>
                <a:gd name="T91" fmla="*/ 209 h 286"/>
                <a:gd name="T92" fmla="*/ 124 w 228"/>
                <a:gd name="T93" fmla="*/ 191 h 286"/>
                <a:gd name="T94" fmla="*/ 107 w 228"/>
                <a:gd name="T95" fmla="*/ 191 h 286"/>
                <a:gd name="T96" fmla="*/ 103 w 228"/>
                <a:gd name="T97" fmla="*/ 193 h 286"/>
                <a:gd name="T98" fmla="*/ 41 w 228"/>
                <a:gd name="T99" fmla="*/ 209 h 286"/>
                <a:gd name="T100" fmla="*/ 114 w 228"/>
                <a:gd name="T101" fmla="*/ 166 h 286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  <a:cxn ang="0">
                  <a:pos x="T28" y="T29"/>
                </a:cxn>
                <a:cxn ang="0">
                  <a:pos x="T30" y="T31"/>
                </a:cxn>
                <a:cxn ang="0">
                  <a:pos x="T32" y="T33"/>
                </a:cxn>
                <a:cxn ang="0">
                  <a:pos x="T34" y="T35"/>
                </a:cxn>
                <a:cxn ang="0">
                  <a:pos x="T36" y="T37"/>
                </a:cxn>
                <a:cxn ang="0">
                  <a:pos x="T38" y="T39"/>
                </a:cxn>
                <a:cxn ang="0">
                  <a:pos x="T40" y="T41"/>
                </a:cxn>
                <a:cxn ang="0">
                  <a:pos x="T42" y="T43"/>
                </a:cxn>
                <a:cxn ang="0">
                  <a:pos x="T44" y="T45"/>
                </a:cxn>
                <a:cxn ang="0">
                  <a:pos x="T46" y="T47"/>
                </a:cxn>
                <a:cxn ang="0">
                  <a:pos x="T48" y="T49"/>
                </a:cxn>
                <a:cxn ang="0">
                  <a:pos x="T50" y="T51"/>
                </a:cxn>
                <a:cxn ang="0">
                  <a:pos x="T52" y="T53"/>
                </a:cxn>
                <a:cxn ang="0">
                  <a:pos x="T54" y="T55"/>
                </a:cxn>
                <a:cxn ang="0">
                  <a:pos x="T56" y="T57"/>
                </a:cxn>
                <a:cxn ang="0">
                  <a:pos x="T58" y="T59"/>
                </a:cxn>
                <a:cxn ang="0">
                  <a:pos x="T60" y="T61"/>
                </a:cxn>
                <a:cxn ang="0">
                  <a:pos x="T62" y="T63"/>
                </a:cxn>
                <a:cxn ang="0">
                  <a:pos x="T64" y="T65"/>
                </a:cxn>
                <a:cxn ang="0">
                  <a:pos x="T66" y="T67"/>
                </a:cxn>
                <a:cxn ang="0">
                  <a:pos x="T68" y="T69"/>
                </a:cxn>
                <a:cxn ang="0">
                  <a:pos x="T70" y="T71"/>
                </a:cxn>
                <a:cxn ang="0">
                  <a:pos x="T72" y="T73"/>
                </a:cxn>
                <a:cxn ang="0">
                  <a:pos x="T74" y="T75"/>
                </a:cxn>
                <a:cxn ang="0">
                  <a:pos x="T76" y="T77"/>
                </a:cxn>
                <a:cxn ang="0">
                  <a:pos x="T78" y="T79"/>
                </a:cxn>
                <a:cxn ang="0">
                  <a:pos x="T80" y="T81"/>
                </a:cxn>
                <a:cxn ang="0">
                  <a:pos x="T82" y="T83"/>
                </a:cxn>
                <a:cxn ang="0">
                  <a:pos x="T84" y="T85"/>
                </a:cxn>
                <a:cxn ang="0">
                  <a:pos x="T86" y="T87"/>
                </a:cxn>
                <a:cxn ang="0">
                  <a:pos x="T88" y="T89"/>
                </a:cxn>
                <a:cxn ang="0">
                  <a:pos x="T90" y="T91"/>
                </a:cxn>
                <a:cxn ang="0">
                  <a:pos x="T92" y="T93"/>
                </a:cxn>
                <a:cxn ang="0">
                  <a:pos x="T94" y="T95"/>
                </a:cxn>
                <a:cxn ang="0">
                  <a:pos x="T96" y="T97"/>
                </a:cxn>
                <a:cxn ang="0">
                  <a:pos x="T98" y="T99"/>
                </a:cxn>
                <a:cxn ang="0">
                  <a:pos x="T100" y="T101"/>
                </a:cxn>
              </a:cxnLst>
              <a:rect l="0" t="0" r="r" b="b"/>
              <a:pathLst>
                <a:path w="228" h="286">
                  <a:moveTo>
                    <a:pt x="212" y="147"/>
                  </a:moveTo>
                  <a:cubicBezTo>
                    <a:pt x="228" y="76"/>
                    <a:pt x="228" y="76"/>
                    <a:pt x="228" y="76"/>
                  </a:cubicBezTo>
                  <a:cubicBezTo>
                    <a:pt x="221" y="77"/>
                    <a:pt x="213" y="78"/>
                    <a:pt x="206" y="77"/>
                  </a:cubicBezTo>
                  <a:cubicBezTo>
                    <a:pt x="186" y="103"/>
                    <a:pt x="186" y="103"/>
                    <a:pt x="186" y="103"/>
                  </a:cubicBezTo>
                  <a:cubicBezTo>
                    <a:pt x="184" y="74"/>
                    <a:pt x="184" y="74"/>
                    <a:pt x="184" y="74"/>
                  </a:cubicBezTo>
                  <a:cubicBezTo>
                    <a:pt x="123" y="57"/>
                    <a:pt x="64" y="0"/>
                    <a:pt x="0" y="76"/>
                  </a:cubicBezTo>
                  <a:cubicBezTo>
                    <a:pt x="5" y="102"/>
                    <a:pt x="19" y="187"/>
                    <a:pt x="27" y="211"/>
                  </a:cubicBezTo>
                  <a:cubicBezTo>
                    <a:pt x="35" y="238"/>
                    <a:pt x="48" y="260"/>
                    <a:pt x="65" y="278"/>
                  </a:cubicBezTo>
                  <a:cubicBezTo>
                    <a:pt x="68" y="281"/>
                    <a:pt x="68" y="281"/>
                    <a:pt x="68" y="281"/>
                  </a:cubicBezTo>
                  <a:cubicBezTo>
                    <a:pt x="72" y="282"/>
                    <a:pt x="72" y="282"/>
                    <a:pt x="72" y="282"/>
                  </a:cubicBezTo>
                  <a:cubicBezTo>
                    <a:pt x="80" y="283"/>
                    <a:pt x="87" y="284"/>
                    <a:pt x="95" y="284"/>
                  </a:cubicBezTo>
                  <a:cubicBezTo>
                    <a:pt x="114" y="286"/>
                    <a:pt x="132" y="285"/>
                    <a:pt x="153" y="282"/>
                  </a:cubicBezTo>
                  <a:cubicBezTo>
                    <a:pt x="158" y="281"/>
                    <a:pt x="158" y="281"/>
                    <a:pt x="158" y="281"/>
                  </a:cubicBezTo>
                  <a:cubicBezTo>
                    <a:pt x="160" y="278"/>
                    <a:pt x="160" y="278"/>
                    <a:pt x="160" y="278"/>
                  </a:cubicBezTo>
                  <a:cubicBezTo>
                    <a:pt x="177" y="261"/>
                    <a:pt x="190" y="238"/>
                    <a:pt x="199" y="211"/>
                  </a:cubicBezTo>
                  <a:cubicBezTo>
                    <a:pt x="206" y="192"/>
                    <a:pt x="210" y="170"/>
                    <a:pt x="212" y="147"/>
                  </a:cubicBezTo>
                  <a:close/>
                  <a:moveTo>
                    <a:pt x="148" y="169"/>
                  </a:moveTo>
                  <a:cubicBezTo>
                    <a:pt x="165" y="169"/>
                    <a:pt x="165" y="169"/>
                    <a:pt x="165" y="169"/>
                  </a:cubicBezTo>
                  <a:cubicBezTo>
                    <a:pt x="169" y="169"/>
                    <a:pt x="173" y="171"/>
                    <a:pt x="176" y="174"/>
                  </a:cubicBezTo>
                  <a:cubicBezTo>
                    <a:pt x="176" y="174"/>
                    <a:pt x="176" y="174"/>
                    <a:pt x="176" y="174"/>
                  </a:cubicBezTo>
                  <a:cubicBezTo>
                    <a:pt x="179" y="177"/>
                    <a:pt x="180" y="180"/>
                    <a:pt x="180" y="184"/>
                  </a:cubicBezTo>
                  <a:cubicBezTo>
                    <a:pt x="180" y="191"/>
                    <a:pt x="180" y="191"/>
                    <a:pt x="180" y="191"/>
                  </a:cubicBezTo>
                  <a:cubicBezTo>
                    <a:pt x="180" y="195"/>
                    <a:pt x="179" y="199"/>
                    <a:pt x="176" y="201"/>
                  </a:cubicBezTo>
                  <a:cubicBezTo>
                    <a:pt x="176" y="201"/>
                    <a:pt x="176" y="201"/>
                    <a:pt x="176" y="201"/>
                  </a:cubicBezTo>
                  <a:cubicBezTo>
                    <a:pt x="173" y="204"/>
                    <a:pt x="169" y="206"/>
                    <a:pt x="165" y="206"/>
                  </a:cubicBezTo>
                  <a:cubicBezTo>
                    <a:pt x="148" y="206"/>
                    <a:pt x="148" y="206"/>
                    <a:pt x="148" y="206"/>
                  </a:cubicBezTo>
                  <a:cubicBezTo>
                    <a:pt x="144" y="206"/>
                    <a:pt x="140" y="204"/>
                    <a:pt x="137" y="201"/>
                  </a:cubicBezTo>
                  <a:cubicBezTo>
                    <a:pt x="137" y="201"/>
                    <a:pt x="137" y="201"/>
                    <a:pt x="137" y="201"/>
                  </a:cubicBezTo>
                  <a:cubicBezTo>
                    <a:pt x="135" y="198"/>
                    <a:pt x="133" y="195"/>
                    <a:pt x="133" y="191"/>
                  </a:cubicBezTo>
                  <a:cubicBezTo>
                    <a:pt x="133" y="184"/>
                    <a:pt x="133" y="184"/>
                    <a:pt x="133" y="184"/>
                  </a:cubicBezTo>
                  <a:cubicBezTo>
                    <a:pt x="133" y="180"/>
                    <a:pt x="135" y="177"/>
                    <a:pt x="137" y="174"/>
                  </a:cubicBezTo>
                  <a:cubicBezTo>
                    <a:pt x="137" y="174"/>
                    <a:pt x="137" y="174"/>
                    <a:pt x="137" y="174"/>
                  </a:cubicBezTo>
                  <a:cubicBezTo>
                    <a:pt x="140" y="171"/>
                    <a:pt x="144" y="169"/>
                    <a:pt x="148" y="169"/>
                  </a:cubicBezTo>
                  <a:close/>
                  <a:moveTo>
                    <a:pt x="165" y="178"/>
                  </a:moveTo>
                  <a:cubicBezTo>
                    <a:pt x="167" y="178"/>
                    <a:pt x="169" y="179"/>
                    <a:pt x="170" y="180"/>
                  </a:cubicBezTo>
                  <a:cubicBezTo>
                    <a:pt x="171" y="181"/>
                    <a:pt x="172" y="183"/>
                    <a:pt x="172" y="184"/>
                  </a:cubicBezTo>
                  <a:cubicBezTo>
                    <a:pt x="172" y="191"/>
                    <a:pt x="172" y="191"/>
                    <a:pt x="172" y="191"/>
                  </a:cubicBezTo>
                  <a:cubicBezTo>
                    <a:pt x="172" y="192"/>
                    <a:pt x="171" y="194"/>
                    <a:pt x="170" y="195"/>
                  </a:cubicBezTo>
                  <a:cubicBezTo>
                    <a:pt x="170" y="195"/>
                    <a:pt x="170" y="195"/>
                    <a:pt x="170" y="195"/>
                  </a:cubicBezTo>
                  <a:cubicBezTo>
                    <a:pt x="169" y="196"/>
                    <a:pt x="167" y="197"/>
                    <a:pt x="165" y="197"/>
                  </a:cubicBezTo>
                  <a:cubicBezTo>
                    <a:pt x="148" y="197"/>
                    <a:pt x="148" y="197"/>
                    <a:pt x="148" y="197"/>
                  </a:cubicBezTo>
                  <a:cubicBezTo>
                    <a:pt x="146" y="197"/>
                    <a:pt x="144" y="196"/>
                    <a:pt x="143" y="195"/>
                  </a:cubicBezTo>
                  <a:cubicBezTo>
                    <a:pt x="143" y="195"/>
                    <a:pt x="143" y="195"/>
                    <a:pt x="143" y="195"/>
                  </a:cubicBezTo>
                  <a:cubicBezTo>
                    <a:pt x="142" y="194"/>
                    <a:pt x="141" y="192"/>
                    <a:pt x="141" y="191"/>
                  </a:cubicBezTo>
                  <a:cubicBezTo>
                    <a:pt x="141" y="184"/>
                    <a:pt x="141" y="184"/>
                    <a:pt x="141" y="184"/>
                  </a:cubicBezTo>
                  <a:cubicBezTo>
                    <a:pt x="141" y="183"/>
                    <a:pt x="142" y="181"/>
                    <a:pt x="143" y="180"/>
                  </a:cubicBezTo>
                  <a:cubicBezTo>
                    <a:pt x="143" y="180"/>
                    <a:pt x="143" y="180"/>
                    <a:pt x="143" y="180"/>
                  </a:cubicBezTo>
                  <a:cubicBezTo>
                    <a:pt x="144" y="179"/>
                    <a:pt x="146" y="178"/>
                    <a:pt x="148" y="178"/>
                  </a:cubicBezTo>
                  <a:cubicBezTo>
                    <a:pt x="165" y="178"/>
                    <a:pt x="165" y="178"/>
                    <a:pt x="165" y="178"/>
                  </a:cubicBezTo>
                  <a:close/>
                  <a:moveTo>
                    <a:pt x="60" y="170"/>
                  </a:moveTo>
                  <a:cubicBezTo>
                    <a:pt x="82" y="170"/>
                    <a:pt x="82" y="170"/>
                    <a:pt x="82" y="170"/>
                  </a:cubicBezTo>
                  <a:cubicBezTo>
                    <a:pt x="90" y="170"/>
                    <a:pt x="96" y="176"/>
                    <a:pt x="96" y="183"/>
                  </a:cubicBezTo>
                  <a:cubicBezTo>
                    <a:pt x="96" y="192"/>
                    <a:pt x="96" y="192"/>
                    <a:pt x="96" y="192"/>
                  </a:cubicBezTo>
                  <a:cubicBezTo>
                    <a:pt x="96" y="199"/>
                    <a:pt x="90" y="205"/>
                    <a:pt x="82" y="205"/>
                  </a:cubicBezTo>
                  <a:cubicBezTo>
                    <a:pt x="60" y="205"/>
                    <a:pt x="60" y="205"/>
                    <a:pt x="60" y="205"/>
                  </a:cubicBezTo>
                  <a:cubicBezTo>
                    <a:pt x="52" y="205"/>
                    <a:pt x="46" y="199"/>
                    <a:pt x="46" y="192"/>
                  </a:cubicBezTo>
                  <a:cubicBezTo>
                    <a:pt x="46" y="183"/>
                    <a:pt x="46" y="183"/>
                    <a:pt x="46" y="183"/>
                  </a:cubicBezTo>
                  <a:cubicBezTo>
                    <a:pt x="46" y="176"/>
                    <a:pt x="52" y="170"/>
                    <a:pt x="60" y="170"/>
                  </a:cubicBezTo>
                  <a:close/>
                  <a:moveTo>
                    <a:pt x="41" y="158"/>
                  </a:moveTo>
                  <a:cubicBezTo>
                    <a:pt x="40" y="151"/>
                    <a:pt x="40" y="145"/>
                    <a:pt x="39" y="139"/>
                  </a:cubicBezTo>
                  <a:cubicBezTo>
                    <a:pt x="69" y="154"/>
                    <a:pt x="105" y="151"/>
                    <a:pt x="133" y="143"/>
                  </a:cubicBezTo>
                  <a:cubicBezTo>
                    <a:pt x="129" y="148"/>
                    <a:pt x="125" y="153"/>
                    <a:pt x="120" y="157"/>
                  </a:cubicBezTo>
                  <a:cubicBezTo>
                    <a:pt x="121" y="158"/>
                    <a:pt x="121" y="158"/>
                    <a:pt x="121" y="158"/>
                  </a:cubicBezTo>
                  <a:cubicBezTo>
                    <a:pt x="114" y="158"/>
                    <a:pt x="114" y="158"/>
                    <a:pt x="114" y="158"/>
                  </a:cubicBezTo>
                  <a:cubicBezTo>
                    <a:pt x="41" y="158"/>
                    <a:pt x="41" y="158"/>
                    <a:pt x="41" y="158"/>
                  </a:cubicBezTo>
                  <a:close/>
                  <a:moveTo>
                    <a:pt x="139" y="158"/>
                  </a:moveTo>
                  <a:cubicBezTo>
                    <a:pt x="151" y="153"/>
                    <a:pt x="164" y="145"/>
                    <a:pt x="169" y="134"/>
                  </a:cubicBezTo>
                  <a:cubicBezTo>
                    <a:pt x="173" y="133"/>
                    <a:pt x="183" y="140"/>
                    <a:pt x="186" y="140"/>
                  </a:cubicBezTo>
                  <a:cubicBezTo>
                    <a:pt x="186" y="145"/>
                    <a:pt x="185" y="151"/>
                    <a:pt x="185" y="158"/>
                  </a:cubicBezTo>
                  <a:cubicBezTo>
                    <a:pt x="139" y="158"/>
                    <a:pt x="139" y="158"/>
                    <a:pt x="139" y="158"/>
                  </a:cubicBezTo>
                  <a:close/>
                  <a:moveTo>
                    <a:pt x="169" y="217"/>
                  </a:moveTo>
                  <a:cubicBezTo>
                    <a:pt x="163" y="232"/>
                    <a:pt x="155" y="246"/>
                    <a:pt x="145" y="257"/>
                  </a:cubicBezTo>
                  <a:cubicBezTo>
                    <a:pt x="136" y="258"/>
                    <a:pt x="128" y="258"/>
                    <a:pt x="119" y="258"/>
                  </a:cubicBezTo>
                  <a:cubicBezTo>
                    <a:pt x="119" y="258"/>
                    <a:pt x="119" y="258"/>
                    <a:pt x="119" y="258"/>
                  </a:cubicBezTo>
                  <a:cubicBezTo>
                    <a:pt x="115" y="258"/>
                    <a:pt x="111" y="258"/>
                    <a:pt x="107" y="258"/>
                  </a:cubicBezTo>
                  <a:cubicBezTo>
                    <a:pt x="104" y="258"/>
                    <a:pt x="100" y="258"/>
                    <a:pt x="97" y="258"/>
                  </a:cubicBezTo>
                  <a:cubicBezTo>
                    <a:pt x="95" y="258"/>
                    <a:pt x="95" y="258"/>
                    <a:pt x="95" y="258"/>
                  </a:cubicBezTo>
                  <a:cubicBezTo>
                    <a:pt x="90" y="257"/>
                    <a:pt x="85" y="257"/>
                    <a:pt x="80" y="256"/>
                  </a:cubicBezTo>
                  <a:cubicBezTo>
                    <a:pt x="70" y="245"/>
                    <a:pt x="63" y="232"/>
                    <a:pt x="57" y="217"/>
                  </a:cubicBezTo>
                  <a:cubicBezTo>
                    <a:pt x="97" y="217"/>
                    <a:pt x="97" y="217"/>
                    <a:pt x="97" y="217"/>
                  </a:cubicBezTo>
                  <a:cubicBezTo>
                    <a:pt x="99" y="217"/>
                    <a:pt x="99" y="217"/>
                    <a:pt x="99" y="217"/>
                  </a:cubicBezTo>
                  <a:cubicBezTo>
                    <a:pt x="100" y="215"/>
                    <a:pt x="100" y="215"/>
                    <a:pt x="100" y="215"/>
                  </a:cubicBezTo>
                  <a:cubicBezTo>
                    <a:pt x="109" y="199"/>
                    <a:pt x="109" y="199"/>
                    <a:pt x="109" y="199"/>
                  </a:cubicBezTo>
                  <a:cubicBezTo>
                    <a:pt x="119" y="199"/>
                    <a:pt x="119" y="199"/>
                    <a:pt x="119" y="199"/>
                  </a:cubicBezTo>
                  <a:cubicBezTo>
                    <a:pt x="128" y="215"/>
                    <a:pt x="128" y="215"/>
                    <a:pt x="128" y="215"/>
                  </a:cubicBezTo>
                  <a:cubicBezTo>
                    <a:pt x="129" y="217"/>
                    <a:pt x="129" y="217"/>
                    <a:pt x="129" y="217"/>
                  </a:cubicBezTo>
                  <a:cubicBezTo>
                    <a:pt x="132" y="217"/>
                    <a:pt x="132" y="217"/>
                    <a:pt x="132" y="217"/>
                  </a:cubicBezTo>
                  <a:cubicBezTo>
                    <a:pt x="169" y="217"/>
                    <a:pt x="169" y="217"/>
                    <a:pt x="169" y="217"/>
                  </a:cubicBezTo>
                  <a:close/>
                  <a:moveTo>
                    <a:pt x="114" y="166"/>
                  </a:moveTo>
                  <a:cubicBezTo>
                    <a:pt x="187" y="166"/>
                    <a:pt x="187" y="166"/>
                    <a:pt x="187" y="166"/>
                  </a:cubicBezTo>
                  <a:cubicBezTo>
                    <a:pt x="187" y="209"/>
                    <a:pt x="187" y="209"/>
                    <a:pt x="187" y="209"/>
                  </a:cubicBezTo>
                  <a:cubicBezTo>
                    <a:pt x="134" y="209"/>
                    <a:pt x="134" y="209"/>
                    <a:pt x="134" y="209"/>
                  </a:cubicBezTo>
                  <a:cubicBezTo>
                    <a:pt x="125" y="193"/>
                    <a:pt x="125" y="193"/>
                    <a:pt x="125" y="193"/>
                  </a:cubicBezTo>
                  <a:cubicBezTo>
                    <a:pt x="124" y="191"/>
                    <a:pt x="124" y="191"/>
                    <a:pt x="124" y="191"/>
                  </a:cubicBezTo>
                  <a:cubicBezTo>
                    <a:pt x="121" y="191"/>
                    <a:pt x="121" y="191"/>
                    <a:pt x="121" y="191"/>
                  </a:cubicBezTo>
                  <a:cubicBezTo>
                    <a:pt x="107" y="191"/>
                    <a:pt x="107" y="191"/>
                    <a:pt x="107" y="191"/>
                  </a:cubicBezTo>
                  <a:cubicBezTo>
                    <a:pt x="105" y="191"/>
                    <a:pt x="105" y="191"/>
                    <a:pt x="105" y="191"/>
                  </a:cubicBezTo>
                  <a:cubicBezTo>
                    <a:pt x="103" y="193"/>
                    <a:pt x="103" y="193"/>
                    <a:pt x="103" y="193"/>
                  </a:cubicBezTo>
                  <a:cubicBezTo>
                    <a:pt x="94" y="209"/>
                    <a:pt x="94" y="209"/>
                    <a:pt x="94" y="209"/>
                  </a:cubicBezTo>
                  <a:cubicBezTo>
                    <a:pt x="41" y="209"/>
                    <a:pt x="41" y="209"/>
                    <a:pt x="41" y="209"/>
                  </a:cubicBezTo>
                  <a:cubicBezTo>
                    <a:pt x="41" y="166"/>
                    <a:pt x="41" y="166"/>
                    <a:pt x="41" y="166"/>
                  </a:cubicBezTo>
                  <a:lnTo>
                    <a:pt x="114" y="166"/>
                  </a:lnTo>
                  <a:close/>
                </a:path>
              </a:pathLst>
            </a:custGeom>
            <a:solidFill>
              <a:schemeClr val="bg1"/>
            </a:solidFill>
            <a:ln>
              <a:noFill/>
            </a:ln>
            <a:extLst/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>
              <a:defPPr>
                <a:defRPr lang="en-US"/>
              </a:defPPr>
              <a:lvl1pPr marL="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1pPr>
              <a:lvl2pPr marL="4572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2pPr>
              <a:lvl3pPr marL="9144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3pPr>
              <a:lvl4pPr marL="13716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4pPr>
              <a:lvl5pPr marL="18288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5pPr>
              <a:lvl6pPr marL="22860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6pPr>
              <a:lvl7pPr marL="27432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7pPr>
              <a:lvl8pPr marL="32004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8pPr>
              <a:lvl9pPr marL="36576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9pPr>
            </a:lstStyle>
            <a:p>
              <a:endParaRPr lang="zh-CN" altLang="en-US">
                <a:solidFill>
                  <a:prstClr val="black"/>
                </a:solidFill>
              </a:endParaRPr>
            </a:p>
          </p:txBody>
        </p:sp>
      </p:grpSp>
      <p:grpSp>
        <p:nvGrpSpPr>
          <p:cNvPr id="87" name="Group 86"/>
          <p:cNvGrpSpPr/>
          <p:nvPr/>
        </p:nvGrpSpPr>
        <p:grpSpPr>
          <a:xfrm>
            <a:off x="480135" y="4473491"/>
            <a:ext cx="1927751" cy="1929143"/>
            <a:chOff x="1455738" y="2371725"/>
            <a:chExt cx="2198688" cy="2200275"/>
          </a:xfrm>
        </p:grpSpPr>
        <p:sp>
          <p:nvSpPr>
            <p:cNvPr id="88" name="Freeform 87"/>
            <p:cNvSpPr>
              <a:spLocks/>
            </p:cNvSpPr>
            <p:nvPr/>
          </p:nvSpPr>
          <p:spPr bwMode="auto">
            <a:xfrm>
              <a:off x="2035175" y="2967038"/>
              <a:ext cx="1071563" cy="1009650"/>
            </a:xfrm>
            <a:custGeom>
              <a:avLst/>
              <a:gdLst>
                <a:gd name="T0" fmla="*/ 277 w 570"/>
                <a:gd name="T1" fmla="*/ 0 h 536"/>
                <a:gd name="T2" fmla="*/ 217 w 570"/>
                <a:gd name="T3" fmla="*/ 7 h 536"/>
                <a:gd name="T4" fmla="*/ 50 w 570"/>
                <a:gd name="T5" fmla="*/ 126 h 536"/>
                <a:gd name="T6" fmla="*/ 16 w 570"/>
                <a:gd name="T7" fmla="*/ 328 h 536"/>
                <a:gd name="T8" fmla="*/ 276 w 570"/>
                <a:gd name="T9" fmla="*/ 536 h 536"/>
                <a:gd name="T10" fmla="*/ 336 w 570"/>
                <a:gd name="T11" fmla="*/ 529 h 536"/>
                <a:gd name="T12" fmla="*/ 538 w 570"/>
                <a:gd name="T13" fmla="*/ 208 h 536"/>
                <a:gd name="T14" fmla="*/ 277 w 570"/>
                <a:gd name="T15" fmla="*/ 0 h 536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</a:cxnLst>
              <a:rect l="0" t="0" r="r" b="b"/>
              <a:pathLst>
                <a:path w="570" h="536">
                  <a:moveTo>
                    <a:pt x="277" y="0"/>
                  </a:moveTo>
                  <a:cubicBezTo>
                    <a:pt x="257" y="0"/>
                    <a:pt x="237" y="3"/>
                    <a:pt x="217" y="7"/>
                  </a:cubicBezTo>
                  <a:cubicBezTo>
                    <a:pt x="147" y="23"/>
                    <a:pt x="88" y="65"/>
                    <a:pt x="50" y="126"/>
                  </a:cubicBezTo>
                  <a:cubicBezTo>
                    <a:pt x="12" y="186"/>
                    <a:pt x="0" y="258"/>
                    <a:pt x="16" y="328"/>
                  </a:cubicBezTo>
                  <a:cubicBezTo>
                    <a:pt x="44" y="450"/>
                    <a:pt x="151" y="536"/>
                    <a:pt x="276" y="536"/>
                  </a:cubicBezTo>
                  <a:cubicBezTo>
                    <a:pt x="296" y="536"/>
                    <a:pt x="316" y="533"/>
                    <a:pt x="336" y="529"/>
                  </a:cubicBezTo>
                  <a:cubicBezTo>
                    <a:pt x="480" y="496"/>
                    <a:pt x="570" y="352"/>
                    <a:pt x="538" y="208"/>
                  </a:cubicBezTo>
                  <a:cubicBezTo>
                    <a:pt x="510" y="86"/>
                    <a:pt x="402" y="0"/>
                    <a:pt x="277" y="0"/>
                  </a:cubicBezTo>
                  <a:close/>
                </a:path>
              </a:pathLst>
            </a:custGeom>
            <a:solidFill>
              <a:schemeClr val="accent1"/>
            </a:solidFill>
            <a:ln>
              <a:noFill/>
            </a:ln>
          </p:spPr>
          <p:txBody>
            <a:bodyPr vert="horz" wrap="square" lIns="68580" tIns="34290" rIns="68580" bIns="34290" numCol="1" anchor="t" anchorCtr="0" compatLnSpc="1">
              <a:prstTxWarp prst="textNoShape">
                <a:avLst/>
              </a:prstTxWarp>
            </a:bodyPr>
            <a:lstStyle/>
            <a:p>
              <a:endParaRPr lang="id-ID" sz="1350"/>
            </a:p>
          </p:txBody>
        </p:sp>
        <p:sp>
          <p:nvSpPr>
            <p:cNvPr id="89" name="Freeform 88"/>
            <p:cNvSpPr>
              <a:spLocks noEditPoints="1"/>
            </p:cNvSpPr>
            <p:nvPr/>
          </p:nvSpPr>
          <p:spPr bwMode="auto">
            <a:xfrm>
              <a:off x="1455738" y="2371725"/>
              <a:ext cx="2198688" cy="2200275"/>
            </a:xfrm>
            <a:custGeom>
              <a:avLst/>
              <a:gdLst>
                <a:gd name="T0" fmla="*/ 1055 w 1169"/>
                <a:gd name="T1" fmla="*/ 596 h 1170"/>
                <a:gd name="T2" fmla="*/ 1169 w 1169"/>
                <a:gd name="T3" fmla="*/ 551 h 1170"/>
                <a:gd name="T4" fmla="*/ 1156 w 1169"/>
                <a:gd name="T5" fmla="*/ 455 h 1170"/>
                <a:gd name="T6" fmla="*/ 1153 w 1169"/>
                <a:gd name="T7" fmla="*/ 446 h 1170"/>
                <a:gd name="T8" fmla="*/ 1031 w 1169"/>
                <a:gd name="T9" fmla="*/ 436 h 1170"/>
                <a:gd name="T10" fmla="*/ 998 w 1169"/>
                <a:gd name="T11" fmla="*/ 359 h 1170"/>
                <a:gd name="T12" fmla="*/ 1074 w 1169"/>
                <a:gd name="T13" fmla="*/ 263 h 1170"/>
                <a:gd name="T14" fmla="*/ 1008 w 1169"/>
                <a:gd name="T15" fmla="*/ 180 h 1170"/>
                <a:gd name="T16" fmla="*/ 897 w 1169"/>
                <a:gd name="T17" fmla="*/ 233 h 1170"/>
                <a:gd name="T18" fmla="*/ 829 w 1169"/>
                <a:gd name="T19" fmla="*/ 183 h 1170"/>
                <a:gd name="T20" fmla="*/ 847 w 1169"/>
                <a:gd name="T21" fmla="*/ 62 h 1170"/>
                <a:gd name="T22" fmla="*/ 749 w 1169"/>
                <a:gd name="T23" fmla="*/ 23 h 1170"/>
                <a:gd name="T24" fmla="*/ 679 w 1169"/>
                <a:gd name="T25" fmla="*/ 124 h 1170"/>
                <a:gd name="T26" fmla="*/ 596 w 1169"/>
                <a:gd name="T27" fmla="*/ 114 h 1170"/>
                <a:gd name="T28" fmla="*/ 550 w 1169"/>
                <a:gd name="T29" fmla="*/ 0 h 1170"/>
                <a:gd name="T30" fmla="*/ 454 w 1169"/>
                <a:gd name="T31" fmla="*/ 14 h 1170"/>
                <a:gd name="T32" fmla="*/ 446 w 1169"/>
                <a:gd name="T33" fmla="*/ 16 h 1170"/>
                <a:gd name="T34" fmla="*/ 436 w 1169"/>
                <a:gd name="T35" fmla="*/ 139 h 1170"/>
                <a:gd name="T36" fmla="*/ 359 w 1169"/>
                <a:gd name="T37" fmla="*/ 172 h 1170"/>
                <a:gd name="T38" fmla="*/ 262 w 1169"/>
                <a:gd name="T39" fmla="*/ 96 h 1170"/>
                <a:gd name="T40" fmla="*/ 180 w 1169"/>
                <a:gd name="T41" fmla="*/ 162 h 1170"/>
                <a:gd name="T42" fmla="*/ 232 w 1169"/>
                <a:gd name="T43" fmla="*/ 273 h 1170"/>
                <a:gd name="T44" fmla="*/ 183 w 1169"/>
                <a:gd name="T45" fmla="*/ 340 h 1170"/>
                <a:gd name="T46" fmla="*/ 61 w 1169"/>
                <a:gd name="T47" fmla="*/ 323 h 1170"/>
                <a:gd name="T48" fmla="*/ 22 w 1169"/>
                <a:gd name="T49" fmla="*/ 421 h 1170"/>
                <a:gd name="T50" fmla="*/ 123 w 1169"/>
                <a:gd name="T51" fmla="*/ 491 h 1170"/>
                <a:gd name="T52" fmla="*/ 114 w 1169"/>
                <a:gd name="T53" fmla="*/ 574 h 1170"/>
                <a:gd name="T54" fmla="*/ 0 w 1169"/>
                <a:gd name="T55" fmla="*/ 619 h 1170"/>
                <a:gd name="T56" fmla="*/ 14 w 1169"/>
                <a:gd name="T57" fmla="*/ 716 h 1170"/>
                <a:gd name="T58" fmla="*/ 16 w 1169"/>
                <a:gd name="T59" fmla="*/ 724 h 1170"/>
                <a:gd name="T60" fmla="*/ 138 w 1169"/>
                <a:gd name="T61" fmla="*/ 734 h 1170"/>
                <a:gd name="T62" fmla="*/ 171 w 1169"/>
                <a:gd name="T63" fmla="*/ 811 h 1170"/>
                <a:gd name="T64" fmla="*/ 95 w 1169"/>
                <a:gd name="T65" fmla="*/ 907 h 1170"/>
                <a:gd name="T66" fmla="*/ 161 w 1169"/>
                <a:gd name="T67" fmla="*/ 990 h 1170"/>
                <a:gd name="T68" fmla="*/ 272 w 1169"/>
                <a:gd name="T69" fmla="*/ 937 h 1170"/>
                <a:gd name="T70" fmla="*/ 340 w 1169"/>
                <a:gd name="T71" fmla="*/ 987 h 1170"/>
                <a:gd name="T72" fmla="*/ 322 w 1169"/>
                <a:gd name="T73" fmla="*/ 1109 h 1170"/>
                <a:gd name="T74" fmla="*/ 420 w 1169"/>
                <a:gd name="T75" fmla="*/ 1147 h 1170"/>
                <a:gd name="T76" fmla="*/ 490 w 1169"/>
                <a:gd name="T77" fmla="*/ 1046 h 1170"/>
                <a:gd name="T78" fmla="*/ 574 w 1169"/>
                <a:gd name="T79" fmla="*/ 1056 h 1170"/>
                <a:gd name="T80" fmla="*/ 619 w 1169"/>
                <a:gd name="T81" fmla="*/ 1170 h 1170"/>
                <a:gd name="T82" fmla="*/ 715 w 1169"/>
                <a:gd name="T83" fmla="*/ 1156 h 1170"/>
                <a:gd name="T84" fmla="*/ 723 w 1169"/>
                <a:gd name="T85" fmla="*/ 1154 h 1170"/>
                <a:gd name="T86" fmla="*/ 733 w 1169"/>
                <a:gd name="T87" fmla="*/ 1032 h 1170"/>
                <a:gd name="T88" fmla="*/ 810 w 1169"/>
                <a:gd name="T89" fmla="*/ 998 h 1170"/>
                <a:gd name="T90" fmla="*/ 907 w 1169"/>
                <a:gd name="T91" fmla="*/ 1074 h 1170"/>
                <a:gd name="T92" fmla="*/ 989 w 1169"/>
                <a:gd name="T93" fmla="*/ 1008 h 1170"/>
                <a:gd name="T94" fmla="*/ 937 w 1169"/>
                <a:gd name="T95" fmla="*/ 897 h 1170"/>
                <a:gd name="T96" fmla="*/ 987 w 1169"/>
                <a:gd name="T97" fmla="*/ 830 h 1170"/>
                <a:gd name="T98" fmla="*/ 1108 w 1169"/>
                <a:gd name="T99" fmla="*/ 848 h 1170"/>
                <a:gd name="T100" fmla="*/ 1147 w 1169"/>
                <a:gd name="T101" fmla="*/ 749 h 1170"/>
                <a:gd name="T102" fmla="*/ 1046 w 1169"/>
                <a:gd name="T103" fmla="*/ 679 h 1170"/>
                <a:gd name="T104" fmla="*/ 1055 w 1169"/>
                <a:gd name="T105" fmla="*/ 596 h 1170"/>
                <a:gd name="T106" fmla="*/ 657 w 1169"/>
                <a:gd name="T107" fmla="*/ 901 h 1170"/>
                <a:gd name="T108" fmla="*/ 584 w 1169"/>
                <a:gd name="T109" fmla="*/ 909 h 1170"/>
                <a:gd name="T110" fmla="*/ 384 w 1169"/>
                <a:gd name="T111" fmla="*/ 839 h 1170"/>
                <a:gd name="T112" fmla="*/ 269 w 1169"/>
                <a:gd name="T113" fmla="*/ 657 h 1170"/>
                <a:gd name="T114" fmla="*/ 310 w 1169"/>
                <a:gd name="T115" fmla="*/ 413 h 1170"/>
                <a:gd name="T116" fmla="*/ 512 w 1169"/>
                <a:gd name="T117" fmla="*/ 270 h 1170"/>
                <a:gd name="T118" fmla="*/ 585 w 1169"/>
                <a:gd name="T119" fmla="*/ 261 h 1170"/>
                <a:gd name="T120" fmla="*/ 785 w 1169"/>
                <a:gd name="T121" fmla="*/ 331 h 1170"/>
                <a:gd name="T122" fmla="*/ 900 w 1169"/>
                <a:gd name="T123" fmla="*/ 513 h 1170"/>
                <a:gd name="T124" fmla="*/ 657 w 1169"/>
                <a:gd name="T125" fmla="*/ 901 h 1170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  <a:cxn ang="0">
                  <a:pos x="T28" y="T29"/>
                </a:cxn>
                <a:cxn ang="0">
                  <a:pos x="T30" y="T31"/>
                </a:cxn>
                <a:cxn ang="0">
                  <a:pos x="T32" y="T33"/>
                </a:cxn>
                <a:cxn ang="0">
                  <a:pos x="T34" y="T35"/>
                </a:cxn>
                <a:cxn ang="0">
                  <a:pos x="T36" y="T37"/>
                </a:cxn>
                <a:cxn ang="0">
                  <a:pos x="T38" y="T39"/>
                </a:cxn>
                <a:cxn ang="0">
                  <a:pos x="T40" y="T41"/>
                </a:cxn>
                <a:cxn ang="0">
                  <a:pos x="T42" y="T43"/>
                </a:cxn>
                <a:cxn ang="0">
                  <a:pos x="T44" y="T45"/>
                </a:cxn>
                <a:cxn ang="0">
                  <a:pos x="T46" y="T47"/>
                </a:cxn>
                <a:cxn ang="0">
                  <a:pos x="T48" y="T49"/>
                </a:cxn>
                <a:cxn ang="0">
                  <a:pos x="T50" y="T51"/>
                </a:cxn>
                <a:cxn ang="0">
                  <a:pos x="T52" y="T53"/>
                </a:cxn>
                <a:cxn ang="0">
                  <a:pos x="T54" y="T55"/>
                </a:cxn>
                <a:cxn ang="0">
                  <a:pos x="T56" y="T57"/>
                </a:cxn>
                <a:cxn ang="0">
                  <a:pos x="T58" y="T59"/>
                </a:cxn>
                <a:cxn ang="0">
                  <a:pos x="T60" y="T61"/>
                </a:cxn>
                <a:cxn ang="0">
                  <a:pos x="T62" y="T63"/>
                </a:cxn>
                <a:cxn ang="0">
                  <a:pos x="T64" y="T65"/>
                </a:cxn>
                <a:cxn ang="0">
                  <a:pos x="T66" y="T67"/>
                </a:cxn>
                <a:cxn ang="0">
                  <a:pos x="T68" y="T69"/>
                </a:cxn>
                <a:cxn ang="0">
                  <a:pos x="T70" y="T71"/>
                </a:cxn>
                <a:cxn ang="0">
                  <a:pos x="T72" y="T73"/>
                </a:cxn>
                <a:cxn ang="0">
                  <a:pos x="T74" y="T75"/>
                </a:cxn>
                <a:cxn ang="0">
                  <a:pos x="T76" y="T77"/>
                </a:cxn>
                <a:cxn ang="0">
                  <a:pos x="T78" y="T79"/>
                </a:cxn>
                <a:cxn ang="0">
                  <a:pos x="T80" y="T81"/>
                </a:cxn>
                <a:cxn ang="0">
                  <a:pos x="T82" y="T83"/>
                </a:cxn>
                <a:cxn ang="0">
                  <a:pos x="T84" y="T85"/>
                </a:cxn>
                <a:cxn ang="0">
                  <a:pos x="T86" y="T87"/>
                </a:cxn>
                <a:cxn ang="0">
                  <a:pos x="T88" y="T89"/>
                </a:cxn>
                <a:cxn ang="0">
                  <a:pos x="T90" y="T91"/>
                </a:cxn>
                <a:cxn ang="0">
                  <a:pos x="T92" y="T93"/>
                </a:cxn>
                <a:cxn ang="0">
                  <a:pos x="T94" y="T95"/>
                </a:cxn>
                <a:cxn ang="0">
                  <a:pos x="T96" y="T97"/>
                </a:cxn>
                <a:cxn ang="0">
                  <a:pos x="T98" y="T99"/>
                </a:cxn>
                <a:cxn ang="0">
                  <a:pos x="T100" y="T101"/>
                </a:cxn>
                <a:cxn ang="0">
                  <a:pos x="T102" y="T103"/>
                </a:cxn>
                <a:cxn ang="0">
                  <a:pos x="T104" y="T105"/>
                </a:cxn>
                <a:cxn ang="0">
                  <a:pos x="T106" y="T107"/>
                </a:cxn>
                <a:cxn ang="0">
                  <a:pos x="T108" y="T109"/>
                </a:cxn>
                <a:cxn ang="0">
                  <a:pos x="T110" y="T111"/>
                </a:cxn>
                <a:cxn ang="0">
                  <a:pos x="T112" y="T113"/>
                </a:cxn>
                <a:cxn ang="0">
                  <a:pos x="T114" y="T115"/>
                </a:cxn>
                <a:cxn ang="0">
                  <a:pos x="T116" y="T117"/>
                </a:cxn>
                <a:cxn ang="0">
                  <a:pos x="T118" y="T119"/>
                </a:cxn>
                <a:cxn ang="0">
                  <a:pos x="T120" y="T121"/>
                </a:cxn>
                <a:cxn ang="0">
                  <a:pos x="T122" y="T123"/>
                </a:cxn>
                <a:cxn ang="0">
                  <a:pos x="T124" y="T125"/>
                </a:cxn>
              </a:cxnLst>
              <a:rect l="0" t="0" r="r" b="b"/>
              <a:pathLst>
                <a:path w="1169" h="1170">
                  <a:moveTo>
                    <a:pt x="1055" y="596"/>
                  </a:moveTo>
                  <a:cubicBezTo>
                    <a:pt x="1101" y="580"/>
                    <a:pt x="1140" y="564"/>
                    <a:pt x="1169" y="551"/>
                  </a:cubicBezTo>
                  <a:cubicBezTo>
                    <a:pt x="1167" y="519"/>
                    <a:pt x="1163" y="487"/>
                    <a:pt x="1156" y="455"/>
                  </a:cubicBezTo>
                  <a:cubicBezTo>
                    <a:pt x="1155" y="452"/>
                    <a:pt x="1154" y="449"/>
                    <a:pt x="1153" y="446"/>
                  </a:cubicBezTo>
                  <a:cubicBezTo>
                    <a:pt x="1121" y="442"/>
                    <a:pt x="1080" y="438"/>
                    <a:pt x="1031" y="436"/>
                  </a:cubicBezTo>
                  <a:cubicBezTo>
                    <a:pt x="1022" y="409"/>
                    <a:pt x="1011" y="384"/>
                    <a:pt x="998" y="359"/>
                  </a:cubicBezTo>
                  <a:cubicBezTo>
                    <a:pt x="1030" y="322"/>
                    <a:pt x="1055" y="290"/>
                    <a:pt x="1074" y="263"/>
                  </a:cubicBezTo>
                  <a:cubicBezTo>
                    <a:pt x="1054" y="233"/>
                    <a:pt x="1032" y="206"/>
                    <a:pt x="1008" y="180"/>
                  </a:cubicBezTo>
                  <a:cubicBezTo>
                    <a:pt x="977" y="193"/>
                    <a:pt x="940" y="210"/>
                    <a:pt x="897" y="233"/>
                  </a:cubicBezTo>
                  <a:cubicBezTo>
                    <a:pt x="876" y="214"/>
                    <a:pt x="853" y="198"/>
                    <a:pt x="829" y="183"/>
                  </a:cubicBezTo>
                  <a:cubicBezTo>
                    <a:pt x="838" y="135"/>
                    <a:pt x="844" y="94"/>
                    <a:pt x="847" y="62"/>
                  </a:cubicBezTo>
                  <a:cubicBezTo>
                    <a:pt x="816" y="46"/>
                    <a:pt x="783" y="33"/>
                    <a:pt x="749" y="23"/>
                  </a:cubicBezTo>
                  <a:cubicBezTo>
                    <a:pt x="729" y="49"/>
                    <a:pt x="705" y="82"/>
                    <a:pt x="679" y="124"/>
                  </a:cubicBezTo>
                  <a:cubicBezTo>
                    <a:pt x="652" y="118"/>
                    <a:pt x="624" y="115"/>
                    <a:pt x="596" y="114"/>
                  </a:cubicBezTo>
                  <a:cubicBezTo>
                    <a:pt x="579" y="68"/>
                    <a:pt x="564" y="30"/>
                    <a:pt x="550" y="0"/>
                  </a:cubicBezTo>
                  <a:cubicBezTo>
                    <a:pt x="518" y="2"/>
                    <a:pt x="486" y="7"/>
                    <a:pt x="454" y="14"/>
                  </a:cubicBezTo>
                  <a:cubicBezTo>
                    <a:pt x="451" y="15"/>
                    <a:pt x="449" y="15"/>
                    <a:pt x="446" y="16"/>
                  </a:cubicBezTo>
                  <a:cubicBezTo>
                    <a:pt x="441" y="49"/>
                    <a:pt x="438" y="89"/>
                    <a:pt x="436" y="139"/>
                  </a:cubicBezTo>
                  <a:cubicBezTo>
                    <a:pt x="409" y="147"/>
                    <a:pt x="383" y="159"/>
                    <a:pt x="359" y="172"/>
                  </a:cubicBezTo>
                  <a:cubicBezTo>
                    <a:pt x="321" y="140"/>
                    <a:pt x="289" y="115"/>
                    <a:pt x="262" y="96"/>
                  </a:cubicBezTo>
                  <a:cubicBezTo>
                    <a:pt x="233" y="115"/>
                    <a:pt x="205" y="137"/>
                    <a:pt x="180" y="162"/>
                  </a:cubicBezTo>
                  <a:cubicBezTo>
                    <a:pt x="192" y="192"/>
                    <a:pt x="210" y="229"/>
                    <a:pt x="232" y="273"/>
                  </a:cubicBezTo>
                  <a:cubicBezTo>
                    <a:pt x="214" y="294"/>
                    <a:pt x="197" y="316"/>
                    <a:pt x="183" y="340"/>
                  </a:cubicBezTo>
                  <a:cubicBezTo>
                    <a:pt x="134" y="331"/>
                    <a:pt x="94" y="325"/>
                    <a:pt x="61" y="323"/>
                  </a:cubicBezTo>
                  <a:cubicBezTo>
                    <a:pt x="45" y="354"/>
                    <a:pt x="32" y="387"/>
                    <a:pt x="22" y="421"/>
                  </a:cubicBezTo>
                  <a:cubicBezTo>
                    <a:pt x="48" y="441"/>
                    <a:pt x="82" y="464"/>
                    <a:pt x="123" y="491"/>
                  </a:cubicBezTo>
                  <a:cubicBezTo>
                    <a:pt x="118" y="518"/>
                    <a:pt x="115" y="546"/>
                    <a:pt x="114" y="574"/>
                  </a:cubicBezTo>
                  <a:cubicBezTo>
                    <a:pt x="68" y="590"/>
                    <a:pt x="30" y="606"/>
                    <a:pt x="0" y="619"/>
                  </a:cubicBezTo>
                  <a:cubicBezTo>
                    <a:pt x="2" y="651"/>
                    <a:pt x="6" y="683"/>
                    <a:pt x="14" y="716"/>
                  </a:cubicBezTo>
                  <a:cubicBezTo>
                    <a:pt x="14" y="718"/>
                    <a:pt x="15" y="721"/>
                    <a:pt x="16" y="724"/>
                  </a:cubicBezTo>
                  <a:cubicBezTo>
                    <a:pt x="48" y="729"/>
                    <a:pt x="89" y="732"/>
                    <a:pt x="138" y="734"/>
                  </a:cubicBezTo>
                  <a:cubicBezTo>
                    <a:pt x="147" y="761"/>
                    <a:pt x="158" y="787"/>
                    <a:pt x="171" y="811"/>
                  </a:cubicBezTo>
                  <a:cubicBezTo>
                    <a:pt x="140" y="848"/>
                    <a:pt x="114" y="880"/>
                    <a:pt x="95" y="907"/>
                  </a:cubicBezTo>
                  <a:cubicBezTo>
                    <a:pt x="115" y="937"/>
                    <a:pt x="137" y="965"/>
                    <a:pt x="161" y="990"/>
                  </a:cubicBezTo>
                  <a:cubicBezTo>
                    <a:pt x="192" y="977"/>
                    <a:pt x="229" y="960"/>
                    <a:pt x="272" y="937"/>
                  </a:cubicBezTo>
                  <a:cubicBezTo>
                    <a:pt x="293" y="956"/>
                    <a:pt x="316" y="972"/>
                    <a:pt x="340" y="987"/>
                  </a:cubicBezTo>
                  <a:cubicBezTo>
                    <a:pt x="331" y="1035"/>
                    <a:pt x="325" y="1076"/>
                    <a:pt x="322" y="1109"/>
                  </a:cubicBezTo>
                  <a:cubicBezTo>
                    <a:pt x="354" y="1124"/>
                    <a:pt x="386" y="1137"/>
                    <a:pt x="420" y="1147"/>
                  </a:cubicBezTo>
                  <a:cubicBezTo>
                    <a:pt x="441" y="1121"/>
                    <a:pt x="464" y="1088"/>
                    <a:pt x="490" y="1046"/>
                  </a:cubicBezTo>
                  <a:cubicBezTo>
                    <a:pt x="517" y="1052"/>
                    <a:pt x="545" y="1055"/>
                    <a:pt x="574" y="1056"/>
                  </a:cubicBezTo>
                  <a:cubicBezTo>
                    <a:pt x="590" y="1102"/>
                    <a:pt x="605" y="1140"/>
                    <a:pt x="619" y="1170"/>
                  </a:cubicBezTo>
                  <a:cubicBezTo>
                    <a:pt x="651" y="1168"/>
                    <a:pt x="683" y="1163"/>
                    <a:pt x="715" y="1156"/>
                  </a:cubicBezTo>
                  <a:cubicBezTo>
                    <a:pt x="718" y="1155"/>
                    <a:pt x="721" y="1155"/>
                    <a:pt x="723" y="1154"/>
                  </a:cubicBezTo>
                  <a:cubicBezTo>
                    <a:pt x="728" y="1121"/>
                    <a:pt x="731" y="1081"/>
                    <a:pt x="733" y="1032"/>
                  </a:cubicBezTo>
                  <a:cubicBezTo>
                    <a:pt x="760" y="1023"/>
                    <a:pt x="786" y="1011"/>
                    <a:pt x="810" y="998"/>
                  </a:cubicBezTo>
                  <a:cubicBezTo>
                    <a:pt x="848" y="1030"/>
                    <a:pt x="880" y="1055"/>
                    <a:pt x="907" y="1074"/>
                  </a:cubicBezTo>
                  <a:cubicBezTo>
                    <a:pt x="936" y="1055"/>
                    <a:pt x="964" y="1033"/>
                    <a:pt x="989" y="1008"/>
                  </a:cubicBezTo>
                  <a:cubicBezTo>
                    <a:pt x="977" y="978"/>
                    <a:pt x="960" y="941"/>
                    <a:pt x="937" y="897"/>
                  </a:cubicBezTo>
                  <a:cubicBezTo>
                    <a:pt x="955" y="876"/>
                    <a:pt x="972" y="854"/>
                    <a:pt x="987" y="830"/>
                  </a:cubicBezTo>
                  <a:cubicBezTo>
                    <a:pt x="1035" y="839"/>
                    <a:pt x="1075" y="845"/>
                    <a:pt x="1108" y="848"/>
                  </a:cubicBezTo>
                  <a:cubicBezTo>
                    <a:pt x="1124" y="816"/>
                    <a:pt x="1137" y="783"/>
                    <a:pt x="1147" y="749"/>
                  </a:cubicBezTo>
                  <a:cubicBezTo>
                    <a:pt x="1121" y="729"/>
                    <a:pt x="1087" y="706"/>
                    <a:pt x="1046" y="679"/>
                  </a:cubicBezTo>
                  <a:cubicBezTo>
                    <a:pt x="1051" y="652"/>
                    <a:pt x="1055" y="624"/>
                    <a:pt x="1055" y="596"/>
                  </a:cubicBezTo>
                  <a:close/>
                  <a:moveTo>
                    <a:pt x="657" y="901"/>
                  </a:moveTo>
                  <a:cubicBezTo>
                    <a:pt x="633" y="906"/>
                    <a:pt x="609" y="909"/>
                    <a:pt x="584" y="909"/>
                  </a:cubicBezTo>
                  <a:cubicBezTo>
                    <a:pt x="512" y="909"/>
                    <a:pt x="441" y="884"/>
                    <a:pt x="384" y="839"/>
                  </a:cubicBezTo>
                  <a:cubicBezTo>
                    <a:pt x="326" y="794"/>
                    <a:pt x="285" y="729"/>
                    <a:pt x="269" y="657"/>
                  </a:cubicBezTo>
                  <a:cubicBezTo>
                    <a:pt x="250" y="573"/>
                    <a:pt x="264" y="486"/>
                    <a:pt x="310" y="413"/>
                  </a:cubicBezTo>
                  <a:cubicBezTo>
                    <a:pt x="356" y="340"/>
                    <a:pt x="428" y="289"/>
                    <a:pt x="512" y="270"/>
                  </a:cubicBezTo>
                  <a:cubicBezTo>
                    <a:pt x="536" y="264"/>
                    <a:pt x="561" y="261"/>
                    <a:pt x="585" y="261"/>
                  </a:cubicBezTo>
                  <a:cubicBezTo>
                    <a:pt x="657" y="261"/>
                    <a:pt x="728" y="286"/>
                    <a:pt x="785" y="331"/>
                  </a:cubicBezTo>
                  <a:cubicBezTo>
                    <a:pt x="843" y="376"/>
                    <a:pt x="884" y="441"/>
                    <a:pt x="900" y="513"/>
                  </a:cubicBezTo>
                  <a:cubicBezTo>
                    <a:pt x="940" y="687"/>
                    <a:pt x="831" y="861"/>
                    <a:pt x="657" y="901"/>
                  </a:cubicBezTo>
                  <a:close/>
                </a:path>
              </a:pathLst>
            </a:custGeom>
            <a:solidFill>
              <a:schemeClr val="accent1"/>
            </a:solidFill>
            <a:ln>
              <a:noFill/>
            </a:ln>
          </p:spPr>
          <p:txBody>
            <a:bodyPr vert="horz" wrap="square" lIns="68580" tIns="34290" rIns="68580" bIns="34290" numCol="1" anchor="t" anchorCtr="0" compatLnSpc="1">
              <a:prstTxWarp prst="textNoShape">
                <a:avLst/>
              </a:prstTxWarp>
            </a:bodyPr>
            <a:lstStyle/>
            <a:p>
              <a:endParaRPr lang="id-ID" sz="1350"/>
            </a:p>
          </p:txBody>
        </p:sp>
      </p:grpSp>
      <p:grpSp>
        <p:nvGrpSpPr>
          <p:cNvPr id="90" name="Group 89"/>
          <p:cNvGrpSpPr/>
          <p:nvPr/>
        </p:nvGrpSpPr>
        <p:grpSpPr>
          <a:xfrm>
            <a:off x="2237177" y="3443810"/>
            <a:ext cx="2812598" cy="2814629"/>
            <a:chOff x="1455738" y="2371725"/>
            <a:chExt cx="2198688" cy="2200275"/>
          </a:xfrm>
        </p:grpSpPr>
        <p:sp>
          <p:nvSpPr>
            <p:cNvPr id="91" name="Freeform 90"/>
            <p:cNvSpPr>
              <a:spLocks/>
            </p:cNvSpPr>
            <p:nvPr/>
          </p:nvSpPr>
          <p:spPr bwMode="auto">
            <a:xfrm>
              <a:off x="2035175" y="2967038"/>
              <a:ext cx="1071563" cy="1009650"/>
            </a:xfrm>
            <a:custGeom>
              <a:avLst/>
              <a:gdLst>
                <a:gd name="T0" fmla="*/ 277 w 570"/>
                <a:gd name="T1" fmla="*/ 0 h 536"/>
                <a:gd name="T2" fmla="*/ 217 w 570"/>
                <a:gd name="T3" fmla="*/ 7 h 536"/>
                <a:gd name="T4" fmla="*/ 50 w 570"/>
                <a:gd name="T5" fmla="*/ 126 h 536"/>
                <a:gd name="T6" fmla="*/ 16 w 570"/>
                <a:gd name="T7" fmla="*/ 328 h 536"/>
                <a:gd name="T8" fmla="*/ 276 w 570"/>
                <a:gd name="T9" fmla="*/ 536 h 536"/>
                <a:gd name="T10" fmla="*/ 336 w 570"/>
                <a:gd name="T11" fmla="*/ 529 h 536"/>
                <a:gd name="T12" fmla="*/ 538 w 570"/>
                <a:gd name="T13" fmla="*/ 208 h 536"/>
                <a:gd name="T14" fmla="*/ 277 w 570"/>
                <a:gd name="T15" fmla="*/ 0 h 536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</a:cxnLst>
              <a:rect l="0" t="0" r="r" b="b"/>
              <a:pathLst>
                <a:path w="570" h="536">
                  <a:moveTo>
                    <a:pt x="277" y="0"/>
                  </a:moveTo>
                  <a:cubicBezTo>
                    <a:pt x="257" y="0"/>
                    <a:pt x="237" y="3"/>
                    <a:pt x="217" y="7"/>
                  </a:cubicBezTo>
                  <a:cubicBezTo>
                    <a:pt x="147" y="23"/>
                    <a:pt x="88" y="65"/>
                    <a:pt x="50" y="126"/>
                  </a:cubicBezTo>
                  <a:cubicBezTo>
                    <a:pt x="12" y="186"/>
                    <a:pt x="0" y="258"/>
                    <a:pt x="16" y="328"/>
                  </a:cubicBezTo>
                  <a:cubicBezTo>
                    <a:pt x="44" y="450"/>
                    <a:pt x="151" y="536"/>
                    <a:pt x="276" y="536"/>
                  </a:cubicBezTo>
                  <a:cubicBezTo>
                    <a:pt x="296" y="536"/>
                    <a:pt x="316" y="533"/>
                    <a:pt x="336" y="529"/>
                  </a:cubicBezTo>
                  <a:cubicBezTo>
                    <a:pt x="480" y="496"/>
                    <a:pt x="570" y="352"/>
                    <a:pt x="538" y="208"/>
                  </a:cubicBezTo>
                  <a:cubicBezTo>
                    <a:pt x="510" y="86"/>
                    <a:pt x="402" y="0"/>
                    <a:pt x="277" y="0"/>
                  </a:cubicBezTo>
                  <a:close/>
                </a:path>
              </a:pathLst>
            </a:custGeom>
            <a:solidFill>
              <a:schemeClr val="accent2"/>
            </a:solidFill>
            <a:ln>
              <a:noFill/>
            </a:ln>
          </p:spPr>
          <p:txBody>
            <a:bodyPr vert="horz" wrap="square" lIns="68580" tIns="34290" rIns="68580" bIns="34290" numCol="1" anchor="t" anchorCtr="0" compatLnSpc="1">
              <a:prstTxWarp prst="textNoShape">
                <a:avLst/>
              </a:prstTxWarp>
            </a:bodyPr>
            <a:lstStyle/>
            <a:p>
              <a:endParaRPr lang="id-ID" sz="1350"/>
            </a:p>
          </p:txBody>
        </p:sp>
        <p:sp>
          <p:nvSpPr>
            <p:cNvPr id="92" name="Freeform 91"/>
            <p:cNvSpPr>
              <a:spLocks noEditPoints="1"/>
            </p:cNvSpPr>
            <p:nvPr/>
          </p:nvSpPr>
          <p:spPr bwMode="auto">
            <a:xfrm>
              <a:off x="1455738" y="2371725"/>
              <a:ext cx="2198688" cy="2200275"/>
            </a:xfrm>
            <a:custGeom>
              <a:avLst/>
              <a:gdLst>
                <a:gd name="T0" fmla="*/ 1055 w 1169"/>
                <a:gd name="T1" fmla="*/ 596 h 1170"/>
                <a:gd name="T2" fmla="*/ 1169 w 1169"/>
                <a:gd name="T3" fmla="*/ 551 h 1170"/>
                <a:gd name="T4" fmla="*/ 1156 w 1169"/>
                <a:gd name="T5" fmla="*/ 455 h 1170"/>
                <a:gd name="T6" fmla="*/ 1153 w 1169"/>
                <a:gd name="T7" fmla="*/ 446 h 1170"/>
                <a:gd name="T8" fmla="*/ 1031 w 1169"/>
                <a:gd name="T9" fmla="*/ 436 h 1170"/>
                <a:gd name="T10" fmla="*/ 998 w 1169"/>
                <a:gd name="T11" fmla="*/ 359 h 1170"/>
                <a:gd name="T12" fmla="*/ 1074 w 1169"/>
                <a:gd name="T13" fmla="*/ 263 h 1170"/>
                <a:gd name="T14" fmla="*/ 1008 w 1169"/>
                <a:gd name="T15" fmla="*/ 180 h 1170"/>
                <a:gd name="T16" fmla="*/ 897 w 1169"/>
                <a:gd name="T17" fmla="*/ 233 h 1170"/>
                <a:gd name="T18" fmla="*/ 829 w 1169"/>
                <a:gd name="T19" fmla="*/ 183 h 1170"/>
                <a:gd name="T20" fmla="*/ 847 w 1169"/>
                <a:gd name="T21" fmla="*/ 62 h 1170"/>
                <a:gd name="T22" fmla="*/ 749 w 1169"/>
                <a:gd name="T23" fmla="*/ 23 h 1170"/>
                <a:gd name="T24" fmla="*/ 679 w 1169"/>
                <a:gd name="T25" fmla="*/ 124 h 1170"/>
                <a:gd name="T26" fmla="*/ 596 w 1169"/>
                <a:gd name="T27" fmla="*/ 114 h 1170"/>
                <a:gd name="T28" fmla="*/ 550 w 1169"/>
                <a:gd name="T29" fmla="*/ 0 h 1170"/>
                <a:gd name="T30" fmla="*/ 454 w 1169"/>
                <a:gd name="T31" fmla="*/ 14 h 1170"/>
                <a:gd name="T32" fmla="*/ 446 w 1169"/>
                <a:gd name="T33" fmla="*/ 16 h 1170"/>
                <a:gd name="T34" fmla="*/ 436 w 1169"/>
                <a:gd name="T35" fmla="*/ 139 h 1170"/>
                <a:gd name="T36" fmla="*/ 359 w 1169"/>
                <a:gd name="T37" fmla="*/ 172 h 1170"/>
                <a:gd name="T38" fmla="*/ 262 w 1169"/>
                <a:gd name="T39" fmla="*/ 96 h 1170"/>
                <a:gd name="T40" fmla="*/ 180 w 1169"/>
                <a:gd name="T41" fmla="*/ 162 h 1170"/>
                <a:gd name="T42" fmla="*/ 232 w 1169"/>
                <a:gd name="T43" fmla="*/ 273 h 1170"/>
                <a:gd name="T44" fmla="*/ 183 w 1169"/>
                <a:gd name="T45" fmla="*/ 340 h 1170"/>
                <a:gd name="T46" fmla="*/ 61 w 1169"/>
                <a:gd name="T47" fmla="*/ 323 h 1170"/>
                <a:gd name="T48" fmla="*/ 22 w 1169"/>
                <a:gd name="T49" fmla="*/ 421 h 1170"/>
                <a:gd name="T50" fmla="*/ 123 w 1169"/>
                <a:gd name="T51" fmla="*/ 491 h 1170"/>
                <a:gd name="T52" fmla="*/ 114 w 1169"/>
                <a:gd name="T53" fmla="*/ 574 h 1170"/>
                <a:gd name="T54" fmla="*/ 0 w 1169"/>
                <a:gd name="T55" fmla="*/ 619 h 1170"/>
                <a:gd name="T56" fmla="*/ 14 w 1169"/>
                <a:gd name="T57" fmla="*/ 716 h 1170"/>
                <a:gd name="T58" fmla="*/ 16 w 1169"/>
                <a:gd name="T59" fmla="*/ 724 h 1170"/>
                <a:gd name="T60" fmla="*/ 138 w 1169"/>
                <a:gd name="T61" fmla="*/ 734 h 1170"/>
                <a:gd name="T62" fmla="*/ 171 w 1169"/>
                <a:gd name="T63" fmla="*/ 811 h 1170"/>
                <a:gd name="T64" fmla="*/ 95 w 1169"/>
                <a:gd name="T65" fmla="*/ 907 h 1170"/>
                <a:gd name="T66" fmla="*/ 161 w 1169"/>
                <a:gd name="T67" fmla="*/ 990 h 1170"/>
                <a:gd name="T68" fmla="*/ 272 w 1169"/>
                <a:gd name="T69" fmla="*/ 937 h 1170"/>
                <a:gd name="T70" fmla="*/ 340 w 1169"/>
                <a:gd name="T71" fmla="*/ 987 h 1170"/>
                <a:gd name="T72" fmla="*/ 322 w 1169"/>
                <a:gd name="T73" fmla="*/ 1109 h 1170"/>
                <a:gd name="T74" fmla="*/ 420 w 1169"/>
                <a:gd name="T75" fmla="*/ 1147 h 1170"/>
                <a:gd name="T76" fmla="*/ 490 w 1169"/>
                <a:gd name="T77" fmla="*/ 1046 h 1170"/>
                <a:gd name="T78" fmla="*/ 574 w 1169"/>
                <a:gd name="T79" fmla="*/ 1056 h 1170"/>
                <a:gd name="T80" fmla="*/ 619 w 1169"/>
                <a:gd name="T81" fmla="*/ 1170 h 1170"/>
                <a:gd name="T82" fmla="*/ 715 w 1169"/>
                <a:gd name="T83" fmla="*/ 1156 h 1170"/>
                <a:gd name="T84" fmla="*/ 723 w 1169"/>
                <a:gd name="T85" fmla="*/ 1154 h 1170"/>
                <a:gd name="T86" fmla="*/ 733 w 1169"/>
                <a:gd name="T87" fmla="*/ 1032 h 1170"/>
                <a:gd name="T88" fmla="*/ 810 w 1169"/>
                <a:gd name="T89" fmla="*/ 998 h 1170"/>
                <a:gd name="T90" fmla="*/ 907 w 1169"/>
                <a:gd name="T91" fmla="*/ 1074 h 1170"/>
                <a:gd name="T92" fmla="*/ 989 w 1169"/>
                <a:gd name="T93" fmla="*/ 1008 h 1170"/>
                <a:gd name="T94" fmla="*/ 937 w 1169"/>
                <a:gd name="T95" fmla="*/ 897 h 1170"/>
                <a:gd name="T96" fmla="*/ 987 w 1169"/>
                <a:gd name="T97" fmla="*/ 830 h 1170"/>
                <a:gd name="T98" fmla="*/ 1108 w 1169"/>
                <a:gd name="T99" fmla="*/ 848 h 1170"/>
                <a:gd name="T100" fmla="*/ 1147 w 1169"/>
                <a:gd name="T101" fmla="*/ 749 h 1170"/>
                <a:gd name="T102" fmla="*/ 1046 w 1169"/>
                <a:gd name="T103" fmla="*/ 679 h 1170"/>
                <a:gd name="T104" fmla="*/ 1055 w 1169"/>
                <a:gd name="T105" fmla="*/ 596 h 1170"/>
                <a:gd name="T106" fmla="*/ 657 w 1169"/>
                <a:gd name="T107" fmla="*/ 901 h 1170"/>
                <a:gd name="T108" fmla="*/ 584 w 1169"/>
                <a:gd name="T109" fmla="*/ 909 h 1170"/>
                <a:gd name="T110" fmla="*/ 384 w 1169"/>
                <a:gd name="T111" fmla="*/ 839 h 1170"/>
                <a:gd name="T112" fmla="*/ 269 w 1169"/>
                <a:gd name="T113" fmla="*/ 657 h 1170"/>
                <a:gd name="T114" fmla="*/ 310 w 1169"/>
                <a:gd name="T115" fmla="*/ 413 h 1170"/>
                <a:gd name="T116" fmla="*/ 512 w 1169"/>
                <a:gd name="T117" fmla="*/ 270 h 1170"/>
                <a:gd name="T118" fmla="*/ 585 w 1169"/>
                <a:gd name="T119" fmla="*/ 261 h 1170"/>
                <a:gd name="T120" fmla="*/ 785 w 1169"/>
                <a:gd name="T121" fmla="*/ 331 h 1170"/>
                <a:gd name="T122" fmla="*/ 900 w 1169"/>
                <a:gd name="T123" fmla="*/ 513 h 1170"/>
                <a:gd name="T124" fmla="*/ 657 w 1169"/>
                <a:gd name="T125" fmla="*/ 901 h 1170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  <a:cxn ang="0">
                  <a:pos x="T28" y="T29"/>
                </a:cxn>
                <a:cxn ang="0">
                  <a:pos x="T30" y="T31"/>
                </a:cxn>
                <a:cxn ang="0">
                  <a:pos x="T32" y="T33"/>
                </a:cxn>
                <a:cxn ang="0">
                  <a:pos x="T34" y="T35"/>
                </a:cxn>
                <a:cxn ang="0">
                  <a:pos x="T36" y="T37"/>
                </a:cxn>
                <a:cxn ang="0">
                  <a:pos x="T38" y="T39"/>
                </a:cxn>
                <a:cxn ang="0">
                  <a:pos x="T40" y="T41"/>
                </a:cxn>
                <a:cxn ang="0">
                  <a:pos x="T42" y="T43"/>
                </a:cxn>
                <a:cxn ang="0">
                  <a:pos x="T44" y="T45"/>
                </a:cxn>
                <a:cxn ang="0">
                  <a:pos x="T46" y="T47"/>
                </a:cxn>
                <a:cxn ang="0">
                  <a:pos x="T48" y="T49"/>
                </a:cxn>
                <a:cxn ang="0">
                  <a:pos x="T50" y="T51"/>
                </a:cxn>
                <a:cxn ang="0">
                  <a:pos x="T52" y="T53"/>
                </a:cxn>
                <a:cxn ang="0">
                  <a:pos x="T54" y="T55"/>
                </a:cxn>
                <a:cxn ang="0">
                  <a:pos x="T56" y="T57"/>
                </a:cxn>
                <a:cxn ang="0">
                  <a:pos x="T58" y="T59"/>
                </a:cxn>
                <a:cxn ang="0">
                  <a:pos x="T60" y="T61"/>
                </a:cxn>
                <a:cxn ang="0">
                  <a:pos x="T62" y="T63"/>
                </a:cxn>
                <a:cxn ang="0">
                  <a:pos x="T64" y="T65"/>
                </a:cxn>
                <a:cxn ang="0">
                  <a:pos x="T66" y="T67"/>
                </a:cxn>
                <a:cxn ang="0">
                  <a:pos x="T68" y="T69"/>
                </a:cxn>
                <a:cxn ang="0">
                  <a:pos x="T70" y="T71"/>
                </a:cxn>
                <a:cxn ang="0">
                  <a:pos x="T72" y="T73"/>
                </a:cxn>
                <a:cxn ang="0">
                  <a:pos x="T74" y="T75"/>
                </a:cxn>
                <a:cxn ang="0">
                  <a:pos x="T76" y="T77"/>
                </a:cxn>
                <a:cxn ang="0">
                  <a:pos x="T78" y="T79"/>
                </a:cxn>
                <a:cxn ang="0">
                  <a:pos x="T80" y="T81"/>
                </a:cxn>
                <a:cxn ang="0">
                  <a:pos x="T82" y="T83"/>
                </a:cxn>
                <a:cxn ang="0">
                  <a:pos x="T84" y="T85"/>
                </a:cxn>
                <a:cxn ang="0">
                  <a:pos x="T86" y="T87"/>
                </a:cxn>
                <a:cxn ang="0">
                  <a:pos x="T88" y="T89"/>
                </a:cxn>
                <a:cxn ang="0">
                  <a:pos x="T90" y="T91"/>
                </a:cxn>
                <a:cxn ang="0">
                  <a:pos x="T92" y="T93"/>
                </a:cxn>
                <a:cxn ang="0">
                  <a:pos x="T94" y="T95"/>
                </a:cxn>
                <a:cxn ang="0">
                  <a:pos x="T96" y="T97"/>
                </a:cxn>
                <a:cxn ang="0">
                  <a:pos x="T98" y="T99"/>
                </a:cxn>
                <a:cxn ang="0">
                  <a:pos x="T100" y="T101"/>
                </a:cxn>
                <a:cxn ang="0">
                  <a:pos x="T102" y="T103"/>
                </a:cxn>
                <a:cxn ang="0">
                  <a:pos x="T104" y="T105"/>
                </a:cxn>
                <a:cxn ang="0">
                  <a:pos x="T106" y="T107"/>
                </a:cxn>
                <a:cxn ang="0">
                  <a:pos x="T108" y="T109"/>
                </a:cxn>
                <a:cxn ang="0">
                  <a:pos x="T110" y="T111"/>
                </a:cxn>
                <a:cxn ang="0">
                  <a:pos x="T112" y="T113"/>
                </a:cxn>
                <a:cxn ang="0">
                  <a:pos x="T114" y="T115"/>
                </a:cxn>
                <a:cxn ang="0">
                  <a:pos x="T116" y="T117"/>
                </a:cxn>
                <a:cxn ang="0">
                  <a:pos x="T118" y="T119"/>
                </a:cxn>
                <a:cxn ang="0">
                  <a:pos x="T120" y="T121"/>
                </a:cxn>
                <a:cxn ang="0">
                  <a:pos x="T122" y="T123"/>
                </a:cxn>
                <a:cxn ang="0">
                  <a:pos x="T124" y="T125"/>
                </a:cxn>
              </a:cxnLst>
              <a:rect l="0" t="0" r="r" b="b"/>
              <a:pathLst>
                <a:path w="1169" h="1170">
                  <a:moveTo>
                    <a:pt x="1055" y="596"/>
                  </a:moveTo>
                  <a:cubicBezTo>
                    <a:pt x="1101" y="580"/>
                    <a:pt x="1140" y="564"/>
                    <a:pt x="1169" y="551"/>
                  </a:cubicBezTo>
                  <a:cubicBezTo>
                    <a:pt x="1167" y="519"/>
                    <a:pt x="1163" y="487"/>
                    <a:pt x="1156" y="455"/>
                  </a:cubicBezTo>
                  <a:cubicBezTo>
                    <a:pt x="1155" y="452"/>
                    <a:pt x="1154" y="449"/>
                    <a:pt x="1153" y="446"/>
                  </a:cubicBezTo>
                  <a:cubicBezTo>
                    <a:pt x="1121" y="442"/>
                    <a:pt x="1080" y="438"/>
                    <a:pt x="1031" y="436"/>
                  </a:cubicBezTo>
                  <a:cubicBezTo>
                    <a:pt x="1022" y="409"/>
                    <a:pt x="1011" y="384"/>
                    <a:pt x="998" y="359"/>
                  </a:cubicBezTo>
                  <a:cubicBezTo>
                    <a:pt x="1030" y="322"/>
                    <a:pt x="1055" y="290"/>
                    <a:pt x="1074" y="263"/>
                  </a:cubicBezTo>
                  <a:cubicBezTo>
                    <a:pt x="1054" y="233"/>
                    <a:pt x="1032" y="206"/>
                    <a:pt x="1008" y="180"/>
                  </a:cubicBezTo>
                  <a:cubicBezTo>
                    <a:pt x="977" y="193"/>
                    <a:pt x="940" y="210"/>
                    <a:pt x="897" y="233"/>
                  </a:cubicBezTo>
                  <a:cubicBezTo>
                    <a:pt x="876" y="214"/>
                    <a:pt x="853" y="198"/>
                    <a:pt x="829" y="183"/>
                  </a:cubicBezTo>
                  <a:cubicBezTo>
                    <a:pt x="838" y="135"/>
                    <a:pt x="844" y="94"/>
                    <a:pt x="847" y="62"/>
                  </a:cubicBezTo>
                  <a:cubicBezTo>
                    <a:pt x="816" y="46"/>
                    <a:pt x="783" y="33"/>
                    <a:pt x="749" y="23"/>
                  </a:cubicBezTo>
                  <a:cubicBezTo>
                    <a:pt x="729" y="49"/>
                    <a:pt x="705" y="82"/>
                    <a:pt x="679" y="124"/>
                  </a:cubicBezTo>
                  <a:cubicBezTo>
                    <a:pt x="652" y="118"/>
                    <a:pt x="624" y="115"/>
                    <a:pt x="596" y="114"/>
                  </a:cubicBezTo>
                  <a:cubicBezTo>
                    <a:pt x="579" y="68"/>
                    <a:pt x="564" y="30"/>
                    <a:pt x="550" y="0"/>
                  </a:cubicBezTo>
                  <a:cubicBezTo>
                    <a:pt x="518" y="2"/>
                    <a:pt x="486" y="7"/>
                    <a:pt x="454" y="14"/>
                  </a:cubicBezTo>
                  <a:cubicBezTo>
                    <a:pt x="451" y="15"/>
                    <a:pt x="449" y="15"/>
                    <a:pt x="446" y="16"/>
                  </a:cubicBezTo>
                  <a:cubicBezTo>
                    <a:pt x="441" y="49"/>
                    <a:pt x="438" y="89"/>
                    <a:pt x="436" y="139"/>
                  </a:cubicBezTo>
                  <a:cubicBezTo>
                    <a:pt x="409" y="147"/>
                    <a:pt x="383" y="159"/>
                    <a:pt x="359" y="172"/>
                  </a:cubicBezTo>
                  <a:cubicBezTo>
                    <a:pt x="321" y="140"/>
                    <a:pt x="289" y="115"/>
                    <a:pt x="262" y="96"/>
                  </a:cubicBezTo>
                  <a:cubicBezTo>
                    <a:pt x="233" y="115"/>
                    <a:pt x="205" y="137"/>
                    <a:pt x="180" y="162"/>
                  </a:cubicBezTo>
                  <a:cubicBezTo>
                    <a:pt x="192" y="192"/>
                    <a:pt x="210" y="229"/>
                    <a:pt x="232" y="273"/>
                  </a:cubicBezTo>
                  <a:cubicBezTo>
                    <a:pt x="214" y="294"/>
                    <a:pt x="197" y="316"/>
                    <a:pt x="183" y="340"/>
                  </a:cubicBezTo>
                  <a:cubicBezTo>
                    <a:pt x="134" y="331"/>
                    <a:pt x="94" y="325"/>
                    <a:pt x="61" y="323"/>
                  </a:cubicBezTo>
                  <a:cubicBezTo>
                    <a:pt x="45" y="354"/>
                    <a:pt x="32" y="387"/>
                    <a:pt x="22" y="421"/>
                  </a:cubicBezTo>
                  <a:cubicBezTo>
                    <a:pt x="48" y="441"/>
                    <a:pt x="82" y="464"/>
                    <a:pt x="123" y="491"/>
                  </a:cubicBezTo>
                  <a:cubicBezTo>
                    <a:pt x="118" y="518"/>
                    <a:pt x="115" y="546"/>
                    <a:pt x="114" y="574"/>
                  </a:cubicBezTo>
                  <a:cubicBezTo>
                    <a:pt x="68" y="590"/>
                    <a:pt x="30" y="606"/>
                    <a:pt x="0" y="619"/>
                  </a:cubicBezTo>
                  <a:cubicBezTo>
                    <a:pt x="2" y="651"/>
                    <a:pt x="6" y="683"/>
                    <a:pt x="14" y="716"/>
                  </a:cubicBezTo>
                  <a:cubicBezTo>
                    <a:pt x="14" y="718"/>
                    <a:pt x="15" y="721"/>
                    <a:pt x="16" y="724"/>
                  </a:cubicBezTo>
                  <a:cubicBezTo>
                    <a:pt x="48" y="729"/>
                    <a:pt x="89" y="732"/>
                    <a:pt x="138" y="734"/>
                  </a:cubicBezTo>
                  <a:cubicBezTo>
                    <a:pt x="147" y="761"/>
                    <a:pt x="158" y="787"/>
                    <a:pt x="171" y="811"/>
                  </a:cubicBezTo>
                  <a:cubicBezTo>
                    <a:pt x="140" y="848"/>
                    <a:pt x="114" y="880"/>
                    <a:pt x="95" y="907"/>
                  </a:cubicBezTo>
                  <a:cubicBezTo>
                    <a:pt x="115" y="937"/>
                    <a:pt x="137" y="965"/>
                    <a:pt x="161" y="990"/>
                  </a:cubicBezTo>
                  <a:cubicBezTo>
                    <a:pt x="192" y="977"/>
                    <a:pt x="229" y="960"/>
                    <a:pt x="272" y="937"/>
                  </a:cubicBezTo>
                  <a:cubicBezTo>
                    <a:pt x="293" y="956"/>
                    <a:pt x="316" y="972"/>
                    <a:pt x="340" y="987"/>
                  </a:cubicBezTo>
                  <a:cubicBezTo>
                    <a:pt x="331" y="1035"/>
                    <a:pt x="325" y="1076"/>
                    <a:pt x="322" y="1109"/>
                  </a:cubicBezTo>
                  <a:cubicBezTo>
                    <a:pt x="354" y="1124"/>
                    <a:pt x="386" y="1137"/>
                    <a:pt x="420" y="1147"/>
                  </a:cubicBezTo>
                  <a:cubicBezTo>
                    <a:pt x="441" y="1121"/>
                    <a:pt x="464" y="1088"/>
                    <a:pt x="490" y="1046"/>
                  </a:cubicBezTo>
                  <a:cubicBezTo>
                    <a:pt x="517" y="1052"/>
                    <a:pt x="545" y="1055"/>
                    <a:pt x="574" y="1056"/>
                  </a:cubicBezTo>
                  <a:cubicBezTo>
                    <a:pt x="590" y="1102"/>
                    <a:pt x="605" y="1140"/>
                    <a:pt x="619" y="1170"/>
                  </a:cubicBezTo>
                  <a:cubicBezTo>
                    <a:pt x="651" y="1168"/>
                    <a:pt x="683" y="1163"/>
                    <a:pt x="715" y="1156"/>
                  </a:cubicBezTo>
                  <a:cubicBezTo>
                    <a:pt x="718" y="1155"/>
                    <a:pt x="721" y="1155"/>
                    <a:pt x="723" y="1154"/>
                  </a:cubicBezTo>
                  <a:cubicBezTo>
                    <a:pt x="728" y="1121"/>
                    <a:pt x="731" y="1081"/>
                    <a:pt x="733" y="1032"/>
                  </a:cubicBezTo>
                  <a:cubicBezTo>
                    <a:pt x="760" y="1023"/>
                    <a:pt x="786" y="1011"/>
                    <a:pt x="810" y="998"/>
                  </a:cubicBezTo>
                  <a:cubicBezTo>
                    <a:pt x="848" y="1030"/>
                    <a:pt x="880" y="1055"/>
                    <a:pt x="907" y="1074"/>
                  </a:cubicBezTo>
                  <a:cubicBezTo>
                    <a:pt x="936" y="1055"/>
                    <a:pt x="964" y="1033"/>
                    <a:pt x="989" y="1008"/>
                  </a:cubicBezTo>
                  <a:cubicBezTo>
                    <a:pt x="977" y="978"/>
                    <a:pt x="960" y="941"/>
                    <a:pt x="937" y="897"/>
                  </a:cubicBezTo>
                  <a:cubicBezTo>
                    <a:pt x="955" y="876"/>
                    <a:pt x="972" y="854"/>
                    <a:pt x="987" y="830"/>
                  </a:cubicBezTo>
                  <a:cubicBezTo>
                    <a:pt x="1035" y="839"/>
                    <a:pt x="1075" y="845"/>
                    <a:pt x="1108" y="848"/>
                  </a:cubicBezTo>
                  <a:cubicBezTo>
                    <a:pt x="1124" y="816"/>
                    <a:pt x="1137" y="783"/>
                    <a:pt x="1147" y="749"/>
                  </a:cubicBezTo>
                  <a:cubicBezTo>
                    <a:pt x="1121" y="729"/>
                    <a:pt x="1087" y="706"/>
                    <a:pt x="1046" y="679"/>
                  </a:cubicBezTo>
                  <a:cubicBezTo>
                    <a:pt x="1051" y="652"/>
                    <a:pt x="1055" y="624"/>
                    <a:pt x="1055" y="596"/>
                  </a:cubicBezTo>
                  <a:close/>
                  <a:moveTo>
                    <a:pt x="657" y="901"/>
                  </a:moveTo>
                  <a:cubicBezTo>
                    <a:pt x="633" y="906"/>
                    <a:pt x="609" y="909"/>
                    <a:pt x="584" y="909"/>
                  </a:cubicBezTo>
                  <a:cubicBezTo>
                    <a:pt x="512" y="909"/>
                    <a:pt x="441" y="884"/>
                    <a:pt x="384" y="839"/>
                  </a:cubicBezTo>
                  <a:cubicBezTo>
                    <a:pt x="326" y="794"/>
                    <a:pt x="285" y="729"/>
                    <a:pt x="269" y="657"/>
                  </a:cubicBezTo>
                  <a:cubicBezTo>
                    <a:pt x="250" y="573"/>
                    <a:pt x="264" y="486"/>
                    <a:pt x="310" y="413"/>
                  </a:cubicBezTo>
                  <a:cubicBezTo>
                    <a:pt x="356" y="340"/>
                    <a:pt x="428" y="289"/>
                    <a:pt x="512" y="270"/>
                  </a:cubicBezTo>
                  <a:cubicBezTo>
                    <a:pt x="536" y="264"/>
                    <a:pt x="561" y="261"/>
                    <a:pt x="585" y="261"/>
                  </a:cubicBezTo>
                  <a:cubicBezTo>
                    <a:pt x="657" y="261"/>
                    <a:pt x="728" y="286"/>
                    <a:pt x="785" y="331"/>
                  </a:cubicBezTo>
                  <a:cubicBezTo>
                    <a:pt x="843" y="376"/>
                    <a:pt x="884" y="441"/>
                    <a:pt x="900" y="513"/>
                  </a:cubicBezTo>
                  <a:cubicBezTo>
                    <a:pt x="940" y="687"/>
                    <a:pt x="831" y="861"/>
                    <a:pt x="657" y="901"/>
                  </a:cubicBezTo>
                  <a:close/>
                </a:path>
              </a:pathLst>
            </a:custGeom>
            <a:solidFill>
              <a:schemeClr val="accent2"/>
            </a:solidFill>
            <a:ln>
              <a:noFill/>
            </a:ln>
          </p:spPr>
          <p:txBody>
            <a:bodyPr vert="horz" wrap="square" lIns="68580" tIns="34290" rIns="68580" bIns="34290" numCol="1" anchor="t" anchorCtr="0" compatLnSpc="1">
              <a:prstTxWarp prst="textNoShape">
                <a:avLst/>
              </a:prstTxWarp>
            </a:bodyPr>
            <a:lstStyle/>
            <a:p>
              <a:endParaRPr lang="id-ID" sz="1350"/>
            </a:p>
          </p:txBody>
        </p:sp>
      </p:grpSp>
      <p:grpSp>
        <p:nvGrpSpPr>
          <p:cNvPr id="93" name="Group 92"/>
          <p:cNvGrpSpPr/>
          <p:nvPr/>
        </p:nvGrpSpPr>
        <p:grpSpPr>
          <a:xfrm>
            <a:off x="4877587" y="4473491"/>
            <a:ext cx="1927751" cy="1929143"/>
            <a:chOff x="1455738" y="2371725"/>
            <a:chExt cx="2198688" cy="2200275"/>
          </a:xfrm>
        </p:grpSpPr>
        <p:sp>
          <p:nvSpPr>
            <p:cNvPr id="94" name="Freeform 93"/>
            <p:cNvSpPr>
              <a:spLocks/>
            </p:cNvSpPr>
            <p:nvPr/>
          </p:nvSpPr>
          <p:spPr bwMode="auto">
            <a:xfrm>
              <a:off x="2035175" y="2967038"/>
              <a:ext cx="1071563" cy="1009650"/>
            </a:xfrm>
            <a:custGeom>
              <a:avLst/>
              <a:gdLst>
                <a:gd name="T0" fmla="*/ 277 w 570"/>
                <a:gd name="T1" fmla="*/ 0 h 536"/>
                <a:gd name="T2" fmla="*/ 217 w 570"/>
                <a:gd name="T3" fmla="*/ 7 h 536"/>
                <a:gd name="T4" fmla="*/ 50 w 570"/>
                <a:gd name="T5" fmla="*/ 126 h 536"/>
                <a:gd name="T6" fmla="*/ 16 w 570"/>
                <a:gd name="T7" fmla="*/ 328 h 536"/>
                <a:gd name="T8" fmla="*/ 276 w 570"/>
                <a:gd name="T9" fmla="*/ 536 h 536"/>
                <a:gd name="T10" fmla="*/ 336 w 570"/>
                <a:gd name="T11" fmla="*/ 529 h 536"/>
                <a:gd name="T12" fmla="*/ 538 w 570"/>
                <a:gd name="T13" fmla="*/ 208 h 536"/>
                <a:gd name="T14" fmla="*/ 277 w 570"/>
                <a:gd name="T15" fmla="*/ 0 h 536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</a:cxnLst>
              <a:rect l="0" t="0" r="r" b="b"/>
              <a:pathLst>
                <a:path w="570" h="536">
                  <a:moveTo>
                    <a:pt x="277" y="0"/>
                  </a:moveTo>
                  <a:cubicBezTo>
                    <a:pt x="257" y="0"/>
                    <a:pt x="237" y="3"/>
                    <a:pt x="217" y="7"/>
                  </a:cubicBezTo>
                  <a:cubicBezTo>
                    <a:pt x="147" y="23"/>
                    <a:pt x="88" y="65"/>
                    <a:pt x="50" y="126"/>
                  </a:cubicBezTo>
                  <a:cubicBezTo>
                    <a:pt x="12" y="186"/>
                    <a:pt x="0" y="258"/>
                    <a:pt x="16" y="328"/>
                  </a:cubicBezTo>
                  <a:cubicBezTo>
                    <a:pt x="44" y="450"/>
                    <a:pt x="151" y="536"/>
                    <a:pt x="276" y="536"/>
                  </a:cubicBezTo>
                  <a:cubicBezTo>
                    <a:pt x="296" y="536"/>
                    <a:pt x="316" y="533"/>
                    <a:pt x="336" y="529"/>
                  </a:cubicBezTo>
                  <a:cubicBezTo>
                    <a:pt x="480" y="496"/>
                    <a:pt x="570" y="352"/>
                    <a:pt x="538" y="208"/>
                  </a:cubicBezTo>
                  <a:cubicBezTo>
                    <a:pt x="510" y="86"/>
                    <a:pt x="402" y="0"/>
                    <a:pt x="277" y="0"/>
                  </a:cubicBezTo>
                  <a:close/>
                </a:path>
              </a:pathLst>
            </a:custGeom>
            <a:solidFill>
              <a:schemeClr val="accent4"/>
            </a:solidFill>
            <a:ln>
              <a:noFill/>
            </a:ln>
          </p:spPr>
          <p:txBody>
            <a:bodyPr vert="horz" wrap="square" lIns="68580" tIns="34290" rIns="68580" bIns="34290" numCol="1" anchor="t" anchorCtr="0" compatLnSpc="1">
              <a:prstTxWarp prst="textNoShape">
                <a:avLst/>
              </a:prstTxWarp>
            </a:bodyPr>
            <a:lstStyle/>
            <a:p>
              <a:endParaRPr lang="id-ID" sz="1350"/>
            </a:p>
          </p:txBody>
        </p:sp>
        <p:sp>
          <p:nvSpPr>
            <p:cNvPr id="95" name="Freeform 94"/>
            <p:cNvSpPr>
              <a:spLocks noEditPoints="1"/>
            </p:cNvSpPr>
            <p:nvPr/>
          </p:nvSpPr>
          <p:spPr bwMode="auto">
            <a:xfrm>
              <a:off x="1455738" y="2371725"/>
              <a:ext cx="2198688" cy="2200275"/>
            </a:xfrm>
            <a:custGeom>
              <a:avLst/>
              <a:gdLst>
                <a:gd name="T0" fmla="*/ 1055 w 1169"/>
                <a:gd name="T1" fmla="*/ 596 h 1170"/>
                <a:gd name="T2" fmla="*/ 1169 w 1169"/>
                <a:gd name="T3" fmla="*/ 551 h 1170"/>
                <a:gd name="T4" fmla="*/ 1156 w 1169"/>
                <a:gd name="T5" fmla="*/ 455 h 1170"/>
                <a:gd name="T6" fmla="*/ 1153 w 1169"/>
                <a:gd name="T7" fmla="*/ 446 h 1170"/>
                <a:gd name="T8" fmla="*/ 1031 w 1169"/>
                <a:gd name="T9" fmla="*/ 436 h 1170"/>
                <a:gd name="T10" fmla="*/ 998 w 1169"/>
                <a:gd name="T11" fmla="*/ 359 h 1170"/>
                <a:gd name="T12" fmla="*/ 1074 w 1169"/>
                <a:gd name="T13" fmla="*/ 263 h 1170"/>
                <a:gd name="T14" fmla="*/ 1008 w 1169"/>
                <a:gd name="T15" fmla="*/ 180 h 1170"/>
                <a:gd name="T16" fmla="*/ 897 w 1169"/>
                <a:gd name="T17" fmla="*/ 233 h 1170"/>
                <a:gd name="T18" fmla="*/ 829 w 1169"/>
                <a:gd name="T19" fmla="*/ 183 h 1170"/>
                <a:gd name="T20" fmla="*/ 847 w 1169"/>
                <a:gd name="T21" fmla="*/ 62 h 1170"/>
                <a:gd name="T22" fmla="*/ 749 w 1169"/>
                <a:gd name="T23" fmla="*/ 23 h 1170"/>
                <a:gd name="T24" fmla="*/ 679 w 1169"/>
                <a:gd name="T25" fmla="*/ 124 h 1170"/>
                <a:gd name="T26" fmla="*/ 596 w 1169"/>
                <a:gd name="T27" fmla="*/ 114 h 1170"/>
                <a:gd name="T28" fmla="*/ 550 w 1169"/>
                <a:gd name="T29" fmla="*/ 0 h 1170"/>
                <a:gd name="T30" fmla="*/ 454 w 1169"/>
                <a:gd name="T31" fmla="*/ 14 h 1170"/>
                <a:gd name="T32" fmla="*/ 446 w 1169"/>
                <a:gd name="T33" fmla="*/ 16 h 1170"/>
                <a:gd name="T34" fmla="*/ 436 w 1169"/>
                <a:gd name="T35" fmla="*/ 139 h 1170"/>
                <a:gd name="T36" fmla="*/ 359 w 1169"/>
                <a:gd name="T37" fmla="*/ 172 h 1170"/>
                <a:gd name="T38" fmla="*/ 262 w 1169"/>
                <a:gd name="T39" fmla="*/ 96 h 1170"/>
                <a:gd name="T40" fmla="*/ 180 w 1169"/>
                <a:gd name="T41" fmla="*/ 162 h 1170"/>
                <a:gd name="T42" fmla="*/ 232 w 1169"/>
                <a:gd name="T43" fmla="*/ 273 h 1170"/>
                <a:gd name="T44" fmla="*/ 183 w 1169"/>
                <a:gd name="T45" fmla="*/ 340 h 1170"/>
                <a:gd name="T46" fmla="*/ 61 w 1169"/>
                <a:gd name="T47" fmla="*/ 323 h 1170"/>
                <a:gd name="T48" fmla="*/ 22 w 1169"/>
                <a:gd name="T49" fmla="*/ 421 h 1170"/>
                <a:gd name="T50" fmla="*/ 123 w 1169"/>
                <a:gd name="T51" fmla="*/ 491 h 1170"/>
                <a:gd name="T52" fmla="*/ 114 w 1169"/>
                <a:gd name="T53" fmla="*/ 574 h 1170"/>
                <a:gd name="T54" fmla="*/ 0 w 1169"/>
                <a:gd name="T55" fmla="*/ 619 h 1170"/>
                <a:gd name="T56" fmla="*/ 14 w 1169"/>
                <a:gd name="T57" fmla="*/ 716 h 1170"/>
                <a:gd name="T58" fmla="*/ 16 w 1169"/>
                <a:gd name="T59" fmla="*/ 724 h 1170"/>
                <a:gd name="T60" fmla="*/ 138 w 1169"/>
                <a:gd name="T61" fmla="*/ 734 h 1170"/>
                <a:gd name="T62" fmla="*/ 171 w 1169"/>
                <a:gd name="T63" fmla="*/ 811 h 1170"/>
                <a:gd name="T64" fmla="*/ 95 w 1169"/>
                <a:gd name="T65" fmla="*/ 907 h 1170"/>
                <a:gd name="T66" fmla="*/ 161 w 1169"/>
                <a:gd name="T67" fmla="*/ 990 h 1170"/>
                <a:gd name="T68" fmla="*/ 272 w 1169"/>
                <a:gd name="T69" fmla="*/ 937 h 1170"/>
                <a:gd name="T70" fmla="*/ 340 w 1169"/>
                <a:gd name="T71" fmla="*/ 987 h 1170"/>
                <a:gd name="T72" fmla="*/ 322 w 1169"/>
                <a:gd name="T73" fmla="*/ 1109 h 1170"/>
                <a:gd name="T74" fmla="*/ 420 w 1169"/>
                <a:gd name="T75" fmla="*/ 1147 h 1170"/>
                <a:gd name="T76" fmla="*/ 490 w 1169"/>
                <a:gd name="T77" fmla="*/ 1046 h 1170"/>
                <a:gd name="T78" fmla="*/ 574 w 1169"/>
                <a:gd name="T79" fmla="*/ 1056 h 1170"/>
                <a:gd name="T80" fmla="*/ 619 w 1169"/>
                <a:gd name="T81" fmla="*/ 1170 h 1170"/>
                <a:gd name="T82" fmla="*/ 715 w 1169"/>
                <a:gd name="T83" fmla="*/ 1156 h 1170"/>
                <a:gd name="T84" fmla="*/ 723 w 1169"/>
                <a:gd name="T85" fmla="*/ 1154 h 1170"/>
                <a:gd name="T86" fmla="*/ 733 w 1169"/>
                <a:gd name="T87" fmla="*/ 1032 h 1170"/>
                <a:gd name="T88" fmla="*/ 810 w 1169"/>
                <a:gd name="T89" fmla="*/ 998 h 1170"/>
                <a:gd name="T90" fmla="*/ 907 w 1169"/>
                <a:gd name="T91" fmla="*/ 1074 h 1170"/>
                <a:gd name="T92" fmla="*/ 989 w 1169"/>
                <a:gd name="T93" fmla="*/ 1008 h 1170"/>
                <a:gd name="T94" fmla="*/ 937 w 1169"/>
                <a:gd name="T95" fmla="*/ 897 h 1170"/>
                <a:gd name="T96" fmla="*/ 987 w 1169"/>
                <a:gd name="T97" fmla="*/ 830 h 1170"/>
                <a:gd name="T98" fmla="*/ 1108 w 1169"/>
                <a:gd name="T99" fmla="*/ 848 h 1170"/>
                <a:gd name="T100" fmla="*/ 1147 w 1169"/>
                <a:gd name="T101" fmla="*/ 749 h 1170"/>
                <a:gd name="T102" fmla="*/ 1046 w 1169"/>
                <a:gd name="T103" fmla="*/ 679 h 1170"/>
                <a:gd name="T104" fmla="*/ 1055 w 1169"/>
                <a:gd name="T105" fmla="*/ 596 h 1170"/>
                <a:gd name="T106" fmla="*/ 657 w 1169"/>
                <a:gd name="T107" fmla="*/ 901 h 1170"/>
                <a:gd name="T108" fmla="*/ 584 w 1169"/>
                <a:gd name="T109" fmla="*/ 909 h 1170"/>
                <a:gd name="T110" fmla="*/ 384 w 1169"/>
                <a:gd name="T111" fmla="*/ 839 h 1170"/>
                <a:gd name="T112" fmla="*/ 269 w 1169"/>
                <a:gd name="T113" fmla="*/ 657 h 1170"/>
                <a:gd name="T114" fmla="*/ 310 w 1169"/>
                <a:gd name="T115" fmla="*/ 413 h 1170"/>
                <a:gd name="T116" fmla="*/ 512 w 1169"/>
                <a:gd name="T117" fmla="*/ 270 h 1170"/>
                <a:gd name="T118" fmla="*/ 585 w 1169"/>
                <a:gd name="T119" fmla="*/ 261 h 1170"/>
                <a:gd name="T120" fmla="*/ 785 w 1169"/>
                <a:gd name="T121" fmla="*/ 331 h 1170"/>
                <a:gd name="T122" fmla="*/ 900 w 1169"/>
                <a:gd name="T123" fmla="*/ 513 h 1170"/>
                <a:gd name="T124" fmla="*/ 657 w 1169"/>
                <a:gd name="T125" fmla="*/ 901 h 1170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  <a:cxn ang="0">
                  <a:pos x="T28" y="T29"/>
                </a:cxn>
                <a:cxn ang="0">
                  <a:pos x="T30" y="T31"/>
                </a:cxn>
                <a:cxn ang="0">
                  <a:pos x="T32" y="T33"/>
                </a:cxn>
                <a:cxn ang="0">
                  <a:pos x="T34" y="T35"/>
                </a:cxn>
                <a:cxn ang="0">
                  <a:pos x="T36" y="T37"/>
                </a:cxn>
                <a:cxn ang="0">
                  <a:pos x="T38" y="T39"/>
                </a:cxn>
                <a:cxn ang="0">
                  <a:pos x="T40" y="T41"/>
                </a:cxn>
                <a:cxn ang="0">
                  <a:pos x="T42" y="T43"/>
                </a:cxn>
                <a:cxn ang="0">
                  <a:pos x="T44" y="T45"/>
                </a:cxn>
                <a:cxn ang="0">
                  <a:pos x="T46" y="T47"/>
                </a:cxn>
                <a:cxn ang="0">
                  <a:pos x="T48" y="T49"/>
                </a:cxn>
                <a:cxn ang="0">
                  <a:pos x="T50" y="T51"/>
                </a:cxn>
                <a:cxn ang="0">
                  <a:pos x="T52" y="T53"/>
                </a:cxn>
                <a:cxn ang="0">
                  <a:pos x="T54" y="T55"/>
                </a:cxn>
                <a:cxn ang="0">
                  <a:pos x="T56" y="T57"/>
                </a:cxn>
                <a:cxn ang="0">
                  <a:pos x="T58" y="T59"/>
                </a:cxn>
                <a:cxn ang="0">
                  <a:pos x="T60" y="T61"/>
                </a:cxn>
                <a:cxn ang="0">
                  <a:pos x="T62" y="T63"/>
                </a:cxn>
                <a:cxn ang="0">
                  <a:pos x="T64" y="T65"/>
                </a:cxn>
                <a:cxn ang="0">
                  <a:pos x="T66" y="T67"/>
                </a:cxn>
                <a:cxn ang="0">
                  <a:pos x="T68" y="T69"/>
                </a:cxn>
                <a:cxn ang="0">
                  <a:pos x="T70" y="T71"/>
                </a:cxn>
                <a:cxn ang="0">
                  <a:pos x="T72" y="T73"/>
                </a:cxn>
                <a:cxn ang="0">
                  <a:pos x="T74" y="T75"/>
                </a:cxn>
                <a:cxn ang="0">
                  <a:pos x="T76" y="T77"/>
                </a:cxn>
                <a:cxn ang="0">
                  <a:pos x="T78" y="T79"/>
                </a:cxn>
                <a:cxn ang="0">
                  <a:pos x="T80" y="T81"/>
                </a:cxn>
                <a:cxn ang="0">
                  <a:pos x="T82" y="T83"/>
                </a:cxn>
                <a:cxn ang="0">
                  <a:pos x="T84" y="T85"/>
                </a:cxn>
                <a:cxn ang="0">
                  <a:pos x="T86" y="T87"/>
                </a:cxn>
                <a:cxn ang="0">
                  <a:pos x="T88" y="T89"/>
                </a:cxn>
                <a:cxn ang="0">
                  <a:pos x="T90" y="T91"/>
                </a:cxn>
                <a:cxn ang="0">
                  <a:pos x="T92" y="T93"/>
                </a:cxn>
                <a:cxn ang="0">
                  <a:pos x="T94" y="T95"/>
                </a:cxn>
                <a:cxn ang="0">
                  <a:pos x="T96" y="T97"/>
                </a:cxn>
                <a:cxn ang="0">
                  <a:pos x="T98" y="T99"/>
                </a:cxn>
                <a:cxn ang="0">
                  <a:pos x="T100" y="T101"/>
                </a:cxn>
                <a:cxn ang="0">
                  <a:pos x="T102" y="T103"/>
                </a:cxn>
                <a:cxn ang="0">
                  <a:pos x="T104" y="T105"/>
                </a:cxn>
                <a:cxn ang="0">
                  <a:pos x="T106" y="T107"/>
                </a:cxn>
                <a:cxn ang="0">
                  <a:pos x="T108" y="T109"/>
                </a:cxn>
                <a:cxn ang="0">
                  <a:pos x="T110" y="T111"/>
                </a:cxn>
                <a:cxn ang="0">
                  <a:pos x="T112" y="T113"/>
                </a:cxn>
                <a:cxn ang="0">
                  <a:pos x="T114" y="T115"/>
                </a:cxn>
                <a:cxn ang="0">
                  <a:pos x="T116" y="T117"/>
                </a:cxn>
                <a:cxn ang="0">
                  <a:pos x="T118" y="T119"/>
                </a:cxn>
                <a:cxn ang="0">
                  <a:pos x="T120" y="T121"/>
                </a:cxn>
                <a:cxn ang="0">
                  <a:pos x="T122" y="T123"/>
                </a:cxn>
                <a:cxn ang="0">
                  <a:pos x="T124" y="T125"/>
                </a:cxn>
              </a:cxnLst>
              <a:rect l="0" t="0" r="r" b="b"/>
              <a:pathLst>
                <a:path w="1169" h="1170">
                  <a:moveTo>
                    <a:pt x="1055" y="596"/>
                  </a:moveTo>
                  <a:cubicBezTo>
                    <a:pt x="1101" y="580"/>
                    <a:pt x="1140" y="564"/>
                    <a:pt x="1169" y="551"/>
                  </a:cubicBezTo>
                  <a:cubicBezTo>
                    <a:pt x="1167" y="519"/>
                    <a:pt x="1163" y="487"/>
                    <a:pt x="1156" y="455"/>
                  </a:cubicBezTo>
                  <a:cubicBezTo>
                    <a:pt x="1155" y="452"/>
                    <a:pt x="1154" y="449"/>
                    <a:pt x="1153" y="446"/>
                  </a:cubicBezTo>
                  <a:cubicBezTo>
                    <a:pt x="1121" y="442"/>
                    <a:pt x="1080" y="438"/>
                    <a:pt x="1031" y="436"/>
                  </a:cubicBezTo>
                  <a:cubicBezTo>
                    <a:pt x="1022" y="409"/>
                    <a:pt x="1011" y="384"/>
                    <a:pt x="998" y="359"/>
                  </a:cubicBezTo>
                  <a:cubicBezTo>
                    <a:pt x="1030" y="322"/>
                    <a:pt x="1055" y="290"/>
                    <a:pt x="1074" y="263"/>
                  </a:cubicBezTo>
                  <a:cubicBezTo>
                    <a:pt x="1054" y="233"/>
                    <a:pt x="1032" y="206"/>
                    <a:pt x="1008" y="180"/>
                  </a:cubicBezTo>
                  <a:cubicBezTo>
                    <a:pt x="977" y="193"/>
                    <a:pt x="940" y="210"/>
                    <a:pt x="897" y="233"/>
                  </a:cubicBezTo>
                  <a:cubicBezTo>
                    <a:pt x="876" y="214"/>
                    <a:pt x="853" y="198"/>
                    <a:pt x="829" y="183"/>
                  </a:cubicBezTo>
                  <a:cubicBezTo>
                    <a:pt x="838" y="135"/>
                    <a:pt x="844" y="94"/>
                    <a:pt x="847" y="62"/>
                  </a:cubicBezTo>
                  <a:cubicBezTo>
                    <a:pt x="816" y="46"/>
                    <a:pt x="783" y="33"/>
                    <a:pt x="749" y="23"/>
                  </a:cubicBezTo>
                  <a:cubicBezTo>
                    <a:pt x="729" y="49"/>
                    <a:pt x="705" y="82"/>
                    <a:pt x="679" y="124"/>
                  </a:cubicBezTo>
                  <a:cubicBezTo>
                    <a:pt x="652" y="118"/>
                    <a:pt x="624" y="115"/>
                    <a:pt x="596" y="114"/>
                  </a:cubicBezTo>
                  <a:cubicBezTo>
                    <a:pt x="579" y="68"/>
                    <a:pt x="564" y="30"/>
                    <a:pt x="550" y="0"/>
                  </a:cubicBezTo>
                  <a:cubicBezTo>
                    <a:pt x="518" y="2"/>
                    <a:pt x="486" y="7"/>
                    <a:pt x="454" y="14"/>
                  </a:cubicBezTo>
                  <a:cubicBezTo>
                    <a:pt x="451" y="15"/>
                    <a:pt x="449" y="15"/>
                    <a:pt x="446" y="16"/>
                  </a:cubicBezTo>
                  <a:cubicBezTo>
                    <a:pt x="441" y="49"/>
                    <a:pt x="438" y="89"/>
                    <a:pt x="436" y="139"/>
                  </a:cubicBezTo>
                  <a:cubicBezTo>
                    <a:pt x="409" y="147"/>
                    <a:pt x="383" y="159"/>
                    <a:pt x="359" y="172"/>
                  </a:cubicBezTo>
                  <a:cubicBezTo>
                    <a:pt x="321" y="140"/>
                    <a:pt x="289" y="115"/>
                    <a:pt x="262" y="96"/>
                  </a:cubicBezTo>
                  <a:cubicBezTo>
                    <a:pt x="233" y="115"/>
                    <a:pt x="205" y="137"/>
                    <a:pt x="180" y="162"/>
                  </a:cubicBezTo>
                  <a:cubicBezTo>
                    <a:pt x="192" y="192"/>
                    <a:pt x="210" y="229"/>
                    <a:pt x="232" y="273"/>
                  </a:cubicBezTo>
                  <a:cubicBezTo>
                    <a:pt x="214" y="294"/>
                    <a:pt x="197" y="316"/>
                    <a:pt x="183" y="340"/>
                  </a:cubicBezTo>
                  <a:cubicBezTo>
                    <a:pt x="134" y="331"/>
                    <a:pt x="94" y="325"/>
                    <a:pt x="61" y="323"/>
                  </a:cubicBezTo>
                  <a:cubicBezTo>
                    <a:pt x="45" y="354"/>
                    <a:pt x="32" y="387"/>
                    <a:pt x="22" y="421"/>
                  </a:cubicBezTo>
                  <a:cubicBezTo>
                    <a:pt x="48" y="441"/>
                    <a:pt x="82" y="464"/>
                    <a:pt x="123" y="491"/>
                  </a:cubicBezTo>
                  <a:cubicBezTo>
                    <a:pt x="118" y="518"/>
                    <a:pt x="115" y="546"/>
                    <a:pt x="114" y="574"/>
                  </a:cubicBezTo>
                  <a:cubicBezTo>
                    <a:pt x="68" y="590"/>
                    <a:pt x="30" y="606"/>
                    <a:pt x="0" y="619"/>
                  </a:cubicBezTo>
                  <a:cubicBezTo>
                    <a:pt x="2" y="651"/>
                    <a:pt x="6" y="683"/>
                    <a:pt x="14" y="716"/>
                  </a:cubicBezTo>
                  <a:cubicBezTo>
                    <a:pt x="14" y="718"/>
                    <a:pt x="15" y="721"/>
                    <a:pt x="16" y="724"/>
                  </a:cubicBezTo>
                  <a:cubicBezTo>
                    <a:pt x="48" y="729"/>
                    <a:pt x="89" y="732"/>
                    <a:pt x="138" y="734"/>
                  </a:cubicBezTo>
                  <a:cubicBezTo>
                    <a:pt x="147" y="761"/>
                    <a:pt x="158" y="787"/>
                    <a:pt x="171" y="811"/>
                  </a:cubicBezTo>
                  <a:cubicBezTo>
                    <a:pt x="140" y="848"/>
                    <a:pt x="114" y="880"/>
                    <a:pt x="95" y="907"/>
                  </a:cubicBezTo>
                  <a:cubicBezTo>
                    <a:pt x="115" y="937"/>
                    <a:pt x="137" y="965"/>
                    <a:pt x="161" y="990"/>
                  </a:cubicBezTo>
                  <a:cubicBezTo>
                    <a:pt x="192" y="977"/>
                    <a:pt x="229" y="960"/>
                    <a:pt x="272" y="937"/>
                  </a:cubicBezTo>
                  <a:cubicBezTo>
                    <a:pt x="293" y="956"/>
                    <a:pt x="316" y="972"/>
                    <a:pt x="340" y="987"/>
                  </a:cubicBezTo>
                  <a:cubicBezTo>
                    <a:pt x="331" y="1035"/>
                    <a:pt x="325" y="1076"/>
                    <a:pt x="322" y="1109"/>
                  </a:cubicBezTo>
                  <a:cubicBezTo>
                    <a:pt x="354" y="1124"/>
                    <a:pt x="386" y="1137"/>
                    <a:pt x="420" y="1147"/>
                  </a:cubicBezTo>
                  <a:cubicBezTo>
                    <a:pt x="441" y="1121"/>
                    <a:pt x="464" y="1088"/>
                    <a:pt x="490" y="1046"/>
                  </a:cubicBezTo>
                  <a:cubicBezTo>
                    <a:pt x="517" y="1052"/>
                    <a:pt x="545" y="1055"/>
                    <a:pt x="574" y="1056"/>
                  </a:cubicBezTo>
                  <a:cubicBezTo>
                    <a:pt x="590" y="1102"/>
                    <a:pt x="605" y="1140"/>
                    <a:pt x="619" y="1170"/>
                  </a:cubicBezTo>
                  <a:cubicBezTo>
                    <a:pt x="651" y="1168"/>
                    <a:pt x="683" y="1163"/>
                    <a:pt x="715" y="1156"/>
                  </a:cubicBezTo>
                  <a:cubicBezTo>
                    <a:pt x="718" y="1155"/>
                    <a:pt x="721" y="1155"/>
                    <a:pt x="723" y="1154"/>
                  </a:cubicBezTo>
                  <a:cubicBezTo>
                    <a:pt x="728" y="1121"/>
                    <a:pt x="731" y="1081"/>
                    <a:pt x="733" y="1032"/>
                  </a:cubicBezTo>
                  <a:cubicBezTo>
                    <a:pt x="760" y="1023"/>
                    <a:pt x="786" y="1011"/>
                    <a:pt x="810" y="998"/>
                  </a:cubicBezTo>
                  <a:cubicBezTo>
                    <a:pt x="848" y="1030"/>
                    <a:pt x="880" y="1055"/>
                    <a:pt x="907" y="1074"/>
                  </a:cubicBezTo>
                  <a:cubicBezTo>
                    <a:pt x="936" y="1055"/>
                    <a:pt x="964" y="1033"/>
                    <a:pt x="989" y="1008"/>
                  </a:cubicBezTo>
                  <a:cubicBezTo>
                    <a:pt x="977" y="978"/>
                    <a:pt x="960" y="941"/>
                    <a:pt x="937" y="897"/>
                  </a:cubicBezTo>
                  <a:cubicBezTo>
                    <a:pt x="955" y="876"/>
                    <a:pt x="972" y="854"/>
                    <a:pt x="987" y="830"/>
                  </a:cubicBezTo>
                  <a:cubicBezTo>
                    <a:pt x="1035" y="839"/>
                    <a:pt x="1075" y="845"/>
                    <a:pt x="1108" y="848"/>
                  </a:cubicBezTo>
                  <a:cubicBezTo>
                    <a:pt x="1124" y="816"/>
                    <a:pt x="1137" y="783"/>
                    <a:pt x="1147" y="749"/>
                  </a:cubicBezTo>
                  <a:cubicBezTo>
                    <a:pt x="1121" y="729"/>
                    <a:pt x="1087" y="706"/>
                    <a:pt x="1046" y="679"/>
                  </a:cubicBezTo>
                  <a:cubicBezTo>
                    <a:pt x="1051" y="652"/>
                    <a:pt x="1055" y="624"/>
                    <a:pt x="1055" y="596"/>
                  </a:cubicBezTo>
                  <a:close/>
                  <a:moveTo>
                    <a:pt x="657" y="901"/>
                  </a:moveTo>
                  <a:cubicBezTo>
                    <a:pt x="633" y="906"/>
                    <a:pt x="609" y="909"/>
                    <a:pt x="584" y="909"/>
                  </a:cubicBezTo>
                  <a:cubicBezTo>
                    <a:pt x="512" y="909"/>
                    <a:pt x="441" y="884"/>
                    <a:pt x="384" y="839"/>
                  </a:cubicBezTo>
                  <a:cubicBezTo>
                    <a:pt x="326" y="794"/>
                    <a:pt x="285" y="729"/>
                    <a:pt x="269" y="657"/>
                  </a:cubicBezTo>
                  <a:cubicBezTo>
                    <a:pt x="250" y="573"/>
                    <a:pt x="264" y="486"/>
                    <a:pt x="310" y="413"/>
                  </a:cubicBezTo>
                  <a:cubicBezTo>
                    <a:pt x="356" y="340"/>
                    <a:pt x="428" y="289"/>
                    <a:pt x="512" y="270"/>
                  </a:cubicBezTo>
                  <a:cubicBezTo>
                    <a:pt x="536" y="264"/>
                    <a:pt x="561" y="261"/>
                    <a:pt x="585" y="261"/>
                  </a:cubicBezTo>
                  <a:cubicBezTo>
                    <a:pt x="657" y="261"/>
                    <a:pt x="728" y="286"/>
                    <a:pt x="785" y="331"/>
                  </a:cubicBezTo>
                  <a:cubicBezTo>
                    <a:pt x="843" y="376"/>
                    <a:pt x="884" y="441"/>
                    <a:pt x="900" y="513"/>
                  </a:cubicBezTo>
                  <a:cubicBezTo>
                    <a:pt x="940" y="687"/>
                    <a:pt x="831" y="861"/>
                    <a:pt x="657" y="901"/>
                  </a:cubicBezTo>
                  <a:close/>
                </a:path>
              </a:pathLst>
            </a:custGeom>
            <a:solidFill>
              <a:schemeClr val="accent4"/>
            </a:solidFill>
            <a:ln>
              <a:noFill/>
            </a:ln>
          </p:spPr>
          <p:txBody>
            <a:bodyPr vert="horz" wrap="square" lIns="68580" tIns="34290" rIns="68580" bIns="34290" numCol="1" anchor="t" anchorCtr="0" compatLnSpc="1">
              <a:prstTxWarp prst="textNoShape">
                <a:avLst/>
              </a:prstTxWarp>
            </a:bodyPr>
            <a:lstStyle/>
            <a:p>
              <a:endParaRPr lang="id-ID" sz="1350"/>
            </a:p>
          </p:txBody>
        </p:sp>
      </p:grpSp>
      <p:pic>
        <p:nvPicPr>
          <p:cNvPr id="101" name="Picture 100"/>
          <p:cNvPicPr>
            <a:picLocks noChangeAspect="1"/>
          </p:cNvPicPr>
          <p:nvPr/>
        </p:nvPicPr>
        <p:blipFill>
          <a:blip r:embed="rId4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1258800" y="5272367"/>
            <a:ext cx="370420" cy="370420"/>
          </a:xfrm>
          <a:prstGeom prst="rect">
            <a:avLst/>
          </a:prstGeom>
        </p:spPr>
      </p:pic>
      <p:pic>
        <p:nvPicPr>
          <p:cNvPr id="102" name="Picture 101"/>
          <p:cNvPicPr>
            <a:picLocks noChangeAspect="1"/>
          </p:cNvPicPr>
          <p:nvPr/>
        </p:nvPicPr>
        <p:blipFill>
          <a:blip r:embed="rId5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5702981" y="5285662"/>
            <a:ext cx="304800" cy="304800"/>
          </a:xfrm>
          <a:prstGeom prst="rect">
            <a:avLst/>
          </a:prstGeom>
        </p:spPr>
      </p:pic>
      <p:pic>
        <p:nvPicPr>
          <p:cNvPr id="103" name="Picture 102"/>
          <p:cNvPicPr>
            <a:picLocks noChangeAspect="1"/>
          </p:cNvPicPr>
          <p:nvPr/>
        </p:nvPicPr>
        <p:blipFill>
          <a:blip r:embed="rId6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3225007" y="4474386"/>
            <a:ext cx="758011" cy="758011"/>
          </a:xfrm>
          <a:prstGeom prst="rect">
            <a:avLst/>
          </a:prstGeom>
        </p:spPr>
      </p:pic>
      <p:sp>
        <p:nvSpPr>
          <p:cNvPr id="104" name="PROBLEM SOLVER"/>
          <p:cNvSpPr txBox="1"/>
          <p:nvPr/>
        </p:nvSpPr>
        <p:spPr>
          <a:xfrm>
            <a:off x="406401" y="959076"/>
            <a:ext cx="6824134" cy="2123658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marL="0" marR="0" lvl="0" indent="0" algn="ctr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id-ID" sz="4400" b="1" i="0" u="none" strike="noStrike" kern="1200" cap="none" spc="0" normalizeH="0" baseline="0" noProof="0" dirty="0">
                <a:ln>
                  <a:noFill/>
                </a:ln>
                <a:solidFill>
                  <a:srgbClr val="000090"/>
                </a:solidFill>
                <a:effectLst/>
                <a:uLnTx/>
                <a:uFillTx/>
                <a:latin typeface="Lato" panose="020F0502020204030203" pitchFamily="34" charset="0"/>
              </a:rPr>
              <a:t>Tata Kelola </a:t>
            </a:r>
          </a:p>
          <a:p>
            <a:pPr marL="0" marR="0" lvl="0" indent="0" algn="ctr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id-ID" sz="4400" b="1" i="0" u="none" strike="noStrike" kern="1200" cap="none" spc="0" normalizeH="0" baseline="0" noProof="0" dirty="0">
                <a:ln>
                  <a:noFill/>
                </a:ln>
                <a:solidFill>
                  <a:srgbClr val="000090"/>
                </a:solidFill>
                <a:effectLst/>
                <a:uLnTx/>
                <a:uFillTx/>
                <a:latin typeface="Lato" panose="020F0502020204030203" pitchFamily="34" charset="0"/>
              </a:rPr>
              <a:t>Teknologi Informasi</a:t>
            </a:r>
          </a:p>
          <a:p>
            <a:pPr marL="0" marR="0" lvl="0" indent="0" algn="ctr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lang="id-ID" sz="4400" b="1" dirty="0">
                <a:solidFill>
                  <a:srgbClr val="000090"/>
                </a:solidFill>
                <a:latin typeface="Lato" panose="020F0502020204030203" pitchFamily="34" charset="0"/>
              </a:rPr>
              <a:t>(IT </a:t>
            </a:r>
            <a:r>
              <a:rPr lang="id-ID" sz="4400" b="1" i="1" dirty="0">
                <a:solidFill>
                  <a:srgbClr val="000090"/>
                </a:solidFill>
                <a:latin typeface="Lato" panose="020F0502020204030203" pitchFamily="34" charset="0"/>
              </a:rPr>
              <a:t>Governance</a:t>
            </a:r>
            <a:r>
              <a:rPr lang="id-ID" sz="4400" b="1" dirty="0">
                <a:solidFill>
                  <a:srgbClr val="000090"/>
                </a:solidFill>
                <a:latin typeface="Lato" panose="020F0502020204030203" pitchFamily="34" charset="0"/>
              </a:rPr>
              <a:t>)</a:t>
            </a:r>
            <a:r>
              <a:rPr kumimoji="0" lang="id-ID" sz="4400" b="1" i="0" u="none" strike="noStrike" kern="1200" cap="none" spc="0" normalizeH="0" baseline="0" noProof="0" dirty="0">
                <a:ln>
                  <a:noFill/>
                </a:ln>
                <a:solidFill>
                  <a:srgbClr val="000090"/>
                </a:solidFill>
                <a:effectLst/>
                <a:uLnTx/>
                <a:uFillTx/>
                <a:latin typeface="Lato" panose="020F0502020204030203" pitchFamily="34" charset="0"/>
              </a:rPr>
              <a:t> </a:t>
            </a:r>
          </a:p>
        </p:txBody>
      </p:sp>
    </p:spTree>
    <p:extLst>
      <p:ext uri="{BB962C8B-B14F-4D97-AF65-F5344CB8AC3E}">
        <p14:creationId xmlns:p14="http://schemas.microsoft.com/office/powerpoint/2010/main" val="916586585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500">
        <p:split orient="vert"/>
      </p:transition>
    </mc:Choice>
    <mc:Fallback xmlns="">
      <p:transition xmlns:p14="http://schemas.microsoft.com/office/powerpoint/2010/main" spd="slow">
        <p:split orient="vert"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0" presetClass="entr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500"/>
                                        <p:tgtEl>
                                          <p:spTgt spid="21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8" fill="hold">
                            <p:stCondLst>
                              <p:cond delay="500"/>
                            </p:stCondLst>
                            <p:childTnLst>
                              <p:par>
                                <p:cTn id="9" presetID="10" presetClass="entr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1" dur="500"/>
                                        <p:tgtEl>
                                          <p:spTgt spid="1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2" presetID="10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4" dur="500"/>
                                        <p:tgtEl>
                                          <p:spTgt spid="1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5" presetID="10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7" dur="500"/>
                                        <p:tgtEl>
                                          <p:spTgt spid="2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8" presetID="10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0" dur="500"/>
                                        <p:tgtEl>
                                          <p:spTgt spid="2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21" presetID="10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3" dur="500"/>
                                        <p:tgtEl>
                                          <p:spTgt spid="2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24" presetID="10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6" dur="500"/>
                                        <p:tgtEl>
                                          <p:spTgt spid="2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27" presetID="10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9" dur="500"/>
                                        <p:tgtEl>
                                          <p:spTgt spid="2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30" presetID="10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32" dur="500"/>
                                        <p:tgtEl>
                                          <p:spTgt spid="2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33" presetID="10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35" dur="500"/>
                                        <p:tgtEl>
                                          <p:spTgt spid="2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36" presetID="10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38" dur="500"/>
                                        <p:tgtEl>
                                          <p:spTgt spid="2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39" presetID="10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41" dur="500"/>
                                        <p:tgtEl>
                                          <p:spTgt spid="3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42" presetID="10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44" dur="500"/>
                                        <p:tgtEl>
                                          <p:spTgt spid="31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45" presetID="10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47" dur="500"/>
                                        <p:tgtEl>
                                          <p:spTgt spid="3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48" presetID="10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50" dur="500"/>
                                        <p:tgtEl>
                                          <p:spTgt spid="3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51" presetID="10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53" dur="500"/>
                                        <p:tgtEl>
                                          <p:spTgt spid="3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54" presetID="10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56" dur="500"/>
                                        <p:tgtEl>
                                          <p:spTgt spid="3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57" presetID="10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59" dur="500"/>
                                        <p:tgtEl>
                                          <p:spTgt spid="6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60" presetID="10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62" dur="500"/>
                                        <p:tgtEl>
                                          <p:spTgt spid="6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63" presetID="10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65" dur="500"/>
                                        <p:tgtEl>
                                          <p:spTgt spid="6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66" presetID="10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68" dur="500"/>
                                        <p:tgtEl>
                                          <p:spTgt spid="6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69" fill="hold">
                            <p:stCondLst>
                              <p:cond delay="1000"/>
                            </p:stCondLst>
                            <p:childTnLst>
                              <p:par>
                                <p:cTn id="70" presetID="22" presetClass="entr" presetSubtype="4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7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72" dur="500"/>
                                        <p:tgtEl>
                                          <p:spTgt spid="8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73" fill="hold">
                            <p:stCondLst>
                              <p:cond delay="1500"/>
                            </p:stCondLst>
                            <p:childTnLst>
                              <p:par>
                                <p:cTn id="74" presetID="22" presetClass="entr" presetSubtype="4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7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76" dur="500"/>
                                        <p:tgtEl>
                                          <p:spTgt spid="9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77" fill="hold">
                            <p:stCondLst>
                              <p:cond delay="2000"/>
                            </p:stCondLst>
                            <p:childTnLst>
                              <p:par>
                                <p:cTn id="78" presetID="22" presetClass="entr" presetSubtype="4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7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80" dur="500"/>
                                        <p:tgtEl>
                                          <p:spTgt spid="9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81" presetID="1" presetClass="entr" presetSubtype="0" fill="hold" grpId="0" nodeType="withEffect">
                                  <p:stCondLst>
                                    <p:cond delay="0"/>
                                  </p:stCondLst>
                                  <p:iterate type="lt">
                                    <p:tmAbs val="50"/>
                                  </p:iterate>
                                  <p:childTnLst>
                                    <p:set>
                                      <p:cBhvr>
                                        <p:cTn id="8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29" grpId="0" animBg="1"/>
      <p:bldP spid="30" grpId="0" animBg="1"/>
      <p:bldP spid="31" grpId="0" animBg="1"/>
      <p:bldP spid="32" grpId="0" animBg="1"/>
      <p:bldP spid="33" grpId="0" animBg="1"/>
      <p:bldP spid="62" grpId="0" animBg="1"/>
      <p:bldP spid="63" grpId="0" animBg="1"/>
      <p:bldP spid="64" grpId="0" animBg="1"/>
      <p:bldP spid="104" grpId="0"/>
    </p:bldLst>
  </p:timing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27" name="TextBox 226"/>
          <p:cNvSpPr txBox="1"/>
          <p:nvPr/>
        </p:nvSpPr>
        <p:spPr>
          <a:xfrm>
            <a:off x="9774689" y="525599"/>
            <a:ext cx="1151502" cy="307777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en-US" sz="1400" b="1" i="1" dirty="0" err="1"/>
              <a:t>Keterangan</a:t>
            </a:r>
            <a:r>
              <a:rPr lang="en-US" sz="1400" b="1" i="1" dirty="0"/>
              <a:t>:</a:t>
            </a:r>
            <a:endParaRPr lang="id-ID" sz="1400" b="1" i="1" dirty="0"/>
          </a:p>
        </p:txBody>
      </p:sp>
      <p:sp>
        <p:nvSpPr>
          <p:cNvPr id="228" name="TextBox 227"/>
          <p:cNvSpPr txBox="1"/>
          <p:nvPr/>
        </p:nvSpPr>
        <p:spPr>
          <a:xfrm>
            <a:off x="10227034" y="529559"/>
            <a:ext cx="1201546" cy="538609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pPr>
              <a:spcBef>
                <a:spcPts val="600"/>
              </a:spcBef>
            </a:pPr>
            <a:endParaRPr lang="en-US" sz="1200" dirty="0"/>
          </a:p>
          <a:p>
            <a:pPr>
              <a:spcBef>
                <a:spcPts val="600"/>
              </a:spcBef>
            </a:pPr>
            <a:r>
              <a:rPr lang="en-US" sz="1200" dirty="0" err="1"/>
              <a:t>Garis</a:t>
            </a:r>
            <a:r>
              <a:rPr lang="en-US" sz="1200" dirty="0"/>
              <a:t> </a:t>
            </a:r>
            <a:r>
              <a:rPr lang="en-US" sz="1200" dirty="0" err="1"/>
              <a:t>Koordinasi</a:t>
            </a:r>
            <a:endParaRPr lang="id-ID" sz="1200" dirty="0"/>
          </a:p>
        </p:txBody>
      </p:sp>
      <p:grpSp>
        <p:nvGrpSpPr>
          <p:cNvPr id="4" name="Group 3"/>
          <p:cNvGrpSpPr/>
          <p:nvPr/>
        </p:nvGrpSpPr>
        <p:grpSpPr>
          <a:xfrm>
            <a:off x="729246" y="934192"/>
            <a:ext cx="10969391" cy="4539508"/>
            <a:chOff x="792746" y="845292"/>
            <a:chExt cx="10969391" cy="4539508"/>
          </a:xfrm>
        </p:grpSpPr>
        <p:grpSp>
          <p:nvGrpSpPr>
            <p:cNvPr id="56" name="Group 55"/>
            <p:cNvGrpSpPr/>
            <p:nvPr/>
          </p:nvGrpSpPr>
          <p:grpSpPr>
            <a:xfrm>
              <a:off x="913096" y="3692013"/>
              <a:ext cx="10764197" cy="1692787"/>
              <a:chOff x="932271" y="2874239"/>
              <a:chExt cx="1429072" cy="1327361"/>
            </a:xfrm>
            <a:solidFill>
              <a:srgbClr val="DFB25C"/>
            </a:solidFill>
          </p:grpSpPr>
          <p:sp>
            <p:nvSpPr>
              <p:cNvPr id="57" name="Rounded Rectangle 4"/>
              <p:cNvSpPr/>
              <p:nvPr/>
            </p:nvSpPr>
            <p:spPr>
              <a:xfrm>
                <a:off x="971148" y="2993563"/>
                <a:ext cx="1351318" cy="1147704"/>
              </a:xfrm>
              <a:prstGeom prst="rect">
                <a:avLst/>
              </a:prstGeom>
              <a:ln/>
            </p:spPr>
            <p:style>
              <a:lnRef idx="2">
                <a:schemeClr val="accent6">
                  <a:shade val="50000"/>
                </a:schemeClr>
              </a:lnRef>
              <a:fillRef idx="1">
                <a:schemeClr val="accent6"/>
              </a:fillRef>
              <a:effectRef idx="0">
                <a:schemeClr val="accent6"/>
              </a:effectRef>
              <a:fontRef idx="minor">
                <a:schemeClr val="lt1"/>
              </a:fontRef>
            </p:style>
            <p:txBody>
              <a:bodyPr spcFirstLastPara="0" vert="horz" wrap="square" lIns="34290" tIns="34290" rIns="34290" bIns="34290" numCol="1" spcCol="1270" anchor="ctr" anchorCtr="0">
                <a:noAutofit/>
              </a:bodyPr>
              <a:lstStyle/>
              <a:p>
                <a:pPr lvl="0" algn="ctr" defTabSz="400050">
                  <a:lnSpc>
                    <a:spcPct val="90000"/>
                  </a:lnSpc>
                  <a:spcBef>
                    <a:spcPct val="0"/>
                  </a:spcBef>
                  <a:spcAft>
                    <a:spcPct val="35000"/>
                  </a:spcAft>
                </a:pPr>
                <a:endParaRPr lang="en-US" sz="1500" kern="1200" dirty="0"/>
              </a:p>
            </p:txBody>
          </p:sp>
          <p:sp>
            <p:nvSpPr>
              <p:cNvPr id="58" name="Rounded Rectangle 57"/>
              <p:cNvSpPr/>
              <p:nvPr/>
            </p:nvSpPr>
            <p:spPr>
              <a:xfrm>
                <a:off x="932271" y="2874239"/>
                <a:ext cx="1429072" cy="1327361"/>
              </a:xfrm>
              <a:prstGeom prst="roundRect">
                <a:avLst>
                  <a:gd name="adj" fmla="val 10000"/>
                </a:avLst>
              </a:prstGeom>
              <a:ln/>
            </p:spPr>
            <p:style>
              <a:lnRef idx="2">
                <a:schemeClr val="accent6">
                  <a:shade val="50000"/>
                </a:schemeClr>
              </a:lnRef>
              <a:fillRef idx="1">
                <a:schemeClr val="accent6"/>
              </a:fillRef>
              <a:effectRef idx="0">
                <a:schemeClr val="accent6"/>
              </a:effectRef>
              <a:fontRef idx="minor">
                <a:schemeClr val="lt1"/>
              </a:fontRef>
            </p:style>
          </p:sp>
        </p:grpSp>
        <p:grpSp>
          <p:nvGrpSpPr>
            <p:cNvPr id="12" name="Group 11"/>
            <p:cNvGrpSpPr/>
            <p:nvPr/>
          </p:nvGrpSpPr>
          <p:grpSpPr>
            <a:xfrm>
              <a:off x="909317" y="1310468"/>
              <a:ext cx="10764197" cy="1877886"/>
              <a:chOff x="932271" y="2874239"/>
              <a:chExt cx="1429072" cy="1327361"/>
            </a:xfrm>
            <a:solidFill>
              <a:srgbClr val="DFB25C"/>
            </a:solidFill>
          </p:grpSpPr>
          <p:sp>
            <p:nvSpPr>
              <p:cNvPr id="14" name="Rounded Rectangle 4"/>
              <p:cNvSpPr/>
              <p:nvPr/>
            </p:nvSpPr>
            <p:spPr>
              <a:xfrm>
                <a:off x="971148" y="2993563"/>
                <a:ext cx="1351318" cy="1147704"/>
              </a:xfrm>
              <a:prstGeom prst="rect">
                <a:avLst/>
              </a:prstGeom>
              <a:grpFill/>
              <a:ln>
                <a:solidFill>
                  <a:schemeClr val="accent4">
                    <a:lumMod val="50000"/>
                  </a:schemeClr>
                </a:solidFill>
              </a:ln>
            </p:spPr>
            <p:style>
              <a:lnRef idx="0">
                <a:scrgbClr r="0" g="0" b="0"/>
              </a:lnRef>
              <a:fillRef idx="0">
                <a:scrgbClr r="0" g="0" b="0"/>
              </a:fillRef>
              <a:effectRef idx="0">
                <a:scrgbClr r="0" g="0" b="0"/>
              </a:effectRef>
              <a:fontRef idx="minor">
                <a:schemeClr val="lt1"/>
              </a:fontRef>
            </p:style>
            <p:txBody>
              <a:bodyPr spcFirstLastPara="0" vert="horz" wrap="square" lIns="34290" tIns="34290" rIns="34290" bIns="34290" numCol="1" spcCol="1270" anchor="ctr" anchorCtr="0">
                <a:noAutofit/>
              </a:bodyPr>
              <a:lstStyle/>
              <a:p>
                <a:pPr lvl="0" algn="ctr" defTabSz="400050">
                  <a:lnSpc>
                    <a:spcPct val="90000"/>
                  </a:lnSpc>
                  <a:spcBef>
                    <a:spcPct val="0"/>
                  </a:spcBef>
                  <a:spcAft>
                    <a:spcPct val="35000"/>
                  </a:spcAft>
                </a:pPr>
                <a:endParaRPr lang="en-US" sz="1500" kern="1200" dirty="0"/>
              </a:p>
            </p:txBody>
          </p:sp>
          <p:sp>
            <p:nvSpPr>
              <p:cNvPr id="13" name="Rounded Rectangle 12"/>
              <p:cNvSpPr/>
              <p:nvPr/>
            </p:nvSpPr>
            <p:spPr>
              <a:xfrm>
                <a:off x="932271" y="2874239"/>
                <a:ext cx="1429072" cy="1327361"/>
              </a:xfrm>
              <a:prstGeom prst="roundRect">
                <a:avLst>
                  <a:gd name="adj" fmla="val 10000"/>
                </a:avLst>
              </a:prstGeom>
              <a:grpFill/>
              <a:ln>
                <a:solidFill>
                  <a:schemeClr val="accent4">
                    <a:lumMod val="50000"/>
                  </a:schemeClr>
                </a:solidFill>
              </a:ln>
            </p:spPr>
            <p:style>
              <a:lnRef idx="0">
                <a:schemeClr val="lt1">
                  <a:hueOff val="0"/>
                  <a:satOff val="0"/>
                  <a:lumOff val="0"/>
                  <a:alphaOff val="0"/>
                </a:schemeClr>
              </a:lnRef>
              <a:fillRef idx="3">
                <a:schemeClr val="accent1">
                  <a:hueOff val="0"/>
                  <a:satOff val="0"/>
                  <a:lumOff val="0"/>
                  <a:alphaOff val="0"/>
                </a:schemeClr>
              </a:fillRef>
              <a:effectRef idx="2">
                <a:schemeClr val="accent1">
                  <a:hueOff val="0"/>
                  <a:satOff val="0"/>
                  <a:lumOff val="0"/>
                  <a:alphaOff val="0"/>
                </a:schemeClr>
              </a:effectRef>
              <a:fontRef idx="minor">
                <a:schemeClr val="lt1"/>
              </a:fontRef>
            </p:style>
          </p:sp>
        </p:grpSp>
        <p:sp>
          <p:nvSpPr>
            <p:cNvPr id="11" name="Rounded Rectangle 4"/>
            <p:cNvSpPr/>
            <p:nvPr/>
          </p:nvSpPr>
          <p:spPr>
            <a:xfrm>
              <a:off x="1149655" y="1425367"/>
              <a:ext cx="10403862" cy="1681928"/>
            </a:xfrm>
            <a:prstGeom prst="rect">
              <a:avLst/>
            </a:prstGeom>
          </p:spPr>
          <p:style>
            <a:lnRef idx="0">
              <a:scrgbClr r="0" g="0" b="0"/>
            </a:lnRef>
            <a:fillRef idx="0">
              <a:scrgbClr r="0" g="0" b="0"/>
            </a:fillRef>
            <a:effectRef idx="0">
              <a:scrgbClr r="0" g="0" b="0"/>
            </a:effectRef>
            <a:fontRef idx="minor">
              <a:schemeClr val="lt1"/>
            </a:fontRef>
          </p:style>
          <p:txBody>
            <a:bodyPr spcFirstLastPara="0" vert="horz" wrap="square" lIns="60960" tIns="60960" rIns="60960" bIns="60960" numCol="1" spcCol="1270" anchor="ctr" anchorCtr="0">
              <a:noAutofit/>
            </a:bodyPr>
            <a:lstStyle/>
            <a:p>
              <a:pPr lvl="0" algn="ctr" defTabSz="711200">
                <a:lnSpc>
                  <a:spcPct val="90000"/>
                </a:lnSpc>
                <a:spcBef>
                  <a:spcPct val="0"/>
                </a:spcBef>
                <a:spcAft>
                  <a:spcPct val="35000"/>
                </a:spcAft>
              </a:pPr>
              <a:endParaRPr lang="en-US" sz="1600" kern="1200" dirty="0"/>
            </a:p>
          </p:txBody>
        </p:sp>
        <p:sp>
          <p:nvSpPr>
            <p:cNvPr id="6" name="Oval 5"/>
            <p:cNvSpPr/>
            <p:nvPr/>
          </p:nvSpPr>
          <p:spPr>
            <a:xfrm>
              <a:off x="1914216" y="2026330"/>
              <a:ext cx="1490560" cy="851294"/>
            </a:xfrm>
            <a:prstGeom prst="ellipse">
              <a:avLst/>
            </a:prstGeom>
            <a:solidFill>
              <a:schemeClr val="accent2">
                <a:lumMod val="75000"/>
                <a:alpha val="75000"/>
              </a:schemeClr>
            </a:solidFill>
            <a:ln>
              <a:noFill/>
            </a:ln>
            <a:effectLst>
              <a:outerShdw blurRad="149987" dist="250190" dir="8460000" algn="ctr">
                <a:srgbClr val="000000">
                  <a:alpha val="28000"/>
                </a:srgbClr>
              </a:outerShdw>
            </a:effectLst>
            <a:scene3d>
              <a:camera prst="orthographicFront">
                <a:rot lat="0" lon="0" rev="0"/>
              </a:camera>
              <a:lightRig rig="contrasting" dir="t">
                <a:rot lat="0" lon="0" rev="1500000"/>
              </a:lightRig>
            </a:scene3d>
            <a:sp3d prstMaterial="metal">
              <a:bevelT w="88900" h="88900"/>
            </a:sp3d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anchor="ctr"/>
            <a:lstStyle>
              <a:lvl1pPr eaLnBrk="0" hangingPunct="0">
                <a:defRPr>
                  <a:solidFill>
                    <a:schemeClr val="tx1"/>
                  </a:solidFill>
                  <a:latin typeface="Arial" charset="0"/>
                  <a:ea typeface="ＭＳ Ｐゴシック" charset="0"/>
                </a:defRPr>
              </a:lvl1pPr>
              <a:lvl2pPr marL="742950" indent="-285750" eaLnBrk="0" hangingPunct="0">
                <a:defRPr>
                  <a:solidFill>
                    <a:schemeClr val="tx1"/>
                  </a:solidFill>
                  <a:latin typeface="Arial" charset="0"/>
                  <a:ea typeface="ＭＳ Ｐゴシック" charset="0"/>
                </a:defRPr>
              </a:lvl2pPr>
              <a:lvl3pPr marL="1143000" indent="-228600" eaLnBrk="0" hangingPunct="0">
                <a:defRPr>
                  <a:solidFill>
                    <a:schemeClr val="tx1"/>
                  </a:solidFill>
                  <a:latin typeface="Arial" charset="0"/>
                  <a:ea typeface="ＭＳ Ｐゴシック" charset="0"/>
                </a:defRPr>
              </a:lvl3pPr>
              <a:lvl4pPr marL="1600200" indent="-228600" eaLnBrk="0" hangingPunct="0">
                <a:defRPr>
                  <a:solidFill>
                    <a:schemeClr val="tx1"/>
                  </a:solidFill>
                  <a:latin typeface="Arial" charset="0"/>
                  <a:ea typeface="ＭＳ Ｐゴシック" charset="0"/>
                </a:defRPr>
              </a:lvl4pPr>
              <a:lvl5pPr marL="2057400" indent="-228600" eaLnBrk="0" hangingPunct="0">
                <a:defRPr>
                  <a:solidFill>
                    <a:schemeClr val="tx1"/>
                  </a:solidFill>
                  <a:latin typeface="Arial" charset="0"/>
                  <a:ea typeface="ＭＳ Ｐゴシック" charset="0"/>
                </a:defRPr>
              </a:lvl5pPr>
              <a:lvl6pPr marL="2514600" indent="-228600" eaLnBrk="0" fontAlgn="base" hangingPunct="0">
                <a:spcBef>
                  <a:spcPct val="0"/>
                </a:spcBef>
                <a:spcAft>
                  <a:spcPct val="0"/>
                </a:spcAft>
                <a:defRPr>
                  <a:solidFill>
                    <a:schemeClr val="tx1"/>
                  </a:solidFill>
                  <a:latin typeface="Arial" charset="0"/>
                  <a:ea typeface="ＭＳ Ｐゴシック" charset="0"/>
                </a:defRPr>
              </a:lvl6pPr>
              <a:lvl7pPr marL="2971800" indent="-228600" eaLnBrk="0" fontAlgn="base" hangingPunct="0">
                <a:spcBef>
                  <a:spcPct val="0"/>
                </a:spcBef>
                <a:spcAft>
                  <a:spcPct val="0"/>
                </a:spcAft>
                <a:defRPr>
                  <a:solidFill>
                    <a:schemeClr val="tx1"/>
                  </a:solidFill>
                  <a:latin typeface="Arial" charset="0"/>
                  <a:ea typeface="ＭＳ Ｐゴシック" charset="0"/>
                </a:defRPr>
              </a:lvl7pPr>
              <a:lvl8pPr marL="3429000" indent="-228600" eaLnBrk="0" fontAlgn="base" hangingPunct="0">
                <a:spcBef>
                  <a:spcPct val="0"/>
                </a:spcBef>
                <a:spcAft>
                  <a:spcPct val="0"/>
                </a:spcAft>
                <a:defRPr>
                  <a:solidFill>
                    <a:schemeClr val="tx1"/>
                  </a:solidFill>
                  <a:latin typeface="Arial" charset="0"/>
                  <a:ea typeface="ＭＳ Ｐゴシック" charset="0"/>
                </a:defRPr>
              </a:lvl8pPr>
              <a:lvl9pPr marL="3886200" indent="-228600" eaLnBrk="0" fontAlgn="base" hangingPunct="0">
                <a:spcBef>
                  <a:spcPct val="0"/>
                </a:spcBef>
                <a:spcAft>
                  <a:spcPct val="0"/>
                </a:spcAft>
                <a:defRPr>
                  <a:solidFill>
                    <a:schemeClr val="tx1"/>
                  </a:solidFill>
                  <a:latin typeface="Arial" charset="0"/>
                  <a:ea typeface="ＭＳ Ｐゴシック" charset="0"/>
                </a:defRPr>
              </a:lvl9pPr>
            </a:lstStyle>
            <a:p>
              <a:pPr algn="ctr" eaLnBrk="1" hangingPunct="1"/>
              <a:r>
                <a:rPr lang="en-US" b="1" dirty="0">
                  <a:solidFill>
                    <a:srgbClr val="FFFFFF"/>
                  </a:solidFill>
                  <a:latin typeface="Calibri" charset="0"/>
                </a:rPr>
                <a:t>SEKJEN</a:t>
              </a:r>
            </a:p>
          </p:txBody>
        </p:sp>
        <p:sp>
          <p:nvSpPr>
            <p:cNvPr id="7" name="Oval 6"/>
            <p:cNvSpPr/>
            <p:nvPr/>
          </p:nvSpPr>
          <p:spPr>
            <a:xfrm>
              <a:off x="5511923" y="2864115"/>
              <a:ext cx="1490560" cy="1026758"/>
            </a:xfrm>
            <a:prstGeom prst="ellipse">
              <a:avLst/>
            </a:prstGeom>
            <a:solidFill>
              <a:schemeClr val="accent2">
                <a:lumMod val="75000"/>
                <a:alpha val="75000"/>
              </a:schemeClr>
            </a:solidFill>
            <a:ln>
              <a:noFill/>
            </a:ln>
            <a:effectLst>
              <a:outerShdw blurRad="149987" dist="250190" dir="8460000" algn="ctr">
                <a:srgbClr val="000000">
                  <a:alpha val="28000"/>
                </a:srgbClr>
              </a:outerShdw>
            </a:effectLst>
            <a:scene3d>
              <a:camera prst="orthographicFront">
                <a:rot lat="0" lon="0" rev="0"/>
              </a:camera>
              <a:lightRig rig="contrasting" dir="t">
                <a:rot lat="0" lon="0" rev="1500000"/>
              </a:lightRig>
            </a:scene3d>
            <a:sp3d prstMaterial="metal">
              <a:bevelT w="88900" h="88900"/>
            </a:sp3d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anchor="ctr"/>
            <a:lstStyle>
              <a:lvl1pPr eaLnBrk="0" hangingPunct="0">
                <a:defRPr>
                  <a:solidFill>
                    <a:schemeClr val="tx1"/>
                  </a:solidFill>
                  <a:latin typeface="Arial" charset="0"/>
                  <a:ea typeface="ＭＳ Ｐゴシック" charset="0"/>
                </a:defRPr>
              </a:lvl1pPr>
              <a:lvl2pPr marL="742950" indent="-285750" eaLnBrk="0" hangingPunct="0">
                <a:defRPr>
                  <a:solidFill>
                    <a:schemeClr val="tx1"/>
                  </a:solidFill>
                  <a:latin typeface="Arial" charset="0"/>
                  <a:ea typeface="ＭＳ Ｐゴシック" charset="0"/>
                </a:defRPr>
              </a:lvl2pPr>
              <a:lvl3pPr marL="1143000" indent="-228600" eaLnBrk="0" hangingPunct="0">
                <a:defRPr>
                  <a:solidFill>
                    <a:schemeClr val="tx1"/>
                  </a:solidFill>
                  <a:latin typeface="Arial" charset="0"/>
                  <a:ea typeface="ＭＳ Ｐゴシック" charset="0"/>
                </a:defRPr>
              </a:lvl3pPr>
              <a:lvl4pPr marL="1600200" indent="-228600" eaLnBrk="0" hangingPunct="0">
                <a:defRPr>
                  <a:solidFill>
                    <a:schemeClr val="tx1"/>
                  </a:solidFill>
                  <a:latin typeface="Arial" charset="0"/>
                  <a:ea typeface="ＭＳ Ｐゴシック" charset="0"/>
                </a:defRPr>
              </a:lvl4pPr>
              <a:lvl5pPr marL="2057400" indent="-228600" eaLnBrk="0" hangingPunct="0">
                <a:defRPr>
                  <a:solidFill>
                    <a:schemeClr val="tx1"/>
                  </a:solidFill>
                  <a:latin typeface="Arial" charset="0"/>
                  <a:ea typeface="ＭＳ Ｐゴシック" charset="0"/>
                </a:defRPr>
              </a:lvl5pPr>
              <a:lvl6pPr marL="2514600" indent="-228600" eaLnBrk="0" fontAlgn="base" hangingPunct="0">
                <a:spcBef>
                  <a:spcPct val="0"/>
                </a:spcBef>
                <a:spcAft>
                  <a:spcPct val="0"/>
                </a:spcAft>
                <a:defRPr>
                  <a:solidFill>
                    <a:schemeClr val="tx1"/>
                  </a:solidFill>
                  <a:latin typeface="Arial" charset="0"/>
                  <a:ea typeface="ＭＳ Ｐゴシック" charset="0"/>
                </a:defRPr>
              </a:lvl6pPr>
              <a:lvl7pPr marL="2971800" indent="-228600" eaLnBrk="0" fontAlgn="base" hangingPunct="0">
                <a:spcBef>
                  <a:spcPct val="0"/>
                </a:spcBef>
                <a:spcAft>
                  <a:spcPct val="0"/>
                </a:spcAft>
                <a:defRPr>
                  <a:solidFill>
                    <a:schemeClr val="tx1"/>
                  </a:solidFill>
                  <a:latin typeface="Arial" charset="0"/>
                  <a:ea typeface="ＭＳ Ｐゴシック" charset="0"/>
                </a:defRPr>
              </a:lvl7pPr>
              <a:lvl8pPr marL="3429000" indent="-228600" eaLnBrk="0" fontAlgn="base" hangingPunct="0">
                <a:spcBef>
                  <a:spcPct val="0"/>
                </a:spcBef>
                <a:spcAft>
                  <a:spcPct val="0"/>
                </a:spcAft>
                <a:defRPr>
                  <a:solidFill>
                    <a:schemeClr val="tx1"/>
                  </a:solidFill>
                  <a:latin typeface="Arial" charset="0"/>
                  <a:ea typeface="ＭＳ Ｐゴシック" charset="0"/>
                </a:defRPr>
              </a:lvl8pPr>
              <a:lvl9pPr marL="3886200" indent="-228600" eaLnBrk="0" fontAlgn="base" hangingPunct="0">
                <a:spcBef>
                  <a:spcPct val="0"/>
                </a:spcBef>
                <a:spcAft>
                  <a:spcPct val="0"/>
                </a:spcAft>
                <a:defRPr>
                  <a:solidFill>
                    <a:schemeClr val="tx1"/>
                  </a:solidFill>
                  <a:latin typeface="Arial" charset="0"/>
                  <a:ea typeface="ＭＳ Ｐゴシック" charset="0"/>
                </a:defRPr>
              </a:lvl9pPr>
            </a:lstStyle>
            <a:p>
              <a:pPr algn="ctr" eaLnBrk="1" hangingPunct="1"/>
              <a:r>
                <a:rPr lang="en-US" b="1" dirty="0">
                  <a:solidFill>
                    <a:srgbClr val="FFFFFF"/>
                  </a:solidFill>
                  <a:latin typeface="Calibri" charset="0"/>
                </a:rPr>
                <a:t>CIO</a:t>
              </a:r>
            </a:p>
          </p:txBody>
        </p:sp>
        <p:sp>
          <p:nvSpPr>
            <p:cNvPr id="8" name="Oval 7"/>
            <p:cNvSpPr/>
            <p:nvPr/>
          </p:nvSpPr>
          <p:spPr>
            <a:xfrm>
              <a:off x="9011278" y="2043630"/>
              <a:ext cx="1490560" cy="851294"/>
            </a:xfrm>
            <a:prstGeom prst="ellipse">
              <a:avLst/>
            </a:prstGeom>
            <a:solidFill>
              <a:schemeClr val="accent2">
                <a:lumMod val="75000"/>
                <a:alpha val="75000"/>
              </a:schemeClr>
            </a:solidFill>
            <a:ln>
              <a:noFill/>
            </a:ln>
            <a:effectLst>
              <a:outerShdw blurRad="149987" dist="250190" dir="8460000" algn="ctr">
                <a:srgbClr val="000000">
                  <a:alpha val="28000"/>
                </a:srgbClr>
              </a:outerShdw>
            </a:effectLst>
            <a:scene3d>
              <a:camera prst="orthographicFront">
                <a:rot lat="0" lon="0" rev="0"/>
              </a:camera>
              <a:lightRig rig="contrasting" dir="t">
                <a:rot lat="0" lon="0" rev="1500000"/>
              </a:lightRig>
            </a:scene3d>
            <a:sp3d prstMaterial="metal">
              <a:bevelT w="88900" h="88900"/>
            </a:sp3d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anchor="ctr"/>
            <a:lstStyle>
              <a:lvl1pPr eaLnBrk="0" hangingPunct="0">
                <a:defRPr>
                  <a:solidFill>
                    <a:schemeClr val="tx1"/>
                  </a:solidFill>
                  <a:latin typeface="Arial" charset="0"/>
                  <a:ea typeface="ＭＳ Ｐゴシック" charset="0"/>
                </a:defRPr>
              </a:lvl1pPr>
              <a:lvl2pPr marL="742950" indent="-285750" eaLnBrk="0" hangingPunct="0">
                <a:defRPr>
                  <a:solidFill>
                    <a:schemeClr val="tx1"/>
                  </a:solidFill>
                  <a:latin typeface="Arial" charset="0"/>
                  <a:ea typeface="ＭＳ Ｐゴシック" charset="0"/>
                </a:defRPr>
              </a:lvl2pPr>
              <a:lvl3pPr marL="1143000" indent="-228600" eaLnBrk="0" hangingPunct="0">
                <a:defRPr>
                  <a:solidFill>
                    <a:schemeClr val="tx1"/>
                  </a:solidFill>
                  <a:latin typeface="Arial" charset="0"/>
                  <a:ea typeface="ＭＳ Ｐゴシック" charset="0"/>
                </a:defRPr>
              </a:lvl3pPr>
              <a:lvl4pPr marL="1600200" indent="-228600" eaLnBrk="0" hangingPunct="0">
                <a:defRPr>
                  <a:solidFill>
                    <a:schemeClr val="tx1"/>
                  </a:solidFill>
                  <a:latin typeface="Arial" charset="0"/>
                  <a:ea typeface="ＭＳ Ｐゴシック" charset="0"/>
                </a:defRPr>
              </a:lvl4pPr>
              <a:lvl5pPr marL="2057400" indent="-228600" eaLnBrk="0" hangingPunct="0">
                <a:defRPr>
                  <a:solidFill>
                    <a:schemeClr val="tx1"/>
                  </a:solidFill>
                  <a:latin typeface="Arial" charset="0"/>
                  <a:ea typeface="ＭＳ Ｐゴシック" charset="0"/>
                </a:defRPr>
              </a:lvl5pPr>
              <a:lvl6pPr marL="2514600" indent="-228600" eaLnBrk="0" fontAlgn="base" hangingPunct="0">
                <a:spcBef>
                  <a:spcPct val="0"/>
                </a:spcBef>
                <a:spcAft>
                  <a:spcPct val="0"/>
                </a:spcAft>
                <a:defRPr>
                  <a:solidFill>
                    <a:schemeClr val="tx1"/>
                  </a:solidFill>
                  <a:latin typeface="Arial" charset="0"/>
                  <a:ea typeface="ＭＳ Ｐゴシック" charset="0"/>
                </a:defRPr>
              </a:lvl6pPr>
              <a:lvl7pPr marL="2971800" indent="-228600" eaLnBrk="0" fontAlgn="base" hangingPunct="0">
                <a:spcBef>
                  <a:spcPct val="0"/>
                </a:spcBef>
                <a:spcAft>
                  <a:spcPct val="0"/>
                </a:spcAft>
                <a:defRPr>
                  <a:solidFill>
                    <a:schemeClr val="tx1"/>
                  </a:solidFill>
                  <a:latin typeface="Arial" charset="0"/>
                  <a:ea typeface="ＭＳ Ｐゴシック" charset="0"/>
                </a:defRPr>
              </a:lvl7pPr>
              <a:lvl8pPr marL="3429000" indent="-228600" eaLnBrk="0" fontAlgn="base" hangingPunct="0">
                <a:spcBef>
                  <a:spcPct val="0"/>
                </a:spcBef>
                <a:spcAft>
                  <a:spcPct val="0"/>
                </a:spcAft>
                <a:defRPr>
                  <a:solidFill>
                    <a:schemeClr val="tx1"/>
                  </a:solidFill>
                  <a:latin typeface="Arial" charset="0"/>
                  <a:ea typeface="ＭＳ Ｐゴシック" charset="0"/>
                </a:defRPr>
              </a:lvl8pPr>
              <a:lvl9pPr marL="3886200" indent="-228600" eaLnBrk="0" fontAlgn="base" hangingPunct="0">
                <a:spcBef>
                  <a:spcPct val="0"/>
                </a:spcBef>
                <a:spcAft>
                  <a:spcPct val="0"/>
                </a:spcAft>
                <a:defRPr>
                  <a:solidFill>
                    <a:schemeClr val="tx1"/>
                  </a:solidFill>
                  <a:latin typeface="Arial" charset="0"/>
                  <a:ea typeface="ＭＳ Ｐゴシック" charset="0"/>
                </a:defRPr>
              </a:lvl9pPr>
            </a:lstStyle>
            <a:p>
              <a:pPr algn="ctr" eaLnBrk="1" hangingPunct="1"/>
              <a:r>
                <a:rPr lang="en-US" b="1" dirty="0">
                  <a:solidFill>
                    <a:srgbClr val="FFFFFF"/>
                  </a:solidFill>
                  <a:latin typeface="Calibri" charset="0"/>
                </a:rPr>
                <a:t>ESELON I</a:t>
              </a:r>
            </a:p>
          </p:txBody>
        </p:sp>
        <p:cxnSp>
          <p:nvCxnSpPr>
            <p:cNvPr id="17" name="Straight Arrow Connector 14"/>
            <p:cNvCxnSpPr>
              <a:stCxn id="8" idx="0"/>
              <a:endCxn id="6" idx="0"/>
            </p:cNvCxnSpPr>
            <p:nvPr/>
          </p:nvCxnSpPr>
          <p:spPr>
            <a:xfrm rot="16200000" flipV="1">
              <a:off x="6199377" y="-1513551"/>
              <a:ext cx="17300" cy="7097062"/>
            </a:xfrm>
            <a:prstGeom prst="bentConnector3">
              <a:avLst>
                <a:gd name="adj1" fmla="val 1421387"/>
              </a:avLst>
            </a:prstGeom>
            <a:ln w="31750">
              <a:solidFill>
                <a:srgbClr val="663333"/>
              </a:solidFill>
              <a:prstDash val="sysDash"/>
              <a:tailEnd type="none"/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sp>
          <p:nvSpPr>
            <p:cNvPr id="27" name=" 3"/>
            <p:cNvSpPr>
              <a:spLocks noChangeArrowheads="1"/>
            </p:cNvSpPr>
            <p:nvPr/>
          </p:nvSpPr>
          <p:spPr bwMode="auto">
            <a:xfrm>
              <a:off x="792746" y="1048525"/>
              <a:ext cx="3665887" cy="491613"/>
            </a:xfrm>
            <a:prstGeom prst="foldedCorner">
              <a:avLst/>
            </a:prstGeom>
            <a:solidFill>
              <a:schemeClr val="accent4">
                <a:lumMod val="50000"/>
              </a:schemeClr>
            </a:solidFill>
            <a:ln w="25400">
              <a:solidFill>
                <a:srgbClr val="FFFFFF"/>
              </a:solidFill>
              <a:miter lim="800000"/>
              <a:headEnd/>
              <a:tailEnd/>
            </a:ln>
            <a:effectLst>
              <a:outerShdw blurRad="63500" dist="250190" dir="9059994" algn="tr" rotWithShape="0">
                <a:srgbClr val="000000">
                  <a:alpha val="28999"/>
                </a:srgbClr>
              </a:outerShdw>
            </a:effectLst>
          </p:spPr>
          <p:txBody>
            <a:bodyPr anchor="ctr"/>
            <a:lstStyle/>
            <a:p>
              <a:pPr algn="ctr">
                <a:defRPr/>
              </a:pPr>
              <a:r>
                <a:rPr lang="en-US" sz="1600" b="1" dirty="0">
                  <a:solidFill>
                    <a:schemeClr val="lt1"/>
                  </a:solidFill>
                  <a:latin typeface="Calibri" pitchFamily="34" charset="0"/>
                  <a:ea typeface="+mn-ea"/>
                </a:rPr>
                <a:t>GOVERNANCE DOMAIN: KOMITE TI</a:t>
              </a:r>
            </a:p>
          </p:txBody>
        </p:sp>
        <p:sp>
          <p:nvSpPr>
            <p:cNvPr id="30" name="TextBox 29"/>
            <p:cNvSpPr txBox="1"/>
            <p:nvPr/>
          </p:nvSpPr>
          <p:spPr>
            <a:xfrm>
              <a:off x="5498980" y="2539876"/>
              <a:ext cx="1499722" cy="338554"/>
            </a:xfrm>
            <a:prstGeom prst="rect">
              <a:avLst/>
            </a:prstGeom>
            <a:noFill/>
          </p:spPr>
          <p:txBody>
            <a:bodyPr wrap="square" rtlCol="0">
              <a:spAutoFit/>
            </a:bodyPr>
            <a:lstStyle/>
            <a:p>
              <a:pPr algn="ctr"/>
              <a:r>
                <a:rPr lang="en-US" sz="1600" b="1" dirty="0" err="1">
                  <a:solidFill>
                    <a:srgbClr val="663333"/>
                  </a:solidFill>
                </a:rPr>
                <a:t>Sekretaris</a:t>
              </a:r>
              <a:endParaRPr lang="en-US" sz="1600" b="1" dirty="0">
                <a:solidFill>
                  <a:srgbClr val="663333"/>
                </a:solidFill>
              </a:endParaRPr>
            </a:p>
          </p:txBody>
        </p:sp>
        <p:sp>
          <p:nvSpPr>
            <p:cNvPr id="31" name="TextBox 30"/>
            <p:cNvSpPr txBox="1"/>
            <p:nvPr/>
          </p:nvSpPr>
          <p:spPr>
            <a:xfrm>
              <a:off x="3512863" y="1854656"/>
              <a:ext cx="5444939" cy="584776"/>
            </a:xfrm>
            <a:prstGeom prst="rect">
              <a:avLst/>
            </a:prstGeom>
            <a:noFill/>
          </p:spPr>
          <p:txBody>
            <a:bodyPr wrap="square" rtlCol="0">
              <a:spAutoFit/>
            </a:bodyPr>
            <a:lstStyle/>
            <a:p>
              <a:pPr algn="ctr"/>
              <a:r>
                <a:rPr lang="en-US" sz="1600" b="1" dirty="0" err="1">
                  <a:solidFill>
                    <a:srgbClr val="663333"/>
                  </a:solidFill>
                </a:rPr>
                <a:t>Strategi</a:t>
              </a:r>
              <a:r>
                <a:rPr lang="en-US" sz="1600" b="1" dirty="0">
                  <a:solidFill>
                    <a:srgbClr val="663333"/>
                  </a:solidFill>
                </a:rPr>
                <a:t>, </a:t>
              </a:r>
              <a:r>
                <a:rPr lang="en-US" sz="1600" b="1" dirty="0" err="1">
                  <a:solidFill>
                    <a:srgbClr val="663333"/>
                  </a:solidFill>
                </a:rPr>
                <a:t>kebijakan</a:t>
              </a:r>
              <a:r>
                <a:rPr lang="en-US" sz="1600" b="1" dirty="0">
                  <a:solidFill>
                    <a:srgbClr val="663333"/>
                  </a:solidFill>
                </a:rPr>
                <a:t>/</a:t>
              </a:r>
              <a:r>
                <a:rPr lang="en-US" sz="1600" b="1" dirty="0" err="1">
                  <a:solidFill>
                    <a:srgbClr val="663333"/>
                  </a:solidFill>
                </a:rPr>
                <a:t>standar</a:t>
              </a:r>
              <a:r>
                <a:rPr lang="en-US" sz="1600" b="1" dirty="0">
                  <a:solidFill>
                    <a:srgbClr val="663333"/>
                  </a:solidFill>
                </a:rPr>
                <a:t>, </a:t>
              </a:r>
              <a:r>
                <a:rPr lang="en-US" sz="1600" b="1" dirty="0" err="1">
                  <a:solidFill>
                    <a:srgbClr val="663333"/>
                  </a:solidFill>
                </a:rPr>
                <a:t>arahan</a:t>
              </a:r>
              <a:r>
                <a:rPr lang="en-US" sz="1600" b="1" dirty="0">
                  <a:solidFill>
                    <a:srgbClr val="663333"/>
                  </a:solidFill>
                </a:rPr>
                <a:t>, </a:t>
              </a:r>
              <a:r>
                <a:rPr lang="en-US" sz="1600" b="1" dirty="0" err="1">
                  <a:solidFill>
                    <a:srgbClr val="663333"/>
                  </a:solidFill>
                </a:rPr>
                <a:t>dukungan</a:t>
              </a:r>
              <a:r>
                <a:rPr lang="en-US" sz="1600" b="1" dirty="0">
                  <a:solidFill>
                    <a:srgbClr val="663333"/>
                  </a:solidFill>
                </a:rPr>
                <a:t>, </a:t>
              </a:r>
              <a:r>
                <a:rPr lang="en-US" sz="1600" b="1" dirty="0" err="1">
                  <a:solidFill>
                    <a:srgbClr val="663333"/>
                  </a:solidFill>
                </a:rPr>
                <a:t>dan</a:t>
              </a:r>
              <a:r>
                <a:rPr lang="en-US" sz="1600" b="1" dirty="0">
                  <a:solidFill>
                    <a:srgbClr val="663333"/>
                  </a:solidFill>
                </a:rPr>
                <a:t> </a:t>
              </a:r>
              <a:r>
                <a:rPr lang="en-US" sz="1600" b="1" dirty="0" err="1">
                  <a:solidFill>
                    <a:srgbClr val="663333"/>
                  </a:solidFill>
                </a:rPr>
                <a:t>tindak</a:t>
              </a:r>
              <a:r>
                <a:rPr lang="en-US" sz="1600" b="1" dirty="0">
                  <a:solidFill>
                    <a:srgbClr val="663333"/>
                  </a:solidFill>
                </a:rPr>
                <a:t> </a:t>
              </a:r>
              <a:r>
                <a:rPr lang="en-US" sz="1600" b="1" dirty="0" err="1">
                  <a:solidFill>
                    <a:srgbClr val="663333"/>
                  </a:solidFill>
                </a:rPr>
                <a:t>lanjut</a:t>
              </a:r>
              <a:r>
                <a:rPr lang="en-US" sz="1600" b="1" dirty="0">
                  <a:solidFill>
                    <a:srgbClr val="663333"/>
                  </a:solidFill>
                </a:rPr>
                <a:t> </a:t>
              </a:r>
              <a:r>
                <a:rPr lang="en-US" sz="1600" b="1" dirty="0" err="1">
                  <a:solidFill>
                    <a:srgbClr val="663333"/>
                  </a:solidFill>
                </a:rPr>
                <a:t>monev</a:t>
              </a:r>
              <a:r>
                <a:rPr lang="en-US" sz="1600" b="1" dirty="0">
                  <a:solidFill>
                    <a:srgbClr val="663333"/>
                  </a:solidFill>
                </a:rPr>
                <a:t> </a:t>
              </a:r>
              <a:r>
                <a:rPr lang="en-US" sz="1600" b="1" dirty="0" err="1">
                  <a:solidFill>
                    <a:srgbClr val="663333"/>
                  </a:solidFill>
                </a:rPr>
                <a:t>layanan</a:t>
              </a:r>
              <a:r>
                <a:rPr lang="en-US" sz="1600" b="1" dirty="0">
                  <a:solidFill>
                    <a:srgbClr val="663333"/>
                  </a:solidFill>
                </a:rPr>
                <a:t> TI</a:t>
              </a:r>
            </a:p>
          </p:txBody>
        </p:sp>
        <p:sp>
          <p:nvSpPr>
            <p:cNvPr id="46" name="TextBox 45"/>
            <p:cNvSpPr txBox="1"/>
            <p:nvPr/>
          </p:nvSpPr>
          <p:spPr>
            <a:xfrm>
              <a:off x="10542368" y="2286975"/>
              <a:ext cx="1063592" cy="338554"/>
            </a:xfrm>
            <a:prstGeom prst="rect">
              <a:avLst/>
            </a:prstGeom>
            <a:noFill/>
          </p:spPr>
          <p:txBody>
            <a:bodyPr wrap="square" rtlCol="0">
              <a:spAutoFit/>
            </a:bodyPr>
            <a:lstStyle/>
            <a:p>
              <a:r>
                <a:rPr lang="en-US" sz="1600" b="1" dirty="0" err="1">
                  <a:solidFill>
                    <a:srgbClr val="663333"/>
                  </a:solidFill>
                </a:rPr>
                <a:t>Anggota</a:t>
              </a:r>
              <a:endParaRPr lang="en-US" sz="1600" b="1" dirty="0">
                <a:solidFill>
                  <a:srgbClr val="663333"/>
                </a:solidFill>
              </a:endParaRPr>
            </a:p>
          </p:txBody>
        </p:sp>
        <p:sp>
          <p:nvSpPr>
            <p:cNvPr id="47" name="TextBox 46"/>
            <p:cNvSpPr txBox="1"/>
            <p:nvPr/>
          </p:nvSpPr>
          <p:spPr>
            <a:xfrm>
              <a:off x="9836017" y="1520697"/>
              <a:ext cx="1926120" cy="584776"/>
            </a:xfrm>
            <a:prstGeom prst="rect">
              <a:avLst/>
            </a:prstGeom>
            <a:noFill/>
          </p:spPr>
          <p:txBody>
            <a:bodyPr wrap="square" rtlCol="0">
              <a:spAutoFit/>
            </a:bodyPr>
            <a:lstStyle/>
            <a:p>
              <a:pPr algn="ctr"/>
              <a:r>
                <a:rPr lang="en-US" sz="1600" i="1" dirty="0" err="1">
                  <a:solidFill>
                    <a:srgbClr val="663333"/>
                  </a:solidFill>
                </a:rPr>
                <a:t>Dirjen</a:t>
              </a:r>
              <a:r>
                <a:rPr lang="en-US" sz="1600" i="1" dirty="0">
                  <a:solidFill>
                    <a:srgbClr val="663333"/>
                  </a:solidFill>
                </a:rPr>
                <a:t> / </a:t>
              </a:r>
              <a:r>
                <a:rPr lang="en-US" sz="1600" i="1" dirty="0" err="1">
                  <a:solidFill>
                    <a:srgbClr val="663333"/>
                  </a:solidFill>
                </a:rPr>
                <a:t>Irjen</a:t>
              </a:r>
              <a:r>
                <a:rPr lang="en-US" sz="1600" i="1" dirty="0">
                  <a:solidFill>
                    <a:srgbClr val="663333"/>
                  </a:solidFill>
                </a:rPr>
                <a:t> / </a:t>
              </a:r>
              <a:r>
                <a:rPr lang="en-US" sz="1600" i="1" dirty="0" err="1">
                  <a:solidFill>
                    <a:srgbClr val="663333"/>
                  </a:solidFill>
                </a:rPr>
                <a:t>Ka</a:t>
              </a:r>
              <a:r>
                <a:rPr lang="en-US" sz="1600" i="1" dirty="0">
                  <a:solidFill>
                    <a:srgbClr val="663333"/>
                  </a:solidFill>
                </a:rPr>
                <a:t>. </a:t>
              </a:r>
              <a:r>
                <a:rPr lang="en-US" sz="1600" i="1" dirty="0" err="1">
                  <a:solidFill>
                    <a:srgbClr val="663333"/>
                  </a:solidFill>
                </a:rPr>
                <a:t>Badan</a:t>
              </a:r>
              <a:r>
                <a:rPr lang="en-US" sz="1600" i="1" dirty="0">
                  <a:solidFill>
                    <a:srgbClr val="663333"/>
                  </a:solidFill>
                </a:rPr>
                <a:t>, </a:t>
              </a:r>
              <a:r>
                <a:rPr lang="en-US" sz="1600" i="1" dirty="0" err="1">
                  <a:solidFill>
                    <a:srgbClr val="663333"/>
                  </a:solidFill>
                </a:rPr>
                <a:t>Staf</a:t>
              </a:r>
              <a:r>
                <a:rPr lang="en-US" sz="1600" i="1" dirty="0">
                  <a:solidFill>
                    <a:srgbClr val="663333"/>
                  </a:solidFill>
                </a:rPr>
                <a:t> </a:t>
              </a:r>
              <a:r>
                <a:rPr lang="en-US" sz="1600" i="1" dirty="0" err="1">
                  <a:solidFill>
                    <a:srgbClr val="663333"/>
                  </a:solidFill>
                </a:rPr>
                <a:t>Ahli</a:t>
              </a:r>
              <a:endParaRPr lang="en-US" sz="1600" i="1" dirty="0">
                <a:solidFill>
                  <a:srgbClr val="663333"/>
                </a:solidFill>
              </a:endParaRPr>
            </a:p>
          </p:txBody>
        </p:sp>
        <p:sp>
          <p:nvSpPr>
            <p:cNvPr id="50" name="TextBox 49"/>
            <p:cNvSpPr txBox="1"/>
            <p:nvPr/>
          </p:nvSpPr>
          <p:spPr>
            <a:xfrm>
              <a:off x="966839" y="2263746"/>
              <a:ext cx="843637" cy="338554"/>
            </a:xfrm>
            <a:prstGeom prst="rect">
              <a:avLst/>
            </a:prstGeom>
            <a:noFill/>
          </p:spPr>
          <p:txBody>
            <a:bodyPr wrap="square" rtlCol="0">
              <a:spAutoFit/>
            </a:bodyPr>
            <a:lstStyle/>
            <a:p>
              <a:pPr algn="r"/>
              <a:r>
                <a:rPr lang="en-US" sz="1600" b="1" dirty="0" err="1">
                  <a:solidFill>
                    <a:srgbClr val="663333"/>
                  </a:solidFill>
                </a:rPr>
                <a:t>Ketua</a:t>
              </a:r>
              <a:endParaRPr lang="en-US" sz="1600" b="1" dirty="0">
                <a:solidFill>
                  <a:srgbClr val="663333"/>
                </a:solidFill>
              </a:endParaRPr>
            </a:p>
          </p:txBody>
        </p:sp>
        <p:sp>
          <p:nvSpPr>
            <p:cNvPr id="51" name="TextBox 50"/>
            <p:cNvSpPr txBox="1"/>
            <p:nvPr/>
          </p:nvSpPr>
          <p:spPr>
            <a:xfrm>
              <a:off x="5549900" y="3883061"/>
              <a:ext cx="1454501" cy="338554"/>
            </a:xfrm>
            <a:prstGeom prst="rect">
              <a:avLst/>
            </a:prstGeom>
            <a:noFill/>
          </p:spPr>
          <p:txBody>
            <a:bodyPr wrap="square" rtlCol="0">
              <a:spAutoFit/>
            </a:bodyPr>
            <a:lstStyle/>
            <a:p>
              <a:pPr algn="ctr"/>
              <a:r>
                <a:rPr lang="en-US" sz="1600" i="1" dirty="0" err="1">
                  <a:solidFill>
                    <a:srgbClr val="000090"/>
                  </a:solidFill>
                </a:rPr>
                <a:t>Kepala</a:t>
              </a:r>
              <a:r>
                <a:rPr lang="en-US" sz="1600" i="1" dirty="0">
                  <a:solidFill>
                    <a:srgbClr val="000090"/>
                  </a:solidFill>
                </a:rPr>
                <a:t> PDSI</a:t>
              </a:r>
            </a:p>
          </p:txBody>
        </p:sp>
        <p:sp>
          <p:nvSpPr>
            <p:cNvPr id="71" name=" 3"/>
            <p:cNvSpPr>
              <a:spLocks noChangeArrowheads="1"/>
            </p:cNvSpPr>
            <p:nvPr/>
          </p:nvSpPr>
          <p:spPr bwMode="auto">
            <a:xfrm>
              <a:off x="810036" y="3512594"/>
              <a:ext cx="3648598" cy="526890"/>
            </a:xfrm>
            <a:prstGeom prst="foldedCorner">
              <a:avLst/>
            </a:prstGeom>
            <a:solidFill>
              <a:srgbClr val="0000C9"/>
            </a:solidFill>
            <a:ln w="25400">
              <a:solidFill>
                <a:srgbClr val="FFFFFF"/>
              </a:solidFill>
              <a:miter lim="800000"/>
              <a:headEnd/>
              <a:tailEnd/>
            </a:ln>
            <a:effectLst>
              <a:outerShdw blurRad="63500" dist="250190" dir="9059994" algn="tr" rotWithShape="0">
                <a:srgbClr val="000000">
                  <a:alpha val="28999"/>
                </a:srgbClr>
              </a:outerShdw>
            </a:effectLst>
          </p:spPr>
          <p:txBody>
            <a:bodyPr anchor="ctr"/>
            <a:lstStyle/>
            <a:p>
              <a:pPr algn="ctr">
                <a:defRPr/>
              </a:pPr>
              <a:r>
                <a:rPr lang="en-US" sz="1600" b="1" dirty="0">
                  <a:solidFill>
                    <a:schemeClr val="lt1"/>
                  </a:solidFill>
                  <a:latin typeface="Calibri" pitchFamily="34" charset="0"/>
                  <a:ea typeface="+mn-ea"/>
                </a:rPr>
                <a:t>MANAGEMENT DOMAIN: CIO (PDSI)</a:t>
              </a:r>
            </a:p>
          </p:txBody>
        </p:sp>
        <p:cxnSp>
          <p:nvCxnSpPr>
            <p:cNvPr id="82" name="Straight Arrow Connector 14"/>
            <p:cNvCxnSpPr>
              <a:stCxn id="7" idx="1"/>
              <a:endCxn id="6" idx="6"/>
            </p:cNvCxnSpPr>
            <p:nvPr/>
          </p:nvCxnSpPr>
          <p:spPr>
            <a:xfrm rot="16200000" flipV="1">
              <a:off x="4286242" y="1570512"/>
              <a:ext cx="562503" cy="2325434"/>
            </a:xfrm>
            <a:prstGeom prst="curvedConnector2">
              <a:avLst/>
            </a:prstGeom>
            <a:ln w="31750">
              <a:solidFill>
                <a:srgbClr val="663333"/>
              </a:solidFill>
              <a:prstDash val="sysDash"/>
              <a:tailEnd type="none"/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104" name="Straight Arrow Connector 14"/>
            <p:cNvCxnSpPr>
              <a:stCxn id="8" idx="2"/>
              <a:endCxn id="7" idx="7"/>
            </p:cNvCxnSpPr>
            <p:nvPr/>
          </p:nvCxnSpPr>
          <p:spPr>
            <a:xfrm rot="10800000" flipV="1">
              <a:off x="6784196" y="2469276"/>
              <a:ext cx="2227082" cy="545203"/>
            </a:xfrm>
            <a:prstGeom prst="curvedConnector2">
              <a:avLst/>
            </a:prstGeom>
            <a:ln w="31750">
              <a:solidFill>
                <a:srgbClr val="663333"/>
              </a:solidFill>
              <a:prstDash val="sysDash"/>
              <a:tailEnd type="none"/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231" name="Straight Arrow Connector 14"/>
            <p:cNvCxnSpPr/>
            <p:nvPr/>
          </p:nvCxnSpPr>
          <p:spPr>
            <a:xfrm flipH="1" flipV="1">
              <a:off x="9336093" y="845292"/>
              <a:ext cx="903632" cy="9886"/>
            </a:xfrm>
            <a:prstGeom prst="straightConnector1">
              <a:avLst/>
            </a:prstGeom>
            <a:ln w="31750">
              <a:solidFill>
                <a:schemeClr val="tx1"/>
              </a:solidFill>
              <a:prstDash val="sysDash"/>
              <a:tailEnd type="none"/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sp>
          <p:nvSpPr>
            <p:cNvPr id="53" name="Rounded Rectangle 52"/>
            <p:cNvSpPr/>
            <p:nvPr/>
          </p:nvSpPr>
          <p:spPr>
            <a:xfrm>
              <a:off x="1104900" y="4358996"/>
              <a:ext cx="10363200" cy="797204"/>
            </a:xfrm>
            <a:prstGeom prst="roundRect">
              <a:avLst>
                <a:gd name="adj" fmla="val 10000"/>
              </a:avLst>
            </a:prstGeom>
            <a:solidFill>
              <a:srgbClr val="4E2700"/>
            </a:solidFill>
          </p:spPr>
          <p:style>
            <a:lnRef idx="0">
              <a:schemeClr val="lt1">
                <a:hueOff val="0"/>
                <a:satOff val="0"/>
                <a:lumOff val="0"/>
                <a:alphaOff val="0"/>
              </a:schemeClr>
            </a:lnRef>
            <a:fillRef idx="3">
              <a:scrgbClr r="0" g="0" b="0"/>
            </a:fillRef>
            <a:effectRef idx="2">
              <a:schemeClr val="accent5">
                <a:hueOff val="0"/>
                <a:satOff val="0"/>
                <a:lumOff val="0"/>
                <a:alphaOff val="0"/>
              </a:schemeClr>
            </a:effectRef>
            <a:fontRef idx="minor">
              <a:schemeClr val="lt1"/>
            </a:fontRef>
          </p:style>
          <p:txBody>
            <a:bodyPr anchor="ctr"/>
            <a:lstStyle/>
            <a:p>
              <a:pPr algn="ctr"/>
              <a:r>
                <a:rPr lang="en-US" b="1" dirty="0" err="1"/>
                <a:t>Pusat</a:t>
              </a:r>
              <a:r>
                <a:rPr lang="en-US" b="1" dirty="0"/>
                <a:t> Data </a:t>
              </a:r>
              <a:r>
                <a:rPr lang="en-US" b="1" dirty="0" err="1"/>
                <a:t>dan</a:t>
              </a:r>
              <a:r>
                <a:rPr lang="en-US" b="1" dirty="0"/>
                <a:t> </a:t>
              </a:r>
              <a:r>
                <a:rPr lang="en-US" b="1" dirty="0" err="1"/>
                <a:t>Sarana</a:t>
              </a:r>
              <a:r>
                <a:rPr lang="en-US" b="1" dirty="0"/>
                <a:t> </a:t>
              </a:r>
              <a:r>
                <a:rPr lang="en-US" b="1" dirty="0" err="1"/>
                <a:t>Informatika</a:t>
              </a:r>
              <a:endParaRPr lang="en-US" b="1" dirty="0"/>
            </a:p>
            <a:p>
              <a:pPr algn="ctr"/>
              <a:r>
                <a:rPr lang="en-US" b="1" dirty="0"/>
                <a:t>(IT </a:t>
              </a:r>
              <a:r>
                <a:rPr lang="en-US" b="1" i="1" dirty="0"/>
                <a:t>Function</a:t>
              </a:r>
              <a:r>
                <a:rPr lang="en-US" b="1" dirty="0"/>
                <a:t>)</a:t>
              </a:r>
            </a:p>
          </p:txBody>
        </p:sp>
      </p:grpSp>
      <p:sp>
        <p:nvSpPr>
          <p:cNvPr id="55" name="DAILY ACTIVITIES">
            <a:extLst>
              <a:ext uri="{FF2B5EF4-FFF2-40B4-BE49-F238E27FC236}">
                <a16:creationId xmlns:a16="http://schemas.microsoft.com/office/drawing/2014/main" id="{4D5E74F7-25E6-4D69-914E-D08181407ECA}"/>
              </a:ext>
            </a:extLst>
          </p:cNvPr>
          <p:cNvSpPr txBox="1"/>
          <p:nvPr/>
        </p:nvSpPr>
        <p:spPr>
          <a:xfrm>
            <a:off x="584201" y="319237"/>
            <a:ext cx="3784600" cy="52322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marL="0" marR="0" lvl="0" indent="0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lang="id-ID" sz="2800" b="1" dirty="0">
                <a:solidFill>
                  <a:prstClr val="black"/>
                </a:solidFill>
                <a:latin typeface="Lato" panose="020F0502020204030203" pitchFamily="34" charset="0"/>
              </a:rPr>
              <a:t>Komite TI dan CIO</a:t>
            </a:r>
            <a:endParaRPr kumimoji="0" lang="id-ID" sz="2800" b="1" i="0" u="none" strike="noStrike" kern="1200" cap="none" spc="0" normalizeH="0" baseline="0" noProof="0" dirty="0">
              <a:ln>
                <a:noFill/>
              </a:ln>
              <a:solidFill>
                <a:prstClr val="black"/>
              </a:solidFill>
              <a:effectLst/>
              <a:uLnTx/>
              <a:uFillTx/>
              <a:latin typeface="Lato" panose="020F0502020204030203" pitchFamily="34" charset="0"/>
              <a:ea typeface="+mn-ea"/>
              <a:cs typeface="+mn-cs"/>
            </a:endParaRPr>
          </a:p>
        </p:txBody>
      </p:sp>
      <p:sp>
        <p:nvSpPr>
          <p:cNvPr id="75" name="Rectangle 74"/>
          <p:cNvSpPr/>
          <p:nvPr/>
        </p:nvSpPr>
        <p:spPr>
          <a:xfrm>
            <a:off x="431800" y="5589447"/>
            <a:ext cx="11404600" cy="1077218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marL="285750" lvl="0" indent="-285750">
              <a:buFont typeface="Arial"/>
              <a:buChar char="•"/>
            </a:pPr>
            <a:r>
              <a:rPr lang="id-ID" sz="1600" dirty="0"/>
              <a:t>Keputusan Menteri Komunikasi dan Informatika Republik Indonesia Nomor 1155 Tahun 2015 tentang Pembentukan Komite Teknologi Informasi Kementerian Komunikasi dan Informatika</a:t>
            </a:r>
            <a:endParaRPr lang="en-ID" sz="1600" dirty="0"/>
          </a:p>
          <a:p>
            <a:pPr marL="285750" lvl="0" indent="-285750">
              <a:buFont typeface="Arial"/>
              <a:buChar char="•"/>
            </a:pPr>
            <a:r>
              <a:rPr lang="id-ID" sz="1600" dirty="0"/>
              <a:t>Keputusan Menteri Komunikasi dan Informatika Republik Indonesia Nomor 1156 Tahun 2015 tentang Penetapan Pejabat Pengelola Teknologi Informasi Kementerian Komunikasi dan Informatika</a:t>
            </a:r>
            <a:endParaRPr lang="en-ID" sz="1600" dirty="0"/>
          </a:p>
        </p:txBody>
      </p:sp>
    </p:spTree>
    <p:extLst>
      <p:ext uri="{BB962C8B-B14F-4D97-AF65-F5344CB8AC3E}">
        <p14:creationId xmlns:p14="http://schemas.microsoft.com/office/powerpoint/2010/main" val="1580674046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med" p14:dur="700">
        <p:fade/>
      </p:transition>
    </mc:Choice>
    <mc:Fallback xmlns="">
      <p:transition spd="med">
        <p:fad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3" presetClass="entr" presetSubtype="272" fill="hold" grpId="0" nodeType="withEffect">
                                  <p:stCondLst>
                                    <p:cond delay="60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7" dur="750" fill="hold"/>
                                        <p:tgtEl>
                                          <p:spTgt spid="55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2/3*#ppt_w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" dur="750" fill="hold"/>
                                        <p:tgtEl>
                                          <p:spTgt spid="55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2/3*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55" grpId="0"/>
    </p:bldLst>
  </p:timing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7" name="PICTURE PLACEHOLDER"/>
          <p:cNvPicPr>
            <a:picLocks noGrp="1" noChangeAspect="1"/>
          </p:cNvPicPr>
          <p:nvPr>
            <p:ph type="pic" sz="quarter" idx="10"/>
          </p:nvPr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l="27713" r="27713"/>
          <a:stretch>
            <a:fillRect/>
          </a:stretch>
        </p:blipFill>
        <p:spPr/>
      </p:pic>
      <p:sp>
        <p:nvSpPr>
          <p:cNvPr id="11" name="MASK LAYER"/>
          <p:cNvSpPr/>
          <p:nvPr/>
        </p:nvSpPr>
        <p:spPr>
          <a:xfrm>
            <a:off x="1" y="0"/>
            <a:ext cx="4973840" cy="6858000"/>
          </a:xfrm>
          <a:prstGeom prst="rect">
            <a:avLst/>
          </a:prstGeom>
          <a:solidFill>
            <a:schemeClr val="tx1">
              <a:lumMod val="75000"/>
              <a:lumOff val="25000"/>
              <a:alpha val="67000"/>
            </a:scheme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marL="0" marR="0" lvl="0" indent="0" algn="ctr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endParaRPr kumimoji="0" lang="id-ID" sz="1800" b="0" i="0" u="none" strike="noStrike" kern="1200" cap="none" spc="0" normalizeH="0" baseline="0" noProof="0">
              <a:ln>
                <a:noFill/>
              </a:ln>
              <a:solidFill>
                <a:prstClr val="white"/>
              </a:solidFill>
              <a:effectLst/>
              <a:uLnTx/>
              <a:uFillTx/>
              <a:latin typeface="Calibri" panose="020F0502020204030204"/>
              <a:ea typeface="+mn-ea"/>
              <a:cs typeface="+mn-cs"/>
            </a:endParaRPr>
          </a:p>
        </p:txBody>
      </p:sp>
      <p:sp>
        <p:nvSpPr>
          <p:cNvPr id="12" name="DESCRIPTION TEXT"/>
          <p:cNvSpPr txBox="1"/>
          <p:nvPr/>
        </p:nvSpPr>
        <p:spPr>
          <a:xfrm>
            <a:off x="254001" y="2159000"/>
            <a:ext cx="2641600" cy="255454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lvl="0">
              <a:defRPr/>
            </a:pPr>
            <a:r>
              <a:rPr lang="id-ID" sz="3200" b="1" dirty="0">
                <a:solidFill>
                  <a:prstClr val="white"/>
                </a:solidFill>
                <a:latin typeface="Lato" panose="020F0502020204030203" pitchFamily="34" charset="0"/>
              </a:rPr>
              <a:t>Struktur Instrumen Tata Kelola TI Kemkominfo</a:t>
            </a:r>
          </a:p>
        </p:txBody>
      </p:sp>
      <p:sp>
        <p:nvSpPr>
          <p:cNvPr id="6" name="WHITE SHAPE">
            <a:extLst>
              <a:ext uri="{FF2B5EF4-FFF2-40B4-BE49-F238E27FC236}">
                <a16:creationId xmlns:a16="http://schemas.microsoft.com/office/drawing/2014/main" id="{FFA54997-F151-4FE2-B9B8-264321B1E2B0}"/>
              </a:ext>
            </a:extLst>
          </p:cNvPr>
          <p:cNvSpPr/>
          <p:nvPr/>
        </p:nvSpPr>
        <p:spPr>
          <a:xfrm>
            <a:off x="4966854" y="0"/>
            <a:ext cx="7225146" cy="6854825"/>
          </a:xfrm>
          <a:prstGeom prst="rect">
            <a:avLst/>
          </a:prstGeom>
          <a:solidFill>
            <a:schemeClr val="bg1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marL="0" marR="0" lvl="0" indent="0" algn="ctr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endParaRPr kumimoji="0" lang="id-ID" sz="1800" b="0" i="0" u="none" strike="noStrike" kern="1200" cap="none" spc="0" normalizeH="0" baseline="0" noProof="0">
              <a:ln>
                <a:noFill/>
              </a:ln>
              <a:solidFill>
                <a:prstClr val="white"/>
              </a:solidFill>
              <a:effectLst/>
              <a:uLnTx/>
              <a:uFillTx/>
              <a:latin typeface="Calibri" panose="020F0502020204030204"/>
              <a:ea typeface="+mn-ea"/>
              <a:cs typeface="+mn-cs"/>
            </a:endParaRPr>
          </a:p>
        </p:txBody>
      </p:sp>
      <p:sp>
        <p:nvSpPr>
          <p:cNvPr id="22" name="Snip Single Corner Rectangle 21"/>
          <p:cNvSpPr/>
          <p:nvPr/>
        </p:nvSpPr>
        <p:spPr>
          <a:xfrm>
            <a:off x="2946400" y="254000"/>
            <a:ext cx="8293100" cy="5130800"/>
          </a:xfrm>
          <a:prstGeom prst="snip1Rect">
            <a:avLst/>
          </a:prstGeom>
          <a:solidFill>
            <a:srgbClr val="FFCCCC"/>
          </a:solidFill>
          <a:ln>
            <a:solidFill>
              <a:srgbClr val="FF6666"/>
            </a:solidFill>
          </a:ln>
        </p:spPr>
        <p:style>
          <a:lnRef idx="1">
            <a:schemeClr val="accent4"/>
          </a:lnRef>
          <a:fillRef idx="2">
            <a:schemeClr val="accent4"/>
          </a:fillRef>
          <a:effectRef idx="1">
            <a:schemeClr val="accent4"/>
          </a:effectRef>
          <a:fontRef idx="minor">
            <a:schemeClr val="dk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grpSp>
        <p:nvGrpSpPr>
          <p:cNvPr id="23" name="Group 22"/>
          <p:cNvGrpSpPr>
            <a:grpSpLocks/>
          </p:cNvGrpSpPr>
          <p:nvPr/>
        </p:nvGrpSpPr>
        <p:grpSpPr bwMode="auto">
          <a:xfrm>
            <a:off x="7377113" y="438150"/>
            <a:ext cx="722312" cy="720725"/>
            <a:chOff x="8876381" y="3510900"/>
            <a:chExt cx="720966" cy="720966"/>
          </a:xfrm>
        </p:grpSpPr>
        <p:sp>
          <p:nvSpPr>
            <p:cNvPr id="24" name="Rounded Rectangle 23"/>
            <p:cNvSpPr/>
            <p:nvPr/>
          </p:nvSpPr>
          <p:spPr>
            <a:xfrm>
              <a:off x="8876381" y="3510900"/>
              <a:ext cx="720966" cy="720966"/>
            </a:xfrm>
            <a:prstGeom prst="roundRect">
              <a:avLst/>
            </a:prstGeom>
            <a:solidFill>
              <a:srgbClr val="FF6666"/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anchor="ctr"/>
            <a:lstStyle/>
            <a:p>
              <a:pPr algn="ctr" eaLnBrk="1" fontAlgn="auto" hangingPunct="1">
                <a:spcBef>
                  <a:spcPts val="0"/>
                </a:spcBef>
                <a:spcAft>
                  <a:spcPts val="0"/>
                </a:spcAft>
                <a:defRPr/>
              </a:pPr>
              <a:endParaRPr lang="en-US"/>
            </a:p>
          </p:txBody>
        </p:sp>
        <p:grpSp>
          <p:nvGrpSpPr>
            <p:cNvPr id="25" name="Group 24"/>
            <p:cNvGrpSpPr/>
            <p:nvPr/>
          </p:nvGrpSpPr>
          <p:grpSpPr>
            <a:xfrm>
              <a:off x="9051306" y="3686925"/>
              <a:ext cx="384080" cy="372398"/>
              <a:chOff x="4411266" y="2303265"/>
              <a:chExt cx="325040" cy="315154"/>
            </a:xfrm>
            <a:solidFill>
              <a:schemeClr val="bg1"/>
            </a:solidFill>
          </p:grpSpPr>
          <p:sp>
            <p:nvSpPr>
              <p:cNvPr id="26" name="Freeform 28"/>
              <p:cNvSpPr>
                <a:spLocks/>
              </p:cNvSpPr>
              <p:nvPr/>
            </p:nvSpPr>
            <p:spPr bwMode="auto">
              <a:xfrm>
                <a:off x="4411266" y="2336007"/>
                <a:ext cx="291108" cy="282412"/>
              </a:xfrm>
              <a:custGeom>
                <a:avLst/>
                <a:gdLst>
                  <a:gd name="T0" fmla="*/ 417 w 21600"/>
                  <a:gd name="T1" fmla="*/ 102 h 21600"/>
                  <a:gd name="T2" fmla="*/ 384 w 21600"/>
                  <a:gd name="T3" fmla="*/ 65 h 21600"/>
                  <a:gd name="T4" fmla="*/ 316 w 21600"/>
                  <a:gd name="T5" fmla="*/ 0 h 21600"/>
                  <a:gd name="T6" fmla="*/ 283 w 21600"/>
                  <a:gd name="T7" fmla="*/ 33 h 21600"/>
                  <a:gd name="T8" fmla="*/ 149 w 21600"/>
                  <a:gd name="T9" fmla="*/ 102 h 21600"/>
                  <a:gd name="T10" fmla="*/ 0 w 21600"/>
                  <a:gd name="T11" fmla="*/ 465 h 21600"/>
                  <a:gd name="T12" fmla="*/ 182 w 21600"/>
                  <a:gd name="T13" fmla="*/ 265 h 21600"/>
                  <a:gd name="T14" fmla="*/ 182 w 21600"/>
                  <a:gd name="T15" fmla="*/ 265 h 21600"/>
                  <a:gd name="T16" fmla="*/ 197 w 21600"/>
                  <a:gd name="T17" fmla="*/ 181 h 21600"/>
                  <a:gd name="T18" fmla="*/ 302 w 21600"/>
                  <a:gd name="T19" fmla="*/ 181 h 21600"/>
                  <a:gd name="T20" fmla="*/ 302 w 21600"/>
                  <a:gd name="T21" fmla="*/ 283 h 21600"/>
                  <a:gd name="T22" fmla="*/ 216 w 21600"/>
                  <a:gd name="T23" fmla="*/ 297 h 21600"/>
                  <a:gd name="T24" fmla="*/ 216 w 21600"/>
                  <a:gd name="T25" fmla="*/ 297 h 21600"/>
                  <a:gd name="T26" fmla="*/ 10 w 21600"/>
                  <a:gd name="T27" fmla="*/ 474 h 21600"/>
                  <a:gd name="T28" fmla="*/ 384 w 21600"/>
                  <a:gd name="T29" fmla="*/ 330 h 21600"/>
                  <a:gd name="T30" fmla="*/ 451 w 21600"/>
                  <a:gd name="T31" fmla="*/ 200 h 21600"/>
                  <a:gd name="T32" fmla="*/ 489 w 21600"/>
                  <a:gd name="T33" fmla="*/ 167 h 21600"/>
                  <a:gd name="T34" fmla="*/ 417 w 21600"/>
                  <a:gd name="T35" fmla="*/ 102 h 21600"/>
                  <a:gd name="T36" fmla="*/ 417 w 21600"/>
                  <a:gd name="T37" fmla="*/ 102 h 21600"/>
                  <a:gd name="T38" fmla="*/ 0 60000 65536"/>
                  <a:gd name="T39" fmla="*/ 0 60000 65536"/>
                  <a:gd name="T40" fmla="*/ 0 60000 65536"/>
                  <a:gd name="T41" fmla="*/ 0 60000 65536"/>
                  <a:gd name="T42" fmla="*/ 0 60000 65536"/>
                  <a:gd name="T43" fmla="*/ 0 60000 65536"/>
                  <a:gd name="T44" fmla="*/ 0 60000 65536"/>
                  <a:gd name="T45" fmla="*/ 0 60000 65536"/>
                  <a:gd name="T46" fmla="*/ 0 60000 65536"/>
                  <a:gd name="T47" fmla="*/ 0 60000 65536"/>
                  <a:gd name="T48" fmla="*/ 0 60000 65536"/>
                  <a:gd name="T49" fmla="*/ 0 60000 65536"/>
                  <a:gd name="T50" fmla="*/ 0 60000 65536"/>
                  <a:gd name="T51" fmla="*/ 0 60000 65536"/>
                  <a:gd name="T52" fmla="*/ 0 60000 65536"/>
                  <a:gd name="T53" fmla="*/ 0 60000 65536"/>
                  <a:gd name="T54" fmla="*/ 0 60000 65536"/>
                  <a:gd name="T55" fmla="*/ 0 60000 65536"/>
                  <a:gd name="T56" fmla="*/ 0 60000 65536"/>
                </a:gdLst>
                <a:ahLst/>
                <a:cxnLst>
                  <a:cxn ang="T38">
                    <a:pos x="T0" y="T1"/>
                  </a:cxn>
                  <a:cxn ang="T39">
                    <a:pos x="T2" y="T3"/>
                  </a:cxn>
                  <a:cxn ang="T40">
                    <a:pos x="T4" y="T5"/>
                  </a:cxn>
                  <a:cxn ang="T41">
                    <a:pos x="T6" y="T7"/>
                  </a:cxn>
                  <a:cxn ang="T42">
                    <a:pos x="T8" y="T9"/>
                  </a:cxn>
                  <a:cxn ang="T43">
                    <a:pos x="T10" y="T11"/>
                  </a:cxn>
                  <a:cxn ang="T44">
                    <a:pos x="T12" y="T13"/>
                  </a:cxn>
                  <a:cxn ang="T45">
                    <a:pos x="T14" y="T15"/>
                  </a:cxn>
                  <a:cxn ang="T46">
                    <a:pos x="T16" y="T17"/>
                  </a:cxn>
                  <a:cxn ang="T47">
                    <a:pos x="T18" y="T19"/>
                  </a:cxn>
                  <a:cxn ang="T48">
                    <a:pos x="T20" y="T21"/>
                  </a:cxn>
                  <a:cxn ang="T49">
                    <a:pos x="T22" y="T23"/>
                  </a:cxn>
                  <a:cxn ang="T50">
                    <a:pos x="T24" y="T25"/>
                  </a:cxn>
                  <a:cxn ang="T51">
                    <a:pos x="T26" y="T27"/>
                  </a:cxn>
                  <a:cxn ang="T52">
                    <a:pos x="T28" y="T29"/>
                  </a:cxn>
                  <a:cxn ang="T53">
                    <a:pos x="T30" y="T31"/>
                  </a:cxn>
                  <a:cxn ang="T54">
                    <a:pos x="T32" y="T33"/>
                  </a:cxn>
                  <a:cxn ang="T55">
                    <a:pos x="T34" y="T35"/>
                  </a:cxn>
                  <a:cxn ang="T56">
                    <a:pos x="T36" y="T37"/>
                  </a:cxn>
                </a:cxnLst>
                <a:rect l="0" t="0" r="r" b="b"/>
                <a:pathLst>
                  <a:path w="21600" h="21600">
                    <a:moveTo>
                      <a:pt x="18424" y="4659"/>
                    </a:moveTo>
                    <a:cubicBezTo>
                      <a:pt x="16941" y="2965"/>
                      <a:pt x="16941" y="2965"/>
                      <a:pt x="16941" y="2965"/>
                    </a:cubicBezTo>
                    <a:cubicBezTo>
                      <a:pt x="13976" y="0"/>
                      <a:pt x="13976" y="0"/>
                      <a:pt x="13976" y="0"/>
                    </a:cubicBezTo>
                    <a:cubicBezTo>
                      <a:pt x="13976" y="0"/>
                      <a:pt x="13976" y="0"/>
                      <a:pt x="12494" y="1482"/>
                    </a:cubicBezTo>
                    <a:cubicBezTo>
                      <a:pt x="11012" y="2965"/>
                      <a:pt x="6565" y="4659"/>
                      <a:pt x="6565" y="4659"/>
                    </a:cubicBezTo>
                    <a:cubicBezTo>
                      <a:pt x="0" y="21176"/>
                      <a:pt x="0" y="21176"/>
                      <a:pt x="0" y="21176"/>
                    </a:cubicBezTo>
                    <a:cubicBezTo>
                      <a:pt x="8047" y="12071"/>
                      <a:pt x="8047" y="12071"/>
                      <a:pt x="8047" y="12071"/>
                    </a:cubicBezTo>
                    <a:cubicBezTo>
                      <a:pt x="7624" y="10800"/>
                      <a:pt x="7835" y="9318"/>
                      <a:pt x="8682" y="8259"/>
                    </a:cubicBezTo>
                    <a:cubicBezTo>
                      <a:pt x="9953" y="6988"/>
                      <a:pt x="12071" y="6988"/>
                      <a:pt x="13341" y="8259"/>
                    </a:cubicBezTo>
                    <a:cubicBezTo>
                      <a:pt x="14400" y="9529"/>
                      <a:pt x="14400" y="11647"/>
                      <a:pt x="13341" y="12918"/>
                    </a:cubicBezTo>
                    <a:cubicBezTo>
                      <a:pt x="12282" y="13765"/>
                      <a:pt x="10800" y="13976"/>
                      <a:pt x="9529" y="13553"/>
                    </a:cubicBezTo>
                    <a:cubicBezTo>
                      <a:pt x="424" y="21600"/>
                      <a:pt x="424" y="21600"/>
                      <a:pt x="424" y="21600"/>
                    </a:cubicBezTo>
                    <a:cubicBezTo>
                      <a:pt x="16941" y="15035"/>
                      <a:pt x="16941" y="15035"/>
                      <a:pt x="16941" y="15035"/>
                    </a:cubicBezTo>
                    <a:cubicBezTo>
                      <a:pt x="16941" y="15035"/>
                      <a:pt x="18424" y="10588"/>
                      <a:pt x="19906" y="9106"/>
                    </a:cubicBezTo>
                    <a:cubicBezTo>
                      <a:pt x="21600" y="7624"/>
                      <a:pt x="21600" y="7624"/>
                      <a:pt x="21600" y="7624"/>
                    </a:cubicBezTo>
                    <a:lnTo>
                      <a:pt x="18424" y="4659"/>
                    </a:lnTo>
                    <a:close/>
                    <a:moveTo>
                      <a:pt x="18424" y="4659"/>
                    </a:moveTo>
                  </a:path>
                </a:pathLst>
              </a:custGeom>
              <a:grpFill/>
              <a:ln>
                <a:noFill/>
              </a:ln>
              <a:extLst/>
            </p:spPr>
            <p:txBody>
              <a:bodyPr lIns="0" tIns="0" rIns="0" bIns="0"/>
              <a:lstStyle/>
              <a:p>
                <a:pPr eaLnBrk="1" fontAlgn="auto" hangingPunct="1">
                  <a:spcBef>
                    <a:spcPts val="0"/>
                  </a:spcBef>
                  <a:spcAft>
                    <a:spcPts val="0"/>
                  </a:spcAft>
                  <a:defRPr/>
                </a:pPr>
                <a:endParaRPr lang="en-US">
                  <a:latin typeface="+mn-lt"/>
                  <a:ea typeface="+mn-ea"/>
                </a:endParaRPr>
              </a:p>
            </p:txBody>
          </p:sp>
          <p:sp>
            <p:nvSpPr>
              <p:cNvPr id="27" name="Freeform 30"/>
              <p:cNvSpPr>
                <a:spLocks/>
              </p:cNvSpPr>
              <p:nvPr/>
            </p:nvSpPr>
            <p:spPr bwMode="auto">
              <a:xfrm>
                <a:off x="4619625" y="2303265"/>
                <a:ext cx="116681" cy="113109"/>
              </a:xfrm>
              <a:custGeom>
                <a:avLst/>
                <a:gdLst>
                  <a:gd name="T0" fmla="*/ 24 w 21600"/>
                  <a:gd name="T1" fmla="*/ 0 h 21600"/>
                  <a:gd name="T2" fmla="*/ 196 w 21600"/>
                  <a:gd name="T3" fmla="*/ 167 h 21600"/>
                  <a:gd name="T4" fmla="*/ 172 w 21600"/>
                  <a:gd name="T5" fmla="*/ 190 h 21600"/>
                  <a:gd name="T6" fmla="*/ 0 w 21600"/>
                  <a:gd name="T7" fmla="*/ 23 h 21600"/>
                  <a:gd name="T8" fmla="*/ 24 w 21600"/>
                  <a:gd name="T9" fmla="*/ 0 h 21600"/>
                  <a:gd name="T10" fmla="*/ 24 w 21600"/>
                  <a:gd name="T11" fmla="*/ 0 h 21600"/>
                  <a:gd name="T12" fmla="*/ 0 60000 65536"/>
                  <a:gd name="T13" fmla="*/ 0 60000 65536"/>
                  <a:gd name="T14" fmla="*/ 0 60000 65536"/>
                  <a:gd name="T15" fmla="*/ 0 60000 65536"/>
                  <a:gd name="T16" fmla="*/ 0 60000 65536"/>
                  <a:gd name="T17" fmla="*/ 0 60000 65536"/>
                </a:gdLst>
                <a:ahLst/>
                <a:cxnLst>
                  <a:cxn ang="T12">
                    <a:pos x="T0" y="T1"/>
                  </a:cxn>
                  <a:cxn ang="T13">
                    <a:pos x="T2" y="T3"/>
                  </a:cxn>
                  <a:cxn ang="T14">
                    <a:pos x="T4" y="T5"/>
                  </a:cxn>
                  <a:cxn ang="T15">
                    <a:pos x="T6" y="T7"/>
                  </a:cxn>
                  <a:cxn ang="T16">
                    <a:pos x="T8" y="T9"/>
                  </a:cxn>
                  <a:cxn ang="T17">
                    <a:pos x="T10" y="T11"/>
                  </a:cxn>
                </a:cxnLst>
                <a:rect l="0" t="0" r="r" b="b"/>
                <a:pathLst>
                  <a:path w="21600" h="21600">
                    <a:moveTo>
                      <a:pt x="2667" y="0"/>
                    </a:moveTo>
                    <a:lnTo>
                      <a:pt x="21600" y="18933"/>
                    </a:lnTo>
                    <a:lnTo>
                      <a:pt x="18933" y="21600"/>
                    </a:lnTo>
                    <a:lnTo>
                      <a:pt x="0" y="2667"/>
                    </a:lnTo>
                    <a:lnTo>
                      <a:pt x="2667" y="0"/>
                    </a:lnTo>
                    <a:close/>
                    <a:moveTo>
                      <a:pt x="2667" y="0"/>
                    </a:moveTo>
                  </a:path>
                </a:pathLst>
              </a:custGeom>
              <a:grpFill/>
              <a:ln>
                <a:noFill/>
              </a:ln>
              <a:extLst/>
            </p:spPr>
            <p:txBody>
              <a:bodyPr lIns="0" tIns="0" rIns="0" bIns="0"/>
              <a:lstStyle/>
              <a:p>
                <a:pPr eaLnBrk="1" fontAlgn="auto" hangingPunct="1">
                  <a:spcBef>
                    <a:spcPts val="0"/>
                  </a:spcBef>
                  <a:spcAft>
                    <a:spcPts val="0"/>
                  </a:spcAft>
                  <a:defRPr/>
                </a:pPr>
                <a:endParaRPr lang="en-US">
                  <a:latin typeface="+mn-lt"/>
                  <a:ea typeface="+mn-ea"/>
                </a:endParaRPr>
              </a:p>
            </p:txBody>
          </p:sp>
        </p:grpSp>
      </p:grpSp>
      <p:grpSp>
        <p:nvGrpSpPr>
          <p:cNvPr id="28" name="Group 27"/>
          <p:cNvGrpSpPr>
            <a:grpSpLocks/>
          </p:cNvGrpSpPr>
          <p:nvPr/>
        </p:nvGrpSpPr>
        <p:grpSpPr bwMode="auto">
          <a:xfrm>
            <a:off x="2925919" y="259189"/>
            <a:ext cx="4363881" cy="956997"/>
            <a:chOff x="517388" y="1378543"/>
            <a:chExt cx="1763125" cy="956399"/>
          </a:xfrm>
        </p:grpSpPr>
        <p:sp>
          <p:nvSpPr>
            <p:cNvPr id="29" name="TextBox 28"/>
            <p:cNvSpPr txBox="1"/>
            <p:nvPr/>
          </p:nvSpPr>
          <p:spPr>
            <a:xfrm>
              <a:off x="517388" y="2088875"/>
              <a:ext cx="1685363" cy="246067"/>
            </a:xfrm>
            <a:prstGeom prst="rect">
              <a:avLst/>
            </a:prstGeom>
            <a:noFill/>
          </p:spPr>
          <p:txBody>
            <a:bodyPr lIns="0" tIns="0" rIns="0" bIns="0">
              <a:spAutoFit/>
            </a:bodyPr>
            <a:lstStyle/>
            <a:p>
              <a:pPr algn="r" eaLnBrk="1" fontAlgn="auto" hangingPunct="1">
                <a:spcBef>
                  <a:spcPts val="0"/>
                </a:spcBef>
                <a:spcAft>
                  <a:spcPts val="0"/>
                </a:spcAft>
                <a:defRPr/>
              </a:pPr>
              <a:r>
                <a:rPr lang="en-US" sz="1600" dirty="0" err="1">
                  <a:latin typeface="Raleway" panose="020B0003030101060003" pitchFamily="34" charset="0"/>
                  <a:ea typeface="+mn-ea"/>
                  <a:cs typeface="Clear Sans Light" panose="020B0303030202020304" pitchFamily="34" charset="0"/>
                </a:rPr>
                <a:t>Pedoman</a:t>
              </a:r>
              <a:r>
                <a:rPr lang="en-US" sz="1600" dirty="0">
                  <a:latin typeface="Raleway" panose="020B0003030101060003" pitchFamily="34" charset="0"/>
                  <a:ea typeface="+mn-ea"/>
                  <a:cs typeface="Clear Sans Light" panose="020B0303030202020304" pitchFamily="34" charset="0"/>
                </a:rPr>
                <a:t> / </a:t>
              </a:r>
              <a:r>
                <a:rPr lang="en-US" sz="1600" dirty="0" err="1">
                  <a:latin typeface="Raleway" panose="020B0003030101060003" pitchFamily="34" charset="0"/>
                  <a:ea typeface="+mn-ea"/>
                  <a:cs typeface="Clear Sans Light" panose="020B0303030202020304" pitchFamily="34" charset="0"/>
                </a:rPr>
                <a:t>Kebijakan</a:t>
              </a:r>
              <a:r>
                <a:rPr lang="en-US" sz="1600" dirty="0">
                  <a:latin typeface="Raleway" panose="020B0003030101060003" pitchFamily="34" charset="0"/>
                  <a:ea typeface="+mn-ea"/>
                  <a:cs typeface="Clear Sans Light" panose="020B0303030202020304" pitchFamily="34" charset="0"/>
                </a:rPr>
                <a:t> </a:t>
              </a:r>
              <a:r>
                <a:rPr lang="en-US" sz="1600" dirty="0" err="1">
                  <a:latin typeface="Raleway" panose="020B0003030101060003" pitchFamily="34" charset="0"/>
                  <a:ea typeface="+mn-ea"/>
                  <a:cs typeface="Clear Sans Light" panose="020B0303030202020304" pitchFamily="34" charset="0"/>
                </a:rPr>
                <a:t>Umum</a:t>
              </a:r>
              <a:endParaRPr lang="en-US" sz="1600" dirty="0">
                <a:latin typeface="Raleway" panose="020B0003030101060003" pitchFamily="34" charset="0"/>
                <a:ea typeface="+mn-ea"/>
                <a:cs typeface="Clear Sans Light" panose="020B0303030202020304" pitchFamily="34" charset="0"/>
              </a:endParaRPr>
            </a:p>
          </p:txBody>
        </p:sp>
        <p:sp>
          <p:nvSpPr>
            <p:cNvPr id="30" name="TextBox 29"/>
            <p:cNvSpPr txBox="1"/>
            <p:nvPr/>
          </p:nvSpPr>
          <p:spPr>
            <a:xfrm>
              <a:off x="517388" y="1378543"/>
              <a:ext cx="1763125" cy="830478"/>
            </a:xfrm>
            <a:prstGeom prst="rect">
              <a:avLst/>
            </a:prstGeom>
            <a:noFill/>
          </p:spPr>
          <p:txBody>
            <a:bodyPr anchor="ctr">
              <a:spAutoFit/>
            </a:bodyPr>
            <a:lstStyle/>
            <a:p>
              <a:pPr algn="r" eaLnBrk="1" fontAlgn="auto" hangingPunct="1">
                <a:spcBef>
                  <a:spcPts val="0"/>
                </a:spcBef>
                <a:spcAft>
                  <a:spcPts val="0"/>
                </a:spcAft>
                <a:defRPr/>
              </a:pPr>
              <a:r>
                <a:rPr lang="id-ID" sz="1600" b="1" dirty="0">
                  <a:solidFill>
                    <a:srgbClr val="000090"/>
                  </a:solidFill>
                  <a:latin typeface="Raleway" panose="020B0003030101060003" pitchFamily="34" charset="0"/>
                  <a:ea typeface="Fira Sans SemiBold Italic" panose="00000700000000000000" pitchFamily="50" charset="0"/>
                  <a:cs typeface="Clear Sans" panose="020B0503030202020304" pitchFamily="34" charset="0"/>
                </a:rPr>
                <a:t>Pedoman Setjen Kominfo No. 1 Tahun 2018 tentang Tata Kelola TI Kemkominfo</a:t>
              </a:r>
              <a:endParaRPr lang="en-US" sz="1600" b="1" dirty="0">
                <a:solidFill>
                  <a:srgbClr val="000090"/>
                </a:solidFill>
                <a:latin typeface="Raleway" panose="020B0003030101060003" pitchFamily="34" charset="0"/>
                <a:ea typeface="Fira Sans SemiBold Italic" panose="00000700000000000000" pitchFamily="50" charset="0"/>
                <a:cs typeface="Clear Sans" panose="020B0503030202020304" pitchFamily="34" charset="0"/>
              </a:endParaRPr>
            </a:p>
          </p:txBody>
        </p:sp>
      </p:grpSp>
      <p:cxnSp>
        <p:nvCxnSpPr>
          <p:cNvPr id="32" name="Straight Arrow Connector 58"/>
          <p:cNvCxnSpPr>
            <a:stCxn id="24" idx="2"/>
            <a:endCxn id="37" idx="0"/>
          </p:cNvCxnSpPr>
          <p:nvPr/>
        </p:nvCxnSpPr>
        <p:spPr>
          <a:xfrm rot="5400000">
            <a:off x="6883400" y="1010444"/>
            <a:ext cx="706438" cy="1003300"/>
          </a:xfrm>
          <a:prstGeom prst="bentConnector3">
            <a:avLst>
              <a:gd name="adj1" fmla="val 50000"/>
            </a:avLst>
          </a:prstGeom>
          <a:ln w="76200">
            <a:solidFill>
              <a:srgbClr val="FF6666"/>
            </a:solidFill>
            <a:tailEnd type="triangle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grpSp>
        <p:nvGrpSpPr>
          <p:cNvPr id="33" name="Group 32"/>
          <p:cNvGrpSpPr>
            <a:grpSpLocks/>
          </p:cNvGrpSpPr>
          <p:nvPr/>
        </p:nvGrpSpPr>
        <p:grpSpPr bwMode="auto">
          <a:xfrm>
            <a:off x="3086100" y="1608048"/>
            <a:ext cx="3225800" cy="997210"/>
            <a:chOff x="9028198" y="1992316"/>
            <a:chExt cx="1762985" cy="634396"/>
          </a:xfrm>
        </p:grpSpPr>
        <p:sp>
          <p:nvSpPr>
            <p:cNvPr id="34" name="TextBox 33"/>
            <p:cNvSpPr txBox="1"/>
            <p:nvPr/>
          </p:nvSpPr>
          <p:spPr>
            <a:xfrm>
              <a:off x="9120236" y="2470073"/>
              <a:ext cx="1625740" cy="156639"/>
            </a:xfrm>
            <a:prstGeom prst="rect">
              <a:avLst/>
            </a:prstGeom>
            <a:noFill/>
          </p:spPr>
          <p:txBody>
            <a:bodyPr wrap="square" lIns="0" tIns="0" rIns="0" bIns="0">
              <a:spAutoFit/>
            </a:bodyPr>
            <a:lstStyle/>
            <a:p>
              <a:pPr algn="r" eaLnBrk="1" fontAlgn="auto" hangingPunct="1">
                <a:spcBef>
                  <a:spcPts val="0"/>
                </a:spcBef>
                <a:spcAft>
                  <a:spcPts val="0"/>
                </a:spcAft>
                <a:defRPr/>
              </a:pPr>
              <a:r>
                <a:rPr lang="id-ID" sz="1600" dirty="0">
                  <a:solidFill>
                    <a:srgbClr val="000000"/>
                  </a:solidFill>
                  <a:latin typeface="Raleway" panose="020B0003030101060003" pitchFamily="34" charset="0"/>
                  <a:ea typeface="+mn-ea"/>
                  <a:cs typeface="Clear Sans Light" panose="020B0303030202020304" pitchFamily="34" charset="0"/>
                </a:rPr>
                <a:t>Proses-proses pengelolaan TI</a:t>
              </a:r>
              <a:endParaRPr lang="en-US" sz="1600" dirty="0">
                <a:solidFill>
                  <a:srgbClr val="000000"/>
                </a:solidFill>
                <a:latin typeface="Raleway" panose="020B0003030101060003" pitchFamily="34" charset="0"/>
                <a:ea typeface="+mn-ea"/>
                <a:cs typeface="Clear Sans Light" panose="020B0303030202020304" pitchFamily="34" charset="0"/>
              </a:endParaRPr>
            </a:p>
          </p:txBody>
        </p:sp>
        <p:sp>
          <p:nvSpPr>
            <p:cNvPr id="35" name="TextBox 34"/>
            <p:cNvSpPr txBox="1"/>
            <p:nvPr/>
          </p:nvSpPr>
          <p:spPr>
            <a:xfrm>
              <a:off x="9028198" y="1992316"/>
              <a:ext cx="1762985" cy="528657"/>
            </a:xfrm>
            <a:prstGeom prst="rect">
              <a:avLst/>
            </a:prstGeom>
            <a:noFill/>
          </p:spPr>
          <p:txBody>
            <a:bodyPr anchor="ctr">
              <a:spAutoFit/>
            </a:bodyPr>
            <a:lstStyle/>
            <a:p>
              <a:pPr algn="r" eaLnBrk="1" fontAlgn="auto" hangingPunct="1">
                <a:spcBef>
                  <a:spcPts val="0"/>
                </a:spcBef>
                <a:spcAft>
                  <a:spcPts val="0"/>
                </a:spcAft>
                <a:defRPr/>
              </a:pPr>
              <a:r>
                <a:rPr lang="id-ID" sz="1600" b="1" dirty="0">
                  <a:solidFill>
                    <a:srgbClr val="000090"/>
                  </a:solidFill>
                  <a:latin typeface="Raleway" panose="020B0003030101060003" pitchFamily="34" charset="0"/>
                  <a:ea typeface="Fira Sans SemiBold Italic" panose="00000700000000000000" pitchFamily="50" charset="0"/>
                  <a:cs typeface="Clear Sans" panose="020B0503030202020304" pitchFamily="34" charset="0"/>
                </a:rPr>
                <a:t>Pedoman Teknis dan </a:t>
              </a:r>
              <a:r>
                <a:rPr lang="id-ID" sz="1600" b="1" i="1" dirty="0">
                  <a:solidFill>
                    <a:srgbClr val="000090"/>
                  </a:solidFill>
                  <a:latin typeface="Raleway" panose="020B0003030101060003" pitchFamily="34" charset="0"/>
                  <a:ea typeface="Fira Sans SemiBold Italic" panose="00000700000000000000" pitchFamily="50" charset="0"/>
                  <a:cs typeface="Clear Sans" panose="020B0503030202020304" pitchFamily="34" charset="0"/>
                </a:rPr>
                <a:t>Standard Operating Procedure</a:t>
              </a:r>
              <a:endParaRPr lang="en-US" sz="1600" b="1" i="1" dirty="0">
                <a:solidFill>
                  <a:srgbClr val="000090"/>
                </a:solidFill>
                <a:latin typeface="Raleway" panose="020B0003030101060003" pitchFamily="34" charset="0"/>
                <a:ea typeface="Fira Sans SemiBold Italic" panose="00000700000000000000" pitchFamily="50" charset="0"/>
                <a:cs typeface="Clear Sans" panose="020B0503030202020304" pitchFamily="34" charset="0"/>
              </a:endParaRPr>
            </a:p>
          </p:txBody>
        </p:sp>
      </p:grpSp>
      <p:grpSp>
        <p:nvGrpSpPr>
          <p:cNvPr id="36" name="Group 35"/>
          <p:cNvGrpSpPr>
            <a:grpSpLocks/>
          </p:cNvGrpSpPr>
          <p:nvPr/>
        </p:nvGrpSpPr>
        <p:grpSpPr bwMode="auto">
          <a:xfrm>
            <a:off x="6373813" y="1865313"/>
            <a:ext cx="722312" cy="720725"/>
            <a:chOff x="8876381" y="5294588"/>
            <a:chExt cx="720966" cy="720966"/>
          </a:xfrm>
        </p:grpSpPr>
        <p:sp>
          <p:nvSpPr>
            <p:cNvPr id="37" name="Rounded Rectangle 36"/>
            <p:cNvSpPr/>
            <p:nvPr/>
          </p:nvSpPr>
          <p:spPr>
            <a:xfrm>
              <a:off x="8876381" y="5294588"/>
              <a:ext cx="720966" cy="720966"/>
            </a:xfrm>
            <a:prstGeom prst="roundRect">
              <a:avLst/>
            </a:prstGeom>
            <a:solidFill>
              <a:schemeClr val="accent1"/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anchor="ctr"/>
            <a:lstStyle/>
            <a:p>
              <a:pPr algn="ctr" eaLnBrk="1" fontAlgn="auto" hangingPunct="1">
                <a:spcBef>
                  <a:spcPts val="0"/>
                </a:spcBef>
                <a:spcAft>
                  <a:spcPts val="0"/>
                </a:spcAft>
                <a:defRPr/>
              </a:pPr>
              <a:endParaRPr lang="en-US"/>
            </a:p>
          </p:txBody>
        </p:sp>
        <p:sp>
          <p:nvSpPr>
            <p:cNvPr id="38" name="Freeform 11"/>
            <p:cNvSpPr>
              <a:spLocks noEditPoints="1"/>
            </p:cNvSpPr>
            <p:nvPr/>
          </p:nvSpPr>
          <p:spPr bwMode="auto">
            <a:xfrm>
              <a:off x="9006874" y="5460422"/>
              <a:ext cx="438155" cy="389297"/>
            </a:xfrm>
            <a:custGeom>
              <a:avLst/>
              <a:gdLst>
                <a:gd name="T0" fmla="*/ 434885 w 134"/>
                <a:gd name="T1" fmla="*/ 52342 h 119"/>
                <a:gd name="T2" fmla="*/ 395647 w 134"/>
                <a:gd name="T3" fmla="*/ 16357 h 119"/>
                <a:gd name="T4" fmla="*/ 376029 w 134"/>
                <a:gd name="T5" fmla="*/ 16357 h 119"/>
                <a:gd name="T6" fmla="*/ 372759 w 134"/>
                <a:gd name="T7" fmla="*/ 26171 h 119"/>
                <a:gd name="T8" fmla="*/ 362949 w 134"/>
                <a:gd name="T9" fmla="*/ 29443 h 119"/>
                <a:gd name="T10" fmla="*/ 362949 w 134"/>
                <a:gd name="T11" fmla="*/ 29443 h 119"/>
                <a:gd name="T12" fmla="*/ 264855 w 134"/>
                <a:gd name="T13" fmla="*/ 127585 h 119"/>
                <a:gd name="T14" fmla="*/ 258315 w 134"/>
                <a:gd name="T15" fmla="*/ 153756 h 119"/>
                <a:gd name="T16" fmla="*/ 268125 w 134"/>
                <a:gd name="T17" fmla="*/ 163570 h 119"/>
                <a:gd name="T18" fmla="*/ 268125 w 134"/>
                <a:gd name="T19" fmla="*/ 163570 h 119"/>
                <a:gd name="T20" fmla="*/ 271395 w 134"/>
                <a:gd name="T21" fmla="*/ 166842 h 119"/>
                <a:gd name="T22" fmla="*/ 248506 w 134"/>
                <a:gd name="T23" fmla="*/ 186470 h 119"/>
                <a:gd name="T24" fmla="*/ 176570 w 134"/>
                <a:gd name="T25" fmla="*/ 114499 h 119"/>
                <a:gd name="T26" fmla="*/ 153681 w 134"/>
                <a:gd name="T27" fmla="*/ 32714 h 119"/>
                <a:gd name="T28" fmla="*/ 68666 w 134"/>
                <a:gd name="T29" fmla="*/ 9814 h 119"/>
                <a:gd name="T30" fmla="*/ 117713 w 134"/>
                <a:gd name="T31" fmla="*/ 58885 h 119"/>
                <a:gd name="T32" fmla="*/ 104634 w 134"/>
                <a:gd name="T33" fmla="*/ 104685 h 119"/>
                <a:gd name="T34" fmla="*/ 58857 w 134"/>
                <a:gd name="T35" fmla="*/ 117771 h 119"/>
                <a:gd name="T36" fmla="*/ 9809 w 134"/>
                <a:gd name="T37" fmla="*/ 68699 h 119"/>
                <a:gd name="T38" fmla="*/ 32698 w 134"/>
                <a:gd name="T39" fmla="*/ 153756 h 119"/>
                <a:gd name="T40" fmla="*/ 117713 w 134"/>
                <a:gd name="T41" fmla="*/ 173384 h 119"/>
                <a:gd name="T42" fmla="*/ 120983 w 134"/>
                <a:gd name="T43" fmla="*/ 173384 h 119"/>
                <a:gd name="T44" fmla="*/ 189649 w 134"/>
                <a:gd name="T45" fmla="*/ 245355 h 119"/>
                <a:gd name="T46" fmla="*/ 124253 w 134"/>
                <a:gd name="T47" fmla="*/ 314055 h 119"/>
                <a:gd name="T48" fmla="*/ 117713 w 134"/>
                <a:gd name="T49" fmla="*/ 310783 h 119"/>
                <a:gd name="T50" fmla="*/ 101364 w 134"/>
                <a:gd name="T51" fmla="*/ 323869 h 119"/>
                <a:gd name="T52" fmla="*/ 68666 w 134"/>
                <a:gd name="T53" fmla="*/ 376211 h 119"/>
                <a:gd name="T54" fmla="*/ 75206 w 134"/>
                <a:gd name="T55" fmla="*/ 382754 h 119"/>
                <a:gd name="T56" fmla="*/ 127523 w 134"/>
                <a:gd name="T57" fmla="*/ 350040 h 119"/>
                <a:gd name="T58" fmla="*/ 140602 w 134"/>
                <a:gd name="T59" fmla="*/ 330412 h 119"/>
                <a:gd name="T60" fmla="*/ 137332 w 134"/>
                <a:gd name="T61" fmla="*/ 327140 h 119"/>
                <a:gd name="T62" fmla="*/ 205998 w 134"/>
                <a:gd name="T63" fmla="*/ 261712 h 119"/>
                <a:gd name="T64" fmla="*/ 320442 w 134"/>
                <a:gd name="T65" fmla="*/ 376211 h 119"/>
                <a:gd name="T66" fmla="*/ 349870 w 134"/>
                <a:gd name="T67" fmla="*/ 389297 h 119"/>
                <a:gd name="T68" fmla="*/ 379298 w 134"/>
                <a:gd name="T69" fmla="*/ 376211 h 119"/>
                <a:gd name="T70" fmla="*/ 379298 w 134"/>
                <a:gd name="T71" fmla="*/ 317326 h 119"/>
                <a:gd name="T72" fmla="*/ 264855 w 134"/>
                <a:gd name="T73" fmla="*/ 202827 h 119"/>
                <a:gd name="T74" fmla="*/ 284474 w 134"/>
                <a:gd name="T75" fmla="*/ 183199 h 119"/>
                <a:gd name="T76" fmla="*/ 294283 w 134"/>
                <a:gd name="T77" fmla="*/ 193013 h 119"/>
                <a:gd name="T78" fmla="*/ 320442 w 134"/>
                <a:gd name="T79" fmla="*/ 186470 h 119"/>
                <a:gd name="T80" fmla="*/ 418536 w 134"/>
                <a:gd name="T81" fmla="*/ 85056 h 119"/>
                <a:gd name="T82" fmla="*/ 418536 w 134"/>
                <a:gd name="T83" fmla="*/ 85056 h 119"/>
                <a:gd name="T84" fmla="*/ 418536 w 134"/>
                <a:gd name="T85" fmla="*/ 85056 h 119"/>
                <a:gd name="T86" fmla="*/ 421806 w 134"/>
                <a:gd name="T87" fmla="*/ 75242 h 119"/>
                <a:gd name="T88" fmla="*/ 434885 w 134"/>
                <a:gd name="T89" fmla="*/ 71971 h 119"/>
                <a:gd name="T90" fmla="*/ 434885 w 134"/>
                <a:gd name="T91" fmla="*/ 52342 h 119"/>
                <a:gd name="T92" fmla="*/ 353140 w 134"/>
                <a:gd name="T93" fmla="*/ 336955 h 119"/>
                <a:gd name="T94" fmla="*/ 369489 w 134"/>
                <a:gd name="T95" fmla="*/ 353312 h 119"/>
                <a:gd name="T96" fmla="*/ 353140 w 134"/>
                <a:gd name="T97" fmla="*/ 369669 h 119"/>
                <a:gd name="T98" fmla="*/ 336791 w 134"/>
                <a:gd name="T99" fmla="*/ 353312 h 119"/>
                <a:gd name="T100" fmla="*/ 353140 w 134"/>
                <a:gd name="T101" fmla="*/ 336955 h 119"/>
                <a:gd name="T102" fmla="*/ 297553 w 134"/>
                <a:gd name="T103" fmla="*/ 134128 h 119"/>
                <a:gd name="T104" fmla="*/ 291013 w 134"/>
                <a:gd name="T105" fmla="*/ 127585 h 119"/>
                <a:gd name="T106" fmla="*/ 366219 w 134"/>
                <a:gd name="T107" fmla="*/ 55614 h 119"/>
                <a:gd name="T108" fmla="*/ 372759 w 134"/>
                <a:gd name="T109" fmla="*/ 62157 h 119"/>
                <a:gd name="T110" fmla="*/ 297553 w 134"/>
                <a:gd name="T111" fmla="*/ 134128 h 119"/>
                <a:gd name="T112" fmla="*/ 320442 w 134"/>
                <a:gd name="T113" fmla="*/ 157027 h 119"/>
                <a:gd name="T114" fmla="*/ 313902 w 134"/>
                <a:gd name="T115" fmla="*/ 153756 h 119"/>
                <a:gd name="T116" fmla="*/ 389108 w 134"/>
                <a:gd name="T117" fmla="*/ 78514 h 119"/>
                <a:gd name="T118" fmla="*/ 395647 w 134"/>
                <a:gd name="T119" fmla="*/ 85056 h 119"/>
                <a:gd name="T120" fmla="*/ 320442 w 134"/>
                <a:gd name="T121" fmla="*/ 157027 h 119"/>
                <a:gd name="T122" fmla="*/ 0 60000 65536"/>
                <a:gd name="T123" fmla="*/ 0 60000 65536"/>
                <a:gd name="T124" fmla="*/ 0 60000 65536"/>
                <a:gd name="T125" fmla="*/ 0 60000 65536"/>
                <a:gd name="T126" fmla="*/ 0 60000 65536"/>
                <a:gd name="T127" fmla="*/ 0 60000 65536"/>
                <a:gd name="T128" fmla="*/ 0 60000 65536"/>
                <a:gd name="T129" fmla="*/ 0 60000 65536"/>
                <a:gd name="T130" fmla="*/ 0 60000 65536"/>
                <a:gd name="T131" fmla="*/ 0 60000 65536"/>
                <a:gd name="T132" fmla="*/ 0 60000 65536"/>
                <a:gd name="T133" fmla="*/ 0 60000 65536"/>
                <a:gd name="T134" fmla="*/ 0 60000 65536"/>
                <a:gd name="T135" fmla="*/ 0 60000 65536"/>
                <a:gd name="T136" fmla="*/ 0 60000 65536"/>
                <a:gd name="T137" fmla="*/ 0 60000 65536"/>
                <a:gd name="T138" fmla="*/ 0 60000 65536"/>
                <a:gd name="T139" fmla="*/ 0 60000 65536"/>
                <a:gd name="T140" fmla="*/ 0 60000 65536"/>
                <a:gd name="T141" fmla="*/ 0 60000 65536"/>
                <a:gd name="T142" fmla="*/ 0 60000 65536"/>
                <a:gd name="T143" fmla="*/ 0 60000 65536"/>
                <a:gd name="T144" fmla="*/ 0 60000 65536"/>
                <a:gd name="T145" fmla="*/ 0 60000 65536"/>
                <a:gd name="T146" fmla="*/ 0 60000 65536"/>
                <a:gd name="T147" fmla="*/ 0 60000 65536"/>
                <a:gd name="T148" fmla="*/ 0 60000 65536"/>
                <a:gd name="T149" fmla="*/ 0 60000 65536"/>
                <a:gd name="T150" fmla="*/ 0 60000 65536"/>
                <a:gd name="T151" fmla="*/ 0 60000 65536"/>
                <a:gd name="T152" fmla="*/ 0 60000 65536"/>
                <a:gd name="T153" fmla="*/ 0 60000 65536"/>
                <a:gd name="T154" fmla="*/ 0 60000 65536"/>
                <a:gd name="T155" fmla="*/ 0 60000 65536"/>
                <a:gd name="T156" fmla="*/ 0 60000 65536"/>
                <a:gd name="T157" fmla="*/ 0 60000 65536"/>
                <a:gd name="T158" fmla="*/ 0 60000 65536"/>
                <a:gd name="T159" fmla="*/ 0 60000 65536"/>
                <a:gd name="T160" fmla="*/ 0 60000 65536"/>
                <a:gd name="T161" fmla="*/ 0 60000 65536"/>
                <a:gd name="T162" fmla="*/ 0 60000 65536"/>
                <a:gd name="T163" fmla="*/ 0 60000 65536"/>
                <a:gd name="T164" fmla="*/ 0 60000 65536"/>
                <a:gd name="T165" fmla="*/ 0 60000 65536"/>
                <a:gd name="T166" fmla="*/ 0 60000 65536"/>
                <a:gd name="T167" fmla="*/ 0 60000 65536"/>
                <a:gd name="T168" fmla="*/ 0 60000 65536"/>
                <a:gd name="T169" fmla="*/ 0 60000 65536"/>
                <a:gd name="T170" fmla="*/ 0 60000 65536"/>
                <a:gd name="T171" fmla="*/ 0 60000 65536"/>
                <a:gd name="T172" fmla="*/ 0 60000 65536"/>
                <a:gd name="T173" fmla="*/ 0 60000 65536"/>
                <a:gd name="T174" fmla="*/ 0 60000 65536"/>
                <a:gd name="T175" fmla="*/ 0 60000 65536"/>
                <a:gd name="T176" fmla="*/ 0 60000 65536"/>
                <a:gd name="T177" fmla="*/ 0 60000 65536"/>
                <a:gd name="T178" fmla="*/ 0 60000 65536"/>
                <a:gd name="T179" fmla="*/ 0 60000 65536"/>
                <a:gd name="T180" fmla="*/ 0 60000 65536"/>
                <a:gd name="T181" fmla="*/ 0 60000 65536"/>
                <a:gd name="T182" fmla="*/ 0 60000 65536"/>
              </a:gdLst>
              <a:ahLst/>
              <a:cxnLst>
                <a:cxn ang="T122">
                  <a:pos x="T0" y="T1"/>
                </a:cxn>
                <a:cxn ang="T123">
                  <a:pos x="T2" y="T3"/>
                </a:cxn>
                <a:cxn ang="T124">
                  <a:pos x="T4" y="T5"/>
                </a:cxn>
                <a:cxn ang="T125">
                  <a:pos x="T6" y="T7"/>
                </a:cxn>
                <a:cxn ang="T126">
                  <a:pos x="T8" y="T9"/>
                </a:cxn>
                <a:cxn ang="T127">
                  <a:pos x="T10" y="T11"/>
                </a:cxn>
                <a:cxn ang="T128">
                  <a:pos x="T12" y="T13"/>
                </a:cxn>
                <a:cxn ang="T129">
                  <a:pos x="T14" y="T15"/>
                </a:cxn>
                <a:cxn ang="T130">
                  <a:pos x="T16" y="T17"/>
                </a:cxn>
                <a:cxn ang="T131">
                  <a:pos x="T18" y="T19"/>
                </a:cxn>
                <a:cxn ang="T132">
                  <a:pos x="T20" y="T21"/>
                </a:cxn>
                <a:cxn ang="T133">
                  <a:pos x="T22" y="T23"/>
                </a:cxn>
                <a:cxn ang="T134">
                  <a:pos x="T24" y="T25"/>
                </a:cxn>
                <a:cxn ang="T135">
                  <a:pos x="T26" y="T27"/>
                </a:cxn>
                <a:cxn ang="T136">
                  <a:pos x="T28" y="T29"/>
                </a:cxn>
                <a:cxn ang="T137">
                  <a:pos x="T30" y="T31"/>
                </a:cxn>
                <a:cxn ang="T138">
                  <a:pos x="T32" y="T33"/>
                </a:cxn>
                <a:cxn ang="T139">
                  <a:pos x="T34" y="T35"/>
                </a:cxn>
                <a:cxn ang="T140">
                  <a:pos x="T36" y="T37"/>
                </a:cxn>
                <a:cxn ang="T141">
                  <a:pos x="T38" y="T39"/>
                </a:cxn>
                <a:cxn ang="T142">
                  <a:pos x="T40" y="T41"/>
                </a:cxn>
                <a:cxn ang="T143">
                  <a:pos x="T42" y="T43"/>
                </a:cxn>
                <a:cxn ang="T144">
                  <a:pos x="T44" y="T45"/>
                </a:cxn>
                <a:cxn ang="T145">
                  <a:pos x="T46" y="T47"/>
                </a:cxn>
                <a:cxn ang="T146">
                  <a:pos x="T48" y="T49"/>
                </a:cxn>
                <a:cxn ang="T147">
                  <a:pos x="T50" y="T51"/>
                </a:cxn>
                <a:cxn ang="T148">
                  <a:pos x="T52" y="T53"/>
                </a:cxn>
                <a:cxn ang="T149">
                  <a:pos x="T54" y="T55"/>
                </a:cxn>
                <a:cxn ang="T150">
                  <a:pos x="T56" y="T57"/>
                </a:cxn>
                <a:cxn ang="T151">
                  <a:pos x="T58" y="T59"/>
                </a:cxn>
                <a:cxn ang="T152">
                  <a:pos x="T60" y="T61"/>
                </a:cxn>
                <a:cxn ang="T153">
                  <a:pos x="T62" y="T63"/>
                </a:cxn>
                <a:cxn ang="T154">
                  <a:pos x="T64" y="T65"/>
                </a:cxn>
                <a:cxn ang="T155">
                  <a:pos x="T66" y="T67"/>
                </a:cxn>
                <a:cxn ang="T156">
                  <a:pos x="T68" y="T69"/>
                </a:cxn>
                <a:cxn ang="T157">
                  <a:pos x="T70" y="T71"/>
                </a:cxn>
                <a:cxn ang="T158">
                  <a:pos x="T72" y="T73"/>
                </a:cxn>
                <a:cxn ang="T159">
                  <a:pos x="T74" y="T75"/>
                </a:cxn>
                <a:cxn ang="T160">
                  <a:pos x="T76" y="T77"/>
                </a:cxn>
                <a:cxn ang="T161">
                  <a:pos x="T78" y="T79"/>
                </a:cxn>
                <a:cxn ang="T162">
                  <a:pos x="T80" y="T81"/>
                </a:cxn>
                <a:cxn ang="T163">
                  <a:pos x="T82" y="T83"/>
                </a:cxn>
                <a:cxn ang="T164">
                  <a:pos x="T84" y="T85"/>
                </a:cxn>
                <a:cxn ang="T165">
                  <a:pos x="T86" y="T87"/>
                </a:cxn>
                <a:cxn ang="T166">
                  <a:pos x="T88" y="T89"/>
                </a:cxn>
                <a:cxn ang="T167">
                  <a:pos x="T90" y="T91"/>
                </a:cxn>
                <a:cxn ang="T168">
                  <a:pos x="T92" y="T93"/>
                </a:cxn>
                <a:cxn ang="T169">
                  <a:pos x="T94" y="T95"/>
                </a:cxn>
                <a:cxn ang="T170">
                  <a:pos x="T96" y="T97"/>
                </a:cxn>
                <a:cxn ang="T171">
                  <a:pos x="T98" y="T99"/>
                </a:cxn>
                <a:cxn ang="T172">
                  <a:pos x="T100" y="T101"/>
                </a:cxn>
                <a:cxn ang="T173">
                  <a:pos x="T102" y="T103"/>
                </a:cxn>
                <a:cxn ang="T174">
                  <a:pos x="T104" y="T105"/>
                </a:cxn>
                <a:cxn ang="T175">
                  <a:pos x="T106" y="T107"/>
                </a:cxn>
                <a:cxn ang="T176">
                  <a:pos x="T108" y="T109"/>
                </a:cxn>
                <a:cxn ang="T177">
                  <a:pos x="T110" y="T111"/>
                </a:cxn>
                <a:cxn ang="T178">
                  <a:pos x="T112" y="T113"/>
                </a:cxn>
                <a:cxn ang="T179">
                  <a:pos x="T114" y="T115"/>
                </a:cxn>
                <a:cxn ang="T180">
                  <a:pos x="T116" y="T117"/>
                </a:cxn>
                <a:cxn ang="T181">
                  <a:pos x="T118" y="T119"/>
                </a:cxn>
                <a:cxn ang="T182">
                  <a:pos x="T120" y="T121"/>
                </a:cxn>
              </a:cxnLst>
              <a:rect l="0" t="0" r="r" b="b"/>
              <a:pathLst>
                <a:path w="134" h="119">
                  <a:moveTo>
                    <a:pt x="133" y="16"/>
                  </a:moveTo>
                  <a:cubicBezTo>
                    <a:pt x="121" y="5"/>
                    <a:pt x="121" y="5"/>
                    <a:pt x="121" y="5"/>
                  </a:cubicBezTo>
                  <a:cubicBezTo>
                    <a:pt x="119" y="3"/>
                    <a:pt x="117" y="3"/>
                    <a:pt x="115" y="5"/>
                  </a:cubicBezTo>
                  <a:cubicBezTo>
                    <a:pt x="114" y="6"/>
                    <a:pt x="114" y="7"/>
                    <a:pt x="114" y="8"/>
                  </a:cubicBezTo>
                  <a:cubicBezTo>
                    <a:pt x="113" y="8"/>
                    <a:pt x="112" y="8"/>
                    <a:pt x="111" y="9"/>
                  </a:cubicBezTo>
                  <a:cubicBezTo>
                    <a:pt x="111" y="9"/>
                    <a:pt x="111" y="9"/>
                    <a:pt x="111" y="9"/>
                  </a:cubicBezTo>
                  <a:cubicBezTo>
                    <a:pt x="81" y="39"/>
                    <a:pt x="81" y="39"/>
                    <a:pt x="81" y="39"/>
                  </a:cubicBezTo>
                  <a:cubicBezTo>
                    <a:pt x="81" y="42"/>
                    <a:pt x="80" y="45"/>
                    <a:pt x="79" y="47"/>
                  </a:cubicBezTo>
                  <a:cubicBezTo>
                    <a:pt x="82" y="50"/>
                    <a:pt x="82" y="50"/>
                    <a:pt x="82" y="50"/>
                  </a:cubicBezTo>
                  <a:cubicBezTo>
                    <a:pt x="82" y="50"/>
                    <a:pt x="82" y="50"/>
                    <a:pt x="82" y="50"/>
                  </a:cubicBezTo>
                  <a:cubicBezTo>
                    <a:pt x="83" y="51"/>
                    <a:pt x="83" y="51"/>
                    <a:pt x="83" y="51"/>
                  </a:cubicBezTo>
                  <a:cubicBezTo>
                    <a:pt x="76" y="57"/>
                    <a:pt x="76" y="57"/>
                    <a:pt x="76" y="57"/>
                  </a:cubicBezTo>
                  <a:cubicBezTo>
                    <a:pt x="54" y="35"/>
                    <a:pt x="54" y="35"/>
                    <a:pt x="54" y="35"/>
                  </a:cubicBezTo>
                  <a:cubicBezTo>
                    <a:pt x="56" y="26"/>
                    <a:pt x="54" y="17"/>
                    <a:pt x="47" y="10"/>
                  </a:cubicBezTo>
                  <a:cubicBezTo>
                    <a:pt x="40" y="3"/>
                    <a:pt x="30" y="0"/>
                    <a:pt x="21" y="3"/>
                  </a:cubicBezTo>
                  <a:cubicBezTo>
                    <a:pt x="36" y="18"/>
                    <a:pt x="36" y="18"/>
                    <a:pt x="36" y="18"/>
                  </a:cubicBezTo>
                  <a:cubicBezTo>
                    <a:pt x="32" y="32"/>
                    <a:pt x="32" y="32"/>
                    <a:pt x="32" y="32"/>
                  </a:cubicBezTo>
                  <a:cubicBezTo>
                    <a:pt x="18" y="36"/>
                    <a:pt x="18" y="36"/>
                    <a:pt x="18" y="36"/>
                  </a:cubicBezTo>
                  <a:cubicBezTo>
                    <a:pt x="3" y="21"/>
                    <a:pt x="3" y="21"/>
                    <a:pt x="3" y="21"/>
                  </a:cubicBezTo>
                  <a:cubicBezTo>
                    <a:pt x="0" y="30"/>
                    <a:pt x="3" y="40"/>
                    <a:pt x="10" y="47"/>
                  </a:cubicBezTo>
                  <a:cubicBezTo>
                    <a:pt x="17" y="54"/>
                    <a:pt x="27" y="56"/>
                    <a:pt x="36" y="53"/>
                  </a:cubicBezTo>
                  <a:cubicBezTo>
                    <a:pt x="37" y="53"/>
                    <a:pt x="37" y="53"/>
                    <a:pt x="37" y="53"/>
                  </a:cubicBezTo>
                  <a:cubicBezTo>
                    <a:pt x="58" y="75"/>
                    <a:pt x="58" y="75"/>
                    <a:pt x="58" y="75"/>
                  </a:cubicBezTo>
                  <a:cubicBezTo>
                    <a:pt x="38" y="96"/>
                    <a:pt x="38" y="96"/>
                    <a:pt x="38" y="96"/>
                  </a:cubicBezTo>
                  <a:cubicBezTo>
                    <a:pt x="36" y="95"/>
                    <a:pt x="36" y="95"/>
                    <a:pt x="36" y="95"/>
                  </a:cubicBezTo>
                  <a:cubicBezTo>
                    <a:pt x="31" y="99"/>
                    <a:pt x="31" y="99"/>
                    <a:pt x="31" y="99"/>
                  </a:cubicBezTo>
                  <a:cubicBezTo>
                    <a:pt x="21" y="115"/>
                    <a:pt x="21" y="115"/>
                    <a:pt x="21" y="115"/>
                  </a:cubicBezTo>
                  <a:cubicBezTo>
                    <a:pt x="23" y="117"/>
                    <a:pt x="23" y="117"/>
                    <a:pt x="23" y="117"/>
                  </a:cubicBezTo>
                  <a:cubicBezTo>
                    <a:pt x="39" y="107"/>
                    <a:pt x="39" y="107"/>
                    <a:pt x="39" y="107"/>
                  </a:cubicBezTo>
                  <a:cubicBezTo>
                    <a:pt x="43" y="101"/>
                    <a:pt x="43" y="101"/>
                    <a:pt x="43" y="101"/>
                  </a:cubicBezTo>
                  <a:cubicBezTo>
                    <a:pt x="42" y="100"/>
                    <a:pt x="42" y="100"/>
                    <a:pt x="42" y="100"/>
                  </a:cubicBezTo>
                  <a:cubicBezTo>
                    <a:pt x="63" y="80"/>
                    <a:pt x="63" y="80"/>
                    <a:pt x="63" y="80"/>
                  </a:cubicBezTo>
                  <a:cubicBezTo>
                    <a:pt x="98" y="115"/>
                    <a:pt x="98" y="115"/>
                    <a:pt x="98" y="115"/>
                  </a:cubicBezTo>
                  <a:cubicBezTo>
                    <a:pt x="101" y="117"/>
                    <a:pt x="104" y="119"/>
                    <a:pt x="107" y="119"/>
                  </a:cubicBezTo>
                  <a:cubicBezTo>
                    <a:pt x="110" y="119"/>
                    <a:pt x="113" y="117"/>
                    <a:pt x="116" y="115"/>
                  </a:cubicBezTo>
                  <a:cubicBezTo>
                    <a:pt x="121" y="110"/>
                    <a:pt x="121" y="102"/>
                    <a:pt x="116" y="97"/>
                  </a:cubicBezTo>
                  <a:cubicBezTo>
                    <a:pt x="81" y="62"/>
                    <a:pt x="81" y="62"/>
                    <a:pt x="81" y="62"/>
                  </a:cubicBezTo>
                  <a:cubicBezTo>
                    <a:pt x="87" y="56"/>
                    <a:pt x="87" y="56"/>
                    <a:pt x="87" y="56"/>
                  </a:cubicBezTo>
                  <a:cubicBezTo>
                    <a:pt x="90" y="59"/>
                    <a:pt x="90" y="59"/>
                    <a:pt x="90" y="59"/>
                  </a:cubicBezTo>
                  <a:cubicBezTo>
                    <a:pt x="92" y="57"/>
                    <a:pt x="95" y="56"/>
                    <a:pt x="98" y="57"/>
                  </a:cubicBezTo>
                  <a:cubicBezTo>
                    <a:pt x="128" y="26"/>
                    <a:pt x="128" y="26"/>
                    <a:pt x="128" y="26"/>
                  </a:cubicBezTo>
                  <a:cubicBezTo>
                    <a:pt x="128" y="26"/>
                    <a:pt x="128" y="26"/>
                    <a:pt x="128" y="26"/>
                  </a:cubicBezTo>
                  <a:cubicBezTo>
                    <a:pt x="128" y="26"/>
                    <a:pt x="128" y="26"/>
                    <a:pt x="128" y="26"/>
                  </a:cubicBezTo>
                  <a:cubicBezTo>
                    <a:pt x="129" y="25"/>
                    <a:pt x="129" y="24"/>
                    <a:pt x="129" y="23"/>
                  </a:cubicBezTo>
                  <a:cubicBezTo>
                    <a:pt x="130" y="24"/>
                    <a:pt x="132" y="23"/>
                    <a:pt x="133" y="22"/>
                  </a:cubicBezTo>
                  <a:cubicBezTo>
                    <a:pt x="134" y="21"/>
                    <a:pt x="134" y="18"/>
                    <a:pt x="133" y="16"/>
                  </a:cubicBezTo>
                  <a:close/>
                  <a:moveTo>
                    <a:pt x="108" y="103"/>
                  </a:moveTo>
                  <a:cubicBezTo>
                    <a:pt x="111" y="103"/>
                    <a:pt x="113" y="106"/>
                    <a:pt x="113" y="108"/>
                  </a:cubicBezTo>
                  <a:cubicBezTo>
                    <a:pt x="113" y="111"/>
                    <a:pt x="111" y="113"/>
                    <a:pt x="108" y="113"/>
                  </a:cubicBezTo>
                  <a:cubicBezTo>
                    <a:pt x="105" y="113"/>
                    <a:pt x="103" y="111"/>
                    <a:pt x="103" y="108"/>
                  </a:cubicBezTo>
                  <a:cubicBezTo>
                    <a:pt x="103" y="106"/>
                    <a:pt x="105" y="103"/>
                    <a:pt x="108" y="103"/>
                  </a:cubicBezTo>
                  <a:close/>
                  <a:moveTo>
                    <a:pt x="91" y="41"/>
                  </a:moveTo>
                  <a:cubicBezTo>
                    <a:pt x="89" y="39"/>
                    <a:pt x="89" y="39"/>
                    <a:pt x="89" y="39"/>
                  </a:cubicBezTo>
                  <a:cubicBezTo>
                    <a:pt x="112" y="17"/>
                    <a:pt x="112" y="17"/>
                    <a:pt x="112" y="17"/>
                  </a:cubicBezTo>
                  <a:cubicBezTo>
                    <a:pt x="114" y="19"/>
                    <a:pt x="114" y="19"/>
                    <a:pt x="114" y="19"/>
                  </a:cubicBezTo>
                  <a:lnTo>
                    <a:pt x="91" y="41"/>
                  </a:lnTo>
                  <a:close/>
                  <a:moveTo>
                    <a:pt x="98" y="48"/>
                  </a:moveTo>
                  <a:cubicBezTo>
                    <a:pt x="96" y="47"/>
                    <a:pt x="96" y="47"/>
                    <a:pt x="96" y="47"/>
                  </a:cubicBezTo>
                  <a:cubicBezTo>
                    <a:pt x="119" y="24"/>
                    <a:pt x="119" y="24"/>
                    <a:pt x="119" y="24"/>
                  </a:cubicBezTo>
                  <a:cubicBezTo>
                    <a:pt x="121" y="26"/>
                    <a:pt x="121" y="26"/>
                    <a:pt x="121" y="26"/>
                  </a:cubicBezTo>
                  <a:lnTo>
                    <a:pt x="98" y="48"/>
                  </a:lnTo>
                  <a:close/>
                </a:path>
              </a:pathLst>
            </a:custGeom>
            <a:solidFill>
              <a:schemeClr val="bg1"/>
            </a:solidFill>
            <a:ln>
              <a:noFill/>
            </a:ln>
            <a:extLst>
              <a:ext uri="{91240B29-F687-4f45-9708-019B960494DF}">
                <a14:hiddenLine xmlns=""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lIns="121920" tIns="60960" rIns="121920" bIns="60960"/>
            <a:lstStyle/>
            <a:p>
              <a:endParaRPr lang="en-US"/>
            </a:p>
          </p:txBody>
        </p:sp>
      </p:grpSp>
      <p:grpSp>
        <p:nvGrpSpPr>
          <p:cNvPr id="39" name="Group 38"/>
          <p:cNvGrpSpPr>
            <a:grpSpLocks/>
          </p:cNvGrpSpPr>
          <p:nvPr/>
        </p:nvGrpSpPr>
        <p:grpSpPr bwMode="auto">
          <a:xfrm>
            <a:off x="8393113" y="1854200"/>
            <a:ext cx="722312" cy="720725"/>
            <a:chOff x="8876381" y="1726450"/>
            <a:chExt cx="720966" cy="720966"/>
          </a:xfrm>
        </p:grpSpPr>
        <p:sp>
          <p:nvSpPr>
            <p:cNvPr id="40" name="Rounded Rectangle 39"/>
            <p:cNvSpPr/>
            <p:nvPr/>
          </p:nvSpPr>
          <p:spPr>
            <a:xfrm>
              <a:off x="8876381" y="1726450"/>
              <a:ext cx="720966" cy="720966"/>
            </a:xfrm>
            <a:prstGeom prst="roundRect">
              <a:avLst/>
            </a:prstGeom>
            <a:ln/>
          </p:spPr>
          <p:style>
            <a:lnRef idx="1">
              <a:schemeClr val="accent6"/>
            </a:lnRef>
            <a:fillRef idx="3">
              <a:schemeClr val="accent6"/>
            </a:fillRef>
            <a:effectRef idx="2">
              <a:schemeClr val="accent6"/>
            </a:effectRef>
            <a:fontRef idx="minor">
              <a:schemeClr val="lt1"/>
            </a:fontRef>
          </p:style>
          <p:txBody>
            <a:bodyPr anchor="ctr"/>
            <a:lstStyle/>
            <a:p>
              <a:pPr algn="ctr" eaLnBrk="1" fontAlgn="auto" hangingPunct="1">
                <a:spcBef>
                  <a:spcPts val="0"/>
                </a:spcBef>
                <a:spcAft>
                  <a:spcPts val="0"/>
                </a:spcAft>
                <a:defRPr/>
              </a:pPr>
              <a:endParaRPr lang="en-US"/>
            </a:p>
          </p:txBody>
        </p:sp>
        <p:sp>
          <p:nvSpPr>
            <p:cNvPr id="41" name="Shape 1469"/>
            <p:cNvSpPr>
              <a:spLocks/>
            </p:cNvSpPr>
            <p:nvPr/>
          </p:nvSpPr>
          <p:spPr bwMode="auto">
            <a:xfrm>
              <a:off x="9051319" y="1880920"/>
              <a:ext cx="371393" cy="363657"/>
            </a:xfrm>
            <a:custGeom>
              <a:avLst/>
              <a:gdLst>
                <a:gd name="T0" fmla="*/ 185697 w 20026"/>
                <a:gd name="T1" fmla="*/ 181829 h 20334"/>
                <a:gd name="T2" fmla="*/ 185697 w 20026"/>
                <a:gd name="T3" fmla="*/ 181829 h 20334"/>
                <a:gd name="T4" fmla="*/ 185697 w 20026"/>
                <a:gd name="T5" fmla="*/ 181829 h 20334"/>
                <a:gd name="T6" fmla="*/ 185697 w 20026"/>
                <a:gd name="T7" fmla="*/ 181829 h 20334"/>
                <a:gd name="T8" fmla="*/ 0 60000 65536"/>
                <a:gd name="T9" fmla="*/ 5898240 60000 65536"/>
                <a:gd name="T10" fmla="*/ 11796480 60000 65536"/>
                <a:gd name="T11" fmla="*/ 17694720 60000 65536"/>
              </a:gdLst>
              <a:ahLst/>
              <a:cxnLst>
                <a:cxn ang="T8">
                  <a:pos x="T0" y="T1"/>
                </a:cxn>
                <a:cxn ang="T9">
                  <a:pos x="T2" y="T3"/>
                </a:cxn>
                <a:cxn ang="T10">
                  <a:pos x="T4" y="T5"/>
                </a:cxn>
                <a:cxn ang="T11">
                  <a:pos x="T6" y="T7"/>
                </a:cxn>
              </a:cxnLst>
              <a:rect l="0" t="0" r="r" b="b"/>
              <a:pathLst>
                <a:path w="20026" h="20334" extrusionOk="0">
                  <a:moveTo>
                    <a:pt x="19964" y="64"/>
                  </a:moveTo>
                  <a:cubicBezTo>
                    <a:pt x="19154" y="-762"/>
                    <a:pt x="10181" y="6693"/>
                    <a:pt x="7510" y="9416"/>
                  </a:cubicBezTo>
                  <a:cubicBezTo>
                    <a:pt x="6185" y="10767"/>
                    <a:pt x="5743" y="11492"/>
                    <a:pt x="5336" y="12034"/>
                  </a:cubicBezTo>
                  <a:cubicBezTo>
                    <a:pt x="5160" y="12268"/>
                    <a:pt x="5392" y="12341"/>
                    <a:pt x="5498" y="12397"/>
                  </a:cubicBezTo>
                  <a:cubicBezTo>
                    <a:pt x="6023" y="12675"/>
                    <a:pt x="6391" y="12933"/>
                    <a:pt x="6864" y="13417"/>
                  </a:cubicBezTo>
                  <a:cubicBezTo>
                    <a:pt x="7340" y="13900"/>
                    <a:pt x="7594" y="14275"/>
                    <a:pt x="7865" y="14809"/>
                  </a:cubicBezTo>
                  <a:cubicBezTo>
                    <a:pt x="7919" y="14917"/>
                    <a:pt x="7991" y="15156"/>
                    <a:pt x="8222" y="14975"/>
                  </a:cubicBezTo>
                  <a:cubicBezTo>
                    <a:pt x="8753" y="14561"/>
                    <a:pt x="9464" y="14110"/>
                    <a:pt x="10789" y="12758"/>
                  </a:cubicBezTo>
                  <a:cubicBezTo>
                    <a:pt x="13461" y="10036"/>
                    <a:pt x="20774" y="889"/>
                    <a:pt x="19964" y="64"/>
                  </a:cubicBezTo>
                  <a:close/>
                  <a:moveTo>
                    <a:pt x="2465" y="14020"/>
                  </a:moveTo>
                  <a:cubicBezTo>
                    <a:pt x="886" y="15630"/>
                    <a:pt x="2220" y="17281"/>
                    <a:pt x="121" y="19731"/>
                  </a:cubicBezTo>
                  <a:cubicBezTo>
                    <a:pt x="-826" y="20838"/>
                    <a:pt x="4021" y="20501"/>
                    <a:pt x="6421" y="18052"/>
                  </a:cubicBezTo>
                  <a:cubicBezTo>
                    <a:pt x="7439" y="17016"/>
                    <a:pt x="7152" y="15502"/>
                    <a:pt x="6060" y="14389"/>
                  </a:cubicBezTo>
                  <a:cubicBezTo>
                    <a:pt x="4968" y="13275"/>
                    <a:pt x="3483" y="12982"/>
                    <a:pt x="2465" y="14020"/>
                  </a:cubicBezTo>
                  <a:close/>
                </a:path>
              </a:pathLst>
            </a:custGeom>
            <a:solidFill>
              <a:schemeClr val="bg1"/>
            </a:solidFill>
            <a:ln>
              <a:noFill/>
            </a:ln>
            <a:extLst>
              <a:ext uri="{91240B29-F687-4f45-9708-019B960494DF}">
                <a14:hiddenLine xmlns="" xmlns:a14="http://schemas.microsoft.com/office/drawing/2010/main" w="12700" cap="flat">
                  <a:solidFill>
                    <a:srgbClr val="000000"/>
                  </a:solidFill>
                  <a:miter lim="400000"/>
                  <a:headEnd/>
                  <a:tailEnd/>
                </a14:hiddenLine>
              </a:ext>
            </a:extLst>
          </p:spPr>
          <p:txBody>
            <a:bodyPr lIns="38100" tIns="38100" rIns="38100" bIns="38100" anchor="ctr"/>
            <a:lstStyle/>
            <a:p>
              <a:endParaRPr lang="en-US"/>
            </a:p>
          </p:txBody>
        </p:sp>
      </p:grpSp>
      <p:grpSp>
        <p:nvGrpSpPr>
          <p:cNvPr id="42" name="Group 41"/>
          <p:cNvGrpSpPr>
            <a:grpSpLocks/>
          </p:cNvGrpSpPr>
          <p:nvPr/>
        </p:nvGrpSpPr>
        <p:grpSpPr bwMode="auto">
          <a:xfrm>
            <a:off x="9035257" y="1032735"/>
            <a:ext cx="2484437" cy="4539904"/>
            <a:chOff x="9028198" y="1996461"/>
            <a:chExt cx="2004718" cy="4537073"/>
          </a:xfrm>
        </p:grpSpPr>
        <p:sp>
          <p:nvSpPr>
            <p:cNvPr id="43" name="TextBox 42"/>
            <p:cNvSpPr txBox="1"/>
            <p:nvPr/>
          </p:nvSpPr>
          <p:spPr>
            <a:xfrm>
              <a:off x="9120259" y="2596451"/>
              <a:ext cx="1685678" cy="3937083"/>
            </a:xfrm>
            <a:prstGeom prst="rect">
              <a:avLst/>
            </a:prstGeom>
            <a:noFill/>
          </p:spPr>
          <p:txBody>
            <a:bodyPr lIns="0" tIns="0" rIns="0" bIns="0">
              <a:spAutoFit/>
            </a:bodyPr>
            <a:lstStyle/>
            <a:p>
              <a:pPr marL="171450" indent="-171450">
                <a:buFont typeface="Arial"/>
                <a:buChar char="•"/>
                <a:defRPr/>
              </a:pPr>
              <a:r>
                <a:rPr lang="id-ID" sz="1600" dirty="0" err="1">
                  <a:solidFill>
                    <a:srgbClr val="000000"/>
                  </a:solidFill>
                  <a:cs typeface="Clear Sans Light" panose="020B0303030202020304" pitchFamily="34" charset="0"/>
                </a:rPr>
                <a:t>Source</a:t>
              </a:r>
              <a:r>
                <a:rPr lang="id-ID" sz="1600" dirty="0">
                  <a:solidFill>
                    <a:srgbClr val="000000"/>
                  </a:solidFill>
                  <a:cs typeface="Clear Sans Light" panose="020B0303030202020304" pitchFamily="34" charset="0"/>
                </a:rPr>
                <a:t> </a:t>
              </a:r>
              <a:r>
                <a:rPr lang="id-ID" sz="1600" dirty="0" err="1">
                  <a:solidFill>
                    <a:srgbClr val="000000"/>
                  </a:solidFill>
                  <a:cs typeface="Clear Sans Light" panose="020B0303030202020304" pitchFamily="34" charset="0"/>
                </a:rPr>
                <a:t>code</a:t>
              </a:r>
              <a:r>
                <a:rPr lang="id-ID" sz="1600" dirty="0">
                  <a:solidFill>
                    <a:srgbClr val="000000"/>
                  </a:solidFill>
                  <a:cs typeface="Clear Sans Light" panose="020B0303030202020304" pitchFamily="34" charset="0"/>
                </a:rPr>
                <a:t> </a:t>
              </a:r>
              <a:r>
                <a:rPr lang="id-ID" sz="1600" dirty="0" err="1">
                  <a:solidFill>
                    <a:srgbClr val="000000"/>
                  </a:solidFill>
                  <a:cs typeface="Clear Sans Light" panose="020B0303030202020304" pitchFamily="34" charset="0"/>
                </a:rPr>
                <a:t>management</a:t>
              </a:r>
              <a:r>
                <a:rPr lang="id-ID" sz="1600" dirty="0">
                  <a:solidFill>
                    <a:srgbClr val="000000"/>
                  </a:solidFill>
                  <a:cs typeface="Clear Sans Light" panose="020B0303030202020304" pitchFamily="34" charset="0"/>
                </a:rPr>
                <a:t> </a:t>
              </a:r>
              <a:r>
                <a:rPr lang="id-ID" sz="1600" dirty="0" err="1">
                  <a:solidFill>
                    <a:srgbClr val="000000"/>
                  </a:solidFill>
                  <a:cs typeface="Clear Sans Light" panose="020B0303030202020304" pitchFamily="34" charset="0"/>
                </a:rPr>
                <a:t>guidelines</a:t>
              </a:r>
              <a:endParaRPr lang="id-ID" sz="1600" dirty="0">
                <a:solidFill>
                  <a:srgbClr val="000000"/>
                </a:solidFill>
                <a:cs typeface="Clear Sans Light" panose="020B0303030202020304" pitchFamily="34" charset="0"/>
              </a:endParaRPr>
            </a:p>
            <a:p>
              <a:pPr marL="171450" indent="-171450">
                <a:buFont typeface="Arial"/>
                <a:buChar char="•"/>
                <a:defRPr/>
              </a:pPr>
              <a:r>
                <a:rPr lang="id-ID" sz="1600" dirty="0" err="1">
                  <a:solidFill>
                    <a:srgbClr val="000000"/>
                  </a:solidFill>
                  <a:cs typeface="Clear Sans Light" panose="020B0303030202020304" pitchFamily="34" charset="0"/>
                </a:rPr>
                <a:t>Coding</a:t>
              </a:r>
              <a:r>
                <a:rPr lang="id-ID" sz="1600" dirty="0">
                  <a:solidFill>
                    <a:srgbClr val="000000"/>
                  </a:solidFill>
                  <a:cs typeface="Clear Sans Light" panose="020B0303030202020304" pitchFamily="34" charset="0"/>
                </a:rPr>
                <a:t> </a:t>
              </a:r>
              <a:r>
                <a:rPr lang="id-ID" sz="1600" dirty="0" err="1">
                  <a:solidFill>
                    <a:srgbClr val="000000"/>
                  </a:solidFill>
                  <a:cs typeface="Clear Sans Light" panose="020B0303030202020304" pitchFamily="34" charset="0"/>
                </a:rPr>
                <a:t>guidelines</a:t>
              </a:r>
              <a:endParaRPr lang="id-ID" sz="1600" dirty="0">
                <a:solidFill>
                  <a:srgbClr val="000000"/>
                </a:solidFill>
                <a:cs typeface="Clear Sans Light" panose="020B0303030202020304" pitchFamily="34" charset="0"/>
              </a:endParaRPr>
            </a:p>
            <a:p>
              <a:pPr marL="171450" indent="-171450">
                <a:buFont typeface="Arial"/>
                <a:buChar char="•"/>
                <a:defRPr/>
              </a:pPr>
              <a:r>
                <a:rPr lang="id-ID" sz="1600" dirty="0" err="1">
                  <a:solidFill>
                    <a:srgbClr val="000000"/>
                  </a:solidFill>
                  <a:cs typeface="Clear Sans Light" panose="020B0303030202020304" pitchFamily="34" charset="0"/>
                </a:rPr>
                <a:t>Application</a:t>
              </a:r>
              <a:r>
                <a:rPr lang="id-ID" sz="1600" dirty="0">
                  <a:solidFill>
                    <a:srgbClr val="000000"/>
                  </a:solidFill>
                  <a:cs typeface="Clear Sans Light" panose="020B0303030202020304" pitchFamily="34" charset="0"/>
                </a:rPr>
                <a:t> </a:t>
              </a:r>
              <a:r>
                <a:rPr lang="id-ID" sz="1600" dirty="0" err="1">
                  <a:solidFill>
                    <a:srgbClr val="000000"/>
                  </a:solidFill>
                  <a:cs typeface="Clear Sans Light" panose="020B0303030202020304" pitchFamily="34" charset="0"/>
                </a:rPr>
                <a:t>deployment</a:t>
              </a:r>
              <a:r>
                <a:rPr lang="id-ID" sz="1600" dirty="0">
                  <a:solidFill>
                    <a:srgbClr val="000000"/>
                  </a:solidFill>
                  <a:cs typeface="Clear Sans Light" panose="020B0303030202020304" pitchFamily="34" charset="0"/>
                </a:rPr>
                <a:t> </a:t>
              </a:r>
              <a:r>
                <a:rPr lang="id-ID" sz="1600" dirty="0" err="1">
                  <a:solidFill>
                    <a:srgbClr val="000000"/>
                  </a:solidFill>
                  <a:cs typeface="Clear Sans Light" panose="020B0303030202020304" pitchFamily="34" charset="0"/>
                </a:rPr>
                <a:t>guidelines</a:t>
              </a:r>
              <a:endParaRPr lang="id-ID" sz="1600" dirty="0">
                <a:solidFill>
                  <a:srgbClr val="000000"/>
                </a:solidFill>
                <a:cs typeface="Clear Sans Light" panose="020B0303030202020304" pitchFamily="34" charset="0"/>
              </a:endParaRPr>
            </a:p>
            <a:p>
              <a:pPr marL="171450" indent="-171450">
                <a:buFont typeface="Arial"/>
                <a:buChar char="•"/>
                <a:defRPr/>
              </a:pPr>
              <a:r>
                <a:rPr lang="id-ID" sz="1600" dirty="0">
                  <a:solidFill>
                    <a:srgbClr val="000000"/>
                  </a:solidFill>
                  <a:cs typeface="Clear Sans Light" panose="020B0303030202020304" pitchFamily="34" charset="0"/>
                </a:rPr>
                <a:t>Server </a:t>
              </a:r>
              <a:r>
                <a:rPr lang="id-ID" sz="1600" dirty="0" err="1">
                  <a:solidFill>
                    <a:srgbClr val="000000"/>
                  </a:solidFill>
                  <a:cs typeface="Clear Sans Light" panose="020B0303030202020304" pitchFamily="34" charset="0"/>
                </a:rPr>
                <a:t>provisioning</a:t>
              </a:r>
              <a:r>
                <a:rPr lang="id-ID" sz="1600" dirty="0">
                  <a:solidFill>
                    <a:srgbClr val="000000"/>
                  </a:solidFill>
                  <a:cs typeface="Clear Sans Light" panose="020B0303030202020304" pitchFamily="34" charset="0"/>
                </a:rPr>
                <a:t> &amp; </a:t>
              </a:r>
              <a:r>
                <a:rPr lang="id-ID" sz="1600" dirty="0" err="1">
                  <a:solidFill>
                    <a:srgbClr val="000000"/>
                  </a:solidFill>
                  <a:cs typeface="Clear Sans Light" panose="020B0303030202020304" pitchFamily="34" charset="0"/>
                </a:rPr>
                <a:t>maintenance</a:t>
              </a:r>
              <a:r>
                <a:rPr lang="id-ID" sz="1600" dirty="0">
                  <a:solidFill>
                    <a:srgbClr val="000000"/>
                  </a:solidFill>
                  <a:cs typeface="Clear Sans Light" panose="020B0303030202020304" pitchFamily="34" charset="0"/>
                </a:rPr>
                <a:t> </a:t>
              </a:r>
              <a:r>
                <a:rPr lang="id-ID" sz="1600" dirty="0" err="1">
                  <a:solidFill>
                    <a:srgbClr val="000000"/>
                  </a:solidFill>
                  <a:cs typeface="Clear Sans Light" panose="020B0303030202020304" pitchFamily="34" charset="0"/>
                </a:rPr>
                <a:t>guidelines</a:t>
              </a:r>
              <a:endParaRPr lang="id-ID" sz="1600" dirty="0">
                <a:solidFill>
                  <a:srgbClr val="000000"/>
                </a:solidFill>
                <a:cs typeface="Clear Sans Light" panose="020B0303030202020304" pitchFamily="34" charset="0"/>
              </a:endParaRPr>
            </a:p>
            <a:p>
              <a:pPr marL="171450" indent="-171450">
                <a:buFont typeface="Arial"/>
                <a:buChar char="•"/>
                <a:defRPr/>
              </a:pPr>
              <a:r>
                <a:rPr lang="en-US" sz="1600" dirty="0">
                  <a:solidFill>
                    <a:srgbClr val="000000"/>
                  </a:solidFill>
                  <a:cs typeface="Clear Sans Light" panose="020B0303030202020304" pitchFamily="34" charset="0"/>
                </a:rPr>
                <a:t>Application scalability guidelines</a:t>
              </a:r>
            </a:p>
            <a:p>
              <a:pPr marL="171450" indent="-171450">
                <a:buFont typeface="Arial"/>
                <a:buChar char="•"/>
                <a:defRPr/>
              </a:pPr>
              <a:r>
                <a:rPr lang="en-US" sz="1600" dirty="0" err="1">
                  <a:solidFill>
                    <a:srgbClr val="000000"/>
                  </a:solidFill>
                  <a:cs typeface="Clear Sans Light" panose="020B0303030202020304" pitchFamily="34" charset="0"/>
                </a:rPr>
                <a:t>Pertukaran</a:t>
              </a:r>
              <a:r>
                <a:rPr lang="en-US" sz="1600" dirty="0">
                  <a:solidFill>
                    <a:srgbClr val="000000"/>
                  </a:solidFill>
                  <a:cs typeface="Clear Sans Light" panose="020B0303030202020304" pitchFamily="34" charset="0"/>
                </a:rPr>
                <a:t> data</a:t>
              </a:r>
            </a:p>
            <a:p>
              <a:pPr marL="171450" indent="-171450">
                <a:buFont typeface="Arial"/>
                <a:buChar char="•"/>
                <a:defRPr/>
              </a:pPr>
              <a:r>
                <a:rPr lang="en-US" sz="1600" dirty="0">
                  <a:solidFill>
                    <a:srgbClr val="000000"/>
                  </a:solidFill>
                  <a:cs typeface="Clear Sans Light" panose="020B0303030202020304" pitchFamily="34" charset="0"/>
                </a:rPr>
                <a:t>SLA</a:t>
              </a:r>
            </a:p>
            <a:p>
              <a:pPr marL="171450" indent="-171450">
                <a:buFont typeface="Arial"/>
                <a:buChar char="•"/>
                <a:defRPr/>
              </a:pPr>
              <a:r>
                <a:rPr lang="en-US" sz="1600" dirty="0" err="1">
                  <a:solidFill>
                    <a:srgbClr val="000000"/>
                  </a:solidFill>
                  <a:cs typeface="Clear Sans Light" panose="020B0303030202020304" pitchFamily="34" charset="0"/>
                </a:rPr>
                <a:t>Akses</a:t>
              </a:r>
              <a:r>
                <a:rPr lang="en-US" sz="1600" dirty="0">
                  <a:solidFill>
                    <a:srgbClr val="000000"/>
                  </a:solidFill>
                  <a:cs typeface="Clear Sans Light" panose="020B0303030202020304" pitchFamily="34" charset="0"/>
                </a:rPr>
                <a:t> </a:t>
              </a:r>
              <a:r>
                <a:rPr lang="en-US" sz="1600" dirty="0" err="1">
                  <a:solidFill>
                    <a:srgbClr val="000000"/>
                  </a:solidFill>
                  <a:cs typeface="Clear Sans Light" panose="020B0303030202020304" pitchFamily="34" charset="0"/>
                </a:rPr>
                <a:t>konten</a:t>
              </a:r>
              <a:endParaRPr lang="en-US" sz="1600" dirty="0">
                <a:solidFill>
                  <a:srgbClr val="000000"/>
                </a:solidFill>
                <a:cs typeface="Clear Sans Light" panose="020B0303030202020304" pitchFamily="34" charset="0"/>
              </a:endParaRPr>
            </a:p>
            <a:p>
              <a:pPr marL="171450" indent="-171450">
                <a:buFont typeface="Arial"/>
                <a:buChar char="•"/>
                <a:defRPr/>
              </a:pPr>
              <a:r>
                <a:rPr lang="en-US" sz="1600" dirty="0">
                  <a:solidFill>
                    <a:srgbClr val="000000"/>
                  </a:solidFill>
                  <a:cs typeface="Clear Sans Light" panose="020B0303030202020304" pitchFamily="34" charset="0"/>
                </a:rPr>
                <a:t>Domain, </a:t>
              </a:r>
              <a:r>
                <a:rPr lang="en-US" sz="1600" dirty="0" err="1">
                  <a:solidFill>
                    <a:srgbClr val="000000"/>
                  </a:solidFill>
                  <a:cs typeface="Clear Sans Light" panose="020B0303030202020304" pitchFamily="34" charset="0"/>
                </a:rPr>
                <a:t>dll</a:t>
              </a:r>
              <a:endParaRPr lang="en-US" sz="1600" dirty="0">
                <a:solidFill>
                  <a:srgbClr val="000000"/>
                </a:solidFill>
                <a:cs typeface="Clear Sans Light" panose="020B0303030202020304" pitchFamily="34" charset="0"/>
              </a:endParaRPr>
            </a:p>
            <a:p>
              <a:pPr marL="171450" indent="-171450" eaLnBrk="1" fontAlgn="auto" hangingPunct="1">
                <a:spcBef>
                  <a:spcPts val="0"/>
                </a:spcBef>
                <a:spcAft>
                  <a:spcPts val="0"/>
                </a:spcAft>
                <a:buFont typeface="Arial"/>
                <a:buChar char="•"/>
                <a:defRPr/>
              </a:pPr>
              <a:endParaRPr lang="en-US" sz="1600" dirty="0">
                <a:solidFill>
                  <a:srgbClr val="000000"/>
                </a:solidFill>
                <a:cs typeface="Clear Sans Light" panose="020B0303030202020304" pitchFamily="34" charset="0"/>
              </a:endParaRPr>
            </a:p>
          </p:txBody>
        </p:sp>
        <p:sp>
          <p:nvSpPr>
            <p:cNvPr id="44" name="TextBox 43"/>
            <p:cNvSpPr txBox="1"/>
            <p:nvPr/>
          </p:nvSpPr>
          <p:spPr>
            <a:xfrm>
              <a:off x="9028198" y="1996461"/>
              <a:ext cx="2004718" cy="584411"/>
            </a:xfrm>
            <a:prstGeom prst="rect">
              <a:avLst/>
            </a:prstGeom>
            <a:noFill/>
          </p:spPr>
          <p:txBody>
            <a:bodyPr anchor="ctr">
              <a:spAutoFit/>
            </a:bodyPr>
            <a:lstStyle/>
            <a:p>
              <a:pPr eaLnBrk="1" fontAlgn="auto" hangingPunct="1">
                <a:spcBef>
                  <a:spcPts val="0"/>
                </a:spcBef>
                <a:spcAft>
                  <a:spcPts val="0"/>
                </a:spcAft>
                <a:defRPr/>
              </a:pPr>
              <a:r>
                <a:rPr lang="id-ID" sz="1600" b="1" dirty="0">
                  <a:solidFill>
                    <a:srgbClr val="000090"/>
                  </a:solidFill>
                  <a:latin typeface="Raleway" panose="020B0003030101060003" pitchFamily="34" charset="0"/>
                  <a:ea typeface="Fira Sans SemiBold Italic" panose="00000700000000000000" pitchFamily="50" charset="0"/>
                  <a:cs typeface="Clear Sans" panose="020B0503030202020304" pitchFamily="34" charset="0"/>
                </a:rPr>
                <a:t>Pedoman tentang Standar Teknologi</a:t>
              </a:r>
              <a:endParaRPr lang="en-US" sz="1600" b="1" dirty="0">
                <a:solidFill>
                  <a:srgbClr val="000090"/>
                </a:solidFill>
                <a:latin typeface="Raleway" panose="020B0003030101060003" pitchFamily="34" charset="0"/>
                <a:ea typeface="Fira Sans SemiBold Italic" panose="00000700000000000000" pitchFamily="50" charset="0"/>
                <a:cs typeface="Clear Sans" panose="020B0503030202020304" pitchFamily="34" charset="0"/>
              </a:endParaRPr>
            </a:p>
          </p:txBody>
        </p:sp>
      </p:grpSp>
      <p:cxnSp>
        <p:nvCxnSpPr>
          <p:cNvPr id="45" name="Straight Arrow Connector 58"/>
          <p:cNvCxnSpPr>
            <a:stCxn id="24" idx="2"/>
            <a:endCxn id="40" idx="0"/>
          </p:cNvCxnSpPr>
          <p:nvPr/>
        </p:nvCxnSpPr>
        <p:spPr>
          <a:xfrm rot="16200000" flipH="1">
            <a:off x="7898607" y="998537"/>
            <a:ext cx="695325" cy="1016000"/>
          </a:xfrm>
          <a:prstGeom prst="bentConnector3">
            <a:avLst>
              <a:gd name="adj1" fmla="val 50000"/>
            </a:avLst>
          </a:prstGeom>
          <a:ln w="76200">
            <a:solidFill>
              <a:srgbClr val="FF6666"/>
            </a:solidFill>
            <a:tailEnd type="triangle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sp>
        <p:nvSpPr>
          <p:cNvPr id="46" name="Freeform 5"/>
          <p:cNvSpPr>
            <a:spLocks/>
          </p:cNvSpPr>
          <p:nvPr/>
        </p:nvSpPr>
        <p:spPr bwMode="auto">
          <a:xfrm flipH="1">
            <a:off x="5813424" y="5516563"/>
            <a:ext cx="3470275" cy="1201737"/>
          </a:xfrm>
          <a:custGeom>
            <a:avLst/>
            <a:gdLst/>
            <a:ahLst/>
            <a:cxnLst>
              <a:cxn ang="0">
                <a:pos x="1751" y="0"/>
              </a:cxn>
              <a:cxn ang="0">
                <a:pos x="115" y="461"/>
              </a:cxn>
              <a:cxn ang="0">
                <a:pos x="0" y="753"/>
              </a:cxn>
              <a:cxn ang="0">
                <a:pos x="1864" y="292"/>
              </a:cxn>
              <a:cxn ang="0">
                <a:pos x="1751" y="0"/>
              </a:cxn>
            </a:cxnLst>
            <a:rect l="0" t="0" r="r" b="b"/>
            <a:pathLst>
              <a:path w="1864" h="753">
                <a:moveTo>
                  <a:pt x="1751" y="0"/>
                </a:moveTo>
                <a:lnTo>
                  <a:pt x="115" y="461"/>
                </a:lnTo>
                <a:lnTo>
                  <a:pt x="0" y="753"/>
                </a:lnTo>
                <a:lnTo>
                  <a:pt x="1864" y="292"/>
                </a:lnTo>
                <a:lnTo>
                  <a:pt x="1751" y="0"/>
                </a:lnTo>
                <a:close/>
              </a:path>
            </a:pathLst>
          </a:custGeom>
          <a:solidFill>
            <a:schemeClr val="accent4">
              <a:lumMod val="50000"/>
            </a:schemeClr>
          </a:solidFill>
          <a:ln w="9525">
            <a:noFill/>
            <a:round/>
            <a:headEnd/>
            <a:tailEnd/>
          </a:ln>
        </p:spPr>
        <p:txBody>
          <a:bodyPr/>
          <a:lstStyle/>
          <a:p>
            <a:pPr eaLnBrk="1" fontAlgn="auto" hangingPunct="1">
              <a:spcBef>
                <a:spcPts val="0"/>
              </a:spcBef>
              <a:spcAft>
                <a:spcPts val="0"/>
              </a:spcAft>
              <a:defRPr/>
            </a:pPr>
            <a:endParaRPr lang="en-US" sz="1351">
              <a:latin typeface="+mn-lt"/>
              <a:ea typeface="+mn-ea"/>
            </a:endParaRPr>
          </a:p>
        </p:txBody>
      </p:sp>
      <p:grpSp>
        <p:nvGrpSpPr>
          <p:cNvPr id="47" name="Group 46"/>
          <p:cNvGrpSpPr>
            <a:grpSpLocks/>
          </p:cNvGrpSpPr>
          <p:nvPr/>
        </p:nvGrpSpPr>
        <p:grpSpPr bwMode="auto">
          <a:xfrm>
            <a:off x="5478463" y="6223000"/>
            <a:ext cx="3822700" cy="514350"/>
            <a:chOff x="7814705" y="5792426"/>
            <a:chExt cx="3822924" cy="512404"/>
          </a:xfrm>
        </p:grpSpPr>
        <p:sp>
          <p:nvSpPr>
            <p:cNvPr id="48" name="Freeform 13"/>
            <p:cNvSpPr>
              <a:spLocks/>
            </p:cNvSpPr>
            <p:nvPr/>
          </p:nvSpPr>
          <p:spPr bwMode="auto">
            <a:xfrm flipH="1">
              <a:off x="7814705" y="5792426"/>
              <a:ext cx="3822924" cy="512404"/>
            </a:xfrm>
            <a:custGeom>
              <a:avLst/>
              <a:gdLst/>
              <a:ahLst/>
              <a:cxnLst>
                <a:cxn ang="0">
                  <a:pos x="115" y="0"/>
                </a:cxn>
                <a:cxn ang="0">
                  <a:pos x="0" y="292"/>
                </a:cxn>
                <a:cxn ang="0">
                  <a:pos x="2043" y="292"/>
                </a:cxn>
                <a:cxn ang="0">
                  <a:pos x="1930" y="0"/>
                </a:cxn>
                <a:cxn ang="0">
                  <a:pos x="115" y="0"/>
                </a:cxn>
              </a:cxnLst>
              <a:rect l="0" t="0" r="r" b="b"/>
              <a:pathLst>
                <a:path w="2043" h="292">
                  <a:moveTo>
                    <a:pt x="115" y="0"/>
                  </a:moveTo>
                  <a:lnTo>
                    <a:pt x="0" y="292"/>
                  </a:lnTo>
                  <a:lnTo>
                    <a:pt x="2043" y="292"/>
                  </a:lnTo>
                  <a:lnTo>
                    <a:pt x="1930" y="0"/>
                  </a:lnTo>
                  <a:lnTo>
                    <a:pt x="115" y="0"/>
                  </a:lnTo>
                  <a:close/>
                </a:path>
              </a:pathLst>
            </a:custGeom>
            <a:solidFill>
              <a:schemeClr val="accent2"/>
            </a:solidFill>
            <a:ln w="9525">
              <a:noFill/>
              <a:round/>
              <a:headEnd/>
              <a:tailEnd/>
            </a:ln>
          </p:spPr>
          <p:txBody>
            <a:bodyPr/>
            <a:lstStyle/>
            <a:p>
              <a:pPr eaLnBrk="1" fontAlgn="auto" hangingPunct="1">
                <a:spcBef>
                  <a:spcPts val="0"/>
                </a:spcBef>
                <a:spcAft>
                  <a:spcPts val="0"/>
                </a:spcAft>
                <a:defRPr/>
              </a:pPr>
              <a:endParaRPr lang="en-US" sz="1351">
                <a:latin typeface="+mn-lt"/>
                <a:ea typeface="+mn-ea"/>
              </a:endParaRPr>
            </a:p>
          </p:txBody>
        </p:sp>
        <p:sp>
          <p:nvSpPr>
            <p:cNvPr id="49" name="Content Placeholder 2"/>
            <p:cNvSpPr txBox="1">
              <a:spLocks/>
            </p:cNvSpPr>
            <p:nvPr/>
          </p:nvSpPr>
          <p:spPr bwMode="auto">
            <a:xfrm flipH="1">
              <a:off x="8921911" y="5863362"/>
              <a:ext cx="1616743" cy="336923"/>
            </a:xfrm>
            <a:prstGeom prst="rect">
              <a:avLst/>
            </a:prstGeom>
            <a:noFill/>
            <a:ln>
              <a:noFill/>
            </a:ln>
            <a:extLst>
              <a:ext uri="{909E8E84-426E-40dd-AFC4-6F175D3DCCD1}">
                <a14:hiddenFill xmlns="" xmlns:a14="http://schemas.microsoft.com/office/drawing/2010/main">
                  <a:solidFill>
                    <a:srgbClr val="FFFFFF"/>
                  </a:solidFill>
                </a14:hiddenFill>
              </a:ext>
              <a:ext uri="{91240B29-F687-4f45-9708-019B960494DF}">
                <a14:hiddenLine xmlns="" xmlns:a14="http://schemas.microsoft.com/office/drawing/2010/main" w="9525">
                  <a:solidFill>
                    <a:srgbClr val="000000"/>
                  </a:solidFill>
                  <a:miter lim="800000"/>
                  <a:headEnd/>
                  <a:tailEnd/>
                </a14:hiddenLine>
              </a:ext>
            </a:extLst>
          </p:spPr>
          <p:txBody>
            <a:bodyPr/>
            <a:lstStyle>
              <a:lvl1pPr>
                <a:defRPr sz="2800">
                  <a:solidFill>
                    <a:schemeClr val="tx1"/>
                  </a:solidFill>
                  <a:latin typeface="Calibri" charset="0"/>
                  <a:ea typeface="ＭＳ Ｐゴシック" charset="0"/>
                </a:defRPr>
              </a:lvl1pPr>
              <a:lvl2pPr marL="742950" indent="-285750">
                <a:defRPr sz="2400">
                  <a:solidFill>
                    <a:schemeClr val="tx1"/>
                  </a:solidFill>
                  <a:latin typeface="Calibri" charset="0"/>
                  <a:ea typeface="ＭＳ Ｐゴシック" charset="0"/>
                </a:defRPr>
              </a:lvl2pPr>
              <a:lvl3pPr>
                <a:defRPr sz="2000">
                  <a:solidFill>
                    <a:schemeClr val="tx1"/>
                  </a:solidFill>
                  <a:latin typeface="Calibri" charset="0"/>
                  <a:ea typeface="ＭＳ Ｐゴシック" charset="0"/>
                </a:defRPr>
              </a:lvl3pPr>
              <a:lvl4pPr>
                <a:defRPr>
                  <a:solidFill>
                    <a:schemeClr val="tx1"/>
                  </a:solidFill>
                  <a:latin typeface="Calibri" charset="0"/>
                  <a:ea typeface="ＭＳ Ｐゴシック" charset="0"/>
                </a:defRPr>
              </a:lvl4pPr>
              <a:lvl5pPr>
                <a:defRPr>
                  <a:solidFill>
                    <a:schemeClr val="tx1"/>
                  </a:solidFill>
                  <a:latin typeface="Calibri" charset="0"/>
                  <a:ea typeface="ＭＳ Ｐゴシック" charset="0"/>
                </a:defRPr>
              </a:lvl5pPr>
              <a:lvl6pPr fontAlgn="base">
                <a:spcAft>
                  <a:spcPct val="0"/>
                </a:spcAft>
                <a:buFont typeface="Arial" charset="0"/>
                <a:defRPr>
                  <a:solidFill>
                    <a:schemeClr val="tx1"/>
                  </a:solidFill>
                  <a:latin typeface="Calibri" charset="0"/>
                  <a:ea typeface="ＭＳ Ｐゴシック" charset="0"/>
                </a:defRPr>
              </a:lvl6pPr>
              <a:lvl7pPr fontAlgn="base">
                <a:spcAft>
                  <a:spcPct val="0"/>
                </a:spcAft>
                <a:buFont typeface="Arial" charset="0"/>
                <a:defRPr>
                  <a:solidFill>
                    <a:schemeClr val="tx1"/>
                  </a:solidFill>
                  <a:latin typeface="Calibri" charset="0"/>
                  <a:ea typeface="ＭＳ Ｐゴシック" charset="0"/>
                </a:defRPr>
              </a:lvl7pPr>
              <a:lvl8pPr fontAlgn="base">
                <a:spcAft>
                  <a:spcPct val="0"/>
                </a:spcAft>
                <a:buFont typeface="Arial" charset="0"/>
                <a:defRPr>
                  <a:solidFill>
                    <a:schemeClr val="tx1"/>
                  </a:solidFill>
                  <a:latin typeface="Calibri" charset="0"/>
                  <a:ea typeface="ＭＳ Ｐゴシック" charset="0"/>
                </a:defRPr>
              </a:lvl8pPr>
              <a:lvl9pPr fontAlgn="base">
                <a:spcAft>
                  <a:spcPct val="0"/>
                </a:spcAft>
                <a:buFont typeface="Arial" charset="0"/>
                <a:defRPr>
                  <a:solidFill>
                    <a:schemeClr val="tx1"/>
                  </a:solidFill>
                  <a:latin typeface="Calibri" charset="0"/>
                  <a:ea typeface="ＭＳ Ｐゴシック" charset="0"/>
                </a:defRPr>
              </a:lvl9pPr>
            </a:lstStyle>
            <a:p>
              <a:pPr algn="ctr" eaLnBrk="1" hangingPunct="1">
                <a:spcBef>
                  <a:spcPct val="20000"/>
                </a:spcBef>
                <a:buFont typeface="Arial" charset="0"/>
                <a:buNone/>
              </a:pPr>
              <a:r>
                <a:rPr lang="id-ID" sz="1600" b="1" dirty="0">
                  <a:solidFill>
                    <a:schemeClr val="bg1"/>
                  </a:solidFill>
                </a:rPr>
                <a:t>Pengawasan</a:t>
              </a:r>
              <a:endParaRPr lang="en-US" sz="1600" dirty="0">
                <a:solidFill>
                  <a:schemeClr val="bg1"/>
                </a:solidFill>
              </a:endParaRPr>
            </a:p>
          </p:txBody>
        </p:sp>
      </p:grpSp>
      <p:grpSp>
        <p:nvGrpSpPr>
          <p:cNvPr id="50" name="Group 49"/>
          <p:cNvGrpSpPr>
            <a:grpSpLocks/>
          </p:cNvGrpSpPr>
          <p:nvPr/>
        </p:nvGrpSpPr>
        <p:grpSpPr bwMode="auto">
          <a:xfrm>
            <a:off x="5813425" y="5499101"/>
            <a:ext cx="3152775" cy="504824"/>
            <a:chOff x="8149655" y="4983460"/>
            <a:chExt cx="3153023" cy="512404"/>
          </a:xfrm>
        </p:grpSpPr>
        <p:sp>
          <p:nvSpPr>
            <p:cNvPr id="51" name="Freeform 9"/>
            <p:cNvSpPr>
              <a:spLocks/>
            </p:cNvSpPr>
            <p:nvPr/>
          </p:nvSpPr>
          <p:spPr bwMode="auto">
            <a:xfrm flipH="1">
              <a:off x="8149655" y="4983460"/>
              <a:ext cx="3153023" cy="512404"/>
            </a:xfrm>
            <a:custGeom>
              <a:avLst/>
              <a:gdLst/>
              <a:ahLst/>
              <a:cxnLst>
                <a:cxn ang="0">
                  <a:pos x="1685" y="292"/>
                </a:cxn>
                <a:cxn ang="0">
                  <a:pos x="1572" y="0"/>
                </a:cxn>
                <a:cxn ang="0">
                  <a:pos x="113" y="0"/>
                </a:cxn>
                <a:cxn ang="0">
                  <a:pos x="0" y="292"/>
                </a:cxn>
                <a:cxn ang="0">
                  <a:pos x="1685" y="292"/>
                </a:cxn>
              </a:cxnLst>
              <a:rect l="0" t="0" r="r" b="b"/>
              <a:pathLst>
                <a:path w="1685" h="292">
                  <a:moveTo>
                    <a:pt x="1685" y="292"/>
                  </a:moveTo>
                  <a:lnTo>
                    <a:pt x="1572" y="0"/>
                  </a:lnTo>
                  <a:lnTo>
                    <a:pt x="113" y="0"/>
                  </a:lnTo>
                  <a:lnTo>
                    <a:pt x="0" y="292"/>
                  </a:lnTo>
                  <a:lnTo>
                    <a:pt x="1685" y="292"/>
                  </a:lnTo>
                  <a:close/>
                </a:path>
              </a:pathLst>
            </a:custGeom>
            <a:solidFill>
              <a:schemeClr val="accent1"/>
            </a:solidFill>
            <a:ln w="9525">
              <a:noFill/>
              <a:round/>
              <a:headEnd/>
              <a:tailEnd/>
            </a:ln>
          </p:spPr>
          <p:txBody>
            <a:bodyPr/>
            <a:lstStyle/>
            <a:p>
              <a:pPr eaLnBrk="1" fontAlgn="auto" hangingPunct="1">
                <a:spcBef>
                  <a:spcPts val="0"/>
                </a:spcBef>
                <a:spcAft>
                  <a:spcPts val="0"/>
                </a:spcAft>
                <a:defRPr/>
              </a:pPr>
              <a:endParaRPr lang="en-US" sz="1351">
                <a:latin typeface="+mn-lt"/>
                <a:ea typeface="+mn-ea"/>
              </a:endParaRPr>
            </a:p>
          </p:txBody>
        </p:sp>
        <p:sp>
          <p:nvSpPr>
            <p:cNvPr id="52" name="Content Placeholder 2"/>
            <p:cNvSpPr txBox="1">
              <a:spLocks/>
            </p:cNvSpPr>
            <p:nvPr/>
          </p:nvSpPr>
          <p:spPr bwMode="auto">
            <a:xfrm flipH="1">
              <a:off x="8934897" y="5058102"/>
              <a:ext cx="1616743" cy="336923"/>
            </a:xfrm>
            <a:prstGeom prst="rect">
              <a:avLst/>
            </a:prstGeom>
            <a:noFill/>
            <a:ln>
              <a:noFill/>
            </a:ln>
            <a:extLst>
              <a:ext uri="{909E8E84-426E-40dd-AFC4-6F175D3DCCD1}">
                <a14:hiddenFill xmlns="" xmlns:a14="http://schemas.microsoft.com/office/drawing/2010/main">
                  <a:solidFill>
                    <a:srgbClr val="FFFFFF"/>
                  </a:solidFill>
                </a14:hiddenFill>
              </a:ext>
              <a:ext uri="{91240B29-F687-4f45-9708-019B960494DF}">
                <a14:hiddenLine xmlns="" xmlns:a14="http://schemas.microsoft.com/office/drawing/2010/main" w="9525">
                  <a:solidFill>
                    <a:srgbClr val="000000"/>
                  </a:solidFill>
                  <a:miter lim="800000"/>
                  <a:headEnd/>
                  <a:tailEnd/>
                </a14:hiddenLine>
              </a:ext>
            </a:extLst>
          </p:spPr>
          <p:txBody>
            <a:bodyPr/>
            <a:lstStyle>
              <a:lvl1pPr>
                <a:defRPr sz="2800">
                  <a:solidFill>
                    <a:schemeClr val="tx1"/>
                  </a:solidFill>
                  <a:latin typeface="Calibri" charset="0"/>
                  <a:ea typeface="ＭＳ Ｐゴシック" charset="0"/>
                </a:defRPr>
              </a:lvl1pPr>
              <a:lvl2pPr marL="742950" indent="-285750">
                <a:defRPr sz="2400">
                  <a:solidFill>
                    <a:schemeClr val="tx1"/>
                  </a:solidFill>
                  <a:latin typeface="Calibri" charset="0"/>
                  <a:ea typeface="ＭＳ Ｐゴシック" charset="0"/>
                </a:defRPr>
              </a:lvl2pPr>
              <a:lvl3pPr>
                <a:defRPr sz="2000">
                  <a:solidFill>
                    <a:schemeClr val="tx1"/>
                  </a:solidFill>
                  <a:latin typeface="Calibri" charset="0"/>
                  <a:ea typeface="ＭＳ Ｐゴシック" charset="0"/>
                </a:defRPr>
              </a:lvl3pPr>
              <a:lvl4pPr>
                <a:defRPr>
                  <a:solidFill>
                    <a:schemeClr val="tx1"/>
                  </a:solidFill>
                  <a:latin typeface="Calibri" charset="0"/>
                  <a:ea typeface="ＭＳ Ｐゴシック" charset="0"/>
                </a:defRPr>
              </a:lvl4pPr>
              <a:lvl5pPr>
                <a:defRPr>
                  <a:solidFill>
                    <a:schemeClr val="tx1"/>
                  </a:solidFill>
                  <a:latin typeface="Calibri" charset="0"/>
                  <a:ea typeface="ＭＳ Ｐゴシック" charset="0"/>
                </a:defRPr>
              </a:lvl5pPr>
              <a:lvl6pPr fontAlgn="base">
                <a:spcAft>
                  <a:spcPct val="0"/>
                </a:spcAft>
                <a:buFont typeface="Arial" charset="0"/>
                <a:defRPr>
                  <a:solidFill>
                    <a:schemeClr val="tx1"/>
                  </a:solidFill>
                  <a:latin typeface="Calibri" charset="0"/>
                  <a:ea typeface="ＭＳ Ｐゴシック" charset="0"/>
                </a:defRPr>
              </a:lvl6pPr>
              <a:lvl7pPr fontAlgn="base">
                <a:spcAft>
                  <a:spcPct val="0"/>
                </a:spcAft>
                <a:buFont typeface="Arial" charset="0"/>
                <a:defRPr>
                  <a:solidFill>
                    <a:schemeClr val="tx1"/>
                  </a:solidFill>
                  <a:latin typeface="Calibri" charset="0"/>
                  <a:ea typeface="ＭＳ Ｐゴシック" charset="0"/>
                </a:defRPr>
              </a:lvl7pPr>
              <a:lvl8pPr fontAlgn="base">
                <a:spcAft>
                  <a:spcPct val="0"/>
                </a:spcAft>
                <a:buFont typeface="Arial" charset="0"/>
                <a:defRPr>
                  <a:solidFill>
                    <a:schemeClr val="tx1"/>
                  </a:solidFill>
                  <a:latin typeface="Calibri" charset="0"/>
                  <a:ea typeface="ＭＳ Ｐゴシック" charset="0"/>
                </a:defRPr>
              </a:lvl8pPr>
              <a:lvl9pPr fontAlgn="base">
                <a:spcAft>
                  <a:spcPct val="0"/>
                </a:spcAft>
                <a:buFont typeface="Arial" charset="0"/>
                <a:defRPr>
                  <a:solidFill>
                    <a:schemeClr val="tx1"/>
                  </a:solidFill>
                  <a:latin typeface="Calibri" charset="0"/>
                  <a:ea typeface="ＭＳ Ｐゴシック" charset="0"/>
                </a:defRPr>
              </a:lvl9pPr>
            </a:lstStyle>
            <a:p>
              <a:pPr algn="ctr" eaLnBrk="1" hangingPunct="1">
                <a:spcBef>
                  <a:spcPct val="20000"/>
                </a:spcBef>
                <a:buFont typeface="Arial" charset="0"/>
                <a:buNone/>
              </a:pPr>
              <a:r>
                <a:rPr lang="id-ID" sz="1600" b="1" dirty="0">
                  <a:solidFill>
                    <a:schemeClr val="bg1"/>
                  </a:solidFill>
                </a:rPr>
                <a:t>Sosialisasi</a:t>
              </a:r>
              <a:endParaRPr lang="en-US" sz="1600" dirty="0">
                <a:solidFill>
                  <a:schemeClr val="bg1"/>
                </a:solidFill>
              </a:endParaRPr>
            </a:p>
          </p:txBody>
        </p:sp>
      </p:grpSp>
      <p:pic>
        <p:nvPicPr>
          <p:cNvPr id="53" name="Picture 52" descr="Screen Shot 2018-02-06 at 3.08.44 PM.png"/>
          <p:cNvPicPr>
            <a:picLocks noChangeAspect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3238501" y="2747151"/>
            <a:ext cx="4673599" cy="2497949"/>
          </a:xfrm>
          <a:prstGeom prst="rect">
            <a:avLst/>
          </a:prstGeom>
        </p:spPr>
      </p:pic>
      <p:sp>
        <p:nvSpPr>
          <p:cNvPr id="54" name="PURPLE ROUNDE SHAPE"/>
          <p:cNvSpPr/>
          <p:nvPr/>
        </p:nvSpPr>
        <p:spPr>
          <a:xfrm>
            <a:off x="11405307" y="215900"/>
            <a:ext cx="524756" cy="6426957"/>
          </a:xfrm>
          <a:prstGeom prst="roundRect">
            <a:avLst>
              <a:gd name="adj" fmla="val 50000"/>
            </a:avLst>
          </a:prstGeom>
          <a:solidFill>
            <a:srgbClr val="7D2D51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marL="0" marR="0" lvl="0" indent="0" algn="ctr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endParaRPr kumimoji="0" lang="id-ID" sz="1800" b="0" i="0" u="none" strike="noStrike" kern="1200" cap="none" spc="0" normalizeH="0" baseline="0" noProof="0">
              <a:ln>
                <a:noFill/>
              </a:ln>
              <a:solidFill>
                <a:prstClr val="white"/>
              </a:solidFill>
              <a:effectLst/>
              <a:uLnTx/>
              <a:uFillTx/>
              <a:latin typeface="Calibri" panose="020F0502020204030204"/>
              <a:ea typeface="+mn-ea"/>
              <a:cs typeface="+mn-cs"/>
            </a:endParaRPr>
          </a:p>
        </p:txBody>
      </p:sp>
      <p:sp>
        <p:nvSpPr>
          <p:cNvPr id="55" name="PURPLE ROUNDED SHAPE LAYER"/>
          <p:cNvSpPr/>
          <p:nvPr/>
        </p:nvSpPr>
        <p:spPr>
          <a:xfrm>
            <a:off x="11405668" y="1572911"/>
            <a:ext cx="524756" cy="3138789"/>
          </a:xfrm>
          <a:prstGeom prst="roundRect">
            <a:avLst>
              <a:gd name="adj" fmla="val 50000"/>
            </a:avLst>
          </a:prstGeom>
          <a:solidFill>
            <a:srgbClr val="A03A68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marL="0" marR="0" lvl="0" indent="0" algn="ctr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lang="id-ID" b="1" dirty="0">
                <a:solidFill>
                  <a:prstClr val="white"/>
                </a:solidFill>
                <a:latin typeface="Calibri" panose="020F0502020204030204"/>
              </a:rPr>
              <a:t>R</a:t>
            </a:r>
            <a:endParaRPr lang="en-US" b="1" dirty="0">
              <a:solidFill>
                <a:prstClr val="white"/>
              </a:solidFill>
              <a:latin typeface="Calibri" panose="020F0502020204030204"/>
            </a:endParaRPr>
          </a:p>
          <a:p>
            <a:pPr marL="0" marR="0" lvl="0" indent="0" algn="ctr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lang="en-US" b="1" dirty="0">
                <a:solidFill>
                  <a:prstClr val="white"/>
                </a:solidFill>
                <a:latin typeface="Calibri" panose="020F0502020204030204"/>
              </a:rPr>
              <a:t>E</a:t>
            </a:r>
          </a:p>
          <a:p>
            <a:pPr marL="0" marR="0" lvl="0" indent="0" algn="ctr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lang="en-US" b="1" dirty="0">
                <a:solidFill>
                  <a:prstClr val="white"/>
                </a:solidFill>
                <a:latin typeface="Calibri" panose="020F0502020204030204"/>
              </a:rPr>
              <a:t>V</a:t>
            </a:r>
          </a:p>
          <a:p>
            <a:pPr marL="0" marR="0" lvl="0" indent="0" algn="ctr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lang="en-US" b="1" dirty="0">
                <a:solidFill>
                  <a:prstClr val="white"/>
                </a:solidFill>
                <a:latin typeface="Calibri" panose="020F0502020204030204"/>
              </a:rPr>
              <a:t>I</a:t>
            </a:r>
          </a:p>
          <a:p>
            <a:pPr marL="0" marR="0" lvl="0" indent="0" algn="ctr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lang="en-US" b="1" dirty="0">
                <a:solidFill>
                  <a:prstClr val="white"/>
                </a:solidFill>
                <a:latin typeface="Calibri" panose="020F0502020204030204"/>
              </a:rPr>
              <a:t>E</a:t>
            </a:r>
          </a:p>
          <a:p>
            <a:pPr marL="0" marR="0" lvl="0" indent="0" algn="ctr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lang="en-US" b="1" dirty="0">
                <a:solidFill>
                  <a:prstClr val="white"/>
                </a:solidFill>
                <a:latin typeface="Calibri" panose="020F0502020204030204"/>
              </a:rPr>
              <a:t>W</a:t>
            </a:r>
          </a:p>
          <a:p>
            <a:pPr marL="0" marR="0" lvl="0" indent="0" algn="ctr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endParaRPr lang="en-US" b="1" dirty="0">
              <a:solidFill>
                <a:prstClr val="white"/>
              </a:solidFill>
              <a:latin typeface="Calibri" panose="020F0502020204030204"/>
            </a:endParaRPr>
          </a:p>
          <a:p>
            <a:pPr marL="0" marR="0" lvl="0" indent="0" algn="ctr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lang="en-US" b="1" dirty="0">
                <a:solidFill>
                  <a:prstClr val="white"/>
                </a:solidFill>
                <a:latin typeface="Calibri" panose="020F0502020204030204"/>
              </a:rPr>
              <a:t>T</a:t>
            </a:r>
          </a:p>
          <a:p>
            <a:pPr marL="0" marR="0" lvl="0" indent="0" algn="ctr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lang="en-US" b="1" dirty="0">
                <a:solidFill>
                  <a:prstClr val="white"/>
                </a:solidFill>
                <a:latin typeface="Calibri" panose="020F0502020204030204"/>
              </a:rPr>
              <a:t>A</a:t>
            </a:r>
          </a:p>
          <a:p>
            <a:pPr marL="0" marR="0" lvl="0" indent="0" algn="ctr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lang="en-US" b="1" dirty="0">
                <a:solidFill>
                  <a:prstClr val="white"/>
                </a:solidFill>
                <a:latin typeface="Calibri" panose="020F0502020204030204"/>
              </a:rPr>
              <a:t>H</a:t>
            </a:r>
          </a:p>
          <a:p>
            <a:pPr marL="0" marR="0" lvl="0" indent="0" algn="ctr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lang="en-US" b="1" dirty="0">
                <a:solidFill>
                  <a:prstClr val="white"/>
                </a:solidFill>
                <a:latin typeface="Calibri" panose="020F0502020204030204"/>
              </a:rPr>
              <a:t>U</a:t>
            </a:r>
          </a:p>
          <a:p>
            <a:pPr marL="0" marR="0" lvl="0" indent="0" algn="ctr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lang="en-US" b="1" dirty="0">
                <a:solidFill>
                  <a:prstClr val="white"/>
                </a:solidFill>
                <a:latin typeface="Calibri" panose="020F0502020204030204"/>
              </a:rPr>
              <a:t>N</a:t>
            </a:r>
          </a:p>
          <a:p>
            <a:pPr marL="0" marR="0" lvl="0" indent="0" algn="ctr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lang="en-US" b="1" dirty="0">
                <a:solidFill>
                  <a:prstClr val="white"/>
                </a:solidFill>
                <a:latin typeface="Calibri" panose="020F0502020204030204"/>
              </a:rPr>
              <a:t>A</a:t>
            </a:r>
          </a:p>
          <a:p>
            <a:pPr marL="0" marR="0" lvl="0" indent="0" algn="ctr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lang="en-US" b="1" dirty="0">
                <a:solidFill>
                  <a:prstClr val="white"/>
                </a:solidFill>
                <a:latin typeface="Calibri" panose="020F0502020204030204"/>
              </a:rPr>
              <a:t>N</a:t>
            </a:r>
          </a:p>
          <a:p>
            <a:pPr marL="0" marR="0" lvl="0" indent="0" algn="ctr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endParaRPr lang="id-ID" b="1" dirty="0">
              <a:solidFill>
                <a:prstClr val="white"/>
              </a:solidFill>
              <a:latin typeface="Calibri" panose="020F0502020204030204"/>
            </a:endParaRPr>
          </a:p>
        </p:txBody>
      </p:sp>
    </p:spTree>
    <p:extLst>
      <p:ext uri="{BB962C8B-B14F-4D97-AF65-F5344CB8AC3E}">
        <p14:creationId xmlns:p14="http://schemas.microsoft.com/office/powerpoint/2010/main" val="2593424838"/>
      </p:ext>
    </p:extLst>
  </p:cSld>
  <p:clrMapOvr>
    <a:masterClrMapping/>
  </p:clrMapOvr>
  <p:transition spd="slow">
    <p:push dir="u"/>
  </p:transition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entr" presetSubtype="0" fill="hold" grpId="0" nodeType="withEffect">
                                  <p:stCondLst>
                                    <p:cond delay="0"/>
                                  </p:stCondLst>
                                  <p:iterate type="lt">
                                    <p:tmAbs val="50"/>
                                  </p:iterate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7" fill="hold">
                            <p:stCondLst>
                              <p:cond delay="1901"/>
                            </p:stCondLst>
                            <p:childTnLst>
                              <p:par>
                                <p:cTn id="8" presetID="55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0" dur="1000" fill="hold"/>
                                        <p:tgtEl>
                                          <p:spTgt spid="22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*0.7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1" dur="1000" fill="hold"/>
                                        <p:tgtEl>
                                          <p:spTgt spid="22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12" dur="1000"/>
                                        <p:tgtEl>
                                          <p:spTgt spid="2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3" fill="hold">
                            <p:stCondLst>
                              <p:cond delay="2901"/>
                            </p:stCondLst>
                            <p:childTnLst>
                              <p:par>
                                <p:cTn id="14" presetID="10" presetClass="entr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6" dur="500"/>
                                        <p:tgtEl>
                                          <p:spTgt spid="2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7" fill="hold">
                            <p:stCondLst>
                              <p:cond delay="3401"/>
                            </p:stCondLst>
                            <p:childTnLst>
                              <p:par>
                                <p:cTn id="18" presetID="10" presetClass="entr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0" dur="500"/>
                                        <p:tgtEl>
                                          <p:spTgt spid="2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1" fill="hold">
                            <p:stCondLst>
                              <p:cond delay="3901"/>
                            </p:stCondLst>
                            <p:childTnLst>
                              <p:par>
                                <p:cTn id="22" presetID="22" presetClass="entr" presetSubtype="2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right)">
                                      <p:cBhvr>
                                        <p:cTn id="24" dur="500"/>
                                        <p:tgtEl>
                                          <p:spTgt spid="3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5" fill="hold">
                            <p:stCondLst>
                              <p:cond delay="4401"/>
                            </p:stCondLst>
                            <p:childTnLst>
                              <p:par>
                                <p:cTn id="26" presetID="10" presetClass="entr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8" dur="500"/>
                                        <p:tgtEl>
                                          <p:spTgt spid="3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9" fill="hold">
                            <p:stCondLst>
                              <p:cond delay="4901"/>
                            </p:stCondLst>
                            <p:childTnLst>
                              <p:par>
                                <p:cTn id="30" presetID="10" presetClass="entr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32" dur="500"/>
                                        <p:tgtEl>
                                          <p:spTgt spid="3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33" fill="hold">
                            <p:stCondLst>
                              <p:cond delay="5401"/>
                            </p:stCondLst>
                            <p:childTnLst>
                              <p:par>
                                <p:cTn id="34" presetID="21" presetClass="entr" presetSubtype="1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heel(1)">
                                      <p:cBhvr>
                                        <p:cTn id="36" dur="2000"/>
                                        <p:tgtEl>
                                          <p:spTgt spid="5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37" fill="hold">
                            <p:stCondLst>
                              <p:cond delay="7401"/>
                            </p:stCondLst>
                            <p:childTnLst>
                              <p:par>
                                <p:cTn id="38" presetID="22" presetClass="entr" presetSubtype="2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right)">
                                      <p:cBhvr>
                                        <p:cTn id="40" dur="500"/>
                                        <p:tgtEl>
                                          <p:spTgt spid="4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41" fill="hold">
                            <p:stCondLst>
                              <p:cond delay="7901"/>
                            </p:stCondLst>
                            <p:childTnLst>
                              <p:par>
                                <p:cTn id="42" presetID="10" presetClass="entr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44" dur="500"/>
                                        <p:tgtEl>
                                          <p:spTgt spid="3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45" fill="hold">
                            <p:stCondLst>
                              <p:cond delay="8401"/>
                            </p:stCondLst>
                            <p:childTnLst>
                              <p:par>
                                <p:cTn id="46" presetID="10" presetClass="entr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48" dur="500"/>
                                        <p:tgtEl>
                                          <p:spTgt spid="4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49" fill="hold">
                            <p:stCondLst>
                              <p:cond delay="8901"/>
                            </p:stCondLst>
                            <p:childTnLst>
                              <p:par>
                                <p:cTn id="50" presetID="22" presetClass="entr" presetSubtype="8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52" dur="500"/>
                                        <p:tgtEl>
                                          <p:spTgt spid="4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53" fill="hold">
                            <p:stCondLst>
                              <p:cond delay="9401"/>
                            </p:stCondLst>
                            <p:childTnLst>
                              <p:par>
                                <p:cTn id="54" presetID="22" presetClass="entr" presetSubtype="2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right)">
                                      <p:cBhvr>
                                        <p:cTn id="56" dur="500"/>
                                        <p:tgtEl>
                                          <p:spTgt spid="4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57" fill="hold">
                            <p:stCondLst>
                              <p:cond delay="9901"/>
                            </p:stCondLst>
                            <p:childTnLst>
                              <p:par>
                                <p:cTn id="58" presetID="22" presetClass="entr" presetSubtype="8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60" dur="500"/>
                                        <p:tgtEl>
                                          <p:spTgt spid="5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61" presetID="22" presetClass="entr" presetSubtype="4" fill="hold" grpId="0" nodeType="withEffect">
                                  <p:stCondLst>
                                    <p:cond delay="200"/>
                                  </p:stCondLst>
                                  <p:childTnLst>
                                    <p:set>
                                      <p:cBhvr>
                                        <p:cTn id="6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63" dur="750"/>
                                        <p:tgtEl>
                                          <p:spTgt spid="5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64" presetID="22" presetClass="entr" presetSubtype="4" fill="hold" grpId="0" nodeType="withEffect">
                                  <p:stCondLst>
                                    <p:cond delay="800"/>
                                  </p:stCondLst>
                                  <p:childTnLst>
                                    <p:set>
                                      <p:cBhvr>
                                        <p:cTn id="6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66" dur="750"/>
                                        <p:tgtEl>
                                          <p:spTgt spid="5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12" grpId="0"/>
      <p:bldP spid="22" grpId="0" animBg="1"/>
      <p:bldP spid="54" grpId="0" animBg="1"/>
      <p:bldP spid="55" grpId="0" animBg="1"/>
    </p:bldLst>
  </p:timing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pSp>
        <p:nvGrpSpPr>
          <p:cNvPr id="4" name="Group 3"/>
          <p:cNvGrpSpPr/>
          <p:nvPr/>
        </p:nvGrpSpPr>
        <p:grpSpPr>
          <a:xfrm>
            <a:off x="576001" y="1077025"/>
            <a:ext cx="10777799" cy="5292975"/>
            <a:chOff x="432000" y="1617606"/>
            <a:chExt cx="8083349" cy="5006394"/>
          </a:xfrm>
        </p:grpSpPr>
        <p:sp>
          <p:nvSpPr>
            <p:cNvPr id="11" name="Rectangle 10">
              <a:extLst>
                <a:ext uri="{FF2B5EF4-FFF2-40B4-BE49-F238E27FC236}">
                  <a16:creationId xmlns:a16="http://schemas.microsoft.com/office/drawing/2014/main" id="{6140F222-442A-45BC-8E22-EB46FC741089}"/>
                </a:ext>
              </a:extLst>
            </p:cNvPr>
            <p:cNvSpPr/>
            <p:nvPr/>
          </p:nvSpPr>
          <p:spPr>
            <a:xfrm>
              <a:off x="432000" y="1675206"/>
              <a:ext cx="630000" cy="4889747"/>
            </a:xfrm>
            <a:prstGeom prst="rect">
              <a:avLst/>
            </a:prstGeom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id-ID" dirty="0"/>
            </a:p>
          </p:txBody>
        </p:sp>
        <p:sp>
          <p:nvSpPr>
            <p:cNvPr id="13" name="Rectangle 12">
              <a:extLst>
                <a:ext uri="{FF2B5EF4-FFF2-40B4-BE49-F238E27FC236}">
                  <a16:creationId xmlns:a16="http://schemas.microsoft.com/office/drawing/2014/main" id="{0B337D02-5C12-4F3C-A612-06393708A369}"/>
                </a:ext>
              </a:extLst>
            </p:cNvPr>
            <p:cNvSpPr/>
            <p:nvPr/>
          </p:nvSpPr>
          <p:spPr>
            <a:xfrm>
              <a:off x="1199272" y="1617606"/>
              <a:ext cx="7304139" cy="495332"/>
            </a:xfrm>
            <a:prstGeom prst="rect">
              <a:avLst/>
            </a:prstGeom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r>
                <a:rPr lang="en-US" b="1" dirty="0" err="1">
                  <a:latin typeface="Arial" panose="020B0604020202020204" pitchFamily="34" charset="0"/>
                  <a:cs typeface="Arial" panose="020B0604020202020204" pitchFamily="34" charset="0"/>
                </a:rPr>
                <a:t>Regulasi</a:t>
              </a:r>
              <a:endParaRPr lang="id-ID" b="1" dirty="0">
                <a:latin typeface="Arial" panose="020B0604020202020204" pitchFamily="34" charset="0"/>
                <a:cs typeface="Arial" panose="020B0604020202020204" pitchFamily="34" charset="0"/>
              </a:endParaRPr>
            </a:p>
          </p:txBody>
        </p:sp>
        <p:sp>
          <p:nvSpPr>
            <p:cNvPr id="14" name="Rectangle 13">
              <a:extLst>
                <a:ext uri="{FF2B5EF4-FFF2-40B4-BE49-F238E27FC236}">
                  <a16:creationId xmlns:a16="http://schemas.microsoft.com/office/drawing/2014/main" id="{C5C97DD6-5DC5-48A7-B075-1C8F8D128D22}"/>
                </a:ext>
              </a:extLst>
            </p:cNvPr>
            <p:cNvSpPr/>
            <p:nvPr/>
          </p:nvSpPr>
          <p:spPr>
            <a:xfrm>
              <a:off x="1197000" y="6128668"/>
              <a:ext cx="7306412" cy="495332"/>
            </a:xfrm>
            <a:prstGeom prst="rect">
              <a:avLst/>
            </a:prstGeom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r>
                <a:rPr lang="en-US" b="1" dirty="0" err="1">
                  <a:latin typeface="Arial" panose="020B0604020202020204" pitchFamily="34" charset="0"/>
                  <a:cs typeface="Arial" panose="020B0604020202020204" pitchFamily="34" charset="0"/>
                </a:rPr>
                <a:t>Praktik</a:t>
              </a:r>
              <a:r>
                <a:rPr lang="en-US" b="1" dirty="0">
                  <a:latin typeface="Arial" panose="020B0604020202020204" pitchFamily="34" charset="0"/>
                  <a:cs typeface="Arial" panose="020B0604020202020204" pitchFamily="34" charset="0"/>
                </a:rPr>
                <a:t> </a:t>
              </a:r>
              <a:r>
                <a:rPr lang="en-US" b="1" dirty="0" err="1">
                  <a:latin typeface="Arial" panose="020B0604020202020204" pitchFamily="34" charset="0"/>
                  <a:cs typeface="Arial" panose="020B0604020202020204" pitchFamily="34" charset="0"/>
                </a:rPr>
                <a:t>Terbaik</a:t>
              </a:r>
              <a:endParaRPr lang="id-ID" b="1" dirty="0">
                <a:latin typeface="Arial" panose="020B0604020202020204" pitchFamily="34" charset="0"/>
                <a:cs typeface="Arial" panose="020B0604020202020204" pitchFamily="34" charset="0"/>
              </a:endParaRPr>
            </a:p>
          </p:txBody>
        </p:sp>
        <p:sp>
          <p:nvSpPr>
            <p:cNvPr id="15" name="TextBox 14">
              <a:extLst>
                <a:ext uri="{FF2B5EF4-FFF2-40B4-BE49-F238E27FC236}">
                  <a16:creationId xmlns:a16="http://schemas.microsoft.com/office/drawing/2014/main" id="{C6ED0677-6345-4CCF-86EB-588AFB33F67A}"/>
                </a:ext>
              </a:extLst>
            </p:cNvPr>
            <p:cNvSpPr txBox="1"/>
            <p:nvPr/>
          </p:nvSpPr>
          <p:spPr>
            <a:xfrm rot="16200000">
              <a:off x="-944005" y="3787039"/>
              <a:ext cx="3375000" cy="276999"/>
            </a:xfrm>
            <a:prstGeom prst="rect">
              <a:avLst/>
            </a:prstGeom>
            <a:noFill/>
          </p:spPr>
          <p:txBody>
            <a:bodyPr wrap="square" rtlCol="0">
              <a:spAutoFit/>
            </a:bodyPr>
            <a:lstStyle/>
            <a:p>
              <a:pPr algn="ctr"/>
              <a:r>
                <a:rPr lang="en-US" b="1" dirty="0" err="1">
                  <a:solidFill>
                    <a:schemeClr val="bg1"/>
                  </a:solidFill>
                  <a:latin typeface="Arial" panose="020B0604020202020204" pitchFamily="34" charset="0"/>
                  <a:cs typeface="Arial" panose="020B0604020202020204" pitchFamily="34" charset="0"/>
                </a:rPr>
                <a:t>Visi</a:t>
              </a:r>
              <a:r>
                <a:rPr lang="en-US" b="1" dirty="0">
                  <a:solidFill>
                    <a:schemeClr val="bg1"/>
                  </a:solidFill>
                  <a:latin typeface="Arial" panose="020B0604020202020204" pitchFamily="34" charset="0"/>
                  <a:cs typeface="Arial" panose="020B0604020202020204" pitchFamily="34" charset="0"/>
                </a:rPr>
                <a:t> </a:t>
              </a:r>
              <a:r>
                <a:rPr lang="en-US" b="1" dirty="0" err="1">
                  <a:solidFill>
                    <a:schemeClr val="bg1"/>
                  </a:solidFill>
                  <a:latin typeface="Arial" panose="020B0604020202020204" pitchFamily="34" charset="0"/>
                  <a:cs typeface="Arial" panose="020B0604020202020204" pitchFamily="34" charset="0"/>
                </a:rPr>
                <a:t>Misi</a:t>
              </a:r>
              <a:r>
                <a:rPr lang="en-US" b="1" dirty="0">
                  <a:solidFill>
                    <a:schemeClr val="bg1"/>
                  </a:solidFill>
                  <a:latin typeface="Arial" panose="020B0604020202020204" pitchFamily="34" charset="0"/>
                  <a:cs typeface="Arial" panose="020B0604020202020204" pitchFamily="34" charset="0"/>
                </a:rPr>
                <a:t> KOMINFO</a:t>
              </a:r>
              <a:endParaRPr lang="id-ID" b="1" dirty="0">
                <a:solidFill>
                  <a:schemeClr val="bg1"/>
                </a:solidFill>
                <a:latin typeface="Arial" panose="020B0604020202020204" pitchFamily="34" charset="0"/>
                <a:cs typeface="Arial" panose="020B0604020202020204" pitchFamily="34" charset="0"/>
              </a:endParaRPr>
            </a:p>
          </p:txBody>
        </p:sp>
        <p:sp>
          <p:nvSpPr>
            <p:cNvPr id="16" name="Flowchart: Terminator 15">
              <a:extLst>
                <a:ext uri="{FF2B5EF4-FFF2-40B4-BE49-F238E27FC236}">
                  <a16:creationId xmlns:a16="http://schemas.microsoft.com/office/drawing/2014/main" id="{74117639-BEB0-4557-94D9-E28A55DE691B}"/>
                </a:ext>
              </a:extLst>
            </p:cNvPr>
            <p:cNvSpPr/>
            <p:nvPr/>
          </p:nvSpPr>
          <p:spPr>
            <a:xfrm>
              <a:off x="6636908" y="2381881"/>
              <a:ext cx="1878441" cy="510780"/>
            </a:xfrm>
            <a:prstGeom prst="flowChartTerminator">
              <a:avLst/>
            </a:prstGeom>
            <a:solidFill>
              <a:srgbClr val="92D050"/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r>
                <a:rPr lang="id-ID" b="1" dirty="0">
                  <a:solidFill>
                    <a:schemeClr val="bg1"/>
                  </a:solidFill>
                  <a:latin typeface="Arial" panose="020B0604020202020204" pitchFamily="34" charset="0"/>
                  <a:cs typeface="Arial" panose="020B0604020202020204" pitchFamily="34" charset="0"/>
                </a:rPr>
                <a:t>Efektif</a:t>
              </a:r>
            </a:p>
          </p:txBody>
        </p:sp>
        <p:sp>
          <p:nvSpPr>
            <p:cNvPr id="17" name="Flowchart: Terminator 16">
              <a:extLst>
                <a:ext uri="{FF2B5EF4-FFF2-40B4-BE49-F238E27FC236}">
                  <a16:creationId xmlns:a16="http://schemas.microsoft.com/office/drawing/2014/main" id="{5E6DDD95-0AB2-404D-A27B-B7166999DE00}"/>
                </a:ext>
              </a:extLst>
            </p:cNvPr>
            <p:cNvSpPr/>
            <p:nvPr/>
          </p:nvSpPr>
          <p:spPr>
            <a:xfrm>
              <a:off x="6624971" y="3114864"/>
              <a:ext cx="1878441" cy="510780"/>
            </a:xfrm>
            <a:prstGeom prst="flowChartTerminator">
              <a:avLst/>
            </a:prstGeom>
            <a:solidFill>
              <a:srgbClr val="92D050"/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r>
                <a:rPr lang="id-ID" b="1" dirty="0">
                  <a:solidFill>
                    <a:schemeClr val="bg1"/>
                  </a:solidFill>
                  <a:latin typeface="Arial" panose="020B0604020202020204" pitchFamily="34" charset="0"/>
                  <a:cs typeface="Arial" panose="020B0604020202020204" pitchFamily="34" charset="0"/>
                </a:rPr>
                <a:t>Efisien</a:t>
              </a:r>
            </a:p>
          </p:txBody>
        </p:sp>
        <p:sp>
          <p:nvSpPr>
            <p:cNvPr id="18" name="Flowchart: Terminator 17">
              <a:extLst>
                <a:ext uri="{FF2B5EF4-FFF2-40B4-BE49-F238E27FC236}">
                  <a16:creationId xmlns:a16="http://schemas.microsoft.com/office/drawing/2014/main" id="{FD15A587-2140-410D-8842-13240610D872}"/>
                </a:ext>
              </a:extLst>
            </p:cNvPr>
            <p:cNvSpPr/>
            <p:nvPr/>
          </p:nvSpPr>
          <p:spPr>
            <a:xfrm>
              <a:off x="6636908" y="4587392"/>
              <a:ext cx="1878441" cy="510780"/>
            </a:xfrm>
            <a:prstGeom prst="flowChartTerminator">
              <a:avLst/>
            </a:prstGeom>
            <a:solidFill>
              <a:srgbClr val="92D050"/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r>
                <a:rPr lang="id-ID" b="1" dirty="0">
                  <a:solidFill>
                    <a:schemeClr val="bg1"/>
                  </a:solidFill>
                  <a:latin typeface="Arial" panose="020B0604020202020204" pitchFamily="34" charset="0"/>
                  <a:cs typeface="Arial" panose="020B0604020202020204" pitchFamily="34" charset="0"/>
                </a:rPr>
                <a:t>Aman</a:t>
              </a:r>
            </a:p>
          </p:txBody>
        </p:sp>
        <p:sp>
          <p:nvSpPr>
            <p:cNvPr id="19" name="Flowchart: Terminator 18">
              <a:extLst>
                <a:ext uri="{FF2B5EF4-FFF2-40B4-BE49-F238E27FC236}">
                  <a16:creationId xmlns:a16="http://schemas.microsoft.com/office/drawing/2014/main" id="{62928F52-D2BC-40C8-969A-B5B163A72490}"/>
                </a:ext>
              </a:extLst>
            </p:cNvPr>
            <p:cNvSpPr/>
            <p:nvPr/>
          </p:nvSpPr>
          <p:spPr>
            <a:xfrm>
              <a:off x="6636908" y="5318683"/>
              <a:ext cx="1878441" cy="510780"/>
            </a:xfrm>
            <a:prstGeom prst="flowChartTerminator">
              <a:avLst/>
            </a:prstGeom>
            <a:solidFill>
              <a:srgbClr val="92D050"/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r>
                <a:rPr lang="id-ID" b="1" dirty="0">
                  <a:solidFill>
                    <a:schemeClr val="bg1"/>
                  </a:solidFill>
                  <a:latin typeface="Arial" panose="020B0604020202020204" pitchFamily="34" charset="0"/>
                  <a:cs typeface="Arial" panose="020B0604020202020204" pitchFamily="34" charset="0"/>
                </a:rPr>
                <a:t>Patuh</a:t>
              </a:r>
            </a:p>
          </p:txBody>
        </p:sp>
        <p:sp>
          <p:nvSpPr>
            <p:cNvPr id="20" name="Flowchart: Terminator 19">
              <a:extLst>
                <a:ext uri="{FF2B5EF4-FFF2-40B4-BE49-F238E27FC236}">
                  <a16:creationId xmlns:a16="http://schemas.microsoft.com/office/drawing/2014/main" id="{9C0F7CB8-ED17-4FE0-BA25-B16A9B4209A9}"/>
                </a:ext>
              </a:extLst>
            </p:cNvPr>
            <p:cNvSpPr/>
            <p:nvPr/>
          </p:nvSpPr>
          <p:spPr>
            <a:xfrm>
              <a:off x="6636908" y="3864689"/>
              <a:ext cx="1878441" cy="510780"/>
            </a:xfrm>
            <a:prstGeom prst="flowChartTerminator">
              <a:avLst/>
            </a:prstGeom>
            <a:solidFill>
              <a:srgbClr val="92D050"/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r>
                <a:rPr lang="id-ID" b="1" dirty="0">
                  <a:solidFill>
                    <a:schemeClr val="bg1"/>
                  </a:solidFill>
                  <a:latin typeface="Arial" panose="020B0604020202020204" pitchFamily="34" charset="0"/>
                  <a:cs typeface="Arial" panose="020B0604020202020204" pitchFamily="34" charset="0"/>
                </a:rPr>
                <a:t>Andal</a:t>
              </a:r>
            </a:p>
          </p:txBody>
        </p:sp>
        <p:pic>
          <p:nvPicPr>
            <p:cNvPr id="3" name="Picture 2">
              <a:extLst>
                <a:ext uri="{FF2B5EF4-FFF2-40B4-BE49-F238E27FC236}">
                  <a16:creationId xmlns:a16="http://schemas.microsoft.com/office/drawing/2014/main" id="{3A6F08A3-8A14-44EC-9D71-CAC8E9025D5B}"/>
                </a:ext>
              </a:extLst>
            </p:cNvPr>
            <p:cNvPicPr>
              <a:picLocks noChangeAspect="1"/>
            </p:cNvPicPr>
            <p:nvPr/>
          </p:nvPicPr>
          <p:blipFill>
            <a:blip r:embed="rId2"/>
            <a:stretch>
              <a:fillRect/>
            </a:stretch>
          </p:blipFill>
          <p:spPr>
            <a:xfrm>
              <a:off x="1197000" y="2412143"/>
              <a:ext cx="5372797" cy="3571970"/>
            </a:xfrm>
            <a:prstGeom prst="rect">
              <a:avLst/>
            </a:prstGeom>
          </p:spPr>
        </p:pic>
      </p:grpSp>
      <p:sp>
        <p:nvSpPr>
          <p:cNvPr id="21" name="PROBLEM SOLVER"/>
          <p:cNvSpPr txBox="1"/>
          <p:nvPr/>
        </p:nvSpPr>
        <p:spPr>
          <a:xfrm>
            <a:off x="474133" y="228484"/>
            <a:ext cx="11345334" cy="584776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lvl="0" algn="ctr">
              <a:defRPr/>
            </a:pPr>
            <a:r>
              <a:rPr lang="id-ID" sz="3200" b="1" dirty="0">
                <a:solidFill>
                  <a:srgbClr val="000000"/>
                </a:solidFill>
                <a:latin typeface="Lato" panose="020F0502020204030203" pitchFamily="34" charset="0"/>
              </a:rPr>
              <a:t>Kerangka Kerja (</a:t>
            </a:r>
            <a:r>
              <a:rPr lang="id-ID" sz="3200" b="1" i="1" dirty="0">
                <a:solidFill>
                  <a:srgbClr val="000000"/>
                </a:solidFill>
                <a:latin typeface="Lato" panose="020F0502020204030203" pitchFamily="34" charset="0"/>
              </a:rPr>
              <a:t>Framework</a:t>
            </a:r>
            <a:r>
              <a:rPr lang="id-ID" sz="3200" b="1" dirty="0">
                <a:solidFill>
                  <a:srgbClr val="000000"/>
                </a:solidFill>
                <a:latin typeface="Lato" panose="020F0502020204030203" pitchFamily="34" charset="0"/>
              </a:rPr>
              <a:t>) Tata Kelola TI Kominfo</a:t>
            </a:r>
          </a:p>
        </p:txBody>
      </p:sp>
    </p:spTree>
    <p:extLst>
      <p:ext uri="{BB962C8B-B14F-4D97-AF65-F5344CB8AC3E}">
        <p14:creationId xmlns:p14="http://schemas.microsoft.com/office/powerpoint/2010/main" val="262070694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entr" presetSubtype="0" fill="hold" grpId="0" nodeType="withEffect">
                                  <p:stCondLst>
                                    <p:cond delay="0"/>
                                  </p:stCondLst>
                                  <p:iterate type="lt">
                                    <p:tmAbs val="50"/>
                                  </p:iterate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21" grpId="0"/>
    </p:bldLst>
  </p:timing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4" name="PICTURE PLACEHOLDER"/>
          <p:cNvPicPr>
            <a:picLocks noGrp="1" noChangeAspect="1"/>
          </p:cNvPicPr>
          <p:nvPr>
            <p:ph type="pic" sz="quarter" idx="10"/>
          </p:nvPr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l="8359" r="8359"/>
          <a:stretch>
            <a:fillRect/>
          </a:stretch>
        </p:blipFill>
        <p:spPr/>
      </p:pic>
      <p:sp>
        <p:nvSpPr>
          <p:cNvPr id="5" name="RECTANGLE"/>
          <p:cNvSpPr/>
          <p:nvPr/>
        </p:nvSpPr>
        <p:spPr>
          <a:xfrm>
            <a:off x="0" y="0"/>
            <a:ext cx="12192000" cy="6858000"/>
          </a:xfrm>
          <a:prstGeom prst="rect">
            <a:avLst/>
          </a:prstGeom>
          <a:solidFill>
            <a:schemeClr val="tx1">
              <a:lumMod val="75000"/>
              <a:lumOff val="25000"/>
              <a:alpha val="68000"/>
            </a:scheme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marL="0" marR="0" lvl="0" indent="0" algn="ctr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endParaRPr kumimoji="0" lang="id-ID" sz="1800" b="0" i="0" u="none" strike="noStrike" kern="1200" cap="none" spc="0" normalizeH="0" baseline="0" noProof="0">
              <a:ln>
                <a:noFill/>
              </a:ln>
              <a:solidFill>
                <a:prstClr val="white"/>
              </a:solidFill>
              <a:effectLst/>
              <a:uLnTx/>
              <a:uFillTx/>
              <a:latin typeface="Calibri" panose="020F0502020204030204"/>
              <a:ea typeface="+mn-ea"/>
              <a:cs typeface="+mn-cs"/>
            </a:endParaRPr>
          </a:p>
        </p:txBody>
      </p:sp>
      <p:sp>
        <p:nvSpPr>
          <p:cNvPr id="49" name="MARKETING CONCEPT"/>
          <p:cNvSpPr txBox="1"/>
          <p:nvPr/>
        </p:nvSpPr>
        <p:spPr>
          <a:xfrm>
            <a:off x="419100" y="801837"/>
            <a:ext cx="11277599" cy="52322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marL="0" marR="0" lvl="0" indent="0" algn="ctr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lang="id-ID" sz="2800" b="1" dirty="0">
                <a:solidFill>
                  <a:srgbClr val="FFFFFF"/>
                </a:solidFill>
                <a:latin typeface="Lato" panose="020F0502020204030203" pitchFamily="34" charset="0"/>
              </a:rPr>
              <a:t>Dokumen dan Prosedur Teknis</a:t>
            </a:r>
            <a:endParaRPr kumimoji="0" lang="id-ID" sz="2800" b="1" i="0" u="none" strike="noStrike" kern="1200" cap="none" spc="0" normalizeH="0" baseline="0" noProof="0" dirty="0">
              <a:ln>
                <a:noFill/>
              </a:ln>
              <a:solidFill>
                <a:srgbClr val="FFFFFF"/>
              </a:solidFill>
              <a:effectLst/>
              <a:uLnTx/>
              <a:uFillTx/>
              <a:latin typeface="Lato" panose="020F0502020204030203" pitchFamily="34" charset="0"/>
              <a:ea typeface="+mn-ea"/>
              <a:cs typeface="+mn-cs"/>
            </a:endParaRPr>
          </a:p>
        </p:txBody>
      </p:sp>
      <p:sp>
        <p:nvSpPr>
          <p:cNvPr id="50" name="GREY CIRCLE">
            <a:extLst>
              <a:ext uri="{FF2B5EF4-FFF2-40B4-BE49-F238E27FC236}">
                <a16:creationId xmlns:a16="http://schemas.microsoft.com/office/drawing/2014/main" id="{62944B17-9BDF-44E5-A876-CF7672ACB8A4}"/>
              </a:ext>
            </a:extLst>
          </p:cNvPr>
          <p:cNvSpPr/>
          <p:nvPr/>
        </p:nvSpPr>
        <p:spPr>
          <a:xfrm>
            <a:off x="5613018" y="534576"/>
            <a:ext cx="145346" cy="145346"/>
          </a:xfrm>
          <a:prstGeom prst="ellipse">
            <a:avLst/>
          </a:prstGeom>
          <a:solidFill>
            <a:schemeClr val="bg2">
              <a:lumMod val="75000"/>
            </a:scheme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marL="0" marR="0" lvl="0" indent="0" algn="ctr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endParaRPr kumimoji="0" lang="id-ID" sz="1800" b="0" i="0" u="none" strike="noStrike" kern="1200" cap="none" spc="0" normalizeH="0" baseline="0" noProof="0">
              <a:ln>
                <a:noFill/>
              </a:ln>
              <a:solidFill>
                <a:srgbClr val="FFFFFF"/>
              </a:solidFill>
              <a:effectLst/>
              <a:uLnTx/>
              <a:uFillTx/>
              <a:latin typeface="Calibri" panose="020F0502020204030204"/>
              <a:ea typeface="+mn-ea"/>
              <a:cs typeface="+mn-cs"/>
            </a:endParaRPr>
          </a:p>
        </p:txBody>
      </p:sp>
      <p:sp>
        <p:nvSpPr>
          <p:cNvPr id="51" name="GREY CIRCLE">
            <a:extLst>
              <a:ext uri="{FF2B5EF4-FFF2-40B4-BE49-F238E27FC236}">
                <a16:creationId xmlns:a16="http://schemas.microsoft.com/office/drawing/2014/main" id="{5C2B9174-126C-455E-A673-6014A21CDCE5}"/>
              </a:ext>
            </a:extLst>
          </p:cNvPr>
          <p:cNvSpPr/>
          <p:nvPr/>
        </p:nvSpPr>
        <p:spPr>
          <a:xfrm>
            <a:off x="6032710" y="546296"/>
            <a:ext cx="145346" cy="145346"/>
          </a:xfrm>
          <a:prstGeom prst="ellipse">
            <a:avLst/>
          </a:prstGeom>
          <a:solidFill>
            <a:schemeClr val="bg2">
              <a:lumMod val="75000"/>
            </a:scheme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marL="0" marR="0" lvl="0" indent="0" algn="ctr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endParaRPr kumimoji="0" lang="id-ID" sz="1800" b="0" i="0" u="none" strike="noStrike" kern="1200" cap="none" spc="0" normalizeH="0" baseline="0" noProof="0">
              <a:ln>
                <a:noFill/>
              </a:ln>
              <a:solidFill>
                <a:srgbClr val="FFFFFF"/>
              </a:solidFill>
              <a:effectLst/>
              <a:uLnTx/>
              <a:uFillTx/>
              <a:latin typeface="Calibri" panose="020F0502020204030204"/>
              <a:ea typeface="+mn-ea"/>
              <a:cs typeface="+mn-cs"/>
            </a:endParaRPr>
          </a:p>
        </p:txBody>
      </p:sp>
      <p:sp>
        <p:nvSpPr>
          <p:cNvPr id="52" name="GREY CIRCLE">
            <a:extLst>
              <a:ext uri="{FF2B5EF4-FFF2-40B4-BE49-F238E27FC236}">
                <a16:creationId xmlns:a16="http://schemas.microsoft.com/office/drawing/2014/main" id="{02709856-F209-4531-9CD0-3C0DBD516A16}"/>
              </a:ext>
            </a:extLst>
          </p:cNvPr>
          <p:cNvSpPr/>
          <p:nvPr/>
        </p:nvSpPr>
        <p:spPr>
          <a:xfrm>
            <a:off x="6452402" y="558016"/>
            <a:ext cx="145346" cy="145346"/>
          </a:xfrm>
          <a:prstGeom prst="ellipse">
            <a:avLst/>
          </a:prstGeom>
          <a:solidFill>
            <a:schemeClr val="bg2">
              <a:lumMod val="75000"/>
            </a:scheme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marL="0" marR="0" lvl="0" indent="0" algn="ctr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endParaRPr kumimoji="0" lang="id-ID" sz="1800" b="0" i="0" u="none" strike="noStrike" kern="1200" cap="none" spc="0" normalizeH="0" baseline="0" noProof="0">
              <a:ln>
                <a:noFill/>
              </a:ln>
              <a:solidFill>
                <a:srgbClr val="FFFFFF"/>
              </a:solidFill>
              <a:effectLst/>
              <a:uLnTx/>
              <a:uFillTx/>
              <a:latin typeface="Calibri" panose="020F0502020204030204"/>
              <a:ea typeface="+mn-ea"/>
              <a:cs typeface="+mn-cs"/>
            </a:endParaRPr>
          </a:p>
        </p:txBody>
      </p:sp>
      <p:sp>
        <p:nvSpPr>
          <p:cNvPr id="10" name="Content Placeholder 2">
            <a:extLst>
              <a:ext uri="{FF2B5EF4-FFF2-40B4-BE49-F238E27FC236}">
                <a16:creationId xmlns:a16="http://schemas.microsoft.com/office/drawing/2014/main" id="{758DF4B0-E3F4-844E-9108-6348C07E9FF3}"/>
              </a:ext>
            </a:extLst>
          </p:cNvPr>
          <p:cNvSpPr txBox="1">
            <a:spLocks/>
          </p:cNvSpPr>
          <p:nvPr/>
        </p:nvSpPr>
        <p:spPr>
          <a:xfrm>
            <a:off x="520700" y="1993900"/>
            <a:ext cx="5143500" cy="4533899"/>
          </a:xfrm>
          <a:prstGeom prst="rect">
            <a:avLst/>
          </a:prstGeom>
        </p:spPr>
        <p:style>
          <a:lnRef idx="1">
            <a:schemeClr val="accent6"/>
          </a:lnRef>
          <a:fillRef idx="2">
            <a:schemeClr val="accent6"/>
          </a:fillRef>
          <a:effectRef idx="1">
            <a:schemeClr val="accent6"/>
          </a:effectRef>
          <a:fontRef idx="minor">
            <a:schemeClr val="dk1"/>
          </a:fontRef>
        </p:style>
        <p:txBody>
          <a:bodyPr>
            <a:noAutofit/>
          </a:bodyPr>
          <a:lstStyle>
            <a:lvl1pPr marL="228600" indent="-228600" algn="l" defTabSz="914400" rtl="0" eaLnBrk="1" latinLnBrk="0" hangingPunct="1">
              <a:lnSpc>
                <a:spcPct val="90000"/>
              </a:lnSpc>
              <a:spcBef>
                <a:spcPts val="1000"/>
              </a:spcBef>
              <a:buFont typeface="Arial" panose="020B0604020202020204" pitchFamily="34" charset="0"/>
              <a:buChar char="•"/>
              <a:defRPr sz="2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1pPr>
            <a:lvl2pPr marL="6858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24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2pPr>
            <a:lvl3pPr marL="11430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3pPr>
            <a:lvl4pPr marL="16002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4pPr>
            <a:lvl5pPr marL="20574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5pPr>
            <a:lvl6pPr marL="25146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29718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34290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38862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pPr marL="514350" indent="-514350">
              <a:lnSpc>
                <a:spcPts val="2560"/>
              </a:lnSpc>
              <a:spcBef>
                <a:spcPts val="0"/>
              </a:spcBef>
              <a:buFont typeface="+mj-lt"/>
              <a:buAutoNum type="arabicPeriod"/>
            </a:pPr>
            <a:r>
              <a:rPr lang="en-US" sz="1800" dirty="0" err="1">
                <a:solidFill>
                  <a:srgbClr val="000000"/>
                </a:solidFill>
              </a:rPr>
              <a:t>Kerangka</a:t>
            </a:r>
            <a:r>
              <a:rPr lang="en-US" sz="1800" dirty="0">
                <a:solidFill>
                  <a:srgbClr val="000000"/>
                </a:solidFill>
              </a:rPr>
              <a:t> </a:t>
            </a:r>
            <a:r>
              <a:rPr lang="en-US" sz="1800" dirty="0" err="1">
                <a:solidFill>
                  <a:srgbClr val="000000"/>
                </a:solidFill>
              </a:rPr>
              <a:t>Kerja</a:t>
            </a:r>
            <a:r>
              <a:rPr lang="en-US" sz="1800" dirty="0">
                <a:solidFill>
                  <a:srgbClr val="000000"/>
                </a:solidFill>
              </a:rPr>
              <a:t> Tata </a:t>
            </a:r>
            <a:r>
              <a:rPr lang="en-US" sz="1800" dirty="0" err="1">
                <a:solidFill>
                  <a:srgbClr val="000000"/>
                </a:solidFill>
              </a:rPr>
              <a:t>Kelola</a:t>
            </a:r>
            <a:r>
              <a:rPr lang="en-US" sz="1800" dirty="0">
                <a:solidFill>
                  <a:srgbClr val="000000"/>
                </a:solidFill>
              </a:rPr>
              <a:t> PDSI</a:t>
            </a:r>
          </a:p>
          <a:p>
            <a:pPr marL="514350" indent="-514350">
              <a:lnSpc>
                <a:spcPts val="2560"/>
              </a:lnSpc>
              <a:spcBef>
                <a:spcPts val="0"/>
              </a:spcBef>
              <a:buFont typeface="+mj-lt"/>
              <a:buAutoNum type="arabicPeriod"/>
            </a:pPr>
            <a:r>
              <a:rPr lang="en-US" sz="1800" dirty="0" err="1">
                <a:solidFill>
                  <a:srgbClr val="000000"/>
                </a:solidFill>
              </a:rPr>
              <a:t>Kebijakan</a:t>
            </a:r>
            <a:r>
              <a:rPr lang="en-US" sz="1800" dirty="0">
                <a:solidFill>
                  <a:srgbClr val="000000"/>
                </a:solidFill>
              </a:rPr>
              <a:t> </a:t>
            </a:r>
            <a:r>
              <a:rPr lang="en-US" sz="1800" dirty="0" err="1">
                <a:solidFill>
                  <a:srgbClr val="000000"/>
                </a:solidFill>
              </a:rPr>
              <a:t>Keamanan</a:t>
            </a:r>
            <a:r>
              <a:rPr lang="en-US" sz="1800" dirty="0">
                <a:solidFill>
                  <a:srgbClr val="000000"/>
                </a:solidFill>
              </a:rPr>
              <a:t> </a:t>
            </a:r>
            <a:r>
              <a:rPr lang="en-US" sz="1800" dirty="0" err="1">
                <a:solidFill>
                  <a:srgbClr val="000000"/>
                </a:solidFill>
              </a:rPr>
              <a:t>Informasi</a:t>
            </a:r>
            <a:endParaRPr lang="en-US" sz="1800" dirty="0">
              <a:solidFill>
                <a:srgbClr val="000000"/>
              </a:solidFill>
            </a:endParaRPr>
          </a:p>
          <a:p>
            <a:pPr marL="514350" indent="-514350">
              <a:lnSpc>
                <a:spcPts val="2560"/>
              </a:lnSpc>
              <a:spcBef>
                <a:spcPts val="0"/>
              </a:spcBef>
              <a:buFont typeface="+mj-lt"/>
              <a:buAutoNum type="arabicPeriod"/>
            </a:pPr>
            <a:r>
              <a:rPr lang="en-US" sz="1800" dirty="0" err="1">
                <a:solidFill>
                  <a:srgbClr val="000000"/>
                </a:solidFill>
              </a:rPr>
              <a:t>Katalog</a:t>
            </a:r>
            <a:r>
              <a:rPr lang="en-US" sz="1800" dirty="0">
                <a:solidFill>
                  <a:srgbClr val="000000"/>
                </a:solidFill>
              </a:rPr>
              <a:t> </a:t>
            </a:r>
            <a:r>
              <a:rPr lang="en-US" sz="1800" dirty="0" err="1">
                <a:solidFill>
                  <a:srgbClr val="000000"/>
                </a:solidFill>
              </a:rPr>
              <a:t>Layanan</a:t>
            </a:r>
            <a:r>
              <a:rPr lang="en-US" sz="1800" dirty="0">
                <a:solidFill>
                  <a:srgbClr val="000000"/>
                </a:solidFill>
              </a:rPr>
              <a:t> PDSI</a:t>
            </a:r>
          </a:p>
          <a:p>
            <a:pPr marL="514350" indent="-514350">
              <a:lnSpc>
                <a:spcPts val="2560"/>
              </a:lnSpc>
              <a:spcBef>
                <a:spcPts val="0"/>
              </a:spcBef>
              <a:buFont typeface="+mj-lt"/>
              <a:buAutoNum type="arabicPeriod"/>
            </a:pPr>
            <a:r>
              <a:rPr lang="en-US" sz="1800" dirty="0" err="1">
                <a:solidFill>
                  <a:srgbClr val="000000"/>
                </a:solidFill>
              </a:rPr>
              <a:t>Prosedur</a:t>
            </a:r>
            <a:r>
              <a:rPr lang="en-US" sz="1800" dirty="0">
                <a:solidFill>
                  <a:srgbClr val="000000"/>
                </a:solidFill>
              </a:rPr>
              <a:t> </a:t>
            </a:r>
            <a:r>
              <a:rPr lang="en-US" sz="1800" dirty="0" err="1">
                <a:solidFill>
                  <a:srgbClr val="000000"/>
                </a:solidFill>
              </a:rPr>
              <a:t>Pengelolaan</a:t>
            </a:r>
            <a:r>
              <a:rPr lang="en-US" sz="1800" dirty="0">
                <a:solidFill>
                  <a:srgbClr val="000000"/>
                </a:solidFill>
              </a:rPr>
              <a:t>  </a:t>
            </a:r>
            <a:r>
              <a:rPr lang="en-US" sz="1800" dirty="0" err="1">
                <a:solidFill>
                  <a:srgbClr val="000000"/>
                </a:solidFill>
              </a:rPr>
              <a:t>Perencanaan</a:t>
            </a:r>
            <a:r>
              <a:rPr lang="en-US" sz="1800" dirty="0">
                <a:solidFill>
                  <a:srgbClr val="000000"/>
                </a:solidFill>
              </a:rPr>
              <a:t> </a:t>
            </a:r>
            <a:r>
              <a:rPr lang="en-US" sz="1800" dirty="0" err="1">
                <a:solidFill>
                  <a:srgbClr val="000000"/>
                </a:solidFill>
              </a:rPr>
              <a:t>Strategis</a:t>
            </a:r>
            <a:r>
              <a:rPr lang="en-US" sz="1800" dirty="0">
                <a:solidFill>
                  <a:srgbClr val="000000"/>
                </a:solidFill>
              </a:rPr>
              <a:t> </a:t>
            </a:r>
            <a:r>
              <a:rPr lang="en-US" sz="1800" dirty="0" err="1">
                <a:solidFill>
                  <a:srgbClr val="000000"/>
                </a:solidFill>
              </a:rPr>
              <a:t>dan</a:t>
            </a:r>
            <a:r>
              <a:rPr lang="en-US" sz="1800" dirty="0">
                <a:solidFill>
                  <a:srgbClr val="000000"/>
                </a:solidFill>
              </a:rPr>
              <a:t> </a:t>
            </a:r>
            <a:r>
              <a:rPr lang="en-US" sz="1800" dirty="0" err="1">
                <a:solidFill>
                  <a:srgbClr val="000000"/>
                </a:solidFill>
              </a:rPr>
              <a:t>Operasional</a:t>
            </a:r>
            <a:r>
              <a:rPr lang="en-US" sz="1800" dirty="0">
                <a:solidFill>
                  <a:srgbClr val="000000"/>
                </a:solidFill>
              </a:rPr>
              <a:t> TI</a:t>
            </a:r>
          </a:p>
          <a:p>
            <a:pPr marL="514350" indent="-514350">
              <a:lnSpc>
                <a:spcPts val="2560"/>
              </a:lnSpc>
              <a:spcBef>
                <a:spcPts val="0"/>
              </a:spcBef>
              <a:buFont typeface="+mj-lt"/>
              <a:buAutoNum type="arabicPeriod"/>
            </a:pPr>
            <a:r>
              <a:rPr lang="en-US" sz="1800" dirty="0" err="1">
                <a:solidFill>
                  <a:srgbClr val="000000"/>
                </a:solidFill>
              </a:rPr>
              <a:t>Prosedur</a:t>
            </a:r>
            <a:r>
              <a:rPr lang="en-US" sz="1800" dirty="0">
                <a:solidFill>
                  <a:srgbClr val="000000"/>
                </a:solidFill>
              </a:rPr>
              <a:t> </a:t>
            </a:r>
            <a:r>
              <a:rPr lang="en-US" sz="1800" dirty="0" err="1">
                <a:solidFill>
                  <a:srgbClr val="000000"/>
                </a:solidFill>
              </a:rPr>
              <a:t>Pengelolaan</a:t>
            </a:r>
            <a:r>
              <a:rPr lang="en-US" sz="1800" dirty="0">
                <a:solidFill>
                  <a:srgbClr val="000000"/>
                </a:solidFill>
              </a:rPr>
              <a:t> </a:t>
            </a:r>
            <a:r>
              <a:rPr lang="en-US" sz="1800" dirty="0" err="1">
                <a:solidFill>
                  <a:srgbClr val="000000"/>
                </a:solidFill>
              </a:rPr>
              <a:t>Sumber</a:t>
            </a:r>
            <a:r>
              <a:rPr lang="en-US" sz="1800" dirty="0">
                <a:solidFill>
                  <a:srgbClr val="000000"/>
                </a:solidFill>
              </a:rPr>
              <a:t> </a:t>
            </a:r>
            <a:r>
              <a:rPr lang="en-US" sz="1800" dirty="0" err="1">
                <a:solidFill>
                  <a:srgbClr val="000000"/>
                </a:solidFill>
              </a:rPr>
              <a:t>Daya</a:t>
            </a:r>
            <a:r>
              <a:rPr lang="en-US" sz="1800" dirty="0">
                <a:solidFill>
                  <a:srgbClr val="000000"/>
                </a:solidFill>
              </a:rPr>
              <a:t> </a:t>
            </a:r>
            <a:r>
              <a:rPr lang="en-US" sz="1800" dirty="0" err="1">
                <a:solidFill>
                  <a:srgbClr val="000000"/>
                </a:solidFill>
              </a:rPr>
              <a:t>Manusia</a:t>
            </a:r>
            <a:r>
              <a:rPr lang="en-US" sz="1800" dirty="0">
                <a:solidFill>
                  <a:srgbClr val="000000"/>
                </a:solidFill>
              </a:rPr>
              <a:t> TI</a:t>
            </a:r>
          </a:p>
          <a:p>
            <a:pPr marL="514350" indent="-514350">
              <a:lnSpc>
                <a:spcPts val="2560"/>
              </a:lnSpc>
              <a:spcBef>
                <a:spcPts val="0"/>
              </a:spcBef>
              <a:buFont typeface="+mj-lt"/>
              <a:buAutoNum type="arabicPeriod"/>
            </a:pPr>
            <a:r>
              <a:rPr lang="en-US" sz="1800" dirty="0" err="1">
                <a:solidFill>
                  <a:srgbClr val="000000"/>
                </a:solidFill>
              </a:rPr>
              <a:t>Prosedur</a:t>
            </a:r>
            <a:r>
              <a:rPr lang="en-US" sz="1800" dirty="0">
                <a:solidFill>
                  <a:srgbClr val="000000"/>
                </a:solidFill>
              </a:rPr>
              <a:t> </a:t>
            </a:r>
            <a:r>
              <a:rPr lang="en-US" sz="1800" dirty="0" err="1">
                <a:solidFill>
                  <a:srgbClr val="000000"/>
                </a:solidFill>
              </a:rPr>
              <a:t>Pengelolaan</a:t>
            </a:r>
            <a:r>
              <a:rPr lang="en-US" sz="1800" dirty="0">
                <a:solidFill>
                  <a:srgbClr val="000000"/>
                </a:solidFill>
              </a:rPr>
              <a:t> </a:t>
            </a:r>
            <a:r>
              <a:rPr lang="en-US" sz="1800" dirty="0" err="1">
                <a:solidFill>
                  <a:srgbClr val="000000"/>
                </a:solidFill>
              </a:rPr>
              <a:t>Risiko</a:t>
            </a:r>
            <a:r>
              <a:rPr lang="en-US" sz="1800" dirty="0">
                <a:solidFill>
                  <a:srgbClr val="000000"/>
                </a:solidFill>
              </a:rPr>
              <a:t> TI</a:t>
            </a:r>
          </a:p>
          <a:p>
            <a:pPr marL="514350" indent="-514350">
              <a:lnSpc>
                <a:spcPts val="2560"/>
              </a:lnSpc>
              <a:spcBef>
                <a:spcPts val="0"/>
              </a:spcBef>
              <a:buFont typeface="+mj-lt"/>
              <a:buAutoNum type="arabicPeriod"/>
            </a:pPr>
            <a:r>
              <a:rPr lang="en-US" sz="1800" dirty="0" err="1">
                <a:solidFill>
                  <a:srgbClr val="000000"/>
                </a:solidFill>
              </a:rPr>
              <a:t>Prosedur</a:t>
            </a:r>
            <a:r>
              <a:rPr lang="en-US" sz="1800" dirty="0">
                <a:solidFill>
                  <a:srgbClr val="000000"/>
                </a:solidFill>
              </a:rPr>
              <a:t> </a:t>
            </a:r>
            <a:r>
              <a:rPr lang="en-US" sz="1800" dirty="0" err="1">
                <a:solidFill>
                  <a:srgbClr val="000000"/>
                </a:solidFill>
              </a:rPr>
              <a:t>Pengelolaan</a:t>
            </a:r>
            <a:r>
              <a:rPr lang="en-US" sz="1800" dirty="0">
                <a:solidFill>
                  <a:srgbClr val="000000"/>
                </a:solidFill>
              </a:rPr>
              <a:t> </a:t>
            </a:r>
            <a:r>
              <a:rPr lang="en-US" sz="1800" dirty="0" err="1">
                <a:solidFill>
                  <a:srgbClr val="000000"/>
                </a:solidFill>
              </a:rPr>
              <a:t>Kualitas</a:t>
            </a:r>
            <a:r>
              <a:rPr lang="en-US" sz="1800" dirty="0">
                <a:solidFill>
                  <a:srgbClr val="000000"/>
                </a:solidFill>
              </a:rPr>
              <a:t> TI</a:t>
            </a:r>
          </a:p>
          <a:p>
            <a:pPr marL="514350" indent="-514350">
              <a:lnSpc>
                <a:spcPts val="2560"/>
              </a:lnSpc>
              <a:spcBef>
                <a:spcPts val="0"/>
              </a:spcBef>
              <a:buFont typeface="+mj-lt"/>
              <a:buAutoNum type="arabicPeriod"/>
            </a:pPr>
            <a:r>
              <a:rPr lang="en-US" sz="1800" dirty="0" err="1">
                <a:solidFill>
                  <a:srgbClr val="000000"/>
                </a:solidFill>
              </a:rPr>
              <a:t>Prosedur</a:t>
            </a:r>
            <a:r>
              <a:rPr lang="en-US" sz="1800" dirty="0">
                <a:solidFill>
                  <a:srgbClr val="000000"/>
                </a:solidFill>
              </a:rPr>
              <a:t> </a:t>
            </a:r>
            <a:r>
              <a:rPr lang="en-US" sz="1800" dirty="0" err="1">
                <a:solidFill>
                  <a:srgbClr val="000000"/>
                </a:solidFill>
              </a:rPr>
              <a:t>Pengelolaan</a:t>
            </a:r>
            <a:r>
              <a:rPr lang="en-US" sz="1800" dirty="0">
                <a:solidFill>
                  <a:srgbClr val="000000"/>
                </a:solidFill>
              </a:rPr>
              <a:t> </a:t>
            </a:r>
            <a:r>
              <a:rPr lang="en-US" sz="1800" dirty="0" err="1">
                <a:solidFill>
                  <a:srgbClr val="000000"/>
                </a:solidFill>
              </a:rPr>
              <a:t>Proyek</a:t>
            </a:r>
            <a:r>
              <a:rPr lang="en-US" sz="1800" dirty="0">
                <a:solidFill>
                  <a:srgbClr val="000000"/>
                </a:solidFill>
              </a:rPr>
              <a:t> TI</a:t>
            </a:r>
          </a:p>
          <a:p>
            <a:pPr marL="514350" indent="-514350">
              <a:lnSpc>
                <a:spcPts val="2560"/>
              </a:lnSpc>
              <a:spcBef>
                <a:spcPts val="0"/>
              </a:spcBef>
              <a:buFont typeface="+mj-lt"/>
              <a:buAutoNum type="arabicPeriod"/>
            </a:pPr>
            <a:r>
              <a:rPr lang="en-US" sz="1800" dirty="0" err="1">
                <a:solidFill>
                  <a:srgbClr val="000000"/>
                </a:solidFill>
              </a:rPr>
              <a:t>Prosedur</a:t>
            </a:r>
            <a:r>
              <a:rPr lang="en-US" sz="1800" dirty="0">
                <a:solidFill>
                  <a:srgbClr val="000000"/>
                </a:solidFill>
              </a:rPr>
              <a:t> Pembangunan </a:t>
            </a:r>
            <a:r>
              <a:rPr lang="en-US" sz="1800" dirty="0" err="1">
                <a:solidFill>
                  <a:srgbClr val="000000"/>
                </a:solidFill>
              </a:rPr>
              <a:t>dan</a:t>
            </a:r>
            <a:r>
              <a:rPr lang="en-US" sz="1800" dirty="0">
                <a:solidFill>
                  <a:srgbClr val="000000"/>
                </a:solidFill>
              </a:rPr>
              <a:t> </a:t>
            </a:r>
            <a:r>
              <a:rPr lang="en-US" sz="1800" dirty="0" err="1">
                <a:solidFill>
                  <a:srgbClr val="000000"/>
                </a:solidFill>
              </a:rPr>
              <a:t>Pengembangan</a:t>
            </a:r>
            <a:r>
              <a:rPr lang="en-US" sz="1800" dirty="0">
                <a:solidFill>
                  <a:srgbClr val="000000"/>
                </a:solidFill>
              </a:rPr>
              <a:t> </a:t>
            </a:r>
            <a:r>
              <a:rPr lang="en-US" sz="1800" dirty="0" err="1">
                <a:solidFill>
                  <a:srgbClr val="000000"/>
                </a:solidFill>
              </a:rPr>
              <a:t>Secara</a:t>
            </a:r>
            <a:r>
              <a:rPr lang="en-US" sz="1800" dirty="0">
                <a:solidFill>
                  <a:srgbClr val="000000"/>
                </a:solidFill>
              </a:rPr>
              <a:t> Waterfall</a:t>
            </a:r>
          </a:p>
          <a:p>
            <a:pPr marL="514350" indent="-514350">
              <a:lnSpc>
                <a:spcPts val="2560"/>
              </a:lnSpc>
              <a:spcBef>
                <a:spcPts val="0"/>
              </a:spcBef>
              <a:buFont typeface="+mj-lt"/>
              <a:buAutoNum type="arabicPeriod"/>
            </a:pPr>
            <a:r>
              <a:rPr lang="en-US" sz="1800" dirty="0" err="1">
                <a:solidFill>
                  <a:srgbClr val="000000"/>
                </a:solidFill>
              </a:rPr>
              <a:t>Prosedur</a:t>
            </a:r>
            <a:r>
              <a:rPr lang="en-US" sz="1800" dirty="0">
                <a:solidFill>
                  <a:srgbClr val="000000"/>
                </a:solidFill>
              </a:rPr>
              <a:t> Pembangunan </a:t>
            </a:r>
            <a:r>
              <a:rPr lang="en-US" sz="1800" dirty="0" err="1">
                <a:solidFill>
                  <a:srgbClr val="000000"/>
                </a:solidFill>
              </a:rPr>
              <a:t>dan</a:t>
            </a:r>
            <a:r>
              <a:rPr lang="en-US" sz="1800" dirty="0">
                <a:solidFill>
                  <a:srgbClr val="000000"/>
                </a:solidFill>
              </a:rPr>
              <a:t> </a:t>
            </a:r>
            <a:r>
              <a:rPr lang="en-US" sz="1800" dirty="0" err="1">
                <a:solidFill>
                  <a:srgbClr val="000000"/>
                </a:solidFill>
              </a:rPr>
              <a:t>Pengembangan</a:t>
            </a:r>
            <a:r>
              <a:rPr lang="en-US" sz="1800" dirty="0">
                <a:solidFill>
                  <a:srgbClr val="000000"/>
                </a:solidFill>
              </a:rPr>
              <a:t> </a:t>
            </a:r>
            <a:r>
              <a:rPr lang="en-US" sz="1800" dirty="0" err="1">
                <a:solidFill>
                  <a:srgbClr val="000000"/>
                </a:solidFill>
              </a:rPr>
              <a:t>Secara</a:t>
            </a:r>
            <a:r>
              <a:rPr lang="en-US" sz="1800" dirty="0">
                <a:solidFill>
                  <a:srgbClr val="000000"/>
                </a:solidFill>
              </a:rPr>
              <a:t> Agile</a:t>
            </a:r>
          </a:p>
        </p:txBody>
      </p:sp>
      <p:sp>
        <p:nvSpPr>
          <p:cNvPr id="11" name="Content Placeholder 3">
            <a:extLst>
              <a:ext uri="{FF2B5EF4-FFF2-40B4-BE49-F238E27FC236}">
                <a16:creationId xmlns:a16="http://schemas.microsoft.com/office/drawing/2014/main" id="{88EEFE1C-8B03-D647-AFB0-D611C5575CA2}"/>
              </a:ext>
            </a:extLst>
          </p:cNvPr>
          <p:cNvSpPr txBox="1">
            <a:spLocks/>
          </p:cNvSpPr>
          <p:nvPr/>
        </p:nvSpPr>
        <p:spPr>
          <a:xfrm>
            <a:off x="5854700" y="2006600"/>
            <a:ext cx="6032500" cy="4508499"/>
          </a:xfrm>
          <a:prstGeom prst="rect">
            <a:avLst/>
          </a:prstGeom>
        </p:spPr>
        <p:style>
          <a:lnRef idx="1">
            <a:schemeClr val="accent6"/>
          </a:lnRef>
          <a:fillRef idx="2">
            <a:schemeClr val="accent6"/>
          </a:fillRef>
          <a:effectRef idx="1">
            <a:schemeClr val="accent6"/>
          </a:effectRef>
          <a:fontRef idx="minor">
            <a:schemeClr val="dk1"/>
          </a:fontRef>
        </p:style>
        <p:txBody>
          <a:bodyPr>
            <a:noAutofit/>
          </a:bodyPr>
          <a:lstStyle>
            <a:lvl1pPr marL="228600" indent="-228600" algn="l" defTabSz="914400" rtl="0" eaLnBrk="1" latinLnBrk="0" hangingPunct="1">
              <a:lnSpc>
                <a:spcPct val="90000"/>
              </a:lnSpc>
              <a:spcBef>
                <a:spcPts val="1000"/>
              </a:spcBef>
              <a:buFont typeface="Arial" panose="020B0604020202020204" pitchFamily="34" charset="0"/>
              <a:buChar char="•"/>
              <a:defRPr sz="2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1pPr>
            <a:lvl2pPr marL="6858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24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2pPr>
            <a:lvl3pPr marL="11430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3pPr>
            <a:lvl4pPr marL="16002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4pPr>
            <a:lvl5pPr marL="20574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5pPr>
            <a:lvl6pPr marL="25146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29718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34290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38862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pPr marL="514350" indent="-514350">
              <a:lnSpc>
                <a:spcPts val="2400"/>
              </a:lnSpc>
              <a:spcBef>
                <a:spcPts val="0"/>
              </a:spcBef>
              <a:buFont typeface="+mj-lt"/>
              <a:buAutoNum type="arabicPeriod" startAt="11"/>
            </a:pPr>
            <a:r>
              <a:rPr lang="en-US" sz="1800" dirty="0" err="1">
                <a:solidFill>
                  <a:srgbClr val="000000"/>
                </a:solidFill>
              </a:rPr>
              <a:t>Prosedur</a:t>
            </a:r>
            <a:r>
              <a:rPr lang="en-US" sz="1800" dirty="0">
                <a:solidFill>
                  <a:srgbClr val="000000"/>
                </a:solidFill>
              </a:rPr>
              <a:t> </a:t>
            </a:r>
            <a:r>
              <a:rPr lang="en-US" sz="1800" dirty="0" err="1">
                <a:solidFill>
                  <a:srgbClr val="000000"/>
                </a:solidFill>
              </a:rPr>
              <a:t>Pengelolaan</a:t>
            </a:r>
            <a:r>
              <a:rPr lang="en-US" sz="1800" dirty="0">
                <a:solidFill>
                  <a:srgbClr val="000000"/>
                </a:solidFill>
              </a:rPr>
              <a:t> </a:t>
            </a:r>
            <a:r>
              <a:rPr lang="en-US" sz="1800" dirty="0" err="1">
                <a:solidFill>
                  <a:srgbClr val="000000"/>
                </a:solidFill>
              </a:rPr>
              <a:t>Ketersediaan</a:t>
            </a:r>
            <a:r>
              <a:rPr lang="en-US" sz="1800" dirty="0">
                <a:solidFill>
                  <a:srgbClr val="000000"/>
                </a:solidFill>
              </a:rPr>
              <a:t>, </a:t>
            </a:r>
            <a:r>
              <a:rPr lang="en-US" sz="1800" dirty="0" err="1">
                <a:solidFill>
                  <a:srgbClr val="000000"/>
                </a:solidFill>
              </a:rPr>
              <a:t>Kinerja</a:t>
            </a:r>
            <a:r>
              <a:rPr lang="en-US" sz="1800" dirty="0">
                <a:solidFill>
                  <a:srgbClr val="000000"/>
                </a:solidFill>
              </a:rPr>
              <a:t> </a:t>
            </a:r>
            <a:r>
              <a:rPr lang="en-US" sz="1800" dirty="0" err="1">
                <a:solidFill>
                  <a:srgbClr val="000000"/>
                </a:solidFill>
              </a:rPr>
              <a:t>dan</a:t>
            </a:r>
            <a:r>
              <a:rPr lang="en-US" sz="1800" dirty="0">
                <a:solidFill>
                  <a:srgbClr val="000000"/>
                </a:solidFill>
              </a:rPr>
              <a:t> </a:t>
            </a:r>
            <a:r>
              <a:rPr lang="en-US" sz="1800" dirty="0" err="1">
                <a:solidFill>
                  <a:srgbClr val="000000"/>
                </a:solidFill>
              </a:rPr>
              <a:t>Utilisasi</a:t>
            </a:r>
            <a:r>
              <a:rPr lang="en-US" sz="1800" dirty="0">
                <a:solidFill>
                  <a:srgbClr val="000000"/>
                </a:solidFill>
              </a:rPr>
              <a:t> </a:t>
            </a:r>
            <a:r>
              <a:rPr lang="en-US" sz="1800" dirty="0" err="1">
                <a:solidFill>
                  <a:srgbClr val="000000"/>
                </a:solidFill>
              </a:rPr>
              <a:t>Kapasitas</a:t>
            </a:r>
            <a:r>
              <a:rPr lang="en-US" sz="1800" dirty="0">
                <a:solidFill>
                  <a:srgbClr val="000000"/>
                </a:solidFill>
              </a:rPr>
              <a:t> </a:t>
            </a:r>
            <a:r>
              <a:rPr lang="en-US" sz="1800" dirty="0" err="1">
                <a:solidFill>
                  <a:srgbClr val="000000"/>
                </a:solidFill>
              </a:rPr>
              <a:t>Layanan</a:t>
            </a:r>
            <a:r>
              <a:rPr lang="en-US" sz="1800" dirty="0">
                <a:solidFill>
                  <a:srgbClr val="000000"/>
                </a:solidFill>
              </a:rPr>
              <a:t> TI</a:t>
            </a:r>
          </a:p>
          <a:p>
            <a:pPr marL="514350" indent="-514350">
              <a:lnSpc>
                <a:spcPts val="2400"/>
              </a:lnSpc>
              <a:spcBef>
                <a:spcPts val="0"/>
              </a:spcBef>
              <a:buFont typeface="+mj-lt"/>
              <a:buAutoNum type="arabicPeriod" startAt="11"/>
            </a:pPr>
            <a:r>
              <a:rPr lang="en-US" sz="1800" dirty="0" err="1">
                <a:solidFill>
                  <a:srgbClr val="000000"/>
                </a:solidFill>
              </a:rPr>
              <a:t>Prosedur</a:t>
            </a:r>
            <a:r>
              <a:rPr lang="en-US" sz="1800" dirty="0">
                <a:solidFill>
                  <a:srgbClr val="000000"/>
                </a:solidFill>
              </a:rPr>
              <a:t> </a:t>
            </a:r>
            <a:r>
              <a:rPr lang="en-US" sz="1800" dirty="0" err="1">
                <a:solidFill>
                  <a:srgbClr val="000000"/>
                </a:solidFill>
              </a:rPr>
              <a:t>Pengelolaan</a:t>
            </a:r>
            <a:r>
              <a:rPr lang="en-US" sz="1800" dirty="0">
                <a:solidFill>
                  <a:srgbClr val="000000"/>
                </a:solidFill>
              </a:rPr>
              <a:t> </a:t>
            </a:r>
            <a:r>
              <a:rPr lang="en-US" sz="1800" dirty="0" err="1">
                <a:solidFill>
                  <a:srgbClr val="000000"/>
                </a:solidFill>
              </a:rPr>
              <a:t>Pusat</a:t>
            </a:r>
            <a:r>
              <a:rPr lang="en-US" sz="1800" dirty="0">
                <a:solidFill>
                  <a:srgbClr val="000000"/>
                </a:solidFill>
              </a:rPr>
              <a:t> Data </a:t>
            </a:r>
          </a:p>
          <a:p>
            <a:pPr marL="514350" indent="-514350">
              <a:lnSpc>
                <a:spcPts val="2400"/>
              </a:lnSpc>
              <a:spcBef>
                <a:spcPts val="0"/>
              </a:spcBef>
              <a:buFont typeface="+mj-lt"/>
              <a:buAutoNum type="arabicPeriod" startAt="11"/>
            </a:pPr>
            <a:r>
              <a:rPr lang="en-US" sz="1800" dirty="0" err="1">
                <a:solidFill>
                  <a:srgbClr val="000000"/>
                </a:solidFill>
              </a:rPr>
              <a:t>Prosedur</a:t>
            </a:r>
            <a:r>
              <a:rPr lang="en-US" sz="1800" dirty="0">
                <a:solidFill>
                  <a:srgbClr val="000000"/>
                </a:solidFill>
              </a:rPr>
              <a:t> </a:t>
            </a:r>
            <a:r>
              <a:rPr lang="en-US" sz="1800" dirty="0" err="1">
                <a:solidFill>
                  <a:srgbClr val="000000"/>
                </a:solidFill>
              </a:rPr>
              <a:t>Pengelolaan</a:t>
            </a:r>
            <a:r>
              <a:rPr lang="en-US" sz="1800" dirty="0">
                <a:solidFill>
                  <a:srgbClr val="000000"/>
                </a:solidFill>
              </a:rPr>
              <a:t> Data</a:t>
            </a:r>
          </a:p>
          <a:p>
            <a:pPr marL="514350" indent="-514350">
              <a:lnSpc>
                <a:spcPts val="2400"/>
              </a:lnSpc>
              <a:spcBef>
                <a:spcPts val="0"/>
              </a:spcBef>
              <a:buFont typeface="+mj-lt"/>
              <a:buAutoNum type="arabicPeriod" startAt="11"/>
            </a:pPr>
            <a:r>
              <a:rPr lang="en-US" sz="1800" dirty="0" err="1">
                <a:solidFill>
                  <a:srgbClr val="000000"/>
                </a:solidFill>
              </a:rPr>
              <a:t>Prosedur</a:t>
            </a:r>
            <a:r>
              <a:rPr lang="en-US" sz="1800" dirty="0">
                <a:solidFill>
                  <a:srgbClr val="000000"/>
                </a:solidFill>
              </a:rPr>
              <a:t> </a:t>
            </a:r>
            <a:r>
              <a:rPr lang="en-US" sz="1800" dirty="0" err="1">
                <a:solidFill>
                  <a:srgbClr val="000000"/>
                </a:solidFill>
              </a:rPr>
              <a:t>Pengelolaan</a:t>
            </a:r>
            <a:r>
              <a:rPr lang="en-US" sz="1800" dirty="0">
                <a:solidFill>
                  <a:srgbClr val="000000"/>
                </a:solidFill>
              </a:rPr>
              <a:t> </a:t>
            </a:r>
            <a:r>
              <a:rPr lang="en-US" sz="1800" dirty="0" err="1">
                <a:solidFill>
                  <a:srgbClr val="000000"/>
                </a:solidFill>
              </a:rPr>
              <a:t>Kesepakatan</a:t>
            </a:r>
            <a:r>
              <a:rPr lang="en-US" sz="1800" dirty="0">
                <a:solidFill>
                  <a:srgbClr val="000000"/>
                </a:solidFill>
              </a:rPr>
              <a:t> Tingkat </a:t>
            </a:r>
            <a:r>
              <a:rPr lang="en-US" sz="1800" dirty="0" err="1">
                <a:solidFill>
                  <a:srgbClr val="000000"/>
                </a:solidFill>
              </a:rPr>
              <a:t>Layanan</a:t>
            </a:r>
            <a:r>
              <a:rPr lang="en-US" sz="1800" dirty="0">
                <a:solidFill>
                  <a:srgbClr val="000000"/>
                </a:solidFill>
              </a:rPr>
              <a:t> TI</a:t>
            </a:r>
          </a:p>
          <a:p>
            <a:pPr marL="514350" indent="-514350">
              <a:lnSpc>
                <a:spcPts val="2400"/>
              </a:lnSpc>
              <a:spcBef>
                <a:spcPts val="0"/>
              </a:spcBef>
              <a:buFont typeface="+mj-lt"/>
              <a:buAutoNum type="arabicPeriod" startAt="11"/>
            </a:pPr>
            <a:r>
              <a:rPr lang="en-US" sz="1800" dirty="0" err="1">
                <a:solidFill>
                  <a:srgbClr val="000000"/>
                </a:solidFill>
              </a:rPr>
              <a:t>Prosedur</a:t>
            </a:r>
            <a:r>
              <a:rPr lang="en-US" sz="1800" dirty="0">
                <a:solidFill>
                  <a:srgbClr val="000000"/>
                </a:solidFill>
              </a:rPr>
              <a:t> </a:t>
            </a:r>
            <a:r>
              <a:rPr lang="en-US" sz="1800" dirty="0" err="1">
                <a:solidFill>
                  <a:srgbClr val="000000"/>
                </a:solidFill>
              </a:rPr>
              <a:t>Pengelolaan</a:t>
            </a:r>
            <a:r>
              <a:rPr lang="en-US" sz="1800" dirty="0">
                <a:solidFill>
                  <a:srgbClr val="000000"/>
                </a:solidFill>
              </a:rPr>
              <a:t> </a:t>
            </a:r>
            <a:r>
              <a:rPr lang="en-US" sz="1800" dirty="0" err="1">
                <a:solidFill>
                  <a:srgbClr val="000000"/>
                </a:solidFill>
              </a:rPr>
              <a:t>Kinerja</a:t>
            </a:r>
            <a:r>
              <a:rPr lang="en-US" sz="1800" dirty="0">
                <a:solidFill>
                  <a:srgbClr val="000000"/>
                </a:solidFill>
              </a:rPr>
              <a:t> </a:t>
            </a:r>
            <a:r>
              <a:rPr lang="en-US" sz="1800" dirty="0" err="1">
                <a:solidFill>
                  <a:srgbClr val="000000"/>
                </a:solidFill>
              </a:rPr>
              <a:t>Penyedia</a:t>
            </a:r>
            <a:r>
              <a:rPr lang="en-US" sz="1800" dirty="0">
                <a:solidFill>
                  <a:srgbClr val="000000"/>
                </a:solidFill>
              </a:rPr>
              <a:t> </a:t>
            </a:r>
            <a:r>
              <a:rPr lang="en-US" sz="1800" dirty="0" err="1">
                <a:solidFill>
                  <a:srgbClr val="000000"/>
                </a:solidFill>
              </a:rPr>
              <a:t>Layanan</a:t>
            </a:r>
            <a:r>
              <a:rPr lang="en-US" sz="1800" dirty="0">
                <a:solidFill>
                  <a:srgbClr val="000000"/>
                </a:solidFill>
              </a:rPr>
              <a:t> TI</a:t>
            </a:r>
          </a:p>
          <a:p>
            <a:pPr marL="514350" indent="-514350">
              <a:lnSpc>
                <a:spcPts val="2400"/>
              </a:lnSpc>
              <a:spcBef>
                <a:spcPts val="0"/>
              </a:spcBef>
              <a:buFont typeface="+mj-lt"/>
              <a:buAutoNum type="arabicPeriod" startAt="11"/>
            </a:pPr>
            <a:r>
              <a:rPr lang="en-US" sz="1800" dirty="0" err="1">
                <a:solidFill>
                  <a:srgbClr val="000000"/>
                </a:solidFill>
              </a:rPr>
              <a:t>Prosedur</a:t>
            </a:r>
            <a:r>
              <a:rPr lang="en-US" sz="1800" dirty="0">
                <a:solidFill>
                  <a:srgbClr val="000000"/>
                </a:solidFill>
              </a:rPr>
              <a:t> </a:t>
            </a:r>
            <a:r>
              <a:rPr lang="en-US" sz="1800" dirty="0" err="1">
                <a:solidFill>
                  <a:srgbClr val="000000"/>
                </a:solidFill>
              </a:rPr>
              <a:t>Pengelolaan</a:t>
            </a:r>
            <a:r>
              <a:rPr lang="en-US" sz="1800" dirty="0">
                <a:solidFill>
                  <a:srgbClr val="000000"/>
                </a:solidFill>
              </a:rPr>
              <a:t> </a:t>
            </a:r>
            <a:r>
              <a:rPr lang="en-US" sz="1800" dirty="0" err="1">
                <a:solidFill>
                  <a:srgbClr val="000000"/>
                </a:solidFill>
              </a:rPr>
              <a:t>Gangguan</a:t>
            </a:r>
            <a:r>
              <a:rPr lang="en-US" sz="1800" dirty="0">
                <a:solidFill>
                  <a:srgbClr val="000000"/>
                </a:solidFill>
              </a:rPr>
              <a:t> </a:t>
            </a:r>
            <a:r>
              <a:rPr lang="en-US" sz="1800" dirty="0" err="1">
                <a:solidFill>
                  <a:srgbClr val="000000"/>
                </a:solidFill>
              </a:rPr>
              <a:t>Layanan</a:t>
            </a:r>
            <a:r>
              <a:rPr lang="en-US" sz="1800" dirty="0">
                <a:solidFill>
                  <a:srgbClr val="000000"/>
                </a:solidFill>
              </a:rPr>
              <a:t> TI</a:t>
            </a:r>
          </a:p>
          <a:p>
            <a:pPr marL="514350" indent="-514350">
              <a:lnSpc>
                <a:spcPts val="2400"/>
              </a:lnSpc>
              <a:spcBef>
                <a:spcPts val="0"/>
              </a:spcBef>
              <a:buFont typeface="+mj-lt"/>
              <a:buAutoNum type="arabicPeriod" startAt="11"/>
            </a:pPr>
            <a:r>
              <a:rPr lang="en-US" sz="1800" dirty="0" err="1">
                <a:solidFill>
                  <a:srgbClr val="000000"/>
                </a:solidFill>
              </a:rPr>
              <a:t>Prosedur</a:t>
            </a:r>
            <a:r>
              <a:rPr lang="en-US" sz="1800" dirty="0">
                <a:solidFill>
                  <a:srgbClr val="000000"/>
                </a:solidFill>
              </a:rPr>
              <a:t> </a:t>
            </a:r>
            <a:r>
              <a:rPr lang="en-US" sz="1800" dirty="0" err="1">
                <a:solidFill>
                  <a:srgbClr val="000000"/>
                </a:solidFill>
              </a:rPr>
              <a:t>Pengelolaan</a:t>
            </a:r>
            <a:r>
              <a:rPr lang="en-US" sz="1800" dirty="0">
                <a:solidFill>
                  <a:srgbClr val="000000"/>
                </a:solidFill>
              </a:rPr>
              <a:t> </a:t>
            </a:r>
            <a:r>
              <a:rPr lang="en-US" sz="1800" dirty="0" err="1">
                <a:solidFill>
                  <a:srgbClr val="000000"/>
                </a:solidFill>
              </a:rPr>
              <a:t>Pengamanan</a:t>
            </a:r>
            <a:r>
              <a:rPr lang="en-US" sz="1800" dirty="0">
                <a:solidFill>
                  <a:srgbClr val="000000"/>
                </a:solidFill>
              </a:rPr>
              <a:t> TI</a:t>
            </a:r>
          </a:p>
          <a:p>
            <a:pPr marL="514350" indent="-514350">
              <a:lnSpc>
                <a:spcPts val="2400"/>
              </a:lnSpc>
              <a:spcBef>
                <a:spcPts val="0"/>
              </a:spcBef>
              <a:buFont typeface="+mj-lt"/>
              <a:buAutoNum type="arabicPeriod" startAt="11"/>
            </a:pPr>
            <a:r>
              <a:rPr lang="en-US" sz="1800" dirty="0" err="1">
                <a:solidFill>
                  <a:srgbClr val="000000"/>
                </a:solidFill>
              </a:rPr>
              <a:t>Prosedur</a:t>
            </a:r>
            <a:r>
              <a:rPr lang="en-US" sz="1800" dirty="0">
                <a:solidFill>
                  <a:srgbClr val="000000"/>
                </a:solidFill>
              </a:rPr>
              <a:t> </a:t>
            </a:r>
            <a:r>
              <a:rPr lang="en-US" sz="1800" dirty="0" err="1">
                <a:solidFill>
                  <a:srgbClr val="000000"/>
                </a:solidFill>
              </a:rPr>
              <a:t>Pengelolaan</a:t>
            </a:r>
            <a:r>
              <a:rPr lang="en-US" sz="1800" dirty="0">
                <a:solidFill>
                  <a:srgbClr val="000000"/>
                </a:solidFill>
              </a:rPr>
              <a:t> </a:t>
            </a:r>
            <a:r>
              <a:rPr lang="en-US" sz="1800" dirty="0" err="1">
                <a:solidFill>
                  <a:srgbClr val="000000"/>
                </a:solidFill>
              </a:rPr>
              <a:t>Pemulihan</a:t>
            </a:r>
            <a:r>
              <a:rPr lang="en-US" sz="1800" dirty="0">
                <a:solidFill>
                  <a:srgbClr val="000000"/>
                </a:solidFill>
              </a:rPr>
              <a:t> </a:t>
            </a:r>
            <a:r>
              <a:rPr lang="en-US" sz="1800" dirty="0" err="1">
                <a:solidFill>
                  <a:srgbClr val="000000"/>
                </a:solidFill>
              </a:rPr>
              <a:t>Layanan</a:t>
            </a:r>
            <a:r>
              <a:rPr lang="en-US" sz="1800" dirty="0">
                <a:solidFill>
                  <a:srgbClr val="000000"/>
                </a:solidFill>
              </a:rPr>
              <a:t> TI </a:t>
            </a:r>
            <a:r>
              <a:rPr lang="en-US" sz="1800" dirty="0">
                <a:solidFill>
                  <a:srgbClr val="000000"/>
                </a:solidFill>
                <a:sym typeface="Wingdings"/>
              </a:rPr>
              <a:t> </a:t>
            </a:r>
            <a:r>
              <a:rPr lang="en-US" sz="1800" dirty="0" err="1">
                <a:solidFill>
                  <a:srgbClr val="000000"/>
                </a:solidFill>
                <a:sym typeface="Wingdings"/>
              </a:rPr>
              <a:t>prosedur</a:t>
            </a:r>
            <a:r>
              <a:rPr lang="en-US" sz="1800" dirty="0">
                <a:solidFill>
                  <a:srgbClr val="000000"/>
                </a:solidFill>
                <a:sym typeface="Wingdings"/>
              </a:rPr>
              <a:t> DRP </a:t>
            </a:r>
            <a:r>
              <a:rPr lang="en-US" sz="1800" dirty="0" err="1">
                <a:solidFill>
                  <a:srgbClr val="000000"/>
                </a:solidFill>
                <a:sym typeface="Wingdings"/>
              </a:rPr>
              <a:t>dan</a:t>
            </a:r>
            <a:r>
              <a:rPr lang="en-US" sz="1800" dirty="0">
                <a:solidFill>
                  <a:srgbClr val="000000"/>
                </a:solidFill>
                <a:sym typeface="Wingdings"/>
              </a:rPr>
              <a:t> </a:t>
            </a:r>
            <a:r>
              <a:rPr lang="en-US" sz="1800" dirty="0" err="1">
                <a:solidFill>
                  <a:srgbClr val="000000"/>
                </a:solidFill>
                <a:sym typeface="Wingdings"/>
              </a:rPr>
              <a:t>uji</a:t>
            </a:r>
            <a:r>
              <a:rPr lang="en-US" sz="1800" dirty="0">
                <a:solidFill>
                  <a:srgbClr val="000000"/>
                </a:solidFill>
                <a:sym typeface="Wingdings"/>
              </a:rPr>
              <a:t> DRP</a:t>
            </a:r>
            <a:endParaRPr lang="en-US" sz="1800" dirty="0">
              <a:solidFill>
                <a:srgbClr val="000000"/>
              </a:solidFill>
            </a:endParaRPr>
          </a:p>
          <a:p>
            <a:pPr marL="514350" indent="-514350">
              <a:lnSpc>
                <a:spcPts val="2400"/>
              </a:lnSpc>
              <a:spcBef>
                <a:spcPts val="0"/>
              </a:spcBef>
              <a:buFont typeface="+mj-lt"/>
              <a:buAutoNum type="arabicPeriod" startAt="11"/>
            </a:pPr>
            <a:r>
              <a:rPr lang="en-US" sz="1800" dirty="0" err="1">
                <a:solidFill>
                  <a:srgbClr val="000000"/>
                </a:solidFill>
              </a:rPr>
              <a:t>Prosedur</a:t>
            </a:r>
            <a:r>
              <a:rPr lang="en-US" sz="1800" dirty="0">
                <a:solidFill>
                  <a:srgbClr val="000000"/>
                </a:solidFill>
              </a:rPr>
              <a:t> </a:t>
            </a:r>
            <a:r>
              <a:rPr lang="en-US" sz="1800" dirty="0" err="1">
                <a:solidFill>
                  <a:srgbClr val="000000"/>
                </a:solidFill>
              </a:rPr>
              <a:t>Pengawasan</a:t>
            </a:r>
            <a:r>
              <a:rPr lang="en-US" sz="1800" dirty="0">
                <a:solidFill>
                  <a:srgbClr val="000000"/>
                </a:solidFill>
              </a:rPr>
              <a:t> </a:t>
            </a:r>
            <a:r>
              <a:rPr lang="en-US" sz="1800" dirty="0" err="1">
                <a:solidFill>
                  <a:srgbClr val="000000"/>
                </a:solidFill>
              </a:rPr>
              <a:t>dan</a:t>
            </a:r>
            <a:r>
              <a:rPr lang="en-US" sz="1800" dirty="0">
                <a:solidFill>
                  <a:srgbClr val="000000"/>
                </a:solidFill>
              </a:rPr>
              <a:t> </a:t>
            </a:r>
            <a:r>
              <a:rPr lang="en-US" sz="1800" dirty="0" err="1">
                <a:solidFill>
                  <a:srgbClr val="000000"/>
                </a:solidFill>
              </a:rPr>
              <a:t>Evaluasi</a:t>
            </a:r>
            <a:r>
              <a:rPr lang="en-US" sz="1800" dirty="0">
                <a:solidFill>
                  <a:srgbClr val="000000"/>
                </a:solidFill>
              </a:rPr>
              <a:t> </a:t>
            </a:r>
            <a:r>
              <a:rPr lang="en-US" sz="1800" dirty="0" err="1">
                <a:solidFill>
                  <a:srgbClr val="000000"/>
                </a:solidFill>
              </a:rPr>
              <a:t>Kinerja</a:t>
            </a:r>
            <a:r>
              <a:rPr lang="en-US" sz="1800" dirty="0">
                <a:solidFill>
                  <a:srgbClr val="000000"/>
                </a:solidFill>
              </a:rPr>
              <a:t> TI </a:t>
            </a:r>
            <a:r>
              <a:rPr lang="en-US" sz="1800" dirty="0">
                <a:solidFill>
                  <a:srgbClr val="000000"/>
                </a:solidFill>
                <a:sym typeface="Wingdings"/>
              </a:rPr>
              <a:t> Internal audit</a:t>
            </a:r>
            <a:endParaRPr lang="en-US" sz="1800" dirty="0">
              <a:solidFill>
                <a:srgbClr val="000000"/>
              </a:solidFill>
            </a:endParaRPr>
          </a:p>
          <a:p>
            <a:pPr marL="514350" indent="-514350">
              <a:lnSpc>
                <a:spcPts val="2400"/>
              </a:lnSpc>
              <a:spcBef>
                <a:spcPts val="0"/>
              </a:spcBef>
              <a:buFont typeface="+mj-lt"/>
              <a:buAutoNum type="arabicPeriod" startAt="11"/>
            </a:pPr>
            <a:r>
              <a:rPr lang="en-US" sz="1800" dirty="0" err="1">
                <a:solidFill>
                  <a:srgbClr val="000000"/>
                </a:solidFill>
              </a:rPr>
              <a:t>Pengawasan</a:t>
            </a:r>
            <a:r>
              <a:rPr lang="en-US" sz="1800" dirty="0">
                <a:solidFill>
                  <a:srgbClr val="000000"/>
                </a:solidFill>
              </a:rPr>
              <a:t> </a:t>
            </a:r>
            <a:r>
              <a:rPr lang="en-US" sz="1800" dirty="0" err="1">
                <a:solidFill>
                  <a:srgbClr val="000000"/>
                </a:solidFill>
              </a:rPr>
              <a:t>dan</a:t>
            </a:r>
            <a:r>
              <a:rPr lang="en-US" sz="1800" dirty="0">
                <a:solidFill>
                  <a:srgbClr val="000000"/>
                </a:solidFill>
              </a:rPr>
              <a:t> </a:t>
            </a:r>
            <a:r>
              <a:rPr lang="en-US" sz="1800" dirty="0" err="1">
                <a:solidFill>
                  <a:srgbClr val="000000"/>
                </a:solidFill>
              </a:rPr>
              <a:t>Evaluasi</a:t>
            </a:r>
            <a:r>
              <a:rPr lang="en-US" sz="1800" dirty="0">
                <a:solidFill>
                  <a:srgbClr val="000000"/>
                </a:solidFill>
              </a:rPr>
              <a:t> </a:t>
            </a:r>
            <a:r>
              <a:rPr lang="en-US" sz="1800" dirty="0" err="1">
                <a:solidFill>
                  <a:srgbClr val="000000"/>
                </a:solidFill>
              </a:rPr>
              <a:t>Pengendalian</a:t>
            </a:r>
            <a:r>
              <a:rPr lang="en-US" sz="1800" dirty="0">
                <a:solidFill>
                  <a:srgbClr val="000000"/>
                </a:solidFill>
              </a:rPr>
              <a:t> TI</a:t>
            </a:r>
          </a:p>
          <a:p>
            <a:pPr marL="514350" indent="-514350">
              <a:lnSpc>
                <a:spcPts val="2400"/>
              </a:lnSpc>
              <a:spcBef>
                <a:spcPts val="0"/>
              </a:spcBef>
              <a:buFont typeface="+mj-lt"/>
              <a:buAutoNum type="arabicPeriod" startAt="11"/>
            </a:pPr>
            <a:r>
              <a:rPr lang="en-US" sz="1800" dirty="0" err="1">
                <a:solidFill>
                  <a:srgbClr val="000000"/>
                </a:solidFill>
              </a:rPr>
              <a:t>Daftar</a:t>
            </a:r>
            <a:r>
              <a:rPr lang="en-US" sz="1800" dirty="0">
                <a:solidFill>
                  <a:srgbClr val="000000"/>
                </a:solidFill>
              </a:rPr>
              <a:t> </a:t>
            </a:r>
            <a:r>
              <a:rPr lang="en-US" sz="1800" dirty="0" err="1">
                <a:solidFill>
                  <a:srgbClr val="000000"/>
                </a:solidFill>
              </a:rPr>
              <a:t>Risiko</a:t>
            </a:r>
            <a:r>
              <a:rPr lang="en-US" sz="1800" dirty="0">
                <a:solidFill>
                  <a:srgbClr val="000000"/>
                </a:solidFill>
              </a:rPr>
              <a:t> TI</a:t>
            </a:r>
          </a:p>
          <a:p>
            <a:pPr>
              <a:lnSpc>
                <a:spcPts val="2400"/>
              </a:lnSpc>
              <a:spcBef>
                <a:spcPts val="0"/>
              </a:spcBef>
            </a:pPr>
            <a:endParaRPr lang="en-US" sz="1800" dirty="0">
              <a:solidFill>
                <a:srgbClr val="000000"/>
              </a:solidFill>
            </a:endParaRPr>
          </a:p>
        </p:txBody>
      </p:sp>
      <p:sp>
        <p:nvSpPr>
          <p:cNvPr id="2" name="TextBox 1"/>
          <p:cNvSpPr txBox="1"/>
          <p:nvPr/>
        </p:nvSpPr>
        <p:spPr>
          <a:xfrm>
            <a:off x="508000" y="1536700"/>
            <a:ext cx="5168900" cy="369332"/>
          </a:xfrm>
          <a:prstGeom prst="rect">
            <a:avLst/>
          </a:prstGeom>
        </p:spPr>
        <p:style>
          <a:lnRef idx="1">
            <a:schemeClr val="accent6"/>
          </a:lnRef>
          <a:fillRef idx="3">
            <a:schemeClr val="accent6"/>
          </a:fillRef>
          <a:effectRef idx="2">
            <a:schemeClr val="accent6"/>
          </a:effectRef>
          <a:fontRef idx="minor">
            <a:schemeClr val="lt1"/>
          </a:fontRef>
        </p:style>
        <p:txBody>
          <a:bodyPr wrap="square" rtlCol="0">
            <a:spAutoFit/>
          </a:bodyPr>
          <a:lstStyle/>
          <a:p>
            <a:pPr algn="ctr"/>
            <a:r>
              <a:rPr lang="en-US" b="1" i="1" dirty="0"/>
              <a:t>Drafting and Checking</a:t>
            </a:r>
          </a:p>
        </p:txBody>
      </p:sp>
      <p:sp>
        <p:nvSpPr>
          <p:cNvPr id="12" name="TextBox 11"/>
          <p:cNvSpPr txBox="1"/>
          <p:nvPr/>
        </p:nvSpPr>
        <p:spPr>
          <a:xfrm>
            <a:off x="5842000" y="1536700"/>
            <a:ext cx="6045200" cy="369332"/>
          </a:xfrm>
          <a:prstGeom prst="rect">
            <a:avLst/>
          </a:prstGeom>
        </p:spPr>
        <p:style>
          <a:lnRef idx="1">
            <a:schemeClr val="accent6"/>
          </a:lnRef>
          <a:fillRef idx="3">
            <a:schemeClr val="accent6"/>
          </a:fillRef>
          <a:effectRef idx="2">
            <a:schemeClr val="accent6"/>
          </a:effectRef>
          <a:fontRef idx="minor">
            <a:schemeClr val="lt1"/>
          </a:fontRef>
        </p:style>
        <p:txBody>
          <a:bodyPr wrap="square" rtlCol="0">
            <a:spAutoFit/>
          </a:bodyPr>
          <a:lstStyle/>
          <a:p>
            <a:pPr algn="ctr"/>
            <a:r>
              <a:rPr lang="en-US" b="1" i="1" dirty="0"/>
              <a:t>Drafting and Checking</a:t>
            </a:r>
          </a:p>
        </p:txBody>
      </p:sp>
    </p:spTree>
    <p:extLst>
      <p:ext uri="{BB962C8B-B14F-4D97-AF65-F5344CB8AC3E}">
        <p14:creationId xmlns:p14="http://schemas.microsoft.com/office/powerpoint/2010/main" val="2033902747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6" presetClass="emph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Scale>
                                      <p:cBhvr>
                                        <p:cTn id="6" dur="3500" fill="hold"/>
                                        <p:tgtEl>
                                          <p:spTgt spid="4"/>
                                        </p:tgtEl>
                                      </p:cBhvr>
                                      <p:by x="115000" y="115000"/>
                                    </p:animScale>
                                  </p:childTnLst>
                                </p:cTn>
                              </p:par>
                              <p:par>
                                <p:cTn id="7" presetID="10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9" dur="750"/>
                                        <p:tgtEl>
                                          <p:spTgt spid="5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0" presetID="10" presetClass="entr" presetSubtype="0" fill="hold" grpId="0" nodeType="withEffect">
                                  <p:stCondLst>
                                    <p:cond delay="300"/>
                                  </p:stCondLst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2" dur="750"/>
                                        <p:tgtEl>
                                          <p:spTgt spid="51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3" presetID="10" presetClass="entr" presetSubtype="0" fill="hold" grpId="0" nodeType="withEffect">
                                  <p:stCondLst>
                                    <p:cond delay="900"/>
                                  </p:stCondLst>
                                  <p:childTnLst>
                                    <p:set>
                                      <p:cBhvr>
                                        <p:cTn id="1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5" dur="750"/>
                                        <p:tgtEl>
                                          <p:spTgt spid="5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6" presetID="26" presetClass="emph" presetSubtype="0" repeatCount="indefinite" fill="hold" grpId="1" nodeType="withEffect">
                                  <p:stCondLst>
                                    <p:cond delay="200"/>
                                  </p:stCondLst>
                                  <p:childTnLst>
                                    <p:animEffect transition="out" filter="fade">
                                      <p:cBhvr>
                                        <p:cTn id="17" dur="500" tmFilter="0, 0; .2, .5; .8, .5; 1, 0"/>
                                        <p:tgtEl>
                                          <p:spTgt spid="50"/>
                                        </p:tgtEl>
                                      </p:cBhvr>
                                    </p:animEffect>
                                    <p:animScale>
                                      <p:cBhvr>
                                        <p:cTn id="18" dur="250" autoRev="1" fill="hold"/>
                                        <p:tgtEl>
                                          <p:spTgt spid="50"/>
                                        </p:tgtEl>
                                      </p:cBhvr>
                                      <p:by x="105000" y="105000"/>
                                    </p:animScale>
                                  </p:childTnLst>
                                </p:cTn>
                              </p:par>
                              <p:par>
                                <p:cTn id="19" presetID="26" presetClass="emph" presetSubtype="0" repeatCount="indefinite" fill="hold" grpId="1" nodeType="withEffect">
                                  <p:stCondLst>
                                    <p:cond delay="500"/>
                                  </p:stCondLst>
                                  <p:childTnLst>
                                    <p:animEffect transition="out" filter="fade">
                                      <p:cBhvr>
                                        <p:cTn id="20" dur="500" tmFilter="0, 0; .2, .5; .8, .5; 1, 0"/>
                                        <p:tgtEl>
                                          <p:spTgt spid="51"/>
                                        </p:tgtEl>
                                      </p:cBhvr>
                                    </p:animEffect>
                                    <p:animScale>
                                      <p:cBhvr>
                                        <p:cTn id="21" dur="250" autoRev="1" fill="hold"/>
                                        <p:tgtEl>
                                          <p:spTgt spid="51"/>
                                        </p:tgtEl>
                                      </p:cBhvr>
                                      <p:by x="105000" y="105000"/>
                                    </p:animScale>
                                  </p:childTnLst>
                                </p:cTn>
                              </p:par>
                              <p:par>
                                <p:cTn id="22" presetID="26" presetClass="emph" presetSubtype="0" repeatCount="indefinite" fill="hold" grpId="1" nodeType="withEffect">
                                  <p:stCondLst>
                                    <p:cond delay="800"/>
                                  </p:stCondLst>
                                  <p:childTnLst>
                                    <p:animEffect transition="out" filter="fade">
                                      <p:cBhvr>
                                        <p:cTn id="23" dur="500" tmFilter="0, 0; .2, .5; .8, .5; 1, 0"/>
                                        <p:tgtEl>
                                          <p:spTgt spid="52"/>
                                        </p:tgtEl>
                                      </p:cBhvr>
                                    </p:animEffect>
                                    <p:animScale>
                                      <p:cBhvr>
                                        <p:cTn id="24" dur="250" autoRev="1" fill="hold"/>
                                        <p:tgtEl>
                                          <p:spTgt spid="52"/>
                                        </p:tgtEl>
                                      </p:cBhvr>
                                      <p:by x="105000" y="105000"/>
                                    </p:animScale>
                                  </p:childTnLst>
                                </p:cTn>
                              </p:par>
                              <p:par>
                                <p:cTn id="25" presetID="2" presetClass="entr" presetSubtype="8" decel="10000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27" dur="750" fill="hold"/>
                                        <p:tgtEl>
                                          <p:spTgt spid="49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8" dur="750" fill="hold"/>
                                        <p:tgtEl>
                                          <p:spTgt spid="49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49" grpId="0"/>
      <p:bldP spid="50" grpId="0" animBg="1"/>
      <p:bldP spid="50" grpId="1" animBg="1"/>
      <p:bldP spid="51" grpId="0" animBg="1"/>
      <p:bldP spid="51" grpId="1" animBg="1"/>
      <p:bldP spid="52" grpId="0" animBg="1"/>
      <p:bldP spid="52" grpId="1" animBg="1"/>
    </p:bldLst>
  </p:timing>
</p:sld>
</file>

<file path=ppt/slides/slide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pSp>
        <p:nvGrpSpPr>
          <p:cNvPr id="21" name="Group 20"/>
          <p:cNvGrpSpPr/>
          <p:nvPr/>
        </p:nvGrpSpPr>
        <p:grpSpPr>
          <a:xfrm flipH="1">
            <a:off x="7071603" y="3660876"/>
            <a:ext cx="4240212" cy="2327568"/>
            <a:chOff x="3062288" y="1763713"/>
            <a:chExt cx="6067425" cy="3330575"/>
          </a:xfrm>
        </p:grpSpPr>
        <p:sp>
          <p:nvSpPr>
            <p:cNvPr id="7" name="AutoShape 3"/>
            <p:cNvSpPr>
              <a:spLocks noChangeAspect="1" noChangeArrowheads="1" noTextEdit="1"/>
            </p:cNvSpPr>
            <p:nvPr/>
          </p:nvSpPr>
          <p:spPr bwMode="auto">
            <a:xfrm>
              <a:off x="3062288" y="1763713"/>
              <a:ext cx="6067425" cy="3330575"/>
            </a:xfrm>
            <a:prstGeom prst="rect">
              <a:avLst/>
            </a:prstGeom>
            <a:noFill/>
            <a:ln>
              <a:noFill/>
            </a:ln>
            <a:extLst>
              <a:ext uri="{909E8E84-426E-40dd-AFC4-6F175D3DCCD1}">
                <a14:hiddenFill xmlns="" xmlns:a14="http://schemas.microsoft.com/office/drawing/2010/main">
                  <a:solidFill>
                    <a:srgbClr val="FFFFFF"/>
                  </a:solidFill>
                </a14:hiddenFill>
              </a:ext>
              <a:ext uri="{91240B29-F687-4f45-9708-019B960494DF}">
                <a14:hiddenLine xmlns="" xmlns:a14="http://schemas.microsoft.com/office/drawing/2010/main" w="9525">
                  <a:solidFill>
                    <a:srgbClr val="000000"/>
                  </a:solidFill>
                  <a:miter lim="800000"/>
                  <a:headEnd/>
                  <a:tailEnd/>
                </a14:hiddenLine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en-AU"/>
            </a:p>
          </p:txBody>
        </p:sp>
        <p:sp>
          <p:nvSpPr>
            <p:cNvPr id="8" name="Freeform 5"/>
            <p:cNvSpPr>
              <a:spLocks/>
            </p:cNvSpPr>
            <p:nvPr/>
          </p:nvSpPr>
          <p:spPr bwMode="auto">
            <a:xfrm>
              <a:off x="3843338" y="1763713"/>
              <a:ext cx="1933575" cy="2651125"/>
            </a:xfrm>
            <a:custGeom>
              <a:avLst/>
              <a:gdLst>
                <a:gd name="T0" fmla="*/ 0 w 1218"/>
                <a:gd name="T1" fmla="*/ 1670 h 1670"/>
                <a:gd name="T2" fmla="*/ 1218 w 1218"/>
                <a:gd name="T3" fmla="*/ 1196 h 1670"/>
                <a:gd name="T4" fmla="*/ 1218 w 1218"/>
                <a:gd name="T5" fmla="*/ 0 h 1670"/>
                <a:gd name="T6" fmla="*/ 0 w 1218"/>
                <a:gd name="T7" fmla="*/ 296 h 1670"/>
                <a:gd name="T8" fmla="*/ 0 w 1218"/>
                <a:gd name="T9" fmla="*/ 1670 h 1670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</a:cxnLst>
              <a:rect l="0" t="0" r="r" b="b"/>
              <a:pathLst>
                <a:path w="1218" h="1670">
                  <a:moveTo>
                    <a:pt x="0" y="1670"/>
                  </a:moveTo>
                  <a:lnTo>
                    <a:pt x="1218" y="1196"/>
                  </a:lnTo>
                  <a:lnTo>
                    <a:pt x="1218" y="0"/>
                  </a:lnTo>
                  <a:lnTo>
                    <a:pt x="0" y="296"/>
                  </a:lnTo>
                  <a:lnTo>
                    <a:pt x="0" y="1670"/>
                  </a:lnTo>
                  <a:close/>
                </a:path>
              </a:pathLst>
            </a:custGeom>
            <a:solidFill>
              <a:srgbClr val="764E2A"/>
            </a:solidFill>
            <a:ln>
              <a:noFill/>
            </a:ln>
            <a:extLst>
              <a:ext uri="{91240B29-F687-4f45-9708-019B960494DF}">
                <a14:hiddenLine xmlns=""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en-AU"/>
            </a:p>
          </p:txBody>
        </p:sp>
        <p:sp>
          <p:nvSpPr>
            <p:cNvPr id="9" name="Freeform 6"/>
            <p:cNvSpPr>
              <a:spLocks/>
            </p:cNvSpPr>
            <p:nvPr/>
          </p:nvSpPr>
          <p:spPr bwMode="auto">
            <a:xfrm>
              <a:off x="5776913" y="1763713"/>
              <a:ext cx="2822575" cy="2863850"/>
            </a:xfrm>
            <a:custGeom>
              <a:avLst/>
              <a:gdLst>
                <a:gd name="T0" fmla="*/ 0 w 1778"/>
                <a:gd name="T1" fmla="*/ 0 h 1804"/>
                <a:gd name="T2" fmla="*/ 1778 w 1778"/>
                <a:gd name="T3" fmla="*/ 428 h 1804"/>
                <a:gd name="T4" fmla="*/ 1778 w 1778"/>
                <a:gd name="T5" fmla="*/ 1804 h 1804"/>
                <a:gd name="T6" fmla="*/ 0 w 1778"/>
                <a:gd name="T7" fmla="*/ 1196 h 1804"/>
                <a:gd name="T8" fmla="*/ 0 w 1778"/>
                <a:gd name="T9" fmla="*/ 0 h 1804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</a:cxnLst>
              <a:rect l="0" t="0" r="r" b="b"/>
              <a:pathLst>
                <a:path w="1778" h="1804">
                  <a:moveTo>
                    <a:pt x="0" y="0"/>
                  </a:moveTo>
                  <a:lnTo>
                    <a:pt x="1778" y="428"/>
                  </a:lnTo>
                  <a:lnTo>
                    <a:pt x="1778" y="1804"/>
                  </a:lnTo>
                  <a:lnTo>
                    <a:pt x="0" y="1196"/>
                  </a:lnTo>
                  <a:lnTo>
                    <a:pt x="0" y="0"/>
                  </a:lnTo>
                  <a:close/>
                </a:path>
              </a:pathLst>
            </a:custGeom>
            <a:solidFill>
              <a:srgbClr val="8B5F3D"/>
            </a:solidFill>
            <a:ln>
              <a:noFill/>
            </a:ln>
            <a:extLst>
              <a:ext uri="{91240B29-F687-4f45-9708-019B960494DF}">
                <a14:hiddenLine xmlns=""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en-AU"/>
            </a:p>
          </p:txBody>
        </p:sp>
        <p:sp>
          <p:nvSpPr>
            <p:cNvPr id="14" name="Freeform 11"/>
            <p:cNvSpPr>
              <a:spLocks/>
            </p:cNvSpPr>
            <p:nvPr/>
          </p:nvSpPr>
          <p:spPr bwMode="auto">
            <a:xfrm>
              <a:off x="6665913" y="2443163"/>
              <a:ext cx="1933575" cy="2651125"/>
            </a:xfrm>
            <a:custGeom>
              <a:avLst/>
              <a:gdLst>
                <a:gd name="T0" fmla="*/ 0 w 1218"/>
                <a:gd name="T1" fmla="*/ 1670 h 1670"/>
                <a:gd name="T2" fmla="*/ 1218 w 1218"/>
                <a:gd name="T3" fmla="*/ 1376 h 1670"/>
                <a:gd name="T4" fmla="*/ 1218 w 1218"/>
                <a:gd name="T5" fmla="*/ 0 h 1670"/>
                <a:gd name="T6" fmla="*/ 0 w 1218"/>
                <a:gd name="T7" fmla="*/ 294 h 1670"/>
                <a:gd name="T8" fmla="*/ 0 w 1218"/>
                <a:gd name="T9" fmla="*/ 1670 h 1670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</a:cxnLst>
              <a:rect l="0" t="0" r="r" b="b"/>
              <a:pathLst>
                <a:path w="1218" h="1670">
                  <a:moveTo>
                    <a:pt x="0" y="1670"/>
                  </a:moveTo>
                  <a:lnTo>
                    <a:pt x="1218" y="1376"/>
                  </a:lnTo>
                  <a:lnTo>
                    <a:pt x="1218" y="0"/>
                  </a:lnTo>
                  <a:lnTo>
                    <a:pt x="0" y="294"/>
                  </a:lnTo>
                  <a:lnTo>
                    <a:pt x="0" y="1670"/>
                  </a:lnTo>
                  <a:close/>
                </a:path>
              </a:pathLst>
            </a:custGeom>
            <a:solidFill>
              <a:srgbClr val="8B5F3D"/>
            </a:solidFill>
            <a:ln>
              <a:noFill/>
            </a:ln>
            <a:extLst>
              <a:ext uri="{91240B29-F687-4f45-9708-019B960494DF}">
                <a14:hiddenLine xmlns=""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en-AU"/>
            </a:p>
          </p:txBody>
        </p:sp>
        <p:sp>
          <p:nvSpPr>
            <p:cNvPr id="15" name="Freeform 12"/>
            <p:cNvSpPr>
              <a:spLocks/>
            </p:cNvSpPr>
            <p:nvPr/>
          </p:nvSpPr>
          <p:spPr bwMode="auto">
            <a:xfrm>
              <a:off x="6811963" y="2852738"/>
              <a:ext cx="1679575" cy="2032000"/>
            </a:xfrm>
            <a:custGeom>
              <a:avLst/>
              <a:gdLst>
                <a:gd name="T0" fmla="*/ 22 w 1058"/>
                <a:gd name="T1" fmla="*/ 218 h 1280"/>
                <a:gd name="T2" fmla="*/ 0 w 1058"/>
                <a:gd name="T3" fmla="*/ 1280 h 1280"/>
                <a:gd name="T4" fmla="*/ 1058 w 1058"/>
                <a:gd name="T5" fmla="*/ 1040 h 1280"/>
                <a:gd name="T6" fmla="*/ 996 w 1058"/>
                <a:gd name="T7" fmla="*/ 0 h 1280"/>
                <a:gd name="T8" fmla="*/ 22 w 1058"/>
                <a:gd name="T9" fmla="*/ 218 h 1280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</a:cxnLst>
              <a:rect l="0" t="0" r="r" b="b"/>
              <a:pathLst>
                <a:path w="1058" h="1280">
                  <a:moveTo>
                    <a:pt x="22" y="218"/>
                  </a:moveTo>
                  <a:lnTo>
                    <a:pt x="0" y="1280"/>
                  </a:lnTo>
                  <a:lnTo>
                    <a:pt x="1058" y="1040"/>
                  </a:lnTo>
                  <a:lnTo>
                    <a:pt x="996" y="0"/>
                  </a:lnTo>
                  <a:lnTo>
                    <a:pt x="22" y="218"/>
                  </a:lnTo>
                  <a:close/>
                </a:path>
              </a:pathLst>
            </a:custGeom>
            <a:solidFill>
              <a:srgbClr val="F37E20"/>
            </a:solidFill>
            <a:ln>
              <a:noFill/>
            </a:ln>
            <a:extLst>
              <a:ext uri="{91240B29-F687-4f45-9708-019B960494DF}">
                <a14:hiddenLine xmlns=""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en-AU"/>
            </a:p>
          </p:txBody>
        </p:sp>
        <p:sp>
          <p:nvSpPr>
            <p:cNvPr id="17" name="Freeform 14"/>
            <p:cNvSpPr>
              <a:spLocks/>
            </p:cNvSpPr>
            <p:nvPr/>
          </p:nvSpPr>
          <p:spPr bwMode="auto">
            <a:xfrm>
              <a:off x="6665913" y="2443163"/>
              <a:ext cx="2463800" cy="1682750"/>
            </a:xfrm>
            <a:custGeom>
              <a:avLst/>
              <a:gdLst>
                <a:gd name="T0" fmla="*/ 0 w 1552"/>
                <a:gd name="T1" fmla="*/ 294 h 1060"/>
                <a:gd name="T2" fmla="*/ 440 w 1552"/>
                <a:gd name="T3" fmla="*/ 1060 h 1060"/>
                <a:gd name="T4" fmla="*/ 1552 w 1552"/>
                <a:gd name="T5" fmla="*/ 720 h 1060"/>
                <a:gd name="T6" fmla="*/ 1218 w 1552"/>
                <a:gd name="T7" fmla="*/ 0 h 1060"/>
                <a:gd name="T8" fmla="*/ 0 w 1552"/>
                <a:gd name="T9" fmla="*/ 294 h 1060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</a:cxnLst>
              <a:rect l="0" t="0" r="r" b="b"/>
              <a:pathLst>
                <a:path w="1552" h="1060">
                  <a:moveTo>
                    <a:pt x="0" y="294"/>
                  </a:moveTo>
                  <a:lnTo>
                    <a:pt x="440" y="1060"/>
                  </a:lnTo>
                  <a:lnTo>
                    <a:pt x="1552" y="720"/>
                  </a:lnTo>
                  <a:lnTo>
                    <a:pt x="1218" y="0"/>
                  </a:lnTo>
                  <a:lnTo>
                    <a:pt x="0" y="294"/>
                  </a:lnTo>
                  <a:close/>
                </a:path>
              </a:pathLst>
            </a:custGeom>
            <a:solidFill>
              <a:srgbClr val="C3996C"/>
            </a:solidFill>
            <a:ln>
              <a:noFill/>
            </a:ln>
            <a:extLst>
              <a:ext uri="{91240B29-F687-4f45-9708-019B960494DF}">
                <a14:hiddenLine xmlns=""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en-AU"/>
            </a:p>
          </p:txBody>
        </p:sp>
        <p:sp>
          <p:nvSpPr>
            <p:cNvPr id="18" name="Freeform 9"/>
            <p:cNvSpPr>
              <a:spLocks/>
            </p:cNvSpPr>
            <p:nvPr/>
          </p:nvSpPr>
          <p:spPr bwMode="auto">
            <a:xfrm>
              <a:off x="3843338" y="2252663"/>
              <a:ext cx="2822575" cy="2841625"/>
            </a:xfrm>
            <a:custGeom>
              <a:avLst/>
              <a:gdLst>
                <a:gd name="T0" fmla="*/ 1778 w 1778"/>
                <a:gd name="T1" fmla="*/ 1790 h 1790"/>
                <a:gd name="T2" fmla="*/ 0 w 1778"/>
                <a:gd name="T3" fmla="*/ 1376 h 1790"/>
                <a:gd name="T4" fmla="*/ 0 w 1778"/>
                <a:gd name="T5" fmla="*/ 0 h 1790"/>
                <a:gd name="T6" fmla="*/ 1778 w 1778"/>
                <a:gd name="T7" fmla="*/ 414 h 1790"/>
                <a:gd name="T8" fmla="*/ 1778 w 1778"/>
                <a:gd name="T9" fmla="*/ 1790 h 1790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</a:cxnLst>
              <a:rect l="0" t="0" r="r" b="b"/>
              <a:pathLst>
                <a:path w="1778" h="1790">
                  <a:moveTo>
                    <a:pt x="1778" y="1790"/>
                  </a:moveTo>
                  <a:lnTo>
                    <a:pt x="0" y="1376"/>
                  </a:lnTo>
                  <a:lnTo>
                    <a:pt x="0" y="0"/>
                  </a:lnTo>
                  <a:lnTo>
                    <a:pt x="1778" y="414"/>
                  </a:lnTo>
                  <a:lnTo>
                    <a:pt x="1778" y="1790"/>
                  </a:lnTo>
                  <a:close/>
                </a:path>
              </a:pathLst>
            </a:custGeom>
            <a:solidFill>
              <a:srgbClr val="A97D51"/>
            </a:solidFill>
            <a:ln>
              <a:noFill/>
            </a:ln>
            <a:extLst>
              <a:ext uri="{91240B29-F687-4f45-9708-019B960494DF}">
                <a14:hiddenLine xmlns=""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en-AU"/>
            </a:p>
          </p:txBody>
        </p:sp>
        <p:sp>
          <p:nvSpPr>
            <p:cNvPr id="19" name="Freeform 10"/>
            <p:cNvSpPr>
              <a:spLocks/>
            </p:cNvSpPr>
            <p:nvPr/>
          </p:nvSpPr>
          <p:spPr bwMode="auto">
            <a:xfrm>
              <a:off x="4021138" y="2563813"/>
              <a:ext cx="2447925" cy="2320925"/>
            </a:xfrm>
            <a:custGeom>
              <a:avLst/>
              <a:gdLst>
                <a:gd name="T0" fmla="*/ 0 w 1542"/>
                <a:gd name="T1" fmla="*/ 1114 h 1462"/>
                <a:gd name="T2" fmla="*/ 1502 w 1542"/>
                <a:gd name="T3" fmla="*/ 1462 h 1462"/>
                <a:gd name="T4" fmla="*/ 1542 w 1542"/>
                <a:gd name="T5" fmla="*/ 352 h 1462"/>
                <a:gd name="T6" fmla="*/ 0 w 1542"/>
                <a:gd name="T7" fmla="*/ 0 h 1462"/>
                <a:gd name="T8" fmla="*/ 0 w 1542"/>
                <a:gd name="T9" fmla="*/ 1114 h 1462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</a:cxnLst>
              <a:rect l="0" t="0" r="r" b="b"/>
              <a:pathLst>
                <a:path w="1542" h="1462">
                  <a:moveTo>
                    <a:pt x="0" y="1114"/>
                  </a:moveTo>
                  <a:lnTo>
                    <a:pt x="1502" y="1462"/>
                  </a:lnTo>
                  <a:lnTo>
                    <a:pt x="1542" y="352"/>
                  </a:lnTo>
                  <a:lnTo>
                    <a:pt x="0" y="0"/>
                  </a:lnTo>
                  <a:lnTo>
                    <a:pt x="0" y="1114"/>
                  </a:lnTo>
                  <a:close/>
                </a:path>
              </a:pathLst>
            </a:custGeom>
            <a:solidFill>
              <a:srgbClr val="F37E20"/>
            </a:solidFill>
            <a:ln>
              <a:noFill/>
            </a:ln>
            <a:extLst>
              <a:ext uri="{91240B29-F687-4f45-9708-019B960494DF}">
                <a14:hiddenLine xmlns=""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en-AU"/>
            </a:p>
          </p:txBody>
        </p:sp>
        <p:sp>
          <p:nvSpPr>
            <p:cNvPr id="20" name="Freeform 13"/>
            <p:cNvSpPr>
              <a:spLocks/>
            </p:cNvSpPr>
            <p:nvPr/>
          </p:nvSpPr>
          <p:spPr bwMode="auto">
            <a:xfrm>
              <a:off x="3062288" y="2252663"/>
              <a:ext cx="3603625" cy="1873250"/>
            </a:xfrm>
            <a:custGeom>
              <a:avLst/>
              <a:gdLst>
                <a:gd name="T0" fmla="*/ 2270 w 2270"/>
                <a:gd name="T1" fmla="*/ 414 h 1180"/>
                <a:gd name="T2" fmla="*/ 1840 w 2270"/>
                <a:gd name="T3" fmla="*/ 1180 h 1180"/>
                <a:gd name="T4" fmla="*/ 0 w 2270"/>
                <a:gd name="T5" fmla="*/ 730 h 1180"/>
                <a:gd name="T6" fmla="*/ 492 w 2270"/>
                <a:gd name="T7" fmla="*/ 0 h 1180"/>
                <a:gd name="T8" fmla="*/ 2270 w 2270"/>
                <a:gd name="T9" fmla="*/ 414 h 1180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</a:cxnLst>
              <a:rect l="0" t="0" r="r" b="b"/>
              <a:pathLst>
                <a:path w="2270" h="1180">
                  <a:moveTo>
                    <a:pt x="2270" y="414"/>
                  </a:moveTo>
                  <a:lnTo>
                    <a:pt x="1840" y="1180"/>
                  </a:lnTo>
                  <a:lnTo>
                    <a:pt x="0" y="730"/>
                  </a:lnTo>
                  <a:lnTo>
                    <a:pt x="492" y="0"/>
                  </a:lnTo>
                  <a:lnTo>
                    <a:pt x="2270" y="414"/>
                  </a:lnTo>
                  <a:close/>
                </a:path>
              </a:pathLst>
            </a:custGeom>
            <a:solidFill>
              <a:srgbClr val="C3996C"/>
            </a:solidFill>
            <a:ln>
              <a:noFill/>
            </a:ln>
            <a:extLst>
              <a:ext uri="{91240B29-F687-4f45-9708-019B960494DF}">
                <a14:hiddenLine xmlns=""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en-AU"/>
            </a:p>
          </p:txBody>
        </p:sp>
      </p:grpSp>
      <p:grpSp>
        <p:nvGrpSpPr>
          <p:cNvPr id="13" name="Group 12"/>
          <p:cNvGrpSpPr/>
          <p:nvPr/>
        </p:nvGrpSpPr>
        <p:grpSpPr>
          <a:xfrm>
            <a:off x="8692792" y="3064054"/>
            <a:ext cx="1231470" cy="1231468"/>
            <a:chOff x="1638428" y="2513418"/>
            <a:chExt cx="791681" cy="791680"/>
          </a:xfrm>
        </p:grpSpPr>
        <p:sp>
          <p:nvSpPr>
            <p:cNvPr id="60" name="Freeform 59"/>
            <p:cNvSpPr>
              <a:spLocks/>
            </p:cNvSpPr>
            <p:nvPr/>
          </p:nvSpPr>
          <p:spPr bwMode="auto">
            <a:xfrm>
              <a:off x="1638428" y="2513418"/>
              <a:ext cx="791681" cy="791680"/>
            </a:xfrm>
            <a:custGeom>
              <a:avLst/>
              <a:gdLst>
                <a:gd name="T0" fmla="*/ 372 w 452"/>
                <a:gd name="T1" fmla="*/ 372 h 452"/>
                <a:gd name="T2" fmla="*/ 80 w 452"/>
                <a:gd name="T3" fmla="*/ 372 h 452"/>
                <a:gd name="T4" fmla="*/ 80 w 452"/>
                <a:gd name="T5" fmla="*/ 81 h 452"/>
                <a:gd name="T6" fmla="*/ 372 w 452"/>
                <a:gd name="T7" fmla="*/ 81 h 452"/>
                <a:gd name="T8" fmla="*/ 372 w 452"/>
                <a:gd name="T9" fmla="*/ 372 h 452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</a:cxnLst>
              <a:rect l="0" t="0" r="r" b="b"/>
              <a:pathLst>
                <a:path w="452" h="452">
                  <a:moveTo>
                    <a:pt x="372" y="372"/>
                  </a:moveTo>
                  <a:cubicBezTo>
                    <a:pt x="291" y="452"/>
                    <a:pt x="161" y="452"/>
                    <a:pt x="80" y="372"/>
                  </a:cubicBezTo>
                  <a:cubicBezTo>
                    <a:pt x="0" y="291"/>
                    <a:pt x="0" y="161"/>
                    <a:pt x="80" y="81"/>
                  </a:cubicBezTo>
                  <a:cubicBezTo>
                    <a:pt x="161" y="0"/>
                    <a:pt x="291" y="0"/>
                    <a:pt x="372" y="81"/>
                  </a:cubicBezTo>
                  <a:cubicBezTo>
                    <a:pt x="452" y="161"/>
                    <a:pt x="452" y="291"/>
                    <a:pt x="372" y="372"/>
                  </a:cubicBezTo>
                  <a:close/>
                </a:path>
              </a:pathLst>
            </a:custGeom>
            <a:solidFill>
              <a:schemeClr val="accent2"/>
            </a:solidFill>
            <a:ln>
              <a:noFill/>
            </a:ln>
            <a:extLst/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en-GB"/>
            </a:p>
          </p:txBody>
        </p:sp>
        <p:sp>
          <p:nvSpPr>
            <p:cNvPr id="61" name="Freeform 60"/>
            <p:cNvSpPr>
              <a:spLocks noEditPoints="1"/>
            </p:cNvSpPr>
            <p:nvPr/>
          </p:nvSpPr>
          <p:spPr bwMode="auto">
            <a:xfrm>
              <a:off x="1909534" y="2733160"/>
              <a:ext cx="249468" cy="345530"/>
            </a:xfrm>
            <a:custGeom>
              <a:avLst/>
              <a:gdLst>
                <a:gd name="T0" fmla="*/ 62 w 81"/>
                <a:gd name="T1" fmla="*/ 37 h 112"/>
                <a:gd name="T2" fmla="*/ 74 w 81"/>
                <a:gd name="T3" fmla="*/ 36 h 112"/>
                <a:gd name="T4" fmla="*/ 69 w 81"/>
                <a:gd name="T5" fmla="*/ 43 h 112"/>
                <a:gd name="T6" fmla="*/ 69 w 81"/>
                <a:gd name="T7" fmla="*/ 100 h 112"/>
                <a:gd name="T8" fmla="*/ 12 w 81"/>
                <a:gd name="T9" fmla="*/ 100 h 112"/>
                <a:gd name="T10" fmla="*/ 12 w 81"/>
                <a:gd name="T11" fmla="*/ 43 h 112"/>
                <a:gd name="T12" fmla="*/ 36 w 81"/>
                <a:gd name="T13" fmla="*/ 27 h 112"/>
                <a:gd name="T14" fmla="*/ 29 w 81"/>
                <a:gd name="T15" fmla="*/ 21 h 112"/>
                <a:gd name="T16" fmla="*/ 22 w 81"/>
                <a:gd name="T17" fmla="*/ 12 h 112"/>
                <a:gd name="T18" fmla="*/ 41 w 81"/>
                <a:gd name="T19" fmla="*/ 0 h 112"/>
                <a:gd name="T20" fmla="*/ 59 w 81"/>
                <a:gd name="T21" fmla="*/ 12 h 112"/>
                <a:gd name="T22" fmla="*/ 52 w 81"/>
                <a:gd name="T23" fmla="*/ 21 h 112"/>
                <a:gd name="T24" fmla="*/ 45 w 81"/>
                <a:gd name="T25" fmla="*/ 27 h 112"/>
                <a:gd name="T26" fmla="*/ 29 w 81"/>
                <a:gd name="T27" fmla="*/ 15 h 112"/>
                <a:gd name="T28" fmla="*/ 52 w 81"/>
                <a:gd name="T29" fmla="*/ 14 h 112"/>
                <a:gd name="T30" fmla="*/ 53 w 81"/>
                <a:gd name="T31" fmla="*/ 12 h 112"/>
                <a:gd name="T32" fmla="*/ 41 w 81"/>
                <a:gd name="T33" fmla="*/ 5 h 112"/>
                <a:gd name="T34" fmla="*/ 28 w 81"/>
                <a:gd name="T35" fmla="*/ 12 h 112"/>
                <a:gd name="T36" fmla="*/ 20 w 81"/>
                <a:gd name="T37" fmla="*/ 53 h 112"/>
                <a:gd name="T38" fmla="*/ 27 w 81"/>
                <a:gd name="T39" fmla="*/ 56 h 112"/>
                <a:gd name="T40" fmla="*/ 20 w 81"/>
                <a:gd name="T41" fmla="*/ 53 h 112"/>
                <a:gd name="T42" fmla="*/ 27 w 81"/>
                <a:gd name="T43" fmla="*/ 87 h 112"/>
                <a:gd name="T44" fmla="*/ 20 w 81"/>
                <a:gd name="T45" fmla="*/ 90 h 112"/>
                <a:gd name="T46" fmla="*/ 61 w 81"/>
                <a:gd name="T47" fmla="*/ 90 h 112"/>
                <a:gd name="T48" fmla="*/ 54 w 81"/>
                <a:gd name="T49" fmla="*/ 87 h 112"/>
                <a:gd name="T50" fmla="*/ 61 w 81"/>
                <a:gd name="T51" fmla="*/ 90 h 112"/>
                <a:gd name="T52" fmla="*/ 61 w 81"/>
                <a:gd name="T53" fmla="*/ 70 h 112"/>
                <a:gd name="T54" fmla="*/ 68 w 81"/>
                <a:gd name="T55" fmla="*/ 73 h 112"/>
                <a:gd name="T56" fmla="*/ 42 w 81"/>
                <a:gd name="T57" fmla="*/ 99 h 112"/>
                <a:gd name="T58" fmla="*/ 39 w 81"/>
                <a:gd name="T59" fmla="*/ 92 h 112"/>
                <a:gd name="T60" fmla="*/ 42 w 81"/>
                <a:gd name="T61" fmla="*/ 99 h 112"/>
                <a:gd name="T62" fmla="*/ 20 w 81"/>
                <a:gd name="T63" fmla="*/ 73 h 112"/>
                <a:gd name="T64" fmla="*/ 13 w 81"/>
                <a:gd name="T65" fmla="*/ 70 h 112"/>
                <a:gd name="T66" fmla="*/ 39 w 81"/>
                <a:gd name="T67" fmla="*/ 44 h 112"/>
                <a:gd name="T68" fmla="*/ 42 w 81"/>
                <a:gd name="T69" fmla="*/ 51 h 112"/>
                <a:gd name="T70" fmla="*/ 39 w 81"/>
                <a:gd name="T71" fmla="*/ 44 h 112"/>
                <a:gd name="T72" fmla="*/ 45 w 81"/>
                <a:gd name="T73" fmla="*/ 68 h 112"/>
                <a:gd name="T74" fmla="*/ 54 w 81"/>
                <a:gd name="T75" fmla="*/ 49 h 112"/>
                <a:gd name="T76" fmla="*/ 38 w 81"/>
                <a:gd name="T77" fmla="*/ 67 h 112"/>
                <a:gd name="T78" fmla="*/ 43 w 81"/>
                <a:gd name="T79" fmla="*/ 78 h 112"/>
                <a:gd name="T80" fmla="*/ 58 w 81"/>
                <a:gd name="T81" fmla="*/ 82 h 112"/>
                <a:gd name="T82" fmla="*/ 46 w 81"/>
                <a:gd name="T83" fmla="*/ 73 h 112"/>
                <a:gd name="T84" fmla="*/ 61 w 81"/>
                <a:gd name="T85" fmla="*/ 51 h 112"/>
                <a:gd name="T86" fmla="*/ 20 w 81"/>
                <a:gd name="T87" fmla="*/ 51 h 112"/>
                <a:gd name="T88" fmla="*/ 20 w 81"/>
                <a:gd name="T89" fmla="*/ 92 h 112"/>
                <a:gd name="T90" fmla="*/ 61 w 81"/>
                <a:gd name="T91" fmla="*/ 92 h 112"/>
                <a:gd name="T92" fmla="*/ 61 w 81"/>
                <a:gd name="T93" fmla="*/ 51 h 112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  <a:cxn ang="0">
                  <a:pos x="T28" y="T29"/>
                </a:cxn>
                <a:cxn ang="0">
                  <a:pos x="T30" y="T31"/>
                </a:cxn>
                <a:cxn ang="0">
                  <a:pos x="T32" y="T33"/>
                </a:cxn>
                <a:cxn ang="0">
                  <a:pos x="T34" y="T35"/>
                </a:cxn>
                <a:cxn ang="0">
                  <a:pos x="T36" y="T37"/>
                </a:cxn>
                <a:cxn ang="0">
                  <a:pos x="T38" y="T39"/>
                </a:cxn>
                <a:cxn ang="0">
                  <a:pos x="T40" y="T41"/>
                </a:cxn>
                <a:cxn ang="0">
                  <a:pos x="T42" y="T43"/>
                </a:cxn>
                <a:cxn ang="0">
                  <a:pos x="T44" y="T45"/>
                </a:cxn>
                <a:cxn ang="0">
                  <a:pos x="T46" y="T47"/>
                </a:cxn>
                <a:cxn ang="0">
                  <a:pos x="T48" y="T49"/>
                </a:cxn>
                <a:cxn ang="0">
                  <a:pos x="T50" y="T51"/>
                </a:cxn>
                <a:cxn ang="0">
                  <a:pos x="T52" y="T53"/>
                </a:cxn>
                <a:cxn ang="0">
                  <a:pos x="T54" y="T55"/>
                </a:cxn>
                <a:cxn ang="0">
                  <a:pos x="T56" y="T57"/>
                </a:cxn>
                <a:cxn ang="0">
                  <a:pos x="T58" y="T59"/>
                </a:cxn>
                <a:cxn ang="0">
                  <a:pos x="T60" y="T61"/>
                </a:cxn>
                <a:cxn ang="0">
                  <a:pos x="T62" y="T63"/>
                </a:cxn>
                <a:cxn ang="0">
                  <a:pos x="T64" y="T65"/>
                </a:cxn>
                <a:cxn ang="0">
                  <a:pos x="T66" y="T67"/>
                </a:cxn>
                <a:cxn ang="0">
                  <a:pos x="T68" y="T69"/>
                </a:cxn>
                <a:cxn ang="0">
                  <a:pos x="T70" y="T71"/>
                </a:cxn>
                <a:cxn ang="0">
                  <a:pos x="T72" y="T73"/>
                </a:cxn>
                <a:cxn ang="0">
                  <a:pos x="T74" y="T75"/>
                </a:cxn>
                <a:cxn ang="0">
                  <a:pos x="T76" y="T77"/>
                </a:cxn>
                <a:cxn ang="0">
                  <a:pos x="T78" y="T79"/>
                </a:cxn>
                <a:cxn ang="0">
                  <a:pos x="T80" y="T81"/>
                </a:cxn>
                <a:cxn ang="0">
                  <a:pos x="T82" y="T83"/>
                </a:cxn>
                <a:cxn ang="0">
                  <a:pos x="T84" y="T85"/>
                </a:cxn>
                <a:cxn ang="0">
                  <a:pos x="T86" y="T87"/>
                </a:cxn>
                <a:cxn ang="0">
                  <a:pos x="T88" y="T89"/>
                </a:cxn>
                <a:cxn ang="0">
                  <a:pos x="T90" y="T91"/>
                </a:cxn>
                <a:cxn ang="0">
                  <a:pos x="T92" y="T93"/>
                </a:cxn>
              </a:cxnLst>
              <a:rect l="0" t="0" r="r" b="b"/>
              <a:pathLst>
                <a:path w="81" h="112">
                  <a:moveTo>
                    <a:pt x="45" y="31"/>
                  </a:moveTo>
                  <a:cubicBezTo>
                    <a:pt x="51" y="32"/>
                    <a:pt x="57" y="34"/>
                    <a:pt x="62" y="37"/>
                  </a:cubicBezTo>
                  <a:cubicBezTo>
                    <a:pt x="68" y="31"/>
                    <a:pt x="68" y="31"/>
                    <a:pt x="68" y="31"/>
                  </a:cubicBezTo>
                  <a:cubicBezTo>
                    <a:pt x="74" y="36"/>
                    <a:pt x="74" y="36"/>
                    <a:pt x="74" y="36"/>
                  </a:cubicBezTo>
                  <a:cubicBezTo>
                    <a:pt x="69" y="42"/>
                    <a:pt x="69" y="42"/>
                    <a:pt x="69" y="42"/>
                  </a:cubicBezTo>
                  <a:cubicBezTo>
                    <a:pt x="69" y="43"/>
                    <a:pt x="69" y="43"/>
                    <a:pt x="69" y="43"/>
                  </a:cubicBezTo>
                  <a:cubicBezTo>
                    <a:pt x="77" y="50"/>
                    <a:pt x="81" y="60"/>
                    <a:pt x="81" y="72"/>
                  </a:cubicBezTo>
                  <a:cubicBezTo>
                    <a:pt x="81" y="83"/>
                    <a:pt x="77" y="93"/>
                    <a:pt x="69" y="100"/>
                  </a:cubicBezTo>
                  <a:cubicBezTo>
                    <a:pt x="62" y="108"/>
                    <a:pt x="52" y="112"/>
                    <a:pt x="41" y="112"/>
                  </a:cubicBezTo>
                  <a:cubicBezTo>
                    <a:pt x="29" y="112"/>
                    <a:pt x="19" y="108"/>
                    <a:pt x="12" y="100"/>
                  </a:cubicBezTo>
                  <a:cubicBezTo>
                    <a:pt x="5" y="93"/>
                    <a:pt x="0" y="83"/>
                    <a:pt x="0" y="72"/>
                  </a:cubicBezTo>
                  <a:cubicBezTo>
                    <a:pt x="0" y="60"/>
                    <a:pt x="5" y="50"/>
                    <a:pt x="12" y="43"/>
                  </a:cubicBezTo>
                  <a:cubicBezTo>
                    <a:pt x="18" y="37"/>
                    <a:pt x="27" y="32"/>
                    <a:pt x="36" y="31"/>
                  </a:cubicBezTo>
                  <a:cubicBezTo>
                    <a:pt x="36" y="27"/>
                    <a:pt x="36" y="27"/>
                    <a:pt x="36" y="27"/>
                  </a:cubicBezTo>
                  <a:cubicBezTo>
                    <a:pt x="29" y="27"/>
                    <a:pt x="29" y="27"/>
                    <a:pt x="29" y="27"/>
                  </a:cubicBezTo>
                  <a:cubicBezTo>
                    <a:pt x="29" y="21"/>
                    <a:pt x="29" y="21"/>
                    <a:pt x="29" y="21"/>
                  </a:cubicBezTo>
                  <a:cubicBezTo>
                    <a:pt x="29" y="21"/>
                    <a:pt x="29" y="21"/>
                    <a:pt x="28" y="21"/>
                  </a:cubicBezTo>
                  <a:cubicBezTo>
                    <a:pt x="25" y="19"/>
                    <a:pt x="22" y="15"/>
                    <a:pt x="22" y="12"/>
                  </a:cubicBezTo>
                  <a:cubicBezTo>
                    <a:pt x="22" y="8"/>
                    <a:pt x="25" y="5"/>
                    <a:pt x="28" y="3"/>
                  </a:cubicBezTo>
                  <a:cubicBezTo>
                    <a:pt x="32" y="1"/>
                    <a:pt x="36" y="0"/>
                    <a:pt x="41" y="0"/>
                  </a:cubicBezTo>
                  <a:cubicBezTo>
                    <a:pt x="45" y="0"/>
                    <a:pt x="50" y="1"/>
                    <a:pt x="53" y="3"/>
                  </a:cubicBezTo>
                  <a:cubicBezTo>
                    <a:pt x="57" y="5"/>
                    <a:pt x="59" y="8"/>
                    <a:pt x="59" y="12"/>
                  </a:cubicBezTo>
                  <a:cubicBezTo>
                    <a:pt x="59" y="15"/>
                    <a:pt x="57" y="19"/>
                    <a:pt x="53" y="21"/>
                  </a:cubicBezTo>
                  <a:cubicBezTo>
                    <a:pt x="53" y="21"/>
                    <a:pt x="52" y="21"/>
                    <a:pt x="52" y="21"/>
                  </a:cubicBezTo>
                  <a:cubicBezTo>
                    <a:pt x="52" y="27"/>
                    <a:pt x="52" y="27"/>
                    <a:pt x="52" y="27"/>
                  </a:cubicBezTo>
                  <a:cubicBezTo>
                    <a:pt x="45" y="27"/>
                    <a:pt x="45" y="27"/>
                    <a:pt x="45" y="27"/>
                  </a:cubicBezTo>
                  <a:cubicBezTo>
                    <a:pt x="45" y="31"/>
                    <a:pt x="45" y="31"/>
                    <a:pt x="45" y="31"/>
                  </a:cubicBezTo>
                  <a:close/>
                  <a:moveTo>
                    <a:pt x="29" y="15"/>
                  </a:moveTo>
                  <a:cubicBezTo>
                    <a:pt x="29" y="14"/>
                    <a:pt x="29" y="14"/>
                    <a:pt x="29" y="14"/>
                  </a:cubicBezTo>
                  <a:cubicBezTo>
                    <a:pt x="52" y="14"/>
                    <a:pt x="52" y="14"/>
                    <a:pt x="52" y="14"/>
                  </a:cubicBezTo>
                  <a:cubicBezTo>
                    <a:pt x="52" y="15"/>
                    <a:pt x="52" y="15"/>
                    <a:pt x="52" y="15"/>
                  </a:cubicBezTo>
                  <a:cubicBezTo>
                    <a:pt x="53" y="14"/>
                    <a:pt x="53" y="13"/>
                    <a:pt x="53" y="12"/>
                  </a:cubicBezTo>
                  <a:cubicBezTo>
                    <a:pt x="53" y="10"/>
                    <a:pt x="52" y="9"/>
                    <a:pt x="50" y="8"/>
                  </a:cubicBezTo>
                  <a:cubicBezTo>
                    <a:pt x="48" y="6"/>
                    <a:pt x="44" y="5"/>
                    <a:pt x="41" y="5"/>
                  </a:cubicBezTo>
                  <a:cubicBezTo>
                    <a:pt x="37" y="5"/>
                    <a:pt x="33" y="6"/>
                    <a:pt x="31" y="8"/>
                  </a:cubicBezTo>
                  <a:cubicBezTo>
                    <a:pt x="29" y="9"/>
                    <a:pt x="28" y="10"/>
                    <a:pt x="28" y="12"/>
                  </a:cubicBezTo>
                  <a:cubicBezTo>
                    <a:pt x="28" y="13"/>
                    <a:pt x="28" y="14"/>
                    <a:pt x="29" y="15"/>
                  </a:cubicBezTo>
                  <a:close/>
                  <a:moveTo>
                    <a:pt x="20" y="53"/>
                  </a:moveTo>
                  <a:cubicBezTo>
                    <a:pt x="25" y="58"/>
                    <a:pt x="25" y="58"/>
                    <a:pt x="25" y="58"/>
                  </a:cubicBezTo>
                  <a:cubicBezTo>
                    <a:pt x="27" y="56"/>
                    <a:pt x="27" y="56"/>
                    <a:pt x="27" y="56"/>
                  </a:cubicBezTo>
                  <a:cubicBezTo>
                    <a:pt x="22" y="51"/>
                    <a:pt x="22" y="51"/>
                    <a:pt x="22" y="51"/>
                  </a:cubicBezTo>
                  <a:cubicBezTo>
                    <a:pt x="20" y="53"/>
                    <a:pt x="20" y="53"/>
                    <a:pt x="20" y="53"/>
                  </a:cubicBezTo>
                  <a:close/>
                  <a:moveTo>
                    <a:pt x="22" y="92"/>
                  </a:moveTo>
                  <a:cubicBezTo>
                    <a:pt x="27" y="87"/>
                    <a:pt x="27" y="87"/>
                    <a:pt x="27" y="87"/>
                  </a:cubicBezTo>
                  <a:cubicBezTo>
                    <a:pt x="25" y="85"/>
                    <a:pt x="25" y="85"/>
                    <a:pt x="25" y="85"/>
                  </a:cubicBezTo>
                  <a:cubicBezTo>
                    <a:pt x="20" y="90"/>
                    <a:pt x="20" y="90"/>
                    <a:pt x="20" y="90"/>
                  </a:cubicBezTo>
                  <a:cubicBezTo>
                    <a:pt x="22" y="92"/>
                    <a:pt x="22" y="92"/>
                    <a:pt x="22" y="92"/>
                  </a:cubicBezTo>
                  <a:close/>
                  <a:moveTo>
                    <a:pt x="61" y="90"/>
                  </a:moveTo>
                  <a:cubicBezTo>
                    <a:pt x="56" y="85"/>
                    <a:pt x="56" y="85"/>
                    <a:pt x="56" y="85"/>
                  </a:cubicBezTo>
                  <a:cubicBezTo>
                    <a:pt x="54" y="87"/>
                    <a:pt x="54" y="87"/>
                    <a:pt x="54" y="87"/>
                  </a:cubicBezTo>
                  <a:cubicBezTo>
                    <a:pt x="59" y="92"/>
                    <a:pt x="59" y="92"/>
                    <a:pt x="59" y="92"/>
                  </a:cubicBezTo>
                  <a:cubicBezTo>
                    <a:pt x="61" y="90"/>
                    <a:pt x="61" y="90"/>
                    <a:pt x="61" y="90"/>
                  </a:cubicBezTo>
                  <a:close/>
                  <a:moveTo>
                    <a:pt x="68" y="70"/>
                  </a:moveTo>
                  <a:cubicBezTo>
                    <a:pt x="61" y="70"/>
                    <a:pt x="61" y="70"/>
                    <a:pt x="61" y="70"/>
                  </a:cubicBezTo>
                  <a:cubicBezTo>
                    <a:pt x="61" y="73"/>
                    <a:pt x="61" y="73"/>
                    <a:pt x="61" y="73"/>
                  </a:cubicBezTo>
                  <a:cubicBezTo>
                    <a:pt x="68" y="73"/>
                    <a:pt x="68" y="73"/>
                    <a:pt x="68" y="73"/>
                  </a:cubicBezTo>
                  <a:cubicBezTo>
                    <a:pt x="68" y="70"/>
                    <a:pt x="68" y="70"/>
                    <a:pt x="68" y="70"/>
                  </a:cubicBezTo>
                  <a:close/>
                  <a:moveTo>
                    <a:pt x="42" y="99"/>
                  </a:moveTo>
                  <a:cubicBezTo>
                    <a:pt x="42" y="92"/>
                    <a:pt x="42" y="92"/>
                    <a:pt x="42" y="92"/>
                  </a:cubicBezTo>
                  <a:cubicBezTo>
                    <a:pt x="39" y="92"/>
                    <a:pt x="39" y="92"/>
                    <a:pt x="39" y="92"/>
                  </a:cubicBezTo>
                  <a:cubicBezTo>
                    <a:pt x="39" y="99"/>
                    <a:pt x="39" y="99"/>
                    <a:pt x="39" y="99"/>
                  </a:cubicBezTo>
                  <a:cubicBezTo>
                    <a:pt x="42" y="99"/>
                    <a:pt x="42" y="99"/>
                    <a:pt x="42" y="99"/>
                  </a:cubicBezTo>
                  <a:close/>
                  <a:moveTo>
                    <a:pt x="13" y="73"/>
                  </a:moveTo>
                  <a:cubicBezTo>
                    <a:pt x="20" y="73"/>
                    <a:pt x="20" y="73"/>
                    <a:pt x="20" y="73"/>
                  </a:cubicBezTo>
                  <a:cubicBezTo>
                    <a:pt x="20" y="70"/>
                    <a:pt x="20" y="70"/>
                    <a:pt x="20" y="70"/>
                  </a:cubicBezTo>
                  <a:cubicBezTo>
                    <a:pt x="13" y="70"/>
                    <a:pt x="13" y="70"/>
                    <a:pt x="13" y="70"/>
                  </a:cubicBezTo>
                  <a:cubicBezTo>
                    <a:pt x="13" y="73"/>
                    <a:pt x="13" y="73"/>
                    <a:pt x="13" y="73"/>
                  </a:cubicBezTo>
                  <a:close/>
                  <a:moveTo>
                    <a:pt x="39" y="44"/>
                  </a:moveTo>
                  <a:cubicBezTo>
                    <a:pt x="39" y="51"/>
                    <a:pt x="39" y="51"/>
                    <a:pt x="39" y="51"/>
                  </a:cubicBezTo>
                  <a:cubicBezTo>
                    <a:pt x="42" y="51"/>
                    <a:pt x="42" y="51"/>
                    <a:pt x="42" y="51"/>
                  </a:cubicBezTo>
                  <a:cubicBezTo>
                    <a:pt x="42" y="44"/>
                    <a:pt x="42" y="44"/>
                    <a:pt x="42" y="44"/>
                  </a:cubicBezTo>
                  <a:cubicBezTo>
                    <a:pt x="39" y="44"/>
                    <a:pt x="39" y="44"/>
                    <a:pt x="39" y="44"/>
                  </a:cubicBezTo>
                  <a:close/>
                  <a:moveTo>
                    <a:pt x="46" y="70"/>
                  </a:moveTo>
                  <a:cubicBezTo>
                    <a:pt x="45" y="69"/>
                    <a:pt x="45" y="69"/>
                    <a:pt x="45" y="68"/>
                  </a:cubicBezTo>
                  <a:cubicBezTo>
                    <a:pt x="49" y="63"/>
                    <a:pt x="53" y="57"/>
                    <a:pt x="57" y="51"/>
                  </a:cubicBezTo>
                  <a:cubicBezTo>
                    <a:pt x="56" y="50"/>
                    <a:pt x="55" y="49"/>
                    <a:pt x="54" y="49"/>
                  </a:cubicBezTo>
                  <a:cubicBezTo>
                    <a:pt x="49" y="54"/>
                    <a:pt x="45" y="60"/>
                    <a:pt x="41" y="67"/>
                  </a:cubicBezTo>
                  <a:cubicBezTo>
                    <a:pt x="40" y="66"/>
                    <a:pt x="39" y="66"/>
                    <a:pt x="38" y="67"/>
                  </a:cubicBezTo>
                  <a:cubicBezTo>
                    <a:pt x="35" y="68"/>
                    <a:pt x="33" y="72"/>
                    <a:pt x="35" y="75"/>
                  </a:cubicBezTo>
                  <a:cubicBezTo>
                    <a:pt x="36" y="78"/>
                    <a:pt x="40" y="79"/>
                    <a:pt x="43" y="78"/>
                  </a:cubicBezTo>
                  <a:cubicBezTo>
                    <a:pt x="43" y="78"/>
                    <a:pt x="43" y="77"/>
                    <a:pt x="44" y="77"/>
                  </a:cubicBezTo>
                  <a:cubicBezTo>
                    <a:pt x="48" y="79"/>
                    <a:pt x="53" y="81"/>
                    <a:pt x="58" y="82"/>
                  </a:cubicBezTo>
                  <a:cubicBezTo>
                    <a:pt x="58" y="80"/>
                    <a:pt x="59" y="79"/>
                    <a:pt x="59" y="78"/>
                  </a:cubicBezTo>
                  <a:cubicBezTo>
                    <a:pt x="55" y="76"/>
                    <a:pt x="51" y="74"/>
                    <a:pt x="46" y="73"/>
                  </a:cubicBezTo>
                  <a:cubicBezTo>
                    <a:pt x="46" y="72"/>
                    <a:pt x="46" y="71"/>
                    <a:pt x="46" y="70"/>
                  </a:cubicBezTo>
                  <a:close/>
                  <a:moveTo>
                    <a:pt x="61" y="51"/>
                  </a:moveTo>
                  <a:cubicBezTo>
                    <a:pt x="56" y="45"/>
                    <a:pt x="49" y="42"/>
                    <a:pt x="41" y="42"/>
                  </a:cubicBezTo>
                  <a:cubicBezTo>
                    <a:pt x="32" y="42"/>
                    <a:pt x="25" y="45"/>
                    <a:pt x="20" y="51"/>
                  </a:cubicBezTo>
                  <a:cubicBezTo>
                    <a:pt x="14" y="56"/>
                    <a:pt x="11" y="63"/>
                    <a:pt x="11" y="72"/>
                  </a:cubicBezTo>
                  <a:cubicBezTo>
                    <a:pt x="11" y="80"/>
                    <a:pt x="14" y="87"/>
                    <a:pt x="20" y="92"/>
                  </a:cubicBezTo>
                  <a:cubicBezTo>
                    <a:pt x="25" y="98"/>
                    <a:pt x="32" y="101"/>
                    <a:pt x="41" y="101"/>
                  </a:cubicBezTo>
                  <a:cubicBezTo>
                    <a:pt x="49" y="101"/>
                    <a:pt x="56" y="98"/>
                    <a:pt x="61" y="92"/>
                  </a:cubicBezTo>
                  <a:cubicBezTo>
                    <a:pt x="67" y="87"/>
                    <a:pt x="70" y="80"/>
                    <a:pt x="70" y="72"/>
                  </a:cubicBezTo>
                  <a:cubicBezTo>
                    <a:pt x="70" y="63"/>
                    <a:pt x="67" y="56"/>
                    <a:pt x="61" y="51"/>
                  </a:cubicBezTo>
                  <a:close/>
                </a:path>
              </a:pathLst>
            </a:custGeom>
            <a:solidFill>
              <a:schemeClr val="bg1"/>
            </a:solidFill>
            <a:ln>
              <a:noFill/>
            </a:ln>
            <a:extLst/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>
              <a:defPPr>
                <a:defRPr lang="en-US"/>
              </a:defPPr>
              <a:lvl1pPr marL="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1pPr>
              <a:lvl2pPr marL="4572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2pPr>
              <a:lvl3pPr marL="9144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3pPr>
              <a:lvl4pPr marL="13716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4pPr>
              <a:lvl5pPr marL="18288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5pPr>
              <a:lvl6pPr marL="22860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6pPr>
              <a:lvl7pPr marL="27432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7pPr>
              <a:lvl8pPr marL="32004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8pPr>
              <a:lvl9pPr marL="36576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9pPr>
            </a:lstStyle>
            <a:p>
              <a:endParaRPr lang="zh-CN" altLang="en-US">
                <a:solidFill>
                  <a:prstClr val="black"/>
                </a:solidFill>
              </a:endParaRPr>
            </a:p>
          </p:txBody>
        </p:sp>
      </p:grpSp>
      <p:grpSp>
        <p:nvGrpSpPr>
          <p:cNvPr id="16" name="Group 15"/>
          <p:cNvGrpSpPr/>
          <p:nvPr/>
        </p:nvGrpSpPr>
        <p:grpSpPr>
          <a:xfrm>
            <a:off x="9830693" y="664881"/>
            <a:ext cx="791681" cy="791680"/>
            <a:chOff x="5207285" y="3992356"/>
            <a:chExt cx="791681" cy="791680"/>
          </a:xfrm>
        </p:grpSpPr>
        <p:sp>
          <p:nvSpPr>
            <p:cNvPr id="58" name="Freeform 57"/>
            <p:cNvSpPr>
              <a:spLocks/>
            </p:cNvSpPr>
            <p:nvPr/>
          </p:nvSpPr>
          <p:spPr bwMode="auto">
            <a:xfrm>
              <a:off x="5207285" y="3992356"/>
              <a:ext cx="791681" cy="791680"/>
            </a:xfrm>
            <a:custGeom>
              <a:avLst/>
              <a:gdLst>
                <a:gd name="T0" fmla="*/ 371 w 452"/>
                <a:gd name="T1" fmla="*/ 372 h 452"/>
                <a:gd name="T2" fmla="*/ 80 w 452"/>
                <a:gd name="T3" fmla="*/ 372 h 452"/>
                <a:gd name="T4" fmla="*/ 80 w 452"/>
                <a:gd name="T5" fmla="*/ 81 h 452"/>
                <a:gd name="T6" fmla="*/ 371 w 452"/>
                <a:gd name="T7" fmla="*/ 81 h 452"/>
                <a:gd name="T8" fmla="*/ 371 w 452"/>
                <a:gd name="T9" fmla="*/ 372 h 452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</a:cxnLst>
              <a:rect l="0" t="0" r="r" b="b"/>
              <a:pathLst>
                <a:path w="452" h="452">
                  <a:moveTo>
                    <a:pt x="371" y="372"/>
                  </a:moveTo>
                  <a:cubicBezTo>
                    <a:pt x="291" y="452"/>
                    <a:pt x="161" y="452"/>
                    <a:pt x="80" y="372"/>
                  </a:cubicBezTo>
                  <a:cubicBezTo>
                    <a:pt x="0" y="291"/>
                    <a:pt x="0" y="161"/>
                    <a:pt x="80" y="81"/>
                  </a:cubicBezTo>
                  <a:cubicBezTo>
                    <a:pt x="161" y="0"/>
                    <a:pt x="291" y="0"/>
                    <a:pt x="371" y="81"/>
                  </a:cubicBezTo>
                  <a:cubicBezTo>
                    <a:pt x="452" y="161"/>
                    <a:pt x="452" y="291"/>
                    <a:pt x="371" y="372"/>
                  </a:cubicBezTo>
                  <a:close/>
                </a:path>
              </a:pathLst>
            </a:custGeom>
            <a:solidFill>
              <a:schemeClr val="accent3"/>
            </a:solidFill>
            <a:ln>
              <a:noFill/>
            </a:ln>
            <a:extLst/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en-GB"/>
            </a:p>
          </p:txBody>
        </p:sp>
        <p:sp>
          <p:nvSpPr>
            <p:cNvPr id="59" name="Freeform 58"/>
            <p:cNvSpPr>
              <a:spLocks noEditPoints="1"/>
            </p:cNvSpPr>
            <p:nvPr/>
          </p:nvSpPr>
          <p:spPr bwMode="auto">
            <a:xfrm>
              <a:off x="5484934" y="4273720"/>
              <a:ext cx="237999" cy="265241"/>
            </a:xfrm>
            <a:custGeom>
              <a:avLst/>
              <a:gdLst>
                <a:gd name="T0" fmla="*/ 13 w 77"/>
                <a:gd name="T1" fmla="*/ 8 h 86"/>
                <a:gd name="T2" fmla="*/ 38 w 77"/>
                <a:gd name="T3" fmla="*/ 1 h 86"/>
                <a:gd name="T4" fmla="*/ 59 w 77"/>
                <a:gd name="T5" fmla="*/ 13 h 86"/>
                <a:gd name="T6" fmla="*/ 66 w 77"/>
                <a:gd name="T7" fmla="*/ 38 h 86"/>
                <a:gd name="T8" fmla="*/ 58 w 77"/>
                <a:gd name="T9" fmla="*/ 55 h 86"/>
                <a:gd name="T10" fmla="*/ 64 w 77"/>
                <a:gd name="T11" fmla="*/ 59 h 86"/>
                <a:gd name="T12" fmla="*/ 74 w 77"/>
                <a:gd name="T13" fmla="*/ 72 h 86"/>
                <a:gd name="T14" fmla="*/ 73 w 77"/>
                <a:gd name="T15" fmla="*/ 84 h 86"/>
                <a:gd name="T16" fmla="*/ 73 w 77"/>
                <a:gd name="T17" fmla="*/ 84 h 86"/>
                <a:gd name="T18" fmla="*/ 62 w 77"/>
                <a:gd name="T19" fmla="*/ 82 h 86"/>
                <a:gd name="T20" fmla="*/ 51 w 77"/>
                <a:gd name="T21" fmla="*/ 68 h 86"/>
                <a:gd name="T22" fmla="*/ 49 w 77"/>
                <a:gd name="T23" fmla="*/ 63 h 86"/>
                <a:gd name="T24" fmla="*/ 30 w 77"/>
                <a:gd name="T25" fmla="*/ 66 h 86"/>
                <a:gd name="T26" fmla="*/ 8 w 77"/>
                <a:gd name="T27" fmla="*/ 54 h 86"/>
                <a:gd name="T28" fmla="*/ 1 w 77"/>
                <a:gd name="T29" fmla="*/ 30 h 86"/>
                <a:gd name="T30" fmla="*/ 13 w 77"/>
                <a:gd name="T31" fmla="*/ 8 h 86"/>
                <a:gd name="T32" fmla="*/ 30 w 77"/>
                <a:gd name="T33" fmla="*/ 49 h 86"/>
                <a:gd name="T34" fmla="*/ 38 w 77"/>
                <a:gd name="T35" fmla="*/ 49 h 86"/>
                <a:gd name="T36" fmla="*/ 38 w 77"/>
                <a:gd name="T37" fmla="*/ 40 h 86"/>
                <a:gd name="T38" fmla="*/ 47 w 77"/>
                <a:gd name="T39" fmla="*/ 40 h 86"/>
                <a:gd name="T40" fmla="*/ 47 w 77"/>
                <a:gd name="T41" fmla="*/ 32 h 86"/>
                <a:gd name="T42" fmla="*/ 38 w 77"/>
                <a:gd name="T43" fmla="*/ 32 h 86"/>
                <a:gd name="T44" fmla="*/ 38 w 77"/>
                <a:gd name="T45" fmla="*/ 23 h 86"/>
                <a:gd name="T46" fmla="*/ 30 w 77"/>
                <a:gd name="T47" fmla="*/ 23 h 86"/>
                <a:gd name="T48" fmla="*/ 30 w 77"/>
                <a:gd name="T49" fmla="*/ 32 h 86"/>
                <a:gd name="T50" fmla="*/ 21 w 77"/>
                <a:gd name="T51" fmla="*/ 32 h 86"/>
                <a:gd name="T52" fmla="*/ 21 w 77"/>
                <a:gd name="T53" fmla="*/ 40 h 86"/>
                <a:gd name="T54" fmla="*/ 30 w 77"/>
                <a:gd name="T55" fmla="*/ 40 h 86"/>
                <a:gd name="T56" fmla="*/ 30 w 77"/>
                <a:gd name="T57" fmla="*/ 49 h 86"/>
                <a:gd name="T58" fmla="*/ 18 w 77"/>
                <a:gd name="T59" fmla="*/ 36 h 86"/>
                <a:gd name="T60" fmla="*/ 43 w 77"/>
                <a:gd name="T61" fmla="*/ 19 h 86"/>
                <a:gd name="T62" fmla="*/ 18 w 77"/>
                <a:gd name="T63" fmla="*/ 36 h 86"/>
                <a:gd name="T64" fmla="*/ 36 w 77"/>
                <a:gd name="T65" fmla="*/ 12 h 86"/>
                <a:gd name="T66" fmla="*/ 20 w 77"/>
                <a:gd name="T67" fmla="*/ 16 h 86"/>
                <a:gd name="T68" fmla="*/ 12 w 77"/>
                <a:gd name="T69" fmla="*/ 31 h 86"/>
                <a:gd name="T70" fmla="*/ 16 w 77"/>
                <a:gd name="T71" fmla="*/ 47 h 86"/>
                <a:gd name="T72" fmla="*/ 31 w 77"/>
                <a:gd name="T73" fmla="*/ 55 h 86"/>
                <a:gd name="T74" fmla="*/ 47 w 77"/>
                <a:gd name="T75" fmla="*/ 51 h 86"/>
                <a:gd name="T76" fmla="*/ 55 w 77"/>
                <a:gd name="T77" fmla="*/ 36 h 86"/>
                <a:gd name="T78" fmla="*/ 51 w 77"/>
                <a:gd name="T79" fmla="*/ 20 h 86"/>
                <a:gd name="T80" fmla="*/ 36 w 77"/>
                <a:gd name="T81" fmla="*/ 12 h 86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  <a:cxn ang="0">
                  <a:pos x="T28" y="T29"/>
                </a:cxn>
                <a:cxn ang="0">
                  <a:pos x="T30" y="T31"/>
                </a:cxn>
                <a:cxn ang="0">
                  <a:pos x="T32" y="T33"/>
                </a:cxn>
                <a:cxn ang="0">
                  <a:pos x="T34" y="T35"/>
                </a:cxn>
                <a:cxn ang="0">
                  <a:pos x="T36" y="T37"/>
                </a:cxn>
                <a:cxn ang="0">
                  <a:pos x="T38" y="T39"/>
                </a:cxn>
                <a:cxn ang="0">
                  <a:pos x="T40" y="T41"/>
                </a:cxn>
                <a:cxn ang="0">
                  <a:pos x="T42" y="T43"/>
                </a:cxn>
                <a:cxn ang="0">
                  <a:pos x="T44" y="T45"/>
                </a:cxn>
                <a:cxn ang="0">
                  <a:pos x="T46" y="T47"/>
                </a:cxn>
                <a:cxn ang="0">
                  <a:pos x="T48" y="T49"/>
                </a:cxn>
                <a:cxn ang="0">
                  <a:pos x="T50" y="T51"/>
                </a:cxn>
                <a:cxn ang="0">
                  <a:pos x="T52" y="T53"/>
                </a:cxn>
                <a:cxn ang="0">
                  <a:pos x="T54" y="T55"/>
                </a:cxn>
                <a:cxn ang="0">
                  <a:pos x="T56" y="T57"/>
                </a:cxn>
                <a:cxn ang="0">
                  <a:pos x="T58" y="T59"/>
                </a:cxn>
                <a:cxn ang="0">
                  <a:pos x="T60" y="T61"/>
                </a:cxn>
                <a:cxn ang="0">
                  <a:pos x="T62" y="T63"/>
                </a:cxn>
                <a:cxn ang="0">
                  <a:pos x="T64" y="T65"/>
                </a:cxn>
                <a:cxn ang="0">
                  <a:pos x="T66" y="T67"/>
                </a:cxn>
                <a:cxn ang="0">
                  <a:pos x="T68" y="T69"/>
                </a:cxn>
                <a:cxn ang="0">
                  <a:pos x="T70" y="T71"/>
                </a:cxn>
                <a:cxn ang="0">
                  <a:pos x="T72" y="T73"/>
                </a:cxn>
                <a:cxn ang="0">
                  <a:pos x="T74" y="T75"/>
                </a:cxn>
                <a:cxn ang="0">
                  <a:pos x="T76" y="T77"/>
                </a:cxn>
                <a:cxn ang="0">
                  <a:pos x="T78" y="T79"/>
                </a:cxn>
                <a:cxn ang="0">
                  <a:pos x="T80" y="T81"/>
                </a:cxn>
              </a:cxnLst>
              <a:rect l="0" t="0" r="r" b="b"/>
              <a:pathLst>
                <a:path w="77" h="86">
                  <a:moveTo>
                    <a:pt x="13" y="8"/>
                  </a:moveTo>
                  <a:cubicBezTo>
                    <a:pt x="20" y="2"/>
                    <a:pt x="29" y="0"/>
                    <a:pt x="38" y="1"/>
                  </a:cubicBezTo>
                  <a:cubicBezTo>
                    <a:pt x="46" y="2"/>
                    <a:pt x="54" y="6"/>
                    <a:pt x="59" y="13"/>
                  </a:cubicBezTo>
                  <a:cubicBezTo>
                    <a:pt x="65" y="21"/>
                    <a:pt x="67" y="29"/>
                    <a:pt x="66" y="38"/>
                  </a:cubicBezTo>
                  <a:cubicBezTo>
                    <a:pt x="65" y="44"/>
                    <a:pt x="63" y="50"/>
                    <a:pt x="58" y="55"/>
                  </a:cubicBezTo>
                  <a:cubicBezTo>
                    <a:pt x="60" y="56"/>
                    <a:pt x="62" y="57"/>
                    <a:pt x="64" y="59"/>
                  </a:cubicBezTo>
                  <a:cubicBezTo>
                    <a:pt x="74" y="72"/>
                    <a:pt x="74" y="72"/>
                    <a:pt x="74" y="72"/>
                  </a:cubicBezTo>
                  <a:cubicBezTo>
                    <a:pt x="77" y="76"/>
                    <a:pt x="76" y="81"/>
                    <a:pt x="73" y="84"/>
                  </a:cubicBezTo>
                  <a:cubicBezTo>
                    <a:pt x="73" y="84"/>
                    <a:pt x="73" y="84"/>
                    <a:pt x="73" y="84"/>
                  </a:cubicBezTo>
                  <a:cubicBezTo>
                    <a:pt x="69" y="86"/>
                    <a:pt x="64" y="86"/>
                    <a:pt x="62" y="82"/>
                  </a:cubicBezTo>
                  <a:cubicBezTo>
                    <a:pt x="51" y="68"/>
                    <a:pt x="51" y="68"/>
                    <a:pt x="51" y="68"/>
                  </a:cubicBezTo>
                  <a:cubicBezTo>
                    <a:pt x="50" y="67"/>
                    <a:pt x="49" y="65"/>
                    <a:pt x="49" y="63"/>
                  </a:cubicBezTo>
                  <a:cubicBezTo>
                    <a:pt x="43" y="66"/>
                    <a:pt x="36" y="67"/>
                    <a:pt x="30" y="66"/>
                  </a:cubicBezTo>
                  <a:cubicBezTo>
                    <a:pt x="21" y="65"/>
                    <a:pt x="13" y="61"/>
                    <a:pt x="8" y="54"/>
                  </a:cubicBezTo>
                  <a:cubicBezTo>
                    <a:pt x="2" y="47"/>
                    <a:pt x="0" y="38"/>
                    <a:pt x="1" y="30"/>
                  </a:cubicBezTo>
                  <a:cubicBezTo>
                    <a:pt x="2" y="21"/>
                    <a:pt x="6" y="13"/>
                    <a:pt x="13" y="8"/>
                  </a:cubicBezTo>
                  <a:close/>
                  <a:moveTo>
                    <a:pt x="30" y="49"/>
                  </a:moveTo>
                  <a:cubicBezTo>
                    <a:pt x="38" y="49"/>
                    <a:pt x="38" y="49"/>
                    <a:pt x="38" y="49"/>
                  </a:cubicBezTo>
                  <a:cubicBezTo>
                    <a:pt x="38" y="40"/>
                    <a:pt x="38" y="40"/>
                    <a:pt x="38" y="40"/>
                  </a:cubicBezTo>
                  <a:cubicBezTo>
                    <a:pt x="47" y="40"/>
                    <a:pt x="47" y="40"/>
                    <a:pt x="47" y="40"/>
                  </a:cubicBezTo>
                  <a:cubicBezTo>
                    <a:pt x="47" y="32"/>
                    <a:pt x="47" y="32"/>
                    <a:pt x="47" y="32"/>
                  </a:cubicBezTo>
                  <a:cubicBezTo>
                    <a:pt x="38" y="32"/>
                    <a:pt x="38" y="32"/>
                    <a:pt x="38" y="32"/>
                  </a:cubicBezTo>
                  <a:cubicBezTo>
                    <a:pt x="38" y="23"/>
                    <a:pt x="38" y="23"/>
                    <a:pt x="38" y="23"/>
                  </a:cubicBezTo>
                  <a:cubicBezTo>
                    <a:pt x="30" y="23"/>
                    <a:pt x="30" y="23"/>
                    <a:pt x="30" y="23"/>
                  </a:cubicBezTo>
                  <a:cubicBezTo>
                    <a:pt x="30" y="32"/>
                    <a:pt x="30" y="32"/>
                    <a:pt x="30" y="32"/>
                  </a:cubicBezTo>
                  <a:cubicBezTo>
                    <a:pt x="21" y="32"/>
                    <a:pt x="21" y="32"/>
                    <a:pt x="21" y="32"/>
                  </a:cubicBezTo>
                  <a:cubicBezTo>
                    <a:pt x="21" y="40"/>
                    <a:pt x="21" y="40"/>
                    <a:pt x="21" y="40"/>
                  </a:cubicBezTo>
                  <a:cubicBezTo>
                    <a:pt x="30" y="40"/>
                    <a:pt x="30" y="40"/>
                    <a:pt x="30" y="40"/>
                  </a:cubicBezTo>
                  <a:cubicBezTo>
                    <a:pt x="30" y="49"/>
                    <a:pt x="30" y="49"/>
                    <a:pt x="30" y="49"/>
                  </a:cubicBezTo>
                  <a:close/>
                  <a:moveTo>
                    <a:pt x="18" y="36"/>
                  </a:moveTo>
                  <a:cubicBezTo>
                    <a:pt x="22" y="26"/>
                    <a:pt x="31" y="21"/>
                    <a:pt x="43" y="19"/>
                  </a:cubicBezTo>
                  <a:cubicBezTo>
                    <a:pt x="31" y="11"/>
                    <a:pt x="16" y="22"/>
                    <a:pt x="18" y="36"/>
                  </a:cubicBezTo>
                  <a:close/>
                  <a:moveTo>
                    <a:pt x="36" y="12"/>
                  </a:moveTo>
                  <a:cubicBezTo>
                    <a:pt x="31" y="11"/>
                    <a:pt x="25" y="13"/>
                    <a:pt x="20" y="16"/>
                  </a:cubicBezTo>
                  <a:cubicBezTo>
                    <a:pt x="15" y="20"/>
                    <a:pt x="13" y="25"/>
                    <a:pt x="12" y="31"/>
                  </a:cubicBezTo>
                  <a:cubicBezTo>
                    <a:pt x="11" y="37"/>
                    <a:pt x="13" y="42"/>
                    <a:pt x="16" y="47"/>
                  </a:cubicBezTo>
                  <a:cubicBezTo>
                    <a:pt x="20" y="52"/>
                    <a:pt x="25" y="55"/>
                    <a:pt x="31" y="55"/>
                  </a:cubicBezTo>
                  <a:cubicBezTo>
                    <a:pt x="36" y="56"/>
                    <a:pt x="42" y="55"/>
                    <a:pt x="47" y="51"/>
                  </a:cubicBezTo>
                  <a:cubicBezTo>
                    <a:pt x="52" y="47"/>
                    <a:pt x="55" y="42"/>
                    <a:pt x="55" y="36"/>
                  </a:cubicBezTo>
                  <a:cubicBezTo>
                    <a:pt x="56" y="31"/>
                    <a:pt x="54" y="25"/>
                    <a:pt x="51" y="20"/>
                  </a:cubicBezTo>
                  <a:cubicBezTo>
                    <a:pt x="47" y="15"/>
                    <a:pt x="42" y="13"/>
                    <a:pt x="36" y="12"/>
                  </a:cubicBezTo>
                  <a:close/>
                </a:path>
              </a:pathLst>
            </a:custGeom>
            <a:solidFill>
              <a:schemeClr val="bg1"/>
            </a:solidFill>
            <a:ln>
              <a:noFill/>
            </a:ln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>
              <a:defPPr>
                <a:defRPr lang="en-US"/>
              </a:defPPr>
              <a:lvl1pPr marL="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1pPr>
              <a:lvl2pPr marL="4572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2pPr>
              <a:lvl3pPr marL="9144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3pPr>
              <a:lvl4pPr marL="13716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4pPr>
              <a:lvl5pPr marL="18288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5pPr>
              <a:lvl6pPr marL="22860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6pPr>
              <a:lvl7pPr marL="27432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7pPr>
              <a:lvl8pPr marL="32004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8pPr>
              <a:lvl9pPr marL="36576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9pPr>
            </a:lstStyle>
            <a:p>
              <a:endParaRPr lang="zh-CN" altLang="en-US">
                <a:solidFill>
                  <a:prstClr val="black"/>
                </a:solidFill>
              </a:endParaRPr>
            </a:p>
          </p:txBody>
        </p:sp>
      </p:grpSp>
      <p:grpSp>
        <p:nvGrpSpPr>
          <p:cNvPr id="22" name="Group 21"/>
          <p:cNvGrpSpPr/>
          <p:nvPr/>
        </p:nvGrpSpPr>
        <p:grpSpPr>
          <a:xfrm>
            <a:off x="9919437" y="2919080"/>
            <a:ext cx="851991" cy="851991"/>
            <a:chOff x="930433" y="3168831"/>
            <a:chExt cx="569506" cy="569506"/>
          </a:xfrm>
        </p:grpSpPr>
        <p:sp>
          <p:nvSpPr>
            <p:cNvPr id="56" name="Freeform 55"/>
            <p:cNvSpPr>
              <a:spLocks/>
            </p:cNvSpPr>
            <p:nvPr/>
          </p:nvSpPr>
          <p:spPr bwMode="auto">
            <a:xfrm>
              <a:off x="930433" y="3168831"/>
              <a:ext cx="569506" cy="569506"/>
            </a:xfrm>
            <a:custGeom>
              <a:avLst/>
              <a:gdLst>
                <a:gd name="T0" fmla="*/ 267 w 325"/>
                <a:gd name="T1" fmla="*/ 267 h 325"/>
                <a:gd name="T2" fmla="*/ 58 w 325"/>
                <a:gd name="T3" fmla="*/ 267 h 325"/>
                <a:gd name="T4" fmla="*/ 58 w 325"/>
                <a:gd name="T5" fmla="*/ 58 h 325"/>
                <a:gd name="T6" fmla="*/ 267 w 325"/>
                <a:gd name="T7" fmla="*/ 58 h 325"/>
                <a:gd name="T8" fmla="*/ 267 w 325"/>
                <a:gd name="T9" fmla="*/ 267 h 325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</a:cxnLst>
              <a:rect l="0" t="0" r="r" b="b"/>
              <a:pathLst>
                <a:path w="325" h="325">
                  <a:moveTo>
                    <a:pt x="267" y="267"/>
                  </a:moveTo>
                  <a:cubicBezTo>
                    <a:pt x="210" y="325"/>
                    <a:pt x="116" y="325"/>
                    <a:pt x="58" y="267"/>
                  </a:cubicBezTo>
                  <a:cubicBezTo>
                    <a:pt x="0" y="209"/>
                    <a:pt x="0" y="116"/>
                    <a:pt x="58" y="58"/>
                  </a:cubicBezTo>
                  <a:cubicBezTo>
                    <a:pt x="116" y="0"/>
                    <a:pt x="210" y="0"/>
                    <a:pt x="267" y="58"/>
                  </a:cubicBezTo>
                  <a:cubicBezTo>
                    <a:pt x="325" y="116"/>
                    <a:pt x="325" y="209"/>
                    <a:pt x="267" y="267"/>
                  </a:cubicBezTo>
                </a:path>
              </a:pathLst>
            </a:custGeom>
            <a:solidFill>
              <a:schemeClr val="accent5"/>
            </a:solidFill>
            <a:ln>
              <a:noFill/>
            </a:ln>
            <a:extLst/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en-GB"/>
            </a:p>
          </p:txBody>
        </p:sp>
        <p:sp>
          <p:nvSpPr>
            <p:cNvPr id="57" name="Freeform 56"/>
            <p:cNvSpPr>
              <a:spLocks noEditPoints="1"/>
            </p:cNvSpPr>
            <p:nvPr/>
          </p:nvSpPr>
          <p:spPr bwMode="auto">
            <a:xfrm>
              <a:off x="1080110" y="3314013"/>
              <a:ext cx="299649" cy="299650"/>
            </a:xfrm>
            <a:custGeom>
              <a:avLst/>
              <a:gdLst>
                <a:gd name="T0" fmla="*/ 42 w 97"/>
                <a:gd name="T1" fmla="*/ 14 h 97"/>
                <a:gd name="T2" fmla="*/ 55 w 97"/>
                <a:gd name="T3" fmla="*/ 14 h 97"/>
                <a:gd name="T4" fmla="*/ 48 w 97"/>
                <a:gd name="T5" fmla="*/ 0 h 97"/>
                <a:gd name="T6" fmla="*/ 42 w 97"/>
                <a:gd name="T7" fmla="*/ 14 h 97"/>
                <a:gd name="T8" fmla="*/ 49 w 97"/>
                <a:gd name="T9" fmla="*/ 18 h 97"/>
                <a:gd name="T10" fmla="*/ 79 w 97"/>
                <a:gd name="T11" fmla="*/ 48 h 97"/>
                <a:gd name="T12" fmla="*/ 49 w 97"/>
                <a:gd name="T13" fmla="*/ 79 h 97"/>
                <a:gd name="T14" fmla="*/ 18 w 97"/>
                <a:gd name="T15" fmla="*/ 48 h 97"/>
                <a:gd name="T16" fmla="*/ 49 w 97"/>
                <a:gd name="T17" fmla="*/ 18 h 97"/>
                <a:gd name="T18" fmla="*/ 60 w 97"/>
                <a:gd name="T19" fmla="*/ 15 h 97"/>
                <a:gd name="T20" fmla="*/ 71 w 97"/>
                <a:gd name="T21" fmla="*/ 22 h 97"/>
                <a:gd name="T22" fmla="*/ 73 w 97"/>
                <a:gd name="T23" fmla="*/ 6 h 97"/>
                <a:gd name="T24" fmla="*/ 60 w 97"/>
                <a:gd name="T25" fmla="*/ 15 h 97"/>
                <a:gd name="T26" fmla="*/ 75 w 97"/>
                <a:gd name="T27" fmla="*/ 25 h 97"/>
                <a:gd name="T28" fmla="*/ 81 w 97"/>
                <a:gd name="T29" fmla="*/ 36 h 97"/>
                <a:gd name="T30" fmla="*/ 91 w 97"/>
                <a:gd name="T31" fmla="*/ 24 h 97"/>
                <a:gd name="T32" fmla="*/ 75 w 97"/>
                <a:gd name="T33" fmla="*/ 25 h 97"/>
                <a:gd name="T34" fmla="*/ 83 w 97"/>
                <a:gd name="T35" fmla="*/ 42 h 97"/>
                <a:gd name="T36" fmla="*/ 83 w 97"/>
                <a:gd name="T37" fmla="*/ 54 h 97"/>
                <a:gd name="T38" fmla="*/ 97 w 97"/>
                <a:gd name="T39" fmla="*/ 48 h 97"/>
                <a:gd name="T40" fmla="*/ 83 w 97"/>
                <a:gd name="T41" fmla="*/ 42 h 97"/>
                <a:gd name="T42" fmla="*/ 82 w 97"/>
                <a:gd name="T43" fmla="*/ 60 h 97"/>
                <a:gd name="T44" fmla="*/ 75 w 97"/>
                <a:gd name="T45" fmla="*/ 71 h 97"/>
                <a:gd name="T46" fmla="*/ 91 w 97"/>
                <a:gd name="T47" fmla="*/ 72 h 97"/>
                <a:gd name="T48" fmla="*/ 82 w 97"/>
                <a:gd name="T49" fmla="*/ 60 h 97"/>
                <a:gd name="T50" fmla="*/ 72 w 97"/>
                <a:gd name="T51" fmla="*/ 75 h 97"/>
                <a:gd name="T52" fmla="*/ 61 w 97"/>
                <a:gd name="T53" fmla="*/ 81 h 97"/>
                <a:gd name="T54" fmla="*/ 73 w 97"/>
                <a:gd name="T55" fmla="*/ 90 h 97"/>
                <a:gd name="T56" fmla="*/ 72 w 97"/>
                <a:gd name="T57" fmla="*/ 75 h 97"/>
                <a:gd name="T58" fmla="*/ 55 w 97"/>
                <a:gd name="T59" fmla="*/ 83 h 97"/>
                <a:gd name="T60" fmla="*/ 43 w 97"/>
                <a:gd name="T61" fmla="*/ 83 h 97"/>
                <a:gd name="T62" fmla="*/ 49 w 97"/>
                <a:gd name="T63" fmla="*/ 97 h 97"/>
                <a:gd name="T64" fmla="*/ 55 w 97"/>
                <a:gd name="T65" fmla="*/ 83 h 97"/>
                <a:gd name="T66" fmla="*/ 37 w 97"/>
                <a:gd name="T67" fmla="*/ 81 h 97"/>
                <a:gd name="T68" fmla="*/ 26 w 97"/>
                <a:gd name="T69" fmla="*/ 75 h 97"/>
                <a:gd name="T70" fmla="*/ 25 w 97"/>
                <a:gd name="T71" fmla="*/ 91 h 97"/>
                <a:gd name="T72" fmla="*/ 37 w 97"/>
                <a:gd name="T73" fmla="*/ 81 h 97"/>
                <a:gd name="T74" fmla="*/ 22 w 97"/>
                <a:gd name="T75" fmla="*/ 71 h 97"/>
                <a:gd name="T76" fmla="*/ 16 w 97"/>
                <a:gd name="T77" fmla="*/ 60 h 97"/>
                <a:gd name="T78" fmla="*/ 7 w 97"/>
                <a:gd name="T79" fmla="*/ 73 h 97"/>
                <a:gd name="T80" fmla="*/ 22 w 97"/>
                <a:gd name="T81" fmla="*/ 71 h 97"/>
                <a:gd name="T82" fmla="*/ 14 w 97"/>
                <a:gd name="T83" fmla="*/ 55 h 97"/>
                <a:gd name="T84" fmla="*/ 14 w 97"/>
                <a:gd name="T85" fmla="*/ 42 h 97"/>
                <a:gd name="T86" fmla="*/ 0 w 97"/>
                <a:gd name="T87" fmla="*/ 49 h 97"/>
                <a:gd name="T88" fmla="*/ 14 w 97"/>
                <a:gd name="T89" fmla="*/ 55 h 97"/>
                <a:gd name="T90" fmla="*/ 15 w 97"/>
                <a:gd name="T91" fmla="*/ 37 h 97"/>
                <a:gd name="T92" fmla="*/ 22 w 97"/>
                <a:gd name="T93" fmla="*/ 26 h 97"/>
                <a:gd name="T94" fmla="*/ 6 w 97"/>
                <a:gd name="T95" fmla="*/ 24 h 97"/>
                <a:gd name="T96" fmla="*/ 15 w 97"/>
                <a:gd name="T97" fmla="*/ 37 h 97"/>
                <a:gd name="T98" fmla="*/ 26 w 97"/>
                <a:gd name="T99" fmla="*/ 22 h 97"/>
                <a:gd name="T100" fmla="*/ 37 w 97"/>
                <a:gd name="T101" fmla="*/ 16 h 97"/>
                <a:gd name="T102" fmla="*/ 24 w 97"/>
                <a:gd name="T103" fmla="*/ 6 h 97"/>
                <a:gd name="T104" fmla="*/ 26 w 97"/>
                <a:gd name="T105" fmla="*/ 22 h 97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  <a:cxn ang="0">
                  <a:pos x="T28" y="T29"/>
                </a:cxn>
                <a:cxn ang="0">
                  <a:pos x="T30" y="T31"/>
                </a:cxn>
                <a:cxn ang="0">
                  <a:pos x="T32" y="T33"/>
                </a:cxn>
                <a:cxn ang="0">
                  <a:pos x="T34" y="T35"/>
                </a:cxn>
                <a:cxn ang="0">
                  <a:pos x="T36" y="T37"/>
                </a:cxn>
                <a:cxn ang="0">
                  <a:pos x="T38" y="T39"/>
                </a:cxn>
                <a:cxn ang="0">
                  <a:pos x="T40" y="T41"/>
                </a:cxn>
                <a:cxn ang="0">
                  <a:pos x="T42" y="T43"/>
                </a:cxn>
                <a:cxn ang="0">
                  <a:pos x="T44" y="T45"/>
                </a:cxn>
                <a:cxn ang="0">
                  <a:pos x="T46" y="T47"/>
                </a:cxn>
                <a:cxn ang="0">
                  <a:pos x="T48" y="T49"/>
                </a:cxn>
                <a:cxn ang="0">
                  <a:pos x="T50" y="T51"/>
                </a:cxn>
                <a:cxn ang="0">
                  <a:pos x="T52" y="T53"/>
                </a:cxn>
                <a:cxn ang="0">
                  <a:pos x="T54" y="T55"/>
                </a:cxn>
                <a:cxn ang="0">
                  <a:pos x="T56" y="T57"/>
                </a:cxn>
                <a:cxn ang="0">
                  <a:pos x="T58" y="T59"/>
                </a:cxn>
                <a:cxn ang="0">
                  <a:pos x="T60" y="T61"/>
                </a:cxn>
                <a:cxn ang="0">
                  <a:pos x="T62" y="T63"/>
                </a:cxn>
                <a:cxn ang="0">
                  <a:pos x="T64" y="T65"/>
                </a:cxn>
                <a:cxn ang="0">
                  <a:pos x="T66" y="T67"/>
                </a:cxn>
                <a:cxn ang="0">
                  <a:pos x="T68" y="T69"/>
                </a:cxn>
                <a:cxn ang="0">
                  <a:pos x="T70" y="T71"/>
                </a:cxn>
                <a:cxn ang="0">
                  <a:pos x="T72" y="T73"/>
                </a:cxn>
                <a:cxn ang="0">
                  <a:pos x="T74" y="T75"/>
                </a:cxn>
                <a:cxn ang="0">
                  <a:pos x="T76" y="T77"/>
                </a:cxn>
                <a:cxn ang="0">
                  <a:pos x="T78" y="T79"/>
                </a:cxn>
                <a:cxn ang="0">
                  <a:pos x="T80" y="T81"/>
                </a:cxn>
                <a:cxn ang="0">
                  <a:pos x="T82" y="T83"/>
                </a:cxn>
                <a:cxn ang="0">
                  <a:pos x="T84" y="T85"/>
                </a:cxn>
                <a:cxn ang="0">
                  <a:pos x="T86" y="T87"/>
                </a:cxn>
                <a:cxn ang="0">
                  <a:pos x="T88" y="T89"/>
                </a:cxn>
                <a:cxn ang="0">
                  <a:pos x="T90" y="T91"/>
                </a:cxn>
                <a:cxn ang="0">
                  <a:pos x="T92" y="T93"/>
                </a:cxn>
                <a:cxn ang="0">
                  <a:pos x="T94" y="T95"/>
                </a:cxn>
                <a:cxn ang="0">
                  <a:pos x="T96" y="T97"/>
                </a:cxn>
                <a:cxn ang="0">
                  <a:pos x="T98" y="T99"/>
                </a:cxn>
                <a:cxn ang="0">
                  <a:pos x="T100" y="T101"/>
                </a:cxn>
                <a:cxn ang="0">
                  <a:pos x="T102" y="T103"/>
                </a:cxn>
                <a:cxn ang="0">
                  <a:pos x="T104" y="T105"/>
                </a:cxn>
              </a:cxnLst>
              <a:rect l="0" t="0" r="r" b="b"/>
              <a:pathLst>
                <a:path w="97" h="97">
                  <a:moveTo>
                    <a:pt x="42" y="14"/>
                  </a:moveTo>
                  <a:cubicBezTo>
                    <a:pt x="55" y="14"/>
                    <a:pt x="55" y="14"/>
                    <a:pt x="55" y="14"/>
                  </a:cubicBezTo>
                  <a:cubicBezTo>
                    <a:pt x="48" y="0"/>
                    <a:pt x="48" y="0"/>
                    <a:pt x="48" y="0"/>
                  </a:cubicBezTo>
                  <a:cubicBezTo>
                    <a:pt x="42" y="14"/>
                    <a:pt x="42" y="14"/>
                    <a:pt x="42" y="14"/>
                  </a:cubicBezTo>
                  <a:close/>
                  <a:moveTo>
                    <a:pt x="49" y="18"/>
                  </a:moveTo>
                  <a:cubicBezTo>
                    <a:pt x="65" y="18"/>
                    <a:pt x="79" y="31"/>
                    <a:pt x="79" y="48"/>
                  </a:cubicBezTo>
                  <a:cubicBezTo>
                    <a:pt x="79" y="65"/>
                    <a:pt x="65" y="79"/>
                    <a:pt x="49" y="79"/>
                  </a:cubicBezTo>
                  <a:cubicBezTo>
                    <a:pt x="32" y="79"/>
                    <a:pt x="18" y="65"/>
                    <a:pt x="18" y="48"/>
                  </a:cubicBezTo>
                  <a:cubicBezTo>
                    <a:pt x="18" y="31"/>
                    <a:pt x="32" y="18"/>
                    <a:pt x="49" y="18"/>
                  </a:cubicBezTo>
                  <a:close/>
                  <a:moveTo>
                    <a:pt x="60" y="15"/>
                  </a:moveTo>
                  <a:cubicBezTo>
                    <a:pt x="71" y="22"/>
                    <a:pt x="71" y="22"/>
                    <a:pt x="71" y="22"/>
                  </a:cubicBezTo>
                  <a:cubicBezTo>
                    <a:pt x="73" y="6"/>
                    <a:pt x="73" y="6"/>
                    <a:pt x="73" y="6"/>
                  </a:cubicBezTo>
                  <a:cubicBezTo>
                    <a:pt x="60" y="15"/>
                    <a:pt x="60" y="15"/>
                    <a:pt x="60" y="15"/>
                  </a:cubicBezTo>
                  <a:close/>
                  <a:moveTo>
                    <a:pt x="75" y="25"/>
                  </a:moveTo>
                  <a:cubicBezTo>
                    <a:pt x="81" y="36"/>
                    <a:pt x="81" y="36"/>
                    <a:pt x="81" y="36"/>
                  </a:cubicBezTo>
                  <a:cubicBezTo>
                    <a:pt x="91" y="24"/>
                    <a:pt x="91" y="24"/>
                    <a:pt x="91" y="24"/>
                  </a:cubicBezTo>
                  <a:cubicBezTo>
                    <a:pt x="75" y="25"/>
                    <a:pt x="75" y="25"/>
                    <a:pt x="75" y="25"/>
                  </a:cubicBezTo>
                  <a:close/>
                  <a:moveTo>
                    <a:pt x="83" y="42"/>
                  </a:moveTo>
                  <a:cubicBezTo>
                    <a:pt x="83" y="54"/>
                    <a:pt x="83" y="54"/>
                    <a:pt x="83" y="54"/>
                  </a:cubicBezTo>
                  <a:cubicBezTo>
                    <a:pt x="97" y="48"/>
                    <a:pt x="97" y="48"/>
                    <a:pt x="97" y="48"/>
                  </a:cubicBezTo>
                  <a:cubicBezTo>
                    <a:pt x="83" y="42"/>
                    <a:pt x="83" y="42"/>
                    <a:pt x="83" y="42"/>
                  </a:cubicBezTo>
                  <a:close/>
                  <a:moveTo>
                    <a:pt x="82" y="60"/>
                  </a:moveTo>
                  <a:cubicBezTo>
                    <a:pt x="75" y="71"/>
                    <a:pt x="75" y="71"/>
                    <a:pt x="75" y="71"/>
                  </a:cubicBezTo>
                  <a:cubicBezTo>
                    <a:pt x="91" y="72"/>
                    <a:pt x="91" y="72"/>
                    <a:pt x="91" y="72"/>
                  </a:cubicBezTo>
                  <a:cubicBezTo>
                    <a:pt x="82" y="60"/>
                    <a:pt x="82" y="60"/>
                    <a:pt x="82" y="60"/>
                  </a:cubicBezTo>
                  <a:close/>
                  <a:moveTo>
                    <a:pt x="72" y="75"/>
                  </a:moveTo>
                  <a:cubicBezTo>
                    <a:pt x="61" y="81"/>
                    <a:pt x="61" y="81"/>
                    <a:pt x="61" y="81"/>
                  </a:cubicBezTo>
                  <a:cubicBezTo>
                    <a:pt x="73" y="90"/>
                    <a:pt x="73" y="90"/>
                    <a:pt x="73" y="90"/>
                  </a:cubicBezTo>
                  <a:cubicBezTo>
                    <a:pt x="72" y="75"/>
                    <a:pt x="72" y="75"/>
                    <a:pt x="72" y="75"/>
                  </a:cubicBezTo>
                  <a:close/>
                  <a:moveTo>
                    <a:pt x="55" y="83"/>
                  </a:moveTo>
                  <a:cubicBezTo>
                    <a:pt x="43" y="83"/>
                    <a:pt x="43" y="83"/>
                    <a:pt x="43" y="83"/>
                  </a:cubicBezTo>
                  <a:cubicBezTo>
                    <a:pt x="49" y="97"/>
                    <a:pt x="49" y="97"/>
                    <a:pt x="49" y="97"/>
                  </a:cubicBezTo>
                  <a:cubicBezTo>
                    <a:pt x="55" y="83"/>
                    <a:pt x="55" y="83"/>
                    <a:pt x="55" y="83"/>
                  </a:cubicBezTo>
                  <a:close/>
                  <a:moveTo>
                    <a:pt x="37" y="81"/>
                  </a:moveTo>
                  <a:cubicBezTo>
                    <a:pt x="26" y="75"/>
                    <a:pt x="26" y="75"/>
                    <a:pt x="26" y="75"/>
                  </a:cubicBezTo>
                  <a:cubicBezTo>
                    <a:pt x="25" y="91"/>
                    <a:pt x="25" y="91"/>
                    <a:pt x="25" y="91"/>
                  </a:cubicBezTo>
                  <a:cubicBezTo>
                    <a:pt x="37" y="81"/>
                    <a:pt x="37" y="81"/>
                    <a:pt x="37" y="81"/>
                  </a:cubicBezTo>
                  <a:close/>
                  <a:moveTo>
                    <a:pt x="22" y="71"/>
                  </a:moveTo>
                  <a:cubicBezTo>
                    <a:pt x="16" y="60"/>
                    <a:pt x="16" y="60"/>
                    <a:pt x="16" y="60"/>
                  </a:cubicBezTo>
                  <a:cubicBezTo>
                    <a:pt x="7" y="73"/>
                    <a:pt x="7" y="73"/>
                    <a:pt x="7" y="73"/>
                  </a:cubicBezTo>
                  <a:cubicBezTo>
                    <a:pt x="22" y="71"/>
                    <a:pt x="22" y="71"/>
                    <a:pt x="22" y="71"/>
                  </a:cubicBezTo>
                  <a:close/>
                  <a:moveTo>
                    <a:pt x="14" y="55"/>
                  </a:moveTo>
                  <a:cubicBezTo>
                    <a:pt x="14" y="42"/>
                    <a:pt x="14" y="42"/>
                    <a:pt x="14" y="42"/>
                  </a:cubicBezTo>
                  <a:cubicBezTo>
                    <a:pt x="0" y="49"/>
                    <a:pt x="0" y="49"/>
                    <a:pt x="0" y="49"/>
                  </a:cubicBezTo>
                  <a:cubicBezTo>
                    <a:pt x="14" y="55"/>
                    <a:pt x="14" y="55"/>
                    <a:pt x="14" y="55"/>
                  </a:cubicBezTo>
                  <a:close/>
                  <a:moveTo>
                    <a:pt x="15" y="37"/>
                  </a:moveTo>
                  <a:cubicBezTo>
                    <a:pt x="22" y="26"/>
                    <a:pt x="22" y="26"/>
                    <a:pt x="22" y="26"/>
                  </a:cubicBezTo>
                  <a:cubicBezTo>
                    <a:pt x="6" y="24"/>
                    <a:pt x="6" y="24"/>
                    <a:pt x="6" y="24"/>
                  </a:cubicBezTo>
                  <a:cubicBezTo>
                    <a:pt x="15" y="37"/>
                    <a:pt x="15" y="37"/>
                    <a:pt x="15" y="37"/>
                  </a:cubicBezTo>
                  <a:close/>
                  <a:moveTo>
                    <a:pt x="26" y="22"/>
                  </a:moveTo>
                  <a:cubicBezTo>
                    <a:pt x="37" y="16"/>
                    <a:pt x="37" y="16"/>
                    <a:pt x="37" y="16"/>
                  </a:cubicBezTo>
                  <a:cubicBezTo>
                    <a:pt x="24" y="6"/>
                    <a:pt x="24" y="6"/>
                    <a:pt x="24" y="6"/>
                  </a:cubicBezTo>
                  <a:lnTo>
                    <a:pt x="26" y="22"/>
                  </a:lnTo>
                  <a:close/>
                </a:path>
              </a:pathLst>
            </a:custGeom>
            <a:solidFill>
              <a:schemeClr val="bg1"/>
            </a:solidFill>
            <a:ln>
              <a:noFill/>
            </a:ln>
            <a:extLst/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>
              <a:defPPr>
                <a:defRPr lang="en-US"/>
              </a:defPPr>
              <a:lvl1pPr marL="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1pPr>
              <a:lvl2pPr marL="4572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2pPr>
              <a:lvl3pPr marL="9144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3pPr>
              <a:lvl4pPr marL="13716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4pPr>
              <a:lvl5pPr marL="18288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5pPr>
              <a:lvl6pPr marL="22860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6pPr>
              <a:lvl7pPr marL="27432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7pPr>
              <a:lvl8pPr marL="32004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8pPr>
              <a:lvl9pPr marL="36576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9pPr>
            </a:lstStyle>
            <a:p>
              <a:endParaRPr lang="zh-CN" altLang="en-US">
                <a:solidFill>
                  <a:prstClr val="black"/>
                </a:solidFill>
              </a:endParaRPr>
            </a:p>
          </p:txBody>
        </p:sp>
      </p:grpSp>
      <p:grpSp>
        <p:nvGrpSpPr>
          <p:cNvPr id="23" name="Group 22"/>
          <p:cNvGrpSpPr/>
          <p:nvPr/>
        </p:nvGrpSpPr>
        <p:grpSpPr>
          <a:xfrm>
            <a:off x="8550633" y="2553975"/>
            <a:ext cx="568766" cy="570987"/>
            <a:chOff x="2286436" y="1883184"/>
            <a:chExt cx="568766" cy="570987"/>
          </a:xfrm>
        </p:grpSpPr>
        <p:sp>
          <p:nvSpPr>
            <p:cNvPr id="54" name="Freeform 53"/>
            <p:cNvSpPr>
              <a:spLocks/>
            </p:cNvSpPr>
            <p:nvPr/>
          </p:nvSpPr>
          <p:spPr bwMode="auto">
            <a:xfrm>
              <a:off x="2286436" y="1883184"/>
              <a:ext cx="568766" cy="570987"/>
            </a:xfrm>
            <a:custGeom>
              <a:avLst/>
              <a:gdLst>
                <a:gd name="T0" fmla="*/ 267 w 325"/>
                <a:gd name="T1" fmla="*/ 268 h 326"/>
                <a:gd name="T2" fmla="*/ 57 w 325"/>
                <a:gd name="T3" fmla="*/ 268 h 326"/>
                <a:gd name="T4" fmla="*/ 57 w 325"/>
                <a:gd name="T5" fmla="*/ 58 h 326"/>
                <a:gd name="T6" fmla="*/ 267 w 325"/>
                <a:gd name="T7" fmla="*/ 58 h 326"/>
                <a:gd name="T8" fmla="*/ 267 w 325"/>
                <a:gd name="T9" fmla="*/ 268 h 326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</a:cxnLst>
              <a:rect l="0" t="0" r="r" b="b"/>
              <a:pathLst>
                <a:path w="325" h="326">
                  <a:moveTo>
                    <a:pt x="267" y="268"/>
                  </a:moveTo>
                  <a:cubicBezTo>
                    <a:pt x="209" y="326"/>
                    <a:pt x="115" y="326"/>
                    <a:pt x="57" y="268"/>
                  </a:cubicBezTo>
                  <a:cubicBezTo>
                    <a:pt x="0" y="210"/>
                    <a:pt x="0" y="116"/>
                    <a:pt x="57" y="58"/>
                  </a:cubicBezTo>
                  <a:cubicBezTo>
                    <a:pt x="115" y="0"/>
                    <a:pt x="209" y="0"/>
                    <a:pt x="267" y="58"/>
                  </a:cubicBezTo>
                  <a:cubicBezTo>
                    <a:pt x="325" y="116"/>
                    <a:pt x="325" y="210"/>
                    <a:pt x="267" y="268"/>
                  </a:cubicBezTo>
                  <a:close/>
                </a:path>
              </a:pathLst>
            </a:custGeom>
            <a:solidFill>
              <a:schemeClr val="accent3"/>
            </a:solidFill>
            <a:ln>
              <a:noFill/>
            </a:ln>
            <a:extLst/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en-GB"/>
            </a:p>
          </p:txBody>
        </p:sp>
        <p:sp>
          <p:nvSpPr>
            <p:cNvPr id="55" name="Freeform 54"/>
            <p:cNvSpPr>
              <a:spLocks noEditPoints="1"/>
            </p:cNvSpPr>
            <p:nvPr/>
          </p:nvSpPr>
          <p:spPr bwMode="auto">
            <a:xfrm>
              <a:off x="2426207" y="2018679"/>
              <a:ext cx="245168" cy="299650"/>
            </a:xfrm>
            <a:custGeom>
              <a:avLst/>
              <a:gdLst>
                <a:gd name="T0" fmla="*/ 36 w 79"/>
                <a:gd name="T1" fmla="*/ 27 h 97"/>
                <a:gd name="T2" fmla="*/ 40 w 79"/>
                <a:gd name="T3" fmla="*/ 1 h 97"/>
                <a:gd name="T4" fmla="*/ 46 w 79"/>
                <a:gd name="T5" fmla="*/ 5 h 97"/>
                <a:gd name="T6" fmla="*/ 41 w 79"/>
                <a:gd name="T7" fmla="*/ 27 h 97"/>
                <a:gd name="T8" fmla="*/ 39 w 79"/>
                <a:gd name="T9" fmla="*/ 27 h 97"/>
                <a:gd name="T10" fmla="*/ 36 w 79"/>
                <a:gd name="T11" fmla="*/ 27 h 97"/>
                <a:gd name="T12" fmla="*/ 38 w 79"/>
                <a:gd name="T13" fmla="*/ 67 h 97"/>
                <a:gd name="T14" fmla="*/ 34 w 79"/>
                <a:gd name="T15" fmla="*/ 58 h 97"/>
                <a:gd name="T16" fmla="*/ 29 w 79"/>
                <a:gd name="T17" fmla="*/ 64 h 97"/>
                <a:gd name="T18" fmla="*/ 38 w 79"/>
                <a:gd name="T19" fmla="*/ 67 h 97"/>
                <a:gd name="T20" fmla="*/ 41 w 79"/>
                <a:gd name="T21" fmla="*/ 67 h 97"/>
                <a:gd name="T22" fmla="*/ 46 w 79"/>
                <a:gd name="T23" fmla="*/ 58 h 97"/>
                <a:gd name="T24" fmla="*/ 50 w 79"/>
                <a:gd name="T25" fmla="*/ 64 h 97"/>
                <a:gd name="T26" fmla="*/ 41 w 79"/>
                <a:gd name="T27" fmla="*/ 67 h 97"/>
                <a:gd name="T28" fmla="*/ 40 w 79"/>
                <a:gd name="T29" fmla="*/ 94 h 97"/>
                <a:gd name="T30" fmla="*/ 25 w 79"/>
                <a:gd name="T31" fmla="*/ 96 h 97"/>
                <a:gd name="T32" fmla="*/ 16 w 79"/>
                <a:gd name="T33" fmla="*/ 89 h 97"/>
                <a:gd name="T34" fmla="*/ 10 w 79"/>
                <a:gd name="T35" fmla="*/ 81 h 97"/>
                <a:gd name="T36" fmla="*/ 5 w 79"/>
                <a:gd name="T37" fmla="*/ 72 h 97"/>
                <a:gd name="T38" fmla="*/ 0 w 79"/>
                <a:gd name="T39" fmla="*/ 55 h 97"/>
                <a:gd name="T40" fmla="*/ 7 w 79"/>
                <a:gd name="T41" fmla="*/ 37 h 97"/>
                <a:gd name="T42" fmla="*/ 22 w 79"/>
                <a:gd name="T43" fmla="*/ 30 h 97"/>
                <a:gd name="T44" fmla="*/ 40 w 79"/>
                <a:gd name="T45" fmla="*/ 31 h 97"/>
                <a:gd name="T46" fmla="*/ 57 w 79"/>
                <a:gd name="T47" fmla="*/ 30 h 97"/>
                <a:gd name="T48" fmla="*/ 72 w 79"/>
                <a:gd name="T49" fmla="*/ 37 h 97"/>
                <a:gd name="T50" fmla="*/ 79 w 79"/>
                <a:gd name="T51" fmla="*/ 55 h 97"/>
                <a:gd name="T52" fmla="*/ 74 w 79"/>
                <a:gd name="T53" fmla="*/ 72 h 97"/>
                <a:gd name="T54" fmla="*/ 69 w 79"/>
                <a:gd name="T55" fmla="*/ 81 h 97"/>
                <a:gd name="T56" fmla="*/ 63 w 79"/>
                <a:gd name="T57" fmla="*/ 89 h 97"/>
                <a:gd name="T58" fmla="*/ 54 w 79"/>
                <a:gd name="T59" fmla="*/ 96 h 97"/>
                <a:gd name="T60" fmla="*/ 40 w 79"/>
                <a:gd name="T61" fmla="*/ 94 h 97"/>
                <a:gd name="T62" fmla="*/ 29 w 79"/>
                <a:gd name="T63" fmla="*/ 86 h 97"/>
                <a:gd name="T64" fmla="*/ 24 w 79"/>
                <a:gd name="T65" fmla="*/ 82 h 97"/>
                <a:gd name="T66" fmla="*/ 19 w 79"/>
                <a:gd name="T67" fmla="*/ 75 h 97"/>
                <a:gd name="T68" fmla="*/ 15 w 79"/>
                <a:gd name="T69" fmla="*/ 68 h 97"/>
                <a:gd name="T70" fmla="*/ 11 w 79"/>
                <a:gd name="T71" fmla="*/ 56 h 97"/>
                <a:gd name="T72" fmla="*/ 16 w 79"/>
                <a:gd name="T73" fmla="*/ 45 h 97"/>
                <a:gd name="T74" fmla="*/ 25 w 79"/>
                <a:gd name="T75" fmla="*/ 40 h 97"/>
                <a:gd name="T76" fmla="*/ 39 w 79"/>
                <a:gd name="T77" fmla="*/ 41 h 97"/>
                <a:gd name="T78" fmla="*/ 40 w 79"/>
                <a:gd name="T79" fmla="*/ 41 h 97"/>
                <a:gd name="T80" fmla="*/ 40 w 79"/>
                <a:gd name="T81" fmla="*/ 41 h 97"/>
                <a:gd name="T82" fmla="*/ 54 w 79"/>
                <a:gd name="T83" fmla="*/ 40 h 97"/>
                <a:gd name="T84" fmla="*/ 63 w 79"/>
                <a:gd name="T85" fmla="*/ 45 h 97"/>
                <a:gd name="T86" fmla="*/ 68 w 79"/>
                <a:gd name="T87" fmla="*/ 56 h 97"/>
                <a:gd name="T88" fmla="*/ 64 w 79"/>
                <a:gd name="T89" fmla="*/ 68 h 97"/>
                <a:gd name="T90" fmla="*/ 60 w 79"/>
                <a:gd name="T91" fmla="*/ 75 h 97"/>
                <a:gd name="T92" fmla="*/ 55 w 79"/>
                <a:gd name="T93" fmla="*/ 82 h 97"/>
                <a:gd name="T94" fmla="*/ 50 w 79"/>
                <a:gd name="T95" fmla="*/ 86 h 97"/>
                <a:gd name="T96" fmla="*/ 41 w 79"/>
                <a:gd name="T97" fmla="*/ 83 h 97"/>
                <a:gd name="T98" fmla="*/ 40 w 79"/>
                <a:gd name="T99" fmla="*/ 83 h 97"/>
                <a:gd name="T100" fmla="*/ 38 w 79"/>
                <a:gd name="T101" fmla="*/ 83 h 97"/>
                <a:gd name="T102" fmla="*/ 29 w 79"/>
                <a:gd name="T103" fmla="*/ 86 h 97"/>
                <a:gd name="T104" fmla="*/ 43 w 79"/>
                <a:gd name="T105" fmla="*/ 15 h 97"/>
                <a:gd name="T106" fmla="*/ 45 w 79"/>
                <a:gd name="T107" fmla="*/ 13 h 97"/>
                <a:gd name="T108" fmla="*/ 65 w 79"/>
                <a:gd name="T109" fmla="*/ 10 h 97"/>
                <a:gd name="T110" fmla="*/ 44 w 79"/>
                <a:gd name="T111" fmla="*/ 20 h 97"/>
                <a:gd name="T112" fmla="*/ 59 w 79"/>
                <a:gd name="T113" fmla="*/ 23 h 97"/>
                <a:gd name="T114" fmla="*/ 78 w 79"/>
                <a:gd name="T115" fmla="*/ 11 h 97"/>
                <a:gd name="T116" fmla="*/ 54 w 79"/>
                <a:gd name="T117" fmla="*/ 3 h 97"/>
                <a:gd name="T118" fmla="*/ 43 w 79"/>
                <a:gd name="T119" fmla="*/ 15 h 97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  <a:cxn ang="0">
                  <a:pos x="T28" y="T29"/>
                </a:cxn>
                <a:cxn ang="0">
                  <a:pos x="T30" y="T31"/>
                </a:cxn>
                <a:cxn ang="0">
                  <a:pos x="T32" y="T33"/>
                </a:cxn>
                <a:cxn ang="0">
                  <a:pos x="T34" y="T35"/>
                </a:cxn>
                <a:cxn ang="0">
                  <a:pos x="T36" y="T37"/>
                </a:cxn>
                <a:cxn ang="0">
                  <a:pos x="T38" y="T39"/>
                </a:cxn>
                <a:cxn ang="0">
                  <a:pos x="T40" y="T41"/>
                </a:cxn>
                <a:cxn ang="0">
                  <a:pos x="T42" y="T43"/>
                </a:cxn>
                <a:cxn ang="0">
                  <a:pos x="T44" y="T45"/>
                </a:cxn>
                <a:cxn ang="0">
                  <a:pos x="T46" y="T47"/>
                </a:cxn>
                <a:cxn ang="0">
                  <a:pos x="T48" y="T49"/>
                </a:cxn>
                <a:cxn ang="0">
                  <a:pos x="T50" y="T51"/>
                </a:cxn>
                <a:cxn ang="0">
                  <a:pos x="T52" y="T53"/>
                </a:cxn>
                <a:cxn ang="0">
                  <a:pos x="T54" y="T55"/>
                </a:cxn>
                <a:cxn ang="0">
                  <a:pos x="T56" y="T57"/>
                </a:cxn>
                <a:cxn ang="0">
                  <a:pos x="T58" y="T59"/>
                </a:cxn>
                <a:cxn ang="0">
                  <a:pos x="T60" y="T61"/>
                </a:cxn>
                <a:cxn ang="0">
                  <a:pos x="T62" y="T63"/>
                </a:cxn>
                <a:cxn ang="0">
                  <a:pos x="T64" y="T65"/>
                </a:cxn>
                <a:cxn ang="0">
                  <a:pos x="T66" y="T67"/>
                </a:cxn>
                <a:cxn ang="0">
                  <a:pos x="T68" y="T69"/>
                </a:cxn>
                <a:cxn ang="0">
                  <a:pos x="T70" y="T71"/>
                </a:cxn>
                <a:cxn ang="0">
                  <a:pos x="T72" y="T73"/>
                </a:cxn>
                <a:cxn ang="0">
                  <a:pos x="T74" y="T75"/>
                </a:cxn>
                <a:cxn ang="0">
                  <a:pos x="T76" y="T77"/>
                </a:cxn>
                <a:cxn ang="0">
                  <a:pos x="T78" y="T79"/>
                </a:cxn>
                <a:cxn ang="0">
                  <a:pos x="T80" y="T81"/>
                </a:cxn>
                <a:cxn ang="0">
                  <a:pos x="T82" y="T83"/>
                </a:cxn>
                <a:cxn ang="0">
                  <a:pos x="T84" y="T85"/>
                </a:cxn>
                <a:cxn ang="0">
                  <a:pos x="T86" y="T87"/>
                </a:cxn>
                <a:cxn ang="0">
                  <a:pos x="T88" y="T89"/>
                </a:cxn>
                <a:cxn ang="0">
                  <a:pos x="T90" y="T91"/>
                </a:cxn>
                <a:cxn ang="0">
                  <a:pos x="T92" y="T93"/>
                </a:cxn>
                <a:cxn ang="0">
                  <a:pos x="T94" y="T95"/>
                </a:cxn>
                <a:cxn ang="0">
                  <a:pos x="T96" y="T97"/>
                </a:cxn>
                <a:cxn ang="0">
                  <a:pos x="T98" y="T99"/>
                </a:cxn>
                <a:cxn ang="0">
                  <a:pos x="T100" y="T101"/>
                </a:cxn>
                <a:cxn ang="0">
                  <a:pos x="T102" y="T103"/>
                </a:cxn>
                <a:cxn ang="0">
                  <a:pos x="T104" y="T105"/>
                </a:cxn>
                <a:cxn ang="0">
                  <a:pos x="T106" y="T107"/>
                </a:cxn>
                <a:cxn ang="0">
                  <a:pos x="T108" y="T109"/>
                </a:cxn>
                <a:cxn ang="0">
                  <a:pos x="T110" y="T111"/>
                </a:cxn>
                <a:cxn ang="0">
                  <a:pos x="T112" y="T113"/>
                </a:cxn>
                <a:cxn ang="0">
                  <a:pos x="T114" y="T115"/>
                </a:cxn>
                <a:cxn ang="0">
                  <a:pos x="T116" y="T117"/>
                </a:cxn>
                <a:cxn ang="0">
                  <a:pos x="T118" y="T119"/>
                </a:cxn>
              </a:cxnLst>
              <a:rect l="0" t="0" r="r" b="b"/>
              <a:pathLst>
                <a:path w="79" h="97">
                  <a:moveTo>
                    <a:pt x="36" y="27"/>
                  </a:moveTo>
                  <a:cubicBezTo>
                    <a:pt x="33" y="18"/>
                    <a:pt x="30" y="8"/>
                    <a:pt x="40" y="1"/>
                  </a:cubicBezTo>
                  <a:cubicBezTo>
                    <a:pt x="46" y="5"/>
                    <a:pt x="46" y="5"/>
                    <a:pt x="46" y="5"/>
                  </a:cubicBezTo>
                  <a:cubicBezTo>
                    <a:pt x="38" y="11"/>
                    <a:pt x="39" y="20"/>
                    <a:pt x="41" y="27"/>
                  </a:cubicBezTo>
                  <a:cubicBezTo>
                    <a:pt x="40" y="27"/>
                    <a:pt x="40" y="27"/>
                    <a:pt x="39" y="27"/>
                  </a:cubicBezTo>
                  <a:cubicBezTo>
                    <a:pt x="38" y="27"/>
                    <a:pt x="37" y="27"/>
                    <a:pt x="36" y="27"/>
                  </a:cubicBezTo>
                  <a:close/>
                  <a:moveTo>
                    <a:pt x="38" y="67"/>
                  </a:moveTo>
                  <a:cubicBezTo>
                    <a:pt x="38" y="67"/>
                    <a:pt x="38" y="59"/>
                    <a:pt x="34" y="58"/>
                  </a:cubicBezTo>
                  <a:cubicBezTo>
                    <a:pt x="30" y="58"/>
                    <a:pt x="28" y="62"/>
                    <a:pt x="29" y="64"/>
                  </a:cubicBezTo>
                  <a:cubicBezTo>
                    <a:pt x="30" y="66"/>
                    <a:pt x="38" y="67"/>
                    <a:pt x="38" y="67"/>
                  </a:cubicBezTo>
                  <a:close/>
                  <a:moveTo>
                    <a:pt x="41" y="67"/>
                  </a:moveTo>
                  <a:cubicBezTo>
                    <a:pt x="41" y="67"/>
                    <a:pt x="42" y="59"/>
                    <a:pt x="46" y="58"/>
                  </a:cubicBezTo>
                  <a:cubicBezTo>
                    <a:pt x="50" y="58"/>
                    <a:pt x="52" y="62"/>
                    <a:pt x="50" y="64"/>
                  </a:cubicBezTo>
                  <a:cubicBezTo>
                    <a:pt x="49" y="66"/>
                    <a:pt x="41" y="67"/>
                    <a:pt x="41" y="67"/>
                  </a:cubicBezTo>
                  <a:close/>
                  <a:moveTo>
                    <a:pt x="40" y="94"/>
                  </a:moveTo>
                  <a:cubicBezTo>
                    <a:pt x="33" y="97"/>
                    <a:pt x="29" y="97"/>
                    <a:pt x="25" y="96"/>
                  </a:cubicBezTo>
                  <a:cubicBezTo>
                    <a:pt x="21" y="95"/>
                    <a:pt x="19" y="93"/>
                    <a:pt x="16" y="89"/>
                  </a:cubicBezTo>
                  <a:cubicBezTo>
                    <a:pt x="14" y="86"/>
                    <a:pt x="12" y="83"/>
                    <a:pt x="10" y="81"/>
                  </a:cubicBezTo>
                  <a:cubicBezTo>
                    <a:pt x="8" y="78"/>
                    <a:pt x="7" y="75"/>
                    <a:pt x="5" y="72"/>
                  </a:cubicBezTo>
                  <a:cubicBezTo>
                    <a:pt x="3" y="67"/>
                    <a:pt x="0" y="61"/>
                    <a:pt x="0" y="55"/>
                  </a:cubicBezTo>
                  <a:cubicBezTo>
                    <a:pt x="0" y="48"/>
                    <a:pt x="1" y="42"/>
                    <a:pt x="7" y="37"/>
                  </a:cubicBezTo>
                  <a:cubicBezTo>
                    <a:pt x="11" y="33"/>
                    <a:pt x="16" y="31"/>
                    <a:pt x="22" y="30"/>
                  </a:cubicBezTo>
                  <a:cubicBezTo>
                    <a:pt x="27" y="29"/>
                    <a:pt x="33" y="29"/>
                    <a:pt x="40" y="31"/>
                  </a:cubicBezTo>
                  <a:cubicBezTo>
                    <a:pt x="46" y="29"/>
                    <a:pt x="52" y="29"/>
                    <a:pt x="57" y="30"/>
                  </a:cubicBezTo>
                  <a:cubicBezTo>
                    <a:pt x="63" y="31"/>
                    <a:pt x="68" y="33"/>
                    <a:pt x="72" y="37"/>
                  </a:cubicBezTo>
                  <a:cubicBezTo>
                    <a:pt x="78" y="42"/>
                    <a:pt x="79" y="48"/>
                    <a:pt x="79" y="55"/>
                  </a:cubicBezTo>
                  <a:cubicBezTo>
                    <a:pt x="79" y="61"/>
                    <a:pt x="76" y="67"/>
                    <a:pt x="74" y="72"/>
                  </a:cubicBezTo>
                  <a:cubicBezTo>
                    <a:pt x="72" y="75"/>
                    <a:pt x="71" y="78"/>
                    <a:pt x="69" y="81"/>
                  </a:cubicBezTo>
                  <a:cubicBezTo>
                    <a:pt x="67" y="83"/>
                    <a:pt x="65" y="86"/>
                    <a:pt x="63" y="89"/>
                  </a:cubicBezTo>
                  <a:cubicBezTo>
                    <a:pt x="60" y="93"/>
                    <a:pt x="58" y="95"/>
                    <a:pt x="54" y="96"/>
                  </a:cubicBezTo>
                  <a:cubicBezTo>
                    <a:pt x="50" y="97"/>
                    <a:pt x="46" y="97"/>
                    <a:pt x="40" y="94"/>
                  </a:cubicBezTo>
                  <a:close/>
                  <a:moveTo>
                    <a:pt x="29" y="86"/>
                  </a:moveTo>
                  <a:cubicBezTo>
                    <a:pt x="27" y="86"/>
                    <a:pt x="26" y="84"/>
                    <a:pt x="24" y="82"/>
                  </a:cubicBezTo>
                  <a:cubicBezTo>
                    <a:pt x="22" y="80"/>
                    <a:pt x="21" y="77"/>
                    <a:pt x="19" y="75"/>
                  </a:cubicBezTo>
                  <a:cubicBezTo>
                    <a:pt x="18" y="73"/>
                    <a:pt x="17" y="71"/>
                    <a:pt x="15" y="68"/>
                  </a:cubicBezTo>
                  <a:cubicBezTo>
                    <a:pt x="13" y="64"/>
                    <a:pt x="12" y="60"/>
                    <a:pt x="11" y="56"/>
                  </a:cubicBezTo>
                  <a:cubicBezTo>
                    <a:pt x="11" y="52"/>
                    <a:pt x="12" y="48"/>
                    <a:pt x="16" y="45"/>
                  </a:cubicBezTo>
                  <a:cubicBezTo>
                    <a:pt x="18" y="42"/>
                    <a:pt x="21" y="41"/>
                    <a:pt x="25" y="40"/>
                  </a:cubicBezTo>
                  <a:cubicBezTo>
                    <a:pt x="29" y="40"/>
                    <a:pt x="34" y="40"/>
                    <a:pt x="39" y="41"/>
                  </a:cubicBezTo>
                  <a:cubicBezTo>
                    <a:pt x="40" y="41"/>
                    <a:pt x="40" y="41"/>
                    <a:pt x="40" y="41"/>
                  </a:cubicBezTo>
                  <a:cubicBezTo>
                    <a:pt x="40" y="41"/>
                    <a:pt x="40" y="41"/>
                    <a:pt x="40" y="41"/>
                  </a:cubicBezTo>
                  <a:cubicBezTo>
                    <a:pt x="45" y="40"/>
                    <a:pt x="50" y="40"/>
                    <a:pt x="54" y="40"/>
                  </a:cubicBezTo>
                  <a:cubicBezTo>
                    <a:pt x="58" y="41"/>
                    <a:pt x="61" y="42"/>
                    <a:pt x="63" y="45"/>
                  </a:cubicBezTo>
                  <a:cubicBezTo>
                    <a:pt x="67" y="48"/>
                    <a:pt x="68" y="52"/>
                    <a:pt x="68" y="56"/>
                  </a:cubicBezTo>
                  <a:cubicBezTo>
                    <a:pt x="67" y="60"/>
                    <a:pt x="66" y="64"/>
                    <a:pt x="64" y="68"/>
                  </a:cubicBezTo>
                  <a:cubicBezTo>
                    <a:pt x="62" y="71"/>
                    <a:pt x="61" y="73"/>
                    <a:pt x="60" y="75"/>
                  </a:cubicBezTo>
                  <a:cubicBezTo>
                    <a:pt x="58" y="77"/>
                    <a:pt x="57" y="80"/>
                    <a:pt x="55" y="82"/>
                  </a:cubicBezTo>
                  <a:cubicBezTo>
                    <a:pt x="53" y="84"/>
                    <a:pt x="52" y="86"/>
                    <a:pt x="50" y="86"/>
                  </a:cubicBezTo>
                  <a:cubicBezTo>
                    <a:pt x="48" y="87"/>
                    <a:pt x="45" y="86"/>
                    <a:pt x="41" y="83"/>
                  </a:cubicBezTo>
                  <a:cubicBezTo>
                    <a:pt x="40" y="83"/>
                    <a:pt x="40" y="83"/>
                    <a:pt x="40" y="83"/>
                  </a:cubicBezTo>
                  <a:cubicBezTo>
                    <a:pt x="38" y="83"/>
                    <a:pt x="38" y="83"/>
                    <a:pt x="38" y="83"/>
                  </a:cubicBezTo>
                  <a:cubicBezTo>
                    <a:pt x="34" y="86"/>
                    <a:pt x="31" y="87"/>
                    <a:pt x="29" y="86"/>
                  </a:cubicBezTo>
                  <a:close/>
                  <a:moveTo>
                    <a:pt x="43" y="15"/>
                  </a:moveTo>
                  <a:cubicBezTo>
                    <a:pt x="44" y="14"/>
                    <a:pt x="44" y="14"/>
                    <a:pt x="45" y="13"/>
                  </a:cubicBezTo>
                  <a:cubicBezTo>
                    <a:pt x="52" y="11"/>
                    <a:pt x="65" y="10"/>
                    <a:pt x="65" y="10"/>
                  </a:cubicBezTo>
                  <a:cubicBezTo>
                    <a:pt x="58" y="12"/>
                    <a:pt x="49" y="15"/>
                    <a:pt x="44" y="20"/>
                  </a:cubicBezTo>
                  <a:cubicBezTo>
                    <a:pt x="47" y="22"/>
                    <a:pt x="51" y="25"/>
                    <a:pt x="59" y="23"/>
                  </a:cubicBezTo>
                  <a:cubicBezTo>
                    <a:pt x="68" y="22"/>
                    <a:pt x="78" y="11"/>
                    <a:pt x="78" y="11"/>
                  </a:cubicBezTo>
                  <a:cubicBezTo>
                    <a:pt x="78" y="11"/>
                    <a:pt x="62" y="0"/>
                    <a:pt x="54" y="3"/>
                  </a:cubicBezTo>
                  <a:cubicBezTo>
                    <a:pt x="48" y="5"/>
                    <a:pt x="44" y="11"/>
                    <a:pt x="43" y="15"/>
                  </a:cubicBezTo>
                  <a:close/>
                </a:path>
              </a:pathLst>
            </a:custGeom>
            <a:solidFill>
              <a:schemeClr val="bg1"/>
            </a:solidFill>
            <a:ln>
              <a:noFill/>
            </a:ln>
            <a:extLst/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>
              <a:defPPr>
                <a:defRPr lang="en-US"/>
              </a:defPPr>
              <a:lvl1pPr marL="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1pPr>
              <a:lvl2pPr marL="4572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2pPr>
              <a:lvl3pPr marL="9144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3pPr>
              <a:lvl4pPr marL="13716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4pPr>
              <a:lvl5pPr marL="18288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5pPr>
              <a:lvl6pPr marL="22860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6pPr>
              <a:lvl7pPr marL="27432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7pPr>
              <a:lvl8pPr marL="32004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8pPr>
              <a:lvl9pPr marL="36576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9pPr>
            </a:lstStyle>
            <a:p>
              <a:endParaRPr lang="zh-CN" altLang="en-US">
                <a:solidFill>
                  <a:prstClr val="black"/>
                </a:solidFill>
              </a:endParaRPr>
            </a:p>
          </p:txBody>
        </p:sp>
      </p:grpSp>
      <p:grpSp>
        <p:nvGrpSpPr>
          <p:cNvPr id="24" name="Group 23"/>
          <p:cNvGrpSpPr/>
          <p:nvPr/>
        </p:nvGrpSpPr>
        <p:grpSpPr>
          <a:xfrm>
            <a:off x="10763129" y="2540111"/>
            <a:ext cx="791681" cy="791680"/>
            <a:chOff x="4594825" y="2513418"/>
            <a:chExt cx="791681" cy="791680"/>
          </a:xfrm>
        </p:grpSpPr>
        <p:sp>
          <p:nvSpPr>
            <p:cNvPr id="52" name="Freeform 51"/>
            <p:cNvSpPr>
              <a:spLocks/>
            </p:cNvSpPr>
            <p:nvPr/>
          </p:nvSpPr>
          <p:spPr bwMode="auto">
            <a:xfrm>
              <a:off x="4594825" y="2513418"/>
              <a:ext cx="791681" cy="791680"/>
            </a:xfrm>
            <a:custGeom>
              <a:avLst/>
              <a:gdLst>
                <a:gd name="T0" fmla="*/ 372 w 452"/>
                <a:gd name="T1" fmla="*/ 372 h 452"/>
                <a:gd name="T2" fmla="*/ 80 w 452"/>
                <a:gd name="T3" fmla="*/ 372 h 452"/>
                <a:gd name="T4" fmla="*/ 80 w 452"/>
                <a:gd name="T5" fmla="*/ 81 h 452"/>
                <a:gd name="T6" fmla="*/ 372 w 452"/>
                <a:gd name="T7" fmla="*/ 81 h 452"/>
                <a:gd name="T8" fmla="*/ 372 w 452"/>
                <a:gd name="T9" fmla="*/ 372 h 452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</a:cxnLst>
              <a:rect l="0" t="0" r="r" b="b"/>
              <a:pathLst>
                <a:path w="452" h="452">
                  <a:moveTo>
                    <a:pt x="372" y="372"/>
                  </a:moveTo>
                  <a:cubicBezTo>
                    <a:pt x="291" y="452"/>
                    <a:pt x="161" y="452"/>
                    <a:pt x="80" y="372"/>
                  </a:cubicBezTo>
                  <a:cubicBezTo>
                    <a:pt x="0" y="291"/>
                    <a:pt x="0" y="161"/>
                    <a:pt x="80" y="81"/>
                  </a:cubicBezTo>
                  <a:cubicBezTo>
                    <a:pt x="161" y="0"/>
                    <a:pt x="291" y="0"/>
                    <a:pt x="372" y="81"/>
                  </a:cubicBezTo>
                  <a:cubicBezTo>
                    <a:pt x="452" y="161"/>
                    <a:pt x="452" y="291"/>
                    <a:pt x="372" y="372"/>
                  </a:cubicBezTo>
                  <a:close/>
                </a:path>
              </a:pathLst>
            </a:custGeom>
            <a:solidFill>
              <a:schemeClr val="accent1"/>
            </a:solidFill>
            <a:ln>
              <a:noFill/>
            </a:ln>
            <a:extLst/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en-GB"/>
            </a:p>
          </p:txBody>
        </p:sp>
        <p:sp>
          <p:nvSpPr>
            <p:cNvPr id="53" name="Freeform 52"/>
            <p:cNvSpPr>
              <a:spLocks noEditPoints="1"/>
            </p:cNvSpPr>
            <p:nvPr/>
          </p:nvSpPr>
          <p:spPr bwMode="auto">
            <a:xfrm>
              <a:off x="4849913" y="2697111"/>
              <a:ext cx="310531" cy="388598"/>
            </a:xfrm>
            <a:custGeom>
              <a:avLst/>
              <a:gdLst>
                <a:gd name="T0" fmla="*/ 49 w 83"/>
                <a:gd name="T1" fmla="*/ 71 h 104"/>
                <a:gd name="T2" fmla="*/ 43 w 83"/>
                <a:gd name="T3" fmla="*/ 71 h 104"/>
                <a:gd name="T4" fmla="*/ 60 w 83"/>
                <a:gd name="T5" fmla="*/ 99 h 104"/>
                <a:gd name="T6" fmla="*/ 69 w 83"/>
                <a:gd name="T7" fmla="*/ 104 h 104"/>
                <a:gd name="T8" fmla="*/ 77 w 83"/>
                <a:gd name="T9" fmla="*/ 69 h 104"/>
                <a:gd name="T10" fmla="*/ 78 w 83"/>
                <a:gd name="T11" fmla="*/ 27 h 104"/>
                <a:gd name="T12" fmla="*/ 52 w 83"/>
                <a:gd name="T13" fmla="*/ 35 h 104"/>
                <a:gd name="T14" fmla="*/ 32 w 83"/>
                <a:gd name="T15" fmla="*/ 38 h 104"/>
                <a:gd name="T16" fmla="*/ 24 w 83"/>
                <a:gd name="T17" fmla="*/ 37 h 104"/>
                <a:gd name="T18" fmla="*/ 8 w 83"/>
                <a:gd name="T19" fmla="*/ 54 h 104"/>
                <a:gd name="T20" fmla="*/ 12 w 83"/>
                <a:gd name="T21" fmla="*/ 90 h 104"/>
                <a:gd name="T22" fmla="*/ 20 w 83"/>
                <a:gd name="T23" fmla="*/ 104 h 104"/>
                <a:gd name="T24" fmla="*/ 41 w 83"/>
                <a:gd name="T25" fmla="*/ 104 h 104"/>
                <a:gd name="T26" fmla="*/ 42 w 83"/>
                <a:gd name="T27" fmla="*/ 0 h 104"/>
                <a:gd name="T28" fmla="*/ 59 w 83"/>
                <a:gd name="T29" fmla="*/ 17 h 104"/>
                <a:gd name="T30" fmla="*/ 42 w 83"/>
                <a:gd name="T31" fmla="*/ 35 h 104"/>
                <a:gd name="T32" fmla="*/ 25 w 83"/>
                <a:gd name="T33" fmla="*/ 17 h 104"/>
                <a:gd name="T34" fmla="*/ 42 w 83"/>
                <a:gd name="T35" fmla="*/ 0 h 104"/>
                <a:gd name="T36" fmla="*/ 52 w 83"/>
                <a:gd name="T37" fmla="*/ 17 h 104"/>
                <a:gd name="T38" fmla="*/ 42 w 83"/>
                <a:gd name="T39" fmla="*/ 27 h 104"/>
                <a:gd name="T40" fmla="*/ 32 w 83"/>
                <a:gd name="T41" fmla="*/ 17 h 104"/>
                <a:gd name="T42" fmla="*/ 42 w 83"/>
                <a:gd name="T43" fmla="*/ 8 h 104"/>
                <a:gd name="T44" fmla="*/ 41 w 83"/>
                <a:gd name="T45" fmla="*/ 57 h 104"/>
                <a:gd name="T46" fmla="*/ 41 w 83"/>
                <a:gd name="T47" fmla="*/ 85 h 104"/>
                <a:gd name="T48" fmla="*/ 41 w 83"/>
                <a:gd name="T49" fmla="*/ 57 h 104"/>
                <a:gd name="T50" fmla="*/ 21 w 83"/>
                <a:gd name="T51" fmla="*/ 54 h 104"/>
                <a:gd name="T52" fmla="*/ 29 w 83"/>
                <a:gd name="T53" fmla="*/ 48 h 104"/>
                <a:gd name="T54" fmla="*/ 33 w 83"/>
                <a:gd name="T55" fmla="*/ 53 h 104"/>
                <a:gd name="T56" fmla="*/ 27 w 83"/>
                <a:gd name="T57" fmla="*/ 54 h 104"/>
                <a:gd name="T58" fmla="*/ 25 w 83"/>
                <a:gd name="T59" fmla="*/ 57 h 104"/>
                <a:gd name="T60" fmla="*/ 62 w 83"/>
                <a:gd name="T61" fmla="*/ 57 h 104"/>
                <a:gd name="T62" fmla="*/ 58 w 83"/>
                <a:gd name="T63" fmla="*/ 55 h 104"/>
                <a:gd name="T64" fmla="*/ 54 w 83"/>
                <a:gd name="T65" fmla="*/ 53 h 104"/>
                <a:gd name="T66" fmla="*/ 49 w 83"/>
                <a:gd name="T67" fmla="*/ 49 h 104"/>
                <a:gd name="T68" fmla="*/ 59 w 83"/>
                <a:gd name="T69" fmla="*/ 50 h 104"/>
                <a:gd name="T70" fmla="*/ 62 w 83"/>
                <a:gd name="T71" fmla="*/ 57 h 104"/>
                <a:gd name="T72" fmla="*/ 39 w 83"/>
                <a:gd name="T73" fmla="*/ 71 h 104"/>
                <a:gd name="T74" fmla="*/ 33 w 83"/>
                <a:gd name="T75" fmla="*/ 71 h 104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  <a:cxn ang="0">
                  <a:pos x="T28" y="T29"/>
                </a:cxn>
                <a:cxn ang="0">
                  <a:pos x="T30" y="T31"/>
                </a:cxn>
                <a:cxn ang="0">
                  <a:pos x="T32" y="T33"/>
                </a:cxn>
                <a:cxn ang="0">
                  <a:pos x="T34" y="T35"/>
                </a:cxn>
                <a:cxn ang="0">
                  <a:pos x="T36" y="T37"/>
                </a:cxn>
                <a:cxn ang="0">
                  <a:pos x="T38" y="T39"/>
                </a:cxn>
                <a:cxn ang="0">
                  <a:pos x="T40" y="T41"/>
                </a:cxn>
                <a:cxn ang="0">
                  <a:pos x="T42" y="T43"/>
                </a:cxn>
                <a:cxn ang="0">
                  <a:pos x="T44" y="T45"/>
                </a:cxn>
                <a:cxn ang="0">
                  <a:pos x="T46" y="T47"/>
                </a:cxn>
                <a:cxn ang="0">
                  <a:pos x="T48" y="T49"/>
                </a:cxn>
                <a:cxn ang="0">
                  <a:pos x="T50" y="T51"/>
                </a:cxn>
                <a:cxn ang="0">
                  <a:pos x="T52" y="T53"/>
                </a:cxn>
                <a:cxn ang="0">
                  <a:pos x="T54" y="T55"/>
                </a:cxn>
                <a:cxn ang="0">
                  <a:pos x="T56" y="T57"/>
                </a:cxn>
                <a:cxn ang="0">
                  <a:pos x="T58" y="T59"/>
                </a:cxn>
                <a:cxn ang="0">
                  <a:pos x="T60" y="T61"/>
                </a:cxn>
                <a:cxn ang="0">
                  <a:pos x="T62" y="T63"/>
                </a:cxn>
                <a:cxn ang="0">
                  <a:pos x="T64" y="T65"/>
                </a:cxn>
                <a:cxn ang="0">
                  <a:pos x="T66" y="T67"/>
                </a:cxn>
                <a:cxn ang="0">
                  <a:pos x="T68" y="T69"/>
                </a:cxn>
                <a:cxn ang="0">
                  <a:pos x="T70" y="T71"/>
                </a:cxn>
                <a:cxn ang="0">
                  <a:pos x="T72" y="T73"/>
                </a:cxn>
                <a:cxn ang="0">
                  <a:pos x="T74" y="T75"/>
                </a:cxn>
              </a:cxnLst>
              <a:rect l="0" t="0" r="r" b="b"/>
              <a:pathLst>
                <a:path w="83" h="104">
                  <a:moveTo>
                    <a:pt x="46" y="66"/>
                  </a:moveTo>
                  <a:cubicBezTo>
                    <a:pt x="48" y="66"/>
                    <a:pt x="49" y="69"/>
                    <a:pt x="49" y="71"/>
                  </a:cubicBezTo>
                  <a:cubicBezTo>
                    <a:pt x="49" y="74"/>
                    <a:pt x="48" y="76"/>
                    <a:pt x="46" y="76"/>
                  </a:cubicBezTo>
                  <a:cubicBezTo>
                    <a:pt x="45" y="76"/>
                    <a:pt x="43" y="74"/>
                    <a:pt x="43" y="71"/>
                  </a:cubicBezTo>
                  <a:cubicBezTo>
                    <a:pt x="43" y="69"/>
                    <a:pt x="45" y="66"/>
                    <a:pt x="46" y="66"/>
                  </a:cubicBezTo>
                  <a:close/>
                  <a:moveTo>
                    <a:pt x="60" y="99"/>
                  </a:moveTo>
                  <a:cubicBezTo>
                    <a:pt x="62" y="104"/>
                    <a:pt x="62" y="104"/>
                    <a:pt x="62" y="104"/>
                  </a:cubicBezTo>
                  <a:cubicBezTo>
                    <a:pt x="69" y="104"/>
                    <a:pt x="69" y="104"/>
                    <a:pt x="69" y="104"/>
                  </a:cubicBezTo>
                  <a:cubicBezTo>
                    <a:pt x="69" y="91"/>
                    <a:pt x="69" y="91"/>
                    <a:pt x="69" y="91"/>
                  </a:cubicBezTo>
                  <a:cubicBezTo>
                    <a:pt x="74" y="85"/>
                    <a:pt x="77" y="77"/>
                    <a:pt x="77" y="69"/>
                  </a:cubicBezTo>
                  <a:cubicBezTo>
                    <a:pt x="77" y="64"/>
                    <a:pt x="76" y="59"/>
                    <a:pt x="74" y="54"/>
                  </a:cubicBezTo>
                  <a:cubicBezTo>
                    <a:pt x="80" y="48"/>
                    <a:pt x="83" y="37"/>
                    <a:pt x="78" y="27"/>
                  </a:cubicBezTo>
                  <a:cubicBezTo>
                    <a:pt x="70" y="28"/>
                    <a:pt x="63" y="32"/>
                    <a:pt x="58" y="37"/>
                  </a:cubicBezTo>
                  <a:cubicBezTo>
                    <a:pt x="57" y="36"/>
                    <a:pt x="54" y="36"/>
                    <a:pt x="52" y="35"/>
                  </a:cubicBezTo>
                  <a:cubicBezTo>
                    <a:pt x="51" y="38"/>
                    <a:pt x="51" y="38"/>
                    <a:pt x="51" y="38"/>
                  </a:cubicBezTo>
                  <a:cubicBezTo>
                    <a:pt x="44" y="37"/>
                    <a:pt x="40" y="37"/>
                    <a:pt x="32" y="38"/>
                  </a:cubicBezTo>
                  <a:cubicBezTo>
                    <a:pt x="31" y="35"/>
                    <a:pt x="31" y="35"/>
                    <a:pt x="31" y="35"/>
                  </a:cubicBezTo>
                  <a:cubicBezTo>
                    <a:pt x="29" y="35"/>
                    <a:pt x="26" y="36"/>
                    <a:pt x="24" y="37"/>
                  </a:cubicBezTo>
                  <a:cubicBezTo>
                    <a:pt x="20" y="32"/>
                    <a:pt x="12" y="28"/>
                    <a:pt x="5" y="27"/>
                  </a:cubicBezTo>
                  <a:cubicBezTo>
                    <a:pt x="0" y="37"/>
                    <a:pt x="3" y="48"/>
                    <a:pt x="8" y="54"/>
                  </a:cubicBezTo>
                  <a:cubicBezTo>
                    <a:pt x="6" y="59"/>
                    <a:pt x="5" y="63"/>
                    <a:pt x="5" y="69"/>
                  </a:cubicBezTo>
                  <a:cubicBezTo>
                    <a:pt x="5" y="77"/>
                    <a:pt x="8" y="84"/>
                    <a:pt x="12" y="90"/>
                  </a:cubicBezTo>
                  <a:cubicBezTo>
                    <a:pt x="13" y="104"/>
                    <a:pt x="13" y="104"/>
                    <a:pt x="13" y="104"/>
                  </a:cubicBezTo>
                  <a:cubicBezTo>
                    <a:pt x="20" y="104"/>
                    <a:pt x="20" y="104"/>
                    <a:pt x="20" y="104"/>
                  </a:cubicBezTo>
                  <a:cubicBezTo>
                    <a:pt x="22" y="99"/>
                    <a:pt x="22" y="99"/>
                    <a:pt x="22" y="99"/>
                  </a:cubicBezTo>
                  <a:cubicBezTo>
                    <a:pt x="27" y="102"/>
                    <a:pt x="34" y="104"/>
                    <a:pt x="41" y="104"/>
                  </a:cubicBezTo>
                  <a:cubicBezTo>
                    <a:pt x="48" y="104"/>
                    <a:pt x="55" y="102"/>
                    <a:pt x="60" y="99"/>
                  </a:cubicBezTo>
                  <a:close/>
                  <a:moveTo>
                    <a:pt x="42" y="0"/>
                  </a:moveTo>
                  <a:cubicBezTo>
                    <a:pt x="47" y="0"/>
                    <a:pt x="51" y="2"/>
                    <a:pt x="54" y="5"/>
                  </a:cubicBezTo>
                  <a:cubicBezTo>
                    <a:pt x="57" y="8"/>
                    <a:pt x="59" y="13"/>
                    <a:pt x="59" y="17"/>
                  </a:cubicBezTo>
                  <a:cubicBezTo>
                    <a:pt x="59" y="22"/>
                    <a:pt x="57" y="26"/>
                    <a:pt x="54" y="30"/>
                  </a:cubicBezTo>
                  <a:cubicBezTo>
                    <a:pt x="51" y="33"/>
                    <a:pt x="47" y="35"/>
                    <a:pt x="42" y="35"/>
                  </a:cubicBezTo>
                  <a:cubicBezTo>
                    <a:pt x="37" y="35"/>
                    <a:pt x="33" y="33"/>
                    <a:pt x="30" y="30"/>
                  </a:cubicBezTo>
                  <a:cubicBezTo>
                    <a:pt x="27" y="26"/>
                    <a:pt x="25" y="22"/>
                    <a:pt x="25" y="17"/>
                  </a:cubicBezTo>
                  <a:cubicBezTo>
                    <a:pt x="25" y="13"/>
                    <a:pt x="27" y="8"/>
                    <a:pt x="30" y="5"/>
                  </a:cubicBezTo>
                  <a:cubicBezTo>
                    <a:pt x="33" y="2"/>
                    <a:pt x="37" y="0"/>
                    <a:pt x="42" y="0"/>
                  </a:cubicBezTo>
                  <a:close/>
                  <a:moveTo>
                    <a:pt x="49" y="10"/>
                  </a:moveTo>
                  <a:cubicBezTo>
                    <a:pt x="51" y="12"/>
                    <a:pt x="52" y="15"/>
                    <a:pt x="52" y="17"/>
                  </a:cubicBezTo>
                  <a:cubicBezTo>
                    <a:pt x="52" y="20"/>
                    <a:pt x="51" y="23"/>
                    <a:pt x="49" y="24"/>
                  </a:cubicBezTo>
                  <a:cubicBezTo>
                    <a:pt x="47" y="26"/>
                    <a:pt x="45" y="27"/>
                    <a:pt x="42" y="27"/>
                  </a:cubicBezTo>
                  <a:cubicBezTo>
                    <a:pt x="39" y="27"/>
                    <a:pt x="37" y="26"/>
                    <a:pt x="35" y="24"/>
                  </a:cubicBezTo>
                  <a:cubicBezTo>
                    <a:pt x="33" y="23"/>
                    <a:pt x="32" y="20"/>
                    <a:pt x="32" y="17"/>
                  </a:cubicBezTo>
                  <a:cubicBezTo>
                    <a:pt x="32" y="15"/>
                    <a:pt x="33" y="12"/>
                    <a:pt x="35" y="10"/>
                  </a:cubicBezTo>
                  <a:cubicBezTo>
                    <a:pt x="37" y="9"/>
                    <a:pt x="39" y="8"/>
                    <a:pt x="42" y="8"/>
                  </a:cubicBezTo>
                  <a:cubicBezTo>
                    <a:pt x="45" y="8"/>
                    <a:pt x="47" y="9"/>
                    <a:pt x="49" y="10"/>
                  </a:cubicBezTo>
                  <a:close/>
                  <a:moveTo>
                    <a:pt x="41" y="57"/>
                  </a:moveTo>
                  <a:cubicBezTo>
                    <a:pt x="33" y="57"/>
                    <a:pt x="27" y="64"/>
                    <a:pt x="27" y="71"/>
                  </a:cubicBezTo>
                  <a:cubicBezTo>
                    <a:pt x="27" y="79"/>
                    <a:pt x="33" y="85"/>
                    <a:pt x="41" y="85"/>
                  </a:cubicBezTo>
                  <a:cubicBezTo>
                    <a:pt x="49" y="85"/>
                    <a:pt x="55" y="79"/>
                    <a:pt x="55" y="71"/>
                  </a:cubicBezTo>
                  <a:cubicBezTo>
                    <a:pt x="55" y="64"/>
                    <a:pt x="49" y="57"/>
                    <a:pt x="41" y="57"/>
                  </a:cubicBezTo>
                  <a:close/>
                  <a:moveTo>
                    <a:pt x="21" y="57"/>
                  </a:moveTo>
                  <a:cubicBezTo>
                    <a:pt x="21" y="56"/>
                    <a:pt x="21" y="55"/>
                    <a:pt x="21" y="54"/>
                  </a:cubicBezTo>
                  <a:cubicBezTo>
                    <a:pt x="22" y="52"/>
                    <a:pt x="23" y="51"/>
                    <a:pt x="24" y="50"/>
                  </a:cubicBezTo>
                  <a:cubicBezTo>
                    <a:pt x="26" y="49"/>
                    <a:pt x="27" y="49"/>
                    <a:pt x="29" y="48"/>
                  </a:cubicBezTo>
                  <a:cubicBezTo>
                    <a:pt x="31" y="48"/>
                    <a:pt x="32" y="49"/>
                    <a:pt x="34" y="49"/>
                  </a:cubicBezTo>
                  <a:cubicBezTo>
                    <a:pt x="33" y="53"/>
                    <a:pt x="33" y="53"/>
                    <a:pt x="33" y="53"/>
                  </a:cubicBezTo>
                  <a:cubicBezTo>
                    <a:pt x="31" y="53"/>
                    <a:pt x="30" y="53"/>
                    <a:pt x="29" y="53"/>
                  </a:cubicBezTo>
                  <a:cubicBezTo>
                    <a:pt x="28" y="53"/>
                    <a:pt x="27" y="53"/>
                    <a:pt x="27" y="54"/>
                  </a:cubicBezTo>
                  <a:cubicBezTo>
                    <a:pt x="26" y="54"/>
                    <a:pt x="26" y="54"/>
                    <a:pt x="25" y="55"/>
                  </a:cubicBezTo>
                  <a:cubicBezTo>
                    <a:pt x="25" y="56"/>
                    <a:pt x="25" y="56"/>
                    <a:pt x="25" y="57"/>
                  </a:cubicBezTo>
                  <a:cubicBezTo>
                    <a:pt x="21" y="57"/>
                    <a:pt x="21" y="57"/>
                    <a:pt x="21" y="57"/>
                  </a:cubicBezTo>
                  <a:close/>
                  <a:moveTo>
                    <a:pt x="62" y="57"/>
                  </a:moveTo>
                  <a:cubicBezTo>
                    <a:pt x="58" y="57"/>
                    <a:pt x="58" y="57"/>
                    <a:pt x="58" y="57"/>
                  </a:cubicBezTo>
                  <a:cubicBezTo>
                    <a:pt x="58" y="56"/>
                    <a:pt x="58" y="56"/>
                    <a:pt x="58" y="55"/>
                  </a:cubicBezTo>
                  <a:cubicBezTo>
                    <a:pt x="57" y="54"/>
                    <a:pt x="57" y="54"/>
                    <a:pt x="56" y="54"/>
                  </a:cubicBezTo>
                  <a:cubicBezTo>
                    <a:pt x="56" y="53"/>
                    <a:pt x="55" y="53"/>
                    <a:pt x="54" y="53"/>
                  </a:cubicBezTo>
                  <a:cubicBezTo>
                    <a:pt x="53" y="53"/>
                    <a:pt x="51" y="53"/>
                    <a:pt x="50" y="53"/>
                  </a:cubicBezTo>
                  <a:cubicBezTo>
                    <a:pt x="49" y="49"/>
                    <a:pt x="49" y="49"/>
                    <a:pt x="49" y="49"/>
                  </a:cubicBezTo>
                  <a:cubicBezTo>
                    <a:pt x="50" y="49"/>
                    <a:pt x="52" y="48"/>
                    <a:pt x="54" y="48"/>
                  </a:cubicBezTo>
                  <a:cubicBezTo>
                    <a:pt x="56" y="49"/>
                    <a:pt x="57" y="49"/>
                    <a:pt x="59" y="50"/>
                  </a:cubicBezTo>
                  <a:cubicBezTo>
                    <a:pt x="60" y="51"/>
                    <a:pt x="61" y="52"/>
                    <a:pt x="62" y="54"/>
                  </a:cubicBezTo>
                  <a:cubicBezTo>
                    <a:pt x="62" y="55"/>
                    <a:pt x="62" y="56"/>
                    <a:pt x="62" y="57"/>
                  </a:cubicBezTo>
                  <a:close/>
                  <a:moveTo>
                    <a:pt x="36" y="66"/>
                  </a:moveTo>
                  <a:cubicBezTo>
                    <a:pt x="37" y="66"/>
                    <a:pt x="39" y="69"/>
                    <a:pt x="39" y="71"/>
                  </a:cubicBezTo>
                  <a:cubicBezTo>
                    <a:pt x="39" y="74"/>
                    <a:pt x="37" y="76"/>
                    <a:pt x="36" y="76"/>
                  </a:cubicBezTo>
                  <a:cubicBezTo>
                    <a:pt x="34" y="76"/>
                    <a:pt x="33" y="74"/>
                    <a:pt x="33" y="71"/>
                  </a:cubicBezTo>
                  <a:cubicBezTo>
                    <a:pt x="33" y="69"/>
                    <a:pt x="34" y="66"/>
                    <a:pt x="36" y="66"/>
                  </a:cubicBezTo>
                  <a:close/>
                </a:path>
              </a:pathLst>
            </a:custGeom>
            <a:solidFill>
              <a:schemeClr val="bg1"/>
            </a:solidFill>
            <a:ln>
              <a:noFill/>
            </a:ln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>
              <a:defPPr>
                <a:defRPr lang="en-US"/>
              </a:defPPr>
              <a:lvl1pPr marL="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1pPr>
              <a:lvl2pPr marL="4572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2pPr>
              <a:lvl3pPr marL="9144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3pPr>
              <a:lvl4pPr marL="13716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4pPr>
              <a:lvl5pPr marL="18288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5pPr>
              <a:lvl6pPr marL="22860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6pPr>
              <a:lvl7pPr marL="27432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7pPr>
              <a:lvl8pPr marL="32004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8pPr>
              <a:lvl9pPr marL="36576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9pPr>
            </a:lstStyle>
            <a:p>
              <a:endParaRPr lang="zh-CN" altLang="en-US">
                <a:solidFill>
                  <a:prstClr val="black"/>
                </a:solidFill>
              </a:endParaRPr>
            </a:p>
          </p:txBody>
        </p:sp>
      </p:grpSp>
      <p:grpSp>
        <p:nvGrpSpPr>
          <p:cNvPr id="25" name="Group 24"/>
          <p:cNvGrpSpPr/>
          <p:nvPr/>
        </p:nvGrpSpPr>
        <p:grpSpPr>
          <a:xfrm>
            <a:off x="9171211" y="2338017"/>
            <a:ext cx="791681" cy="791680"/>
            <a:chOff x="3116627" y="1902439"/>
            <a:chExt cx="791681" cy="791680"/>
          </a:xfrm>
        </p:grpSpPr>
        <p:sp>
          <p:nvSpPr>
            <p:cNvPr id="50" name="Freeform 49"/>
            <p:cNvSpPr>
              <a:spLocks/>
            </p:cNvSpPr>
            <p:nvPr/>
          </p:nvSpPr>
          <p:spPr bwMode="auto">
            <a:xfrm>
              <a:off x="3116627" y="1902439"/>
              <a:ext cx="791681" cy="791680"/>
            </a:xfrm>
            <a:custGeom>
              <a:avLst/>
              <a:gdLst>
                <a:gd name="T0" fmla="*/ 372 w 452"/>
                <a:gd name="T1" fmla="*/ 371 h 452"/>
                <a:gd name="T2" fmla="*/ 80 w 452"/>
                <a:gd name="T3" fmla="*/ 371 h 452"/>
                <a:gd name="T4" fmla="*/ 80 w 452"/>
                <a:gd name="T5" fmla="*/ 80 h 452"/>
                <a:gd name="T6" fmla="*/ 372 w 452"/>
                <a:gd name="T7" fmla="*/ 80 h 452"/>
                <a:gd name="T8" fmla="*/ 372 w 452"/>
                <a:gd name="T9" fmla="*/ 371 h 452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</a:cxnLst>
              <a:rect l="0" t="0" r="r" b="b"/>
              <a:pathLst>
                <a:path w="452" h="452">
                  <a:moveTo>
                    <a:pt x="372" y="371"/>
                  </a:moveTo>
                  <a:cubicBezTo>
                    <a:pt x="291" y="452"/>
                    <a:pt x="161" y="452"/>
                    <a:pt x="80" y="371"/>
                  </a:cubicBezTo>
                  <a:cubicBezTo>
                    <a:pt x="0" y="291"/>
                    <a:pt x="0" y="160"/>
                    <a:pt x="80" y="80"/>
                  </a:cubicBezTo>
                  <a:cubicBezTo>
                    <a:pt x="161" y="0"/>
                    <a:pt x="291" y="0"/>
                    <a:pt x="372" y="80"/>
                  </a:cubicBezTo>
                  <a:cubicBezTo>
                    <a:pt x="452" y="160"/>
                    <a:pt x="452" y="291"/>
                    <a:pt x="372" y="371"/>
                  </a:cubicBezTo>
                  <a:close/>
                </a:path>
              </a:pathLst>
            </a:custGeom>
            <a:solidFill>
              <a:schemeClr val="accent4"/>
            </a:solidFill>
            <a:ln>
              <a:noFill/>
            </a:ln>
            <a:extLst/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en-GB"/>
            </a:p>
          </p:txBody>
        </p:sp>
        <p:sp>
          <p:nvSpPr>
            <p:cNvPr id="51" name="Freeform 50"/>
            <p:cNvSpPr>
              <a:spLocks noEditPoints="1"/>
            </p:cNvSpPr>
            <p:nvPr/>
          </p:nvSpPr>
          <p:spPr bwMode="auto">
            <a:xfrm>
              <a:off x="3340719" y="2138482"/>
              <a:ext cx="343494" cy="329615"/>
            </a:xfrm>
            <a:custGeom>
              <a:avLst/>
              <a:gdLst>
                <a:gd name="T0" fmla="*/ 80 w 198"/>
                <a:gd name="T1" fmla="*/ 39 h 190"/>
                <a:gd name="T2" fmla="*/ 32 w 198"/>
                <a:gd name="T3" fmla="*/ 39 h 190"/>
                <a:gd name="T4" fmla="*/ 24 w 198"/>
                <a:gd name="T5" fmla="*/ 52 h 190"/>
                <a:gd name="T6" fmla="*/ 32 w 198"/>
                <a:gd name="T7" fmla="*/ 65 h 190"/>
                <a:gd name="T8" fmla="*/ 80 w 198"/>
                <a:gd name="T9" fmla="*/ 65 h 190"/>
                <a:gd name="T10" fmla="*/ 80 w 198"/>
                <a:gd name="T11" fmla="*/ 39 h 190"/>
                <a:gd name="T12" fmla="*/ 80 w 198"/>
                <a:gd name="T13" fmla="*/ 39 h 190"/>
                <a:gd name="T14" fmla="*/ 114 w 198"/>
                <a:gd name="T15" fmla="*/ 65 h 190"/>
                <a:gd name="T16" fmla="*/ 170 w 198"/>
                <a:gd name="T17" fmla="*/ 65 h 190"/>
                <a:gd name="T18" fmla="*/ 177 w 198"/>
                <a:gd name="T19" fmla="*/ 65 h 190"/>
                <a:gd name="T20" fmla="*/ 179 w 198"/>
                <a:gd name="T21" fmla="*/ 69 h 190"/>
                <a:gd name="T22" fmla="*/ 194 w 198"/>
                <a:gd name="T23" fmla="*/ 93 h 190"/>
                <a:gd name="T24" fmla="*/ 198 w 198"/>
                <a:gd name="T25" fmla="*/ 99 h 190"/>
                <a:gd name="T26" fmla="*/ 194 w 198"/>
                <a:gd name="T27" fmla="*/ 103 h 190"/>
                <a:gd name="T28" fmla="*/ 179 w 198"/>
                <a:gd name="T29" fmla="*/ 127 h 190"/>
                <a:gd name="T30" fmla="*/ 177 w 198"/>
                <a:gd name="T31" fmla="*/ 134 h 190"/>
                <a:gd name="T32" fmla="*/ 170 w 198"/>
                <a:gd name="T33" fmla="*/ 134 h 190"/>
                <a:gd name="T34" fmla="*/ 114 w 198"/>
                <a:gd name="T35" fmla="*/ 134 h 190"/>
                <a:gd name="T36" fmla="*/ 114 w 198"/>
                <a:gd name="T37" fmla="*/ 164 h 190"/>
                <a:gd name="T38" fmla="*/ 164 w 198"/>
                <a:gd name="T39" fmla="*/ 164 h 190"/>
                <a:gd name="T40" fmla="*/ 164 w 198"/>
                <a:gd name="T41" fmla="*/ 190 h 190"/>
                <a:gd name="T42" fmla="*/ 37 w 198"/>
                <a:gd name="T43" fmla="*/ 190 h 190"/>
                <a:gd name="T44" fmla="*/ 37 w 198"/>
                <a:gd name="T45" fmla="*/ 164 h 190"/>
                <a:gd name="T46" fmla="*/ 82 w 198"/>
                <a:gd name="T47" fmla="*/ 164 h 190"/>
                <a:gd name="T48" fmla="*/ 82 w 198"/>
                <a:gd name="T49" fmla="*/ 86 h 190"/>
                <a:gd name="T50" fmla="*/ 26 w 198"/>
                <a:gd name="T51" fmla="*/ 86 h 190"/>
                <a:gd name="T52" fmla="*/ 19 w 198"/>
                <a:gd name="T53" fmla="*/ 86 h 190"/>
                <a:gd name="T54" fmla="*/ 17 w 198"/>
                <a:gd name="T55" fmla="*/ 80 h 190"/>
                <a:gd name="T56" fmla="*/ 2 w 198"/>
                <a:gd name="T57" fmla="*/ 56 h 190"/>
                <a:gd name="T58" fmla="*/ 0 w 198"/>
                <a:gd name="T59" fmla="*/ 52 h 190"/>
                <a:gd name="T60" fmla="*/ 2 w 198"/>
                <a:gd name="T61" fmla="*/ 45 h 190"/>
                <a:gd name="T62" fmla="*/ 17 w 198"/>
                <a:gd name="T63" fmla="*/ 21 h 190"/>
                <a:gd name="T64" fmla="*/ 19 w 198"/>
                <a:gd name="T65" fmla="*/ 17 h 190"/>
                <a:gd name="T66" fmla="*/ 26 w 198"/>
                <a:gd name="T67" fmla="*/ 17 h 190"/>
                <a:gd name="T68" fmla="*/ 82 w 198"/>
                <a:gd name="T69" fmla="*/ 17 h 190"/>
                <a:gd name="T70" fmla="*/ 82 w 198"/>
                <a:gd name="T71" fmla="*/ 13 h 190"/>
                <a:gd name="T72" fmla="*/ 99 w 198"/>
                <a:gd name="T73" fmla="*/ 0 h 190"/>
                <a:gd name="T74" fmla="*/ 114 w 198"/>
                <a:gd name="T75" fmla="*/ 13 h 190"/>
                <a:gd name="T76" fmla="*/ 114 w 198"/>
                <a:gd name="T77" fmla="*/ 65 h 190"/>
                <a:gd name="T78" fmla="*/ 114 w 198"/>
                <a:gd name="T79" fmla="*/ 65 h 190"/>
                <a:gd name="T80" fmla="*/ 166 w 198"/>
                <a:gd name="T81" fmla="*/ 84 h 190"/>
                <a:gd name="T82" fmla="*/ 116 w 198"/>
                <a:gd name="T83" fmla="*/ 84 h 190"/>
                <a:gd name="T84" fmla="*/ 116 w 198"/>
                <a:gd name="T85" fmla="*/ 112 h 190"/>
                <a:gd name="T86" fmla="*/ 166 w 198"/>
                <a:gd name="T87" fmla="*/ 112 h 190"/>
                <a:gd name="T88" fmla="*/ 175 w 198"/>
                <a:gd name="T89" fmla="*/ 99 h 190"/>
                <a:gd name="T90" fmla="*/ 166 w 198"/>
                <a:gd name="T91" fmla="*/ 84 h 190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  <a:cxn ang="0">
                  <a:pos x="T28" y="T29"/>
                </a:cxn>
                <a:cxn ang="0">
                  <a:pos x="T30" y="T31"/>
                </a:cxn>
                <a:cxn ang="0">
                  <a:pos x="T32" y="T33"/>
                </a:cxn>
                <a:cxn ang="0">
                  <a:pos x="T34" y="T35"/>
                </a:cxn>
                <a:cxn ang="0">
                  <a:pos x="T36" y="T37"/>
                </a:cxn>
                <a:cxn ang="0">
                  <a:pos x="T38" y="T39"/>
                </a:cxn>
                <a:cxn ang="0">
                  <a:pos x="T40" y="T41"/>
                </a:cxn>
                <a:cxn ang="0">
                  <a:pos x="T42" y="T43"/>
                </a:cxn>
                <a:cxn ang="0">
                  <a:pos x="T44" y="T45"/>
                </a:cxn>
                <a:cxn ang="0">
                  <a:pos x="T46" y="T47"/>
                </a:cxn>
                <a:cxn ang="0">
                  <a:pos x="T48" y="T49"/>
                </a:cxn>
                <a:cxn ang="0">
                  <a:pos x="T50" y="T51"/>
                </a:cxn>
                <a:cxn ang="0">
                  <a:pos x="T52" y="T53"/>
                </a:cxn>
                <a:cxn ang="0">
                  <a:pos x="T54" y="T55"/>
                </a:cxn>
                <a:cxn ang="0">
                  <a:pos x="T56" y="T57"/>
                </a:cxn>
                <a:cxn ang="0">
                  <a:pos x="T58" y="T59"/>
                </a:cxn>
                <a:cxn ang="0">
                  <a:pos x="T60" y="T61"/>
                </a:cxn>
                <a:cxn ang="0">
                  <a:pos x="T62" y="T63"/>
                </a:cxn>
                <a:cxn ang="0">
                  <a:pos x="T64" y="T65"/>
                </a:cxn>
                <a:cxn ang="0">
                  <a:pos x="T66" y="T67"/>
                </a:cxn>
                <a:cxn ang="0">
                  <a:pos x="T68" y="T69"/>
                </a:cxn>
                <a:cxn ang="0">
                  <a:pos x="T70" y="T71"/>
                </a:cxn>
                <a:cxn ang="0">
                  <a:pos x="T72" y="T73"/>
                </a:cxn>
                <a:cxn ang="0">
                  <a:pos x="T74" y="T75"/>
                </a:cxn>
                <a:cxn ang="0">
                  <a:pos x="T76" y="T77"/>
                </a:cxn>
                <a:cxn ang="0">
                  <a:pos x="T78" y="T79"/>
                </a:cxn>
                <a:cxn ang="0">
                  <a:pos x="T80" y="T81"/>
                </a:cxn>
                <a:cxn ang="0">
                  <a:pos x="T82" y="T83"/>
                </a:cxn>
                <a:cxn ang="0">
                  <a:pos x="T84" y="T85"/>
                </a:cxn>
                <a:cxn ang="0">
                  <a:pos x="T86" y="T87"/>
                </a:cxn>
                <a:cxn ang="0">
                  <a:pos x="T88" y="T89"/>
                </a:cxn>
                <a:cxn ang="0">
                  <a:pos x="T90" y="T91"/>
                </a:cxn>
              </a:cxnLst>
              <a:rect l="0" t="0" r="r" b="b"/>
              <a:pathLst>
                <a:path w="198" h="190">
                  <a:moveTo>
                    <a:pt x="80" y="39"/>
                  </a:moveTo>
                  <a:lnTo>
                    <a:pt x="32" y="39"/>
                  </a:lnTo>
                  <a:lnTo>
                    <a:pt x="24" y="52"/>
                  </a:lnTo>
                  <a:lnTo>
                    <a:pt x="32" y="65"/>
                  </a:lnTo>
                  <a:lnTo>
                    <a:pt x="80" y="65"/>
                  </a:lnTo>
                  <a:lnTo>
                    <a:pt x="80" y="39"/>
                  </a:lnTo>
                  <a:lnTo>
                    <a:pt x="80" y="39"/>
                  </a:lnTo>
                  <a:close/>
                  <a:moveTo>
                    <a:pt x="114" y="65"/>
                  </a:moveTo>
                  <a:lnTo>
                    <a:pt x="170" y="65"/>
                  </a:lnTo>
                  <a:lnTo>
                    <a:pt x="177" y="65"/>
                  </a:lnTo>
                  <a:lnTo>
                    <a:pt x="179" y="69"/>
                  </a:lnTo>
                  <a:lnTo>
                    <a:pt x="194" y="93"/>
                  </a:lnTo>
                  <a:lnTo>
                    <a:pt x="198" y="99"/>
                  </a:lnTo>
                  <a:lnTo>
                    <a:pt x="194" y="103"/>
                  </a:lnTo>
                  <a:lnTo>
                    <a:pt x="179" y="127"/>
                  </a:lnTo>
                  <a:lnTo>
                    <a:pt x="177" y="134"/>
                  </a:lnTo>
                  <a:lnTo>
                    <a:pt x="170" y="134"/>
                  </a:lnTo>
                  <a:lnTo>
                    <a:pt x="114" y="134"/>
                  </a:lnTo>
                  <a:lnTo>
                    <a:pt x="114" y="164"/>
                  </a:lnTo>
                  <a:lnTo>
                    <a:pt x="164" y="164"/>
                  </a:lnTo>
                  <a:lnTo>
                    <a:pt x="164" y="190"/>
                  </a:lnTo>
                  <a:lnTo>
                    <a:pt x="37" y="190"/>
                  </a:lnTo>
                  <a:lnTo>
                    <a:pt x="37" y="164"/>
                  </a:lnTo>
                  <a:lnTo>
                    <a:pt x="82" y="164"/>
                  </a:lnTo>
                  <a:lnTo>
                    <a:pt x="82" y="86"/>
                  </a:lnTo>
                  <a:lnTo>
                    <a:pt x="26" y="86"/>
                  </a:lnTo>
                  <a:lnTo>
                    <a:pt x="19" y="86"/>
                  </a:lnTo>
                  <a:lnTo>
                    <a:pt x="17" y="80"/>
                  </a:lnTo>
                  <a:lnTo>
                    <a:pt x="2" y="56"/>
                  </a:lnTo>
                  <a:lnTo>
                    <a:pt x="0" y="52"/>
                  </a:lnTo>
                  <a:lnTo>
                    <a:pt x="2" y="45"/>
                  </a:lnTo>
                  <a:lnTo>
                    <a:pt x="17" y="21"/>
                  </a:lnTo>
                  <a:lnTo>
                    <a:pt x="19" y="17"/>
                  </a:lnTo>
                  <a:lnTo>
                    <a:pt x="26" y="17"/>
                  </a:lnTo>
                  <a:lnTo>
                    <a:pt x="82" y="17"/>
                  </a:lnTo>
                  <a:lnTo>
                    <a:pt x="82" y="13"/>
                  </a:lnTo>
                  <a:lnTo>
                    <a:pt x="99" y="0"/>
                  </a:lnTo>
                  <a:lnTo>
                    <a:pt x="114" y="13"/>
                  </a:lnTo>
                  <a:lnTo>
                    <a:pt x="114" y="65"/>
                  </a:lnTo>
                  <a:lnTo>
                    <a:pt x="114" y="65"/>
                  </a:lnTo>
                  <a:close/>
                  <a:moveTo>
                    <a:pt x="166" y="84"/>
                  </a:moveTo>
                  <a:lnTo>
                    <a:pt x="116" y="84"/>
                  </a:lnTo>
                  <a:lnTo>
                    <a:pt x="116" y="112"/>
                  </a:lnTo>
                  <a:lnTo>
                    <a:pt x="166" y="112"/>
                  </a:lnTo>
                  <a:lnTo>
                    <a:pt x="175" y="99"/>
                  </a:lnTo>
                  <a:lnTo>
                    <a:pt x="166" y="84"/>
                  </a:lnTo>
                  <a:close/>
                </a:path>
              </a:pathLst>
            </a:custGeom>
            <a:solidFill>
              <a:schemeClr val="bg1"/>
            </a:solidFill>
            <a:ln>
              <a:noFill/>
            </a:ln>
            <a:extLst/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>
              <a:defPPr>
                <a:defRPr lang="en-US"/>
              </a:defPPr>
              <a:lvl1pPr marL="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1pPr>
              <a:lvl2pPr marL="4572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2pPr>
              <a:lvl3pPr marL="9144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3pPr>
              <a:lvl4pPr marL="13716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4pPr>
              <a:lvl5pPr marL="18288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5pPr>
              <a:lvl6pPr marL="22860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6pPr>
              <a:lvl7pPr marL="27432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7pPr>
              <a:lvl8pPr marL="32004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8pPr>
              <a:lvl9pPr marL="36576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9pPr>
            </a:lstStyle>
            <a:p>
              <a:endParaRPr lang="zh-CN" altLang="en-US">
                <a:solidFill>
                  <a:prstClr val="black"/>
                </a:solidFill>
              </a:endParaRPr>
            </a:p>
          </p:txBody>
        </p:sp>
      </p:grpSp>
      <p:grpSp>
        <p:nvGrpSpPr>
          <p:cNvPr id="26" name="Group 25"/>
          <p:cNvGrpSpPr/>
          <p:nvPr/>
        </p:nvGrpSpPr>
        <p:grpSpPr>
          <a:xfrm>
            <a:off x="10329163" y="1754007"/>
            <a:ext cx="716243" cy="717175"/>
            <a:chOff x="4153439" y="1893552"/>
            <a:chExt cx="568766" cy="569506"/>
          </a:xfrm>
        </p:grpSpPr>
        <p:sp>
          <p:nvSpPr>
            <p:cNvPr id="48" name="Freeform 47"/>
            <p:cNvSpPr>
              <a:spLocks/>
            </p:cNvSpPr>
            <p:nvPr/>
          </p:nvSpPr>
          <p:spPr bwMode="auto">
            <a:xfrm>
              <a:off x="4153439" y="1893552"/>
              <a:ext cx="568766" cy="569506"/>
            </a:xfrm>
            <a:custGeom>
              <a:avLst/>
              <a:gdLst>
                <a:gd name="T0" fmla="*/ 268 w 325"/>
                <a:gd name="T1" fmla="*/ 268 h 325"/>
                <a:gd name="T2" fmla="*/ 58 w 325"/>
                <a:gd name="T3" fmla="*/ 268 h 325"/>
                <a:gd name="T4" fmla="*/ 58 w 325"/>
                <a:gd name="T5" fmla="*/ 58 h 325"/>
                <a:gd name="T6" fmla="*/ 268 w 325"/>
                <a:gd name="T7" fmla="*/ 58 h 325"/>
                <a:gd name="T8" fmla="*/ 268 w 325"/>
                <a:gd name="T9" fmla="*/ 268 h 325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</a:cxnLst>
              <a:rect l="0" t="0" r="r" b="b"/>
              <a:pathLst>
                <a:path w="325" h="325">
                  <a:moveTo>
                    <a:pt x="268" y="268"/>
                  </a:moveTo>
                  <a:cubicBezTo>
                    <a:pt x="210" y="325"/>
                    <a:pt x="116" y="325"/>
                    <a:pt x="58" y="268"/>
                  </a:cubicBezTo>
                  <a:cubicBezTo>
                    <a:pt x="0" y="210"/>
                    <a:pt x="0" y="116"/>
                    <a:pt x="58" y="58"/>
                  </a:cubicBezTo>
                  <a:cubicBezTo>
                    <a:pt x="116" y="0"/>
                    <a:pt x="210" y="0"/>
                    <a:pt x="268" y="58"/>
                  </a:cubicBezTo>
                  <a:cubicBezTo>
                    <a:pt x="325" y="116"/>
                    <a:pt x="325" y="210"/>
                    <a:pt x="268" y="268"/>
                  </a:cubicBezTo>
                  <a:close/>
                </a:path>
              </a:pathLst>
            </a:custGeom>
            <a:solidFill>
              <a:schemeClr val="accent5"/>
            </a:solidFill>
            <a:ln>
              <a:noFill/>
            </a:ln>
            <a:extLst/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en-GB"/>
            </a:p>
          </p:txBody>
        </p:sp>
        <p:sp>
          <p:nvSpPr>
            <p:cNvPr id="49" name="Freeform 48"/>
            <p:cNvSpPr>
              <a:spLocks noEditPoints="1"/>
            </p:cNvSpPr>
            <p:nvPr/>
          </p:nvSpPr>
          <p:spPr bwMode="auto">
            <a:xfrm>
              <a:off x="4301088" y="2049872"/>
              <a:ext cx="253770" cy="248036"/>
            </a:xfrm>
            <a:custGeom>
              <a:avLst/>
              <a:gdLst>
                <a:gd name="T0" fmla="*/ 74 w 82"/>
                <a:gd name="T1" fmla="*/ 6 h 80"/>
                <a:gd name="T2" fmla="*/ 67 w 82"/>
                <a:gd name="T3" fmla="*/ 27 h 80"/>
                <a:gd name="T4" fmla="*/ 65 w 82"/>
                <a:gd name="T5" fmla="*/ 30 h 80"/>
                <a:gd name="T6" fmla="*/ 75 w 82"/>
                <a:gd name="T7" fmla="*/ 71 h 80"/>
                <a:gd name="T8" fmla="*/ 66 w 82"/>
                <a:gd name="T9" fmla="*/ 80 h 80"/>
                <a:gd name="T10" fmla="*/ 44 w 82"/>
                <a:gd name="T11" fmla="*/ 50 h 80"/>
                <a:gd name="T12" fmla="*/ 36 w 82"/>
                <a:gd name="T13" fmla="*/ 57 h 80"/>
                <a:gd name="T14" fmla="*/ 39 w 82"/>
                <a:gd name="T15" fmla="*/ 70 h 80"/>
                <a:gd name="T16" fmla="*/ 34 w 82"/>
                <a:gd name="T17" fmla="*/ 75 h 80"/>
                <a:gd name="T18" fmla="*/ 26 w 82"/>
                <a:gd name="T19" fmla="*/ 61 h 80"/>
                <a:gd name="T20" fmla="*/ 21 w 82"/>
                <a:gd name="T21" fmla="*/ 67 h 80"/>
                <a:gd name="T22" fmla="*/ 16 w 82"/>
                <a:gd name="T23" fmla="*/ 62 h 80"/>
                <a:gd name="T24" fmla="*/ 21 w 82"/>
                <a:gd name="T25" fmla="*/ 57 h 80"/>
                <a:gd name="T26" fmla="*/ 7 w 82"/>
                <a:gd name="T27" fmla="*/ 50 h 80"/>
                <a:gd name="T28" fmla="*/ 12 w 82"/>
                <a:gd name="T29" fmla="*/ 44 h 80"/>
                <a:gd name="T30" fmla="*/ 25 w 82"/>
                <a:gd name="T31" fmla="*/ 47 h 80"/>
                <a:gd name="T32" fmla="*/ 32 w 82"/>
                <a:gd name="T33" fmla="*/ 39 h 80"/>
                <a:gd name="T34" fmla="*/ 0 w 82"/>
                <a:gd name="T35" fmla="*/ 18 h 80"/>
                <a:gd name="T36" fmla="*/ 9 w 82"/>
                <a:gd name="T37" fmla="*/ 8 h 80"/>
                <a:gd name="T38" fmla="*/ 51 w 82"/>
                <a:gd name="T39" fmla="*/ 16 h 80"/>
                <a:gd name="T40" fmla="*/ 53 w 82"/>
                <a:gd name="T41" fmla="*/ 13 h 80"/>
                <a:gd name="T42" fmla="*/ 74 w 82"/>
                <a:gd name="T43" fmla="*/ 6 h 80"/>
                <a:gd name="T44" fmla="*/ 82 w 82"/>
                <a:gd name="T45" fmla="*/ 50 h 80"/>
                <a:gd name="T46" fmla="*/ 74 w 82"/>
                <a:gd name="T47" fmla="*/ 42 h 80"/>
                <a:gd name="T48" fmla="*/ 72 w 82"/>
                <a:gd name="T49" fmla="*/ 44 h 80"/>
                <a:gd name="T50" fmla="*/ 76 w 82"/>
                <a:gd name="T51" fmla="*/ 57 h 80"/>
                <a:gd name="T52" fmla="*/ 82 w 82"/>
                <a:gd name="T53" fmla="*/ 50 h 80"/>
                <a:gd name="T54" fmla="*/ 29 w 82"/>
                <a:gd name="T55" fmla="*/ 0 h 80"/>
                <a:gd name="T56" fmla="*/ 23 w 82"/>
                <a:gd name="T57" fmla="*/ 7 h 80"/>
                <a:gd name="T58" fmla="*/ 36 w 82"/>
                <a:gd name="T59" fmla="*/ 10 h 80"/>
                <a:gd name="T60" fmla="*/ 37 w 82"/>
                <a:gd name="T61" fmla="*/ 8 h 80"/>
                <a:gd name="T62" fmla="*/ 29 w 82"/>
                <a:gd name="T63" fmla="*/ 0 h 80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  <a:cxn ang="0">
                  <a:pos x="T28" y="T29"/>
                </a:cxn>
                <a:cxn ang="0">
                  <a:pos x="T30" y="T31"/>
                </a:cxn>
                <a:cxn ang="0">
                  <a:pos x="T32" y="T33"/>
                </a:cxn>
                <a:cxn ang="0">
                  <a:pos x="T34" y="T35"/>
                </a:cxn>
                <a:cxn ang="0">
                  <a:pos x="T36" y="T37"/>
                </a:cxn>
                <a:cxn ang="0">
                  <a:pos x="T38" y="T39"/>
                </a:cxn>
                <a:cxn ang="0">
                  <a:pos x="T40" y="T41"/>
                </a:cxn>
                <a:cxn ang="0">
                  <a:pos x="T42" y="T43"/>
                </a:cxn>
                <a:cxn ang="0">
                  <a:pos x="T44" y="T45"/>
                </a:cxn>
                <a:cxn ang="0">
                  <a:pos x="T46" y="T47"/>
                </a:cxn>
                <a:cxn ang="0">
                  <a:pos x="T48" y="T49"/>
                </a:cxn>
                <a:cxn ang="0">
                  <a:pos x="T50" y="T51"/>
                </a:cxn>
                <a:cxn ang="0">
                  <a:pos x="T52" y="T53"/>
                </a:cxn>
                <a:cxn ang="0">
                  <a:pos x="T54" y="T55"/>
                </a:cxn>
                <a:cxn ang="0">
                  <a:pos x="T56" y="T57"/>
                </a:cxn>
                <a:cxn ang="0">
                  <a:pos x="T58" y="T59"/>
                </a:cxn>
                <a:cxn ang="0">
                  <a:pos x="T60" y="T61"/>
                </a:cxn>
                <a:cxn ang="0">
                  <a:pos x="T62" y="T63"/>
                </a:cxn>
              </a:cxnLst>
              <a:rect l="0" t="0" r="r" b="b"/>
              <a:pathLst>
                <a:path w="82" h="80">
                  <a:moveTo>
                    <a:pt x="74" y="6"/>
                  </a:moveTo>
                  <a:cubicBezTo>
                    <a:pt x="76" y="15"/>
                    <a:pt x="74" y="21"/>
                    <a:pt x="67" y="27"/>
                  </a:cubicBezTo>
                  <a:cubicBezTo>
                    <a:pt x="65" y="30"/>
                    <a:pt x="65" y="30"/>
                    <a:pt x="65" y="30"/>
                  </a:cubicBezTo>
                  <a:cubicBezTo>
                    <a:pt x="75" y="71"/>
                    <a:pt x="75" y="71"/>
                    <a:pt x="75" y="71"/>
                  </a:cubicBezTo>
                  <a:cubicBezTo>
                    <a:pt x="66" y="80"/>
                    <a:pt x="66" y="80"/>
                    <a:pt x="66" y="80"/>
                  </a:cubicBezTo>
                  <a:cubicBezTo>
                    <a:pt x="44" y="50"/>
                    <a:pt x="44" y="50"/>
                    <a:pt x="44" y="50"/>
                  </a:cubicBezTo>
                  <a:cubicBezTo>
                    <a:pt x="36" y="57"/>
                    <a:pt x="36" y="57"/>
                    <a:pt x="36" y="57"/>
                  </a:cubicBezTo>
                  <a:cubicBezTo>
                    <a:pt x="39" y="70"/>
                    <a:pt x="39" y="70"/>
                    <a:pt x="39" y="70"/>
                  </a:cubicBezTo>
                  <a:cubicBezTo>
                    <a:pt x="34" y="75"/>
                    <a:pt x="34" y="75"/>
                    <a:pt x="34" y="75"/>
                  </a:cubicBezTo>
                  <a:cubicBezTo>
                    <a:pt x="26" y="61"/>
                    <a:pt x="26" y="61"/>
                    <a:pt x="26" y="61"/>
                  </a:cubicBezTo>
                  <a:cubicBezTo>
                    <a:pt x="21" y="67"/>
                    <a:pt x="21" y="67"/>
                    <a:pt x="21" y="67"/>
                  </a:cubicBezTo>
                  <a:cubicBezTo>
                    <a:pt x="16" y="62"/>
                    <a:pt x="16" y="62"/>
                    <a:pt x="16" y="62"/>
                  </a:cubicBezTo>
                  <a:cubicBezTo>
                    <a:pt x="21" y="57"/>
                    <a:pt x="21" y="57"/>
                    <a:pt x="21" y="57"/>
                  </a:cubicBezTo>
                  <a:cubicBezTo>
                    <a:pt x="7" y="50"/>
                    <a:pt x="7" y="50"/>
                    <a:pt x="7" y="50"/>
                  </a:cubicBezTo>
                  <a:cubicBezTo>
                    <a:pt x="12" y="44"/>
                    <a:pt x="12" y="44"/>
                    <a:pt x="12" y="44"/>
                  </a:cubicBezTo>
                  <a:cubicBezTo>
                    <a:pt x="25" y="47"/>
                    <a:pt x="25" y="47"/>
                    <a:pt x="25" y="47"/>
                  </a:cubicBezTo>
                  <a:cubicBezTo>
                    <a:pt x="32" y="39"/>
                    <a:pt x="32" y="39"/>
                    <a:pt x="32" y="39"/>
                  </a:cubicBezTo>
                  <a:cubicBezTo>
                    <a:pt x="0" y="18"/>
                    <a:pt x="0" y="18"/>
                    <a:pt x="0" y="18"/>
                  </a:cubicBezTo>
                  <a:cubicBezTo>
                    <a:pt x="9" y="8"/>
                    <a:pt x="9" y="8"/>
                    <a:pt x="9" y="8"/>
                  </a:cubicBezTo>
                  <a:cubicBezTo>
                    <a:pt x="51" y="16"/>
                    <a:pt x="51" y="16"/>
                    <a:pt x="51" y="16"/>
                  </a:cubicBezTo>
                  <a:cubicBezTo>
                    <a:pt x="53" y="13"/>
                    <a:pt x="53" y="13"/>
                    <a:pt x="53" y="13"/>
                  </a:cubicBezTo>
                  <a:cubicBezTo>
                    <a:pt x="60" y="5"/>
                    <a:pt x="67" y="4"/>
                    <a:pt x="74" y="6"/>
                  </a:cubicBezTo>
                  <a:close/>
                  <a:moveTo>
                    <a:pt x="82" y="50"/>
                  </a:moveTo>
                  <a:cubicBezTo>
                    <a:pt x="74" y="42"/>
                    <a:pt x="74" y="42"/>
                    <a:pt x="74" y="42"/>
                  </a:cubicBezTo>
                  <a:cubicBezTo>
                    <a:pt x="72" y="44"/>
                    <a:pt x="72" y="44"/>
                    <a:pt x="72" y="44"/>
                  </a:cubicBezTo>
                  <a:cubicBezTo>
                    <a:pt x="76" y="57"/>
                    <a:pt x="76" y="57"/>
                    <a:pt x="76" y="57"/>
                  </a:cubicBezTo>
                  <a:cubicBezTo>
                    <a:pt x="82" y="50"/>
                    <a:pt x="82" y="50"/>
                    <a:pt x="82" y="50"/>
                  </a:cubicBezTo>
                  <a:close/>
                  <a:moveTo>
                    <a:pt x="29" y="0"/>
                  </a:moveTo>
                  <a:cubicBezTo>
                    <a:pt x="23" y="7"/>
                    <a:pt x="23" y="7"/>
                    <a:pt x="23" y="7"/>
                  </a:cubicBezTo>
                  <a:cubicBezTo>
                    <a:pt x="36" y="10"/>
                    <a:pt x="36" y="10"/>
                    <a:pt x="36" y="10"/>
                  </a:cubicBezTo>
                  <a:cubicBezTo>
                    <a:pt x="37" y="8"/>
                    <a:pt x="37" y="8"/>
                    <a:pt x="37" y="8"/>
                  </a:cubicBezTo>
                  <a:lnTo>
                    <a:pt x="29" y="0"/>
                  </a:lnTo>
                  <a:close/>
                </a:path>
              </a:pathLst>
            </a:custGeom>
            <a:solidFill>
              <a:schemeClr val="bg1"/>
            </a:solidFill>
            <a:ln>
              <a:noFill/>
            </a:ln>
            <a:extLst/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>
              <a:defPPr>
                <a:defRPr lang="en-US"/>
              </a:defPPr>
              <a:lvl1pPr marL="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1pPr>
              <a:lvl2pPr marL="4572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2pPr>
              <a:lvl3pPr marL="9144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3pPr>
              <a:lvl4pPr marL="13716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4pPr>
              <a:lvl5pPr marL="18288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5pPr>
              <a:lvl6pPr marL="22860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6pPr>
              <a:lvl7pPr marL="27432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7pPr>
              <a:lvl8pPr marL="32004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8pPr>
              <a:lvl9pPr marL="36576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9pPr>
            </a:lstStyle>
            <a:p>
              <a:endParaRPr lang="zh-CN" altLang="en-US">
                <a:solidFill>
                  <a:prstClr val="black"/>
                </a:solidFill>
              </a:endParaRPr>
            </a:p>
          </p:txBody>
        </p:sp>
      </p:grpSp>
      <p:grpSp>
        <p:nvGrpSpPr>
          <p:cNvPr id="27" name="Group 26"/>
          <p:cNvGrpSpPr/>
          <p:nvPr/>
        </p:nvGrpSpPr>
        <p:grpSpPr>
          <a:xfrm>
            <a:off x="7862238" y="1859597"/>
            <a:ext cx="570247" cy="570987"/>
            <a:chOff x="5482781" y="3202157"/>
            <a:chExt cx="570247" cy="570987"/>
          </a:xfrm>
        </p:grpSpPr>
        <p:sp>
          <p:nvSpPr>
            <p:cNvPr id="46" name="Freeform 45"/>
            <p:cNvSpPr>
              <a:spLocks/>
            </p:cNvSpPr>
            <p:nvPr/>
          </p:nvSpPr>
          <p:spPr bwMode="auto">
            <a:xfrm>
              <a:off x="5482781" y="3202157"/>
              <a:ext cx="570247" cy="570987"/>
            </a:xfrm>
            <a:custGeom>
              <a:avLst/>
              <a:gdLst>
                <a:gd name="T0" fmla="*/ 268 w 326"/>
                <a:gd name="T1" fmla="*/ 268 h 326"/>
                <a:gd name="T2" fmla="*/ 58 w 326"/>
                <a:gd name="T3" fmla="*/ 268 h 326"/>
                <a:gd name="T4" fmla="*/ 58 w 326"/>
                <a:gd name="T5" fmla="*/ 58 h 326"/>
                <a:gd name="T6" fmla="*/ 268 w 326"/>
                <a:gd name="T7" fmla="*/ 58 h 326"/>
                <a:gd name="T8" fmla="*/ 268 w 326"/>
                <a:gd name="T9" fmla="*/ 268 h 326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</a:cxnLst>
              <a:rect l="0" t="0" r="r" b="b"/>
              <a:pathLst>
                <a:path w="326" h="326">
                  <a:moveTo>
                    <a:pt x="268" y="268"/>
                  </a:moveTo>
                  <a:cubicBezTo>
                    <a:pt x="210" y="326"/>
                    <a:pt x="116" y="326"/>
                    <a:pt x="58" y="268"/>
                  </a:cubicBezTo>
                  <a:cubicBezTo>
                    <a:pt x="0" y="210"/>
                    <a:pt x="0" y="116"/>
                    <a:pt x="58" y="58"/>
                  </a:cubicBezTo>
                  <a:cubicBezTo>
                    <a:pt x="116" y="0"/>
                    <a:pt x="210" y="0"/>
                    <a:pt x="268" y="58"/>
                  </a:cubicBezTo>
                  <a:cubicBezTo>
                    <a:pt x="326" y="116"/>
                    <a:pt x="326" y="210"/>
                    <a:pt x="268" y="268"/>
                  </a:cubicBezTo>
                </a:path>
              </a:pathLst>
            </a:custGeom>
            <a:solidFill>
              <a:schemeClr val="accent6"/>
            </a:solidFill>
            <a:ln>
              <a:noFill/>
            </a:ln>
            <a:extLst/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en-GB"/>
            </a:p>
          </p:txBody>
        </p:sp>
        <p:sp>
          <p:nvSpPr>
            <p:cNvPr id="47" name="Freeform 46"/>
            <p:cNvSpPr>
              <a:spLocks noEditPoints="1"/>
            </p:cNvSpPr>
            <p:nvPr/>
          </p:nvSpPr>
          <p:spPr bwMode="auto">
            <a:xfrm>
              <a:off x="5658107" y="3346988"/>
              <a:ext cx="237999" cy="288180"/>
            </a:xfrm>
            <a:custGeom>
              <a:avLst/>
              <a:gdLst>
                <a:gd name="T0" fmla="*/ 0 w 77"/>
                <a:gd name="T1" fmla="*/ 85 h 93"/>
                <a:gd name="T2" fmla="*/ 30 w 77"/>
                <a:gd name="T3" fmla="*/ 20 h 93"/>
                <a:gd name="T4" fmla="*/ 38 w 77"/>
                <a:gd name="T5" fmla="*/ 26 h 93"/>
                <a:gd name="T6" fmla="*/ 39 w 77"/>
                <a:gd name="T7" fmla="*/ 27 h 93"/>
                <a:gd name="T8" fmla="*/ 39 w 77"/>
                <a:gd name="T9" fmla="*/ 27 h 93"/>
                <a:gd name="T10" fmla="*/ 40 w 77"/>
                <a:gd name="T11" fmla="*/ 27 h 93"/>
                <a:gd name="T12" fmla="*/ 40 w 77"/>
                <a:gd name="T13" fmla="*/ 28 h 93"/>
                <a:gd name="T14" fmla="*/ 40 w 77"/>
                <a:gd name="T15" fmla="*/ 28 h 93"/>
                <a:gd name="T16" fmla="*/ 41 w 77"/>
                <a:gd name="T17" fmla="*/ 28 h 93"/>
                <a:gd name="T18" fmla="*/ 41 w 77"/>
                <a:gd name="T19" fmla="*/ 29 h 93"/>
                <a:gd name="T20" fmla="*/ 42 w 77"/>
                <a:gd name="T21" fmla="*/ 29 h 93"/>
                <a:gd name="T22" fmla="*/ 42 w 77"/>
                <a:gd name="T23" fmla="*/ 29 h 93"/>
                <a:gd name="T24" fmla="*/ 43 w 77"/>
                <a:gd name="T25" fmla="*/ 29 h 93"/>
                <a:gd name="T26" fmla="*/ 43 w 77"/>
                <a:gd name="T27" fmla="*/ 30 h 93"/>
                <a:gd name="T28" fmla="*/ 43 w 77"/>
                <a:gd name="T29" fmla="*/ 30 h 93"/>
                <a:gd name="T30" fmla="*/ 48 w 77"/>
                <a:gd name="T31" fmla="*/ 33 h 93"/>
                <a:gd name="T32" fmla="*/ 48 w 77"/>
                <a:gd name="T33" fmla="*/ 33 h 93"/>
                <a:gd name="T34" fmla="*/ 49 w 77"/>
                <a:gd name="T35" fmla="*/ 34 h 93"/>
                <a:gd name="T36" fmla="*/ 49 w 77"/>
                <a:gd name="T37" fmla="*/ 34 h 93"/>
                <a:gd name="T38" fmla="*/ 50 w 77"/>
                <a:gd name="T39" fmla="*/ 34 h 93"/>
                <a:gd name="T40" fmla="*/ 50 w 77"/>
                <a:gd name="T41" fmla="*/ 35 h 93"/>
                <a:gd name="T42" fmla="*/ 50 w 77"/>
                <a:gd name="T43" fmla="*/ 35 h 93"/>
                <a:gd name="T44" fmla="*/ 51 w 77"/>
                <a:gd name="T45" fmla="*/ 35 h 93"/>
                <a:gd name="T46" fmla="*/ 51 w 77"/>
                <a:gd name="T47" fmla="*/ 36 h 93"/>
                <a:gd name="T48" fmla="*/ 52 w 77"/>
                <a:gd name="T49" fmla="*/ 36 h 93"/>
                <a:gd name="T50" fmla="*/ 52 w 77"/>
                <a:gd name="T51" fmla="*/ 36 h 93"/>
                <a:gd name="T52" fmla="*/ 53 w 77"/>
                <a:gd name="T53" fmla="*/ 37 h 93"/>
                <a:gd name="T54" fmla="*/ 53 w 77"/>
                <a:gd name="T55" fmla="*/ 37 h 93"/>
                <a:gd name="T56" fmla="*/ 48 w 77"/>
                <a:gd name="T57" fmla="*/ 79 h 93"/>
                <a:gd name="T58" fmla="*/ 7 w 77"/>
                <a:gd name="T59" fmla="*/ 91 h 93"/>
                <a:gd name="T60" fmla="*/ 35 w 77"/>
                <a:gd name="T61" fmla="*/ 64 h 93"/>
                <a:gd name="T62" fmla="*/ 19 w 77"/>
                <a:gd name="T63" fmla="*/ 53 h 93"/>
                <a:gd name="T64" fmla="*/ 3 w 77"/>
                <a:gd name="T65" fmla="*/ 88 h 93"/>
                <a:gd name="T66" fmla="*/ 73 w 77"/>
                <a:gd name="T67" fmla="*/ 93 h 93"/>
                <a:gd name="T68" fmla="*/ 54 w 77"/>
                <a:gd name="T69" fmla="*/ 83 h 93"/>
                <a:gd name="T70" fmla="*/ 69 w 77"/>
                <a:gd name="T71" fmla="*/ 42 h 93"/>
                <a:gd name="T72" fmla="*/ 34 w 77"/>
                <a:gd name="T73" fmla="*/ 0 h 93"/>
                <a:gd name="T74" fmla="*/ 69 w 77"/>
                <a:gd name="T75" fmla="*/ 42 h 93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  <a:cxn ang="0">
                  <a:pos x="T28" y="T29"/>
                </a:cxn>
                <a:cxn ang="0">
                  <a:pos x="T30" y="T31"/>
                </a:cxn>
                <a:cxn ang="0">
                  <a:pos x="T32" y="T33"/>
                </a:cxn>
                <a:cxn ang="0">
                  <a:pos x="T34" y="T35"/>
                </a:cxn>
                <a:cxn ang="0">
                  <a:pos x="T36" y="T37"/>
                </a:cxn>
                <a:cxn ang="0">
                  <a:pos x="T38" y="T39"/>
                </a:cxn>
                <a:cxn ang="0">
                  <a:pos x="T40" y="T41"/>
                </a:cxn>
                <a:cxn ang="0">
                  <a:pos x="T42" y="T43"/>
                </a:cxn>
                <a:cxn ang="0">
                  <a:pos x="T44" y="T45"/>
                </a:cxn>
                <a:cxn ang="0">
                  <a:pos x="T46" y="T47"/>
                </a:cxn>
                <a:cxn ang="0">
                  <a:pos x="T48" y="T49"/>
                </a:cxn>
                <a:cxn ang="0">
                  <a:pos x="T50" y="T51"/>
                </a:cxn>
                <a:cxn ang="0">
                  <a:pos x="T52" y="T53"/>
                </a:cxn>
                <a:cxn ang="0">
                  <a:pos x="T54" y="T55"/>
                </a:cxn>
                <a:cxn ang="0">
                  <a:pos x="T56" y="T57"/>
                </a:cxn>
                <a:cxn ang="0">
                  <a:pos x="T58" y="T59"/>
                </a:cxn>
                <a:cxn ang="0">
                  <a:pos x="T60" y="T61"/>
                </a:cxn>
                <a:cxn ang="0">
                  <a:pos x="T62" y="T63"/>
                </a:cxn>
                <a:cxn ang="0">
                  <a:pos x="T64" y="T65"/>
                </a:cxn>
                <a:cxn ang="0">
                  <a:pos x="T66" y="T67"/>
                </a:cxn>
                <a:cxn ang="0">
                  <a:pos x="T68" y="T69"/>
                </a:cxn>
                <a:cxn ang="0">
                  <a:pos x="T70" y="T71"/>
                </a:cxn>
                <a:cxn ang="0">
                  <a:pos x="T72" y="T73"/>
                </a:cxn>
                <a:cxn ang="0">
                  <a:pos x="T74" y="T75"/>
                </a:cxn>
              </a:cxnLst>
              <a:rect l="0" t="0" r="r" b="b"/>
              <a:pathLst>
                <a:path w="77" h="93">
                  <a:moveTo>
                    <a:pt x="3" y="88"/>
                  </a:moveTo>
                  <a:cubicBezTo>
                    <a:pt x="2" y="87"/>
                    <a:pt x="1" y="86"/>
                    <a:pt x="0" y="85"/>
                  </a:cubicBezTo>
                  <a:cubicBezTo>
                    <a:pt x="0" y="72"/>
                    <a:pt x="0" y="58"/>
                    <a:pt x="0" y="45"/>
                  </a:cubicBezTo>
                  <a:cubicBezTo>
                    <a:pt x="12" y="40"/>
                    <a:pt x="21" y="32"/>
                    <a:pt x="30" y="20"/>
                  </a:cubicBezTo>
                  <a:cubicBezTo>
                    <a:pt x="38" y="26"/>
                    <a:pt x="38" y="26"/>
                    <a:pt x="38" y="26"/>
                  </a:cubicBezTo>
                  <a:cubicBezTo>
                    <a:pt x="38" y="26"/>
                    <a:pt x="38" y="26"/>
                    <a:pt x="38" y="26"/>
                  </a:cubicBezTo>
                  <a:cubicBezTo>
                    <a:pt x="38" y="27"/>
                    <a:pt x="38" y="27"/>
                    <a:pt x="38" y="27"/>
                  </a:cubicBezTo>
                  <a:cubicBezTo>
                    <a:pt x="39" y="27"/>
                    <a:pt x="39" y="27"/>
                    <a:pt x="39" y="27"/>
                  </a:cubicBezTo>
                  <a:cubicBezTo>
                    <a:pt x="39" y="27"/>
                    <a:pt x="39" y="27"/>
                    <a:pt x="39" y="27"/>
                  </a:cubicBezTo>
                  <a:cubicBezTo>
                    <a:pt x="39" y="27"/>
                    <a:pt x="39" y="27"/>
                    <a:pt x="39" y="27"/>
                  </a:cubicBezTo>
                  <a:cubicBezTo>
                    <a:pt x="39" y="27"/>
                    <a:pt x="39" y="27"/>
                    <a:pt x="39" y="27"/>
                  </a:cubicBezTo>
                  <a:cubicBezTo>
                    <a:pt x="40" y="27"/>
                    <a:pt x="40" y="27"/>
                    <a:pt x="40" y="27"/>
                  </a:cubicBezTo>
                  <a:cubicBezTo>
                    <a:pt x="40" y="27"/>
                    <a:pt x="40" y="27"/>
                    <a:pt x="40" y="27"/>
                  </a:cubicBezTo>
                  <a:cubicBezTo>
                    <a:pt x="40" y="28"/>
                    <a:pt x="40" y="28"/>
                    <a:pt x="40" y="28"/>
                  </a:cubicBezTo>
                  <a:cubicBezTo>
                    <a:pt x="40" y="28"/>
                    <a:pt x="40" y="28"/>
                    <a:pt x="40" y="28"/>
                  </a:cubicBezTo>
                  <a:cubicBezTo>
                    <a:pt x="40" y="28"/>
                    <a:pt x="40" y="28"/>
                    <a:pt x="40" y="28"/>
                  </a:cubicBezTo>
                  <a:cubicBezTo>
                    <a:pt x="41" y="28"/>
                    <a:pt x="41" y="28"/>
                    <a:pt x="41" y="28"/>
                  </a:cubicBezTo>
                  <a:cubicBezTo>
                    <a:pt x="41" y="28"/>
                    <a:pt x="41" y="28"/>
                    <a:pt x="41" y="28"/>
                  </a:cubicBezTo>
                  <a:cubicBezTo>
                    <a:pt x="41" y="28"/>
                    <a:pt x="41" y="28"/>
                    <a:pt x="41" y="28"/>
                  </a:cubicBezTo>
                  <a:cubicBezTo>
                    <a:pt x="41" y="29"/>
                    <a:pt x="41" y="29"/>
                    <a:pt x="41" y="29"/>
                  </a:cubicBezTo>
                  <a:cubicBezTo>
                    <a:pt x="42" y="29"/>
                    <a:pt x="42" y="29"/>
                    <a:pt x="42" y="29"/>
                  </a:cubicBezTo>
                  <a:cubicBezTo>
                    <a:pt x="42" y="29"/>
                    <a:pt x="42" y="29"/>
                    <a:pt x="42" y="29"/>
                  </a:cubicBezTo>
                  <a:cubicBezTo>
                    <a:pt x="42" y="29"/>
                    <a:pt x="42" y="29"/>
                    <a:pt x="42" y="29"/>
                  </a:cubicBezTo>
                  <a:cubicBezTo>
                    <a:pt x="42" y="29"/>
                    <a:pt x="42" y="29"/>
                    <a:pt x="42" y="29"/>
                  </a:cubicBezTo>
                  <a:cubicBezTo>
                    <a:pt x="42" y="29"/>
                    <a:pt x="42" y="29"/>
                    <a:pt x="42" y="29"/>
                  </a:cubicBezTo>
                  <a:cubicBezTo>
                    <a:pt x="43" y="29"/>
                    <a:pt x="43" y="29"/>
                    <a:pt x="43" y="29"/>
                  </a:cubicBezTo>
                  <a:cubicBezTo>
                    <a:pt x="43" y="30"/>
                    <a:pt x="43" y="30"/>
                    <a:pt x="43" y="30"/>
                  </a:cubicBezTo>
                  <a:cubicBezTo>
                    <a:pt x="43" y="30"/>
                    <a:pt x="43" y="30"/>
                    <a:pt x="43" y="30"/>
                  </a:cubicBezTo>
                  <a:cubicBezTo>
                    <a:pt x="43" y="30"/>
                    <a:pt x="43" y="30"/>
                    <a:pt x="43" y="30"/>
                  </a:cubicBezTo>
                  <a:cubicBezTo>
                    <a:pt x="43" y="30"/>
                    <a:pt x="43" y="30"/>
                    <a:pt x="43" y="30"/>
                  </a:cubicBezTo>
                  <a:cubicBezTo>
                    <a:pt x="44" y="30"/>
                    <a:pt x="44" y="30"/>
                    <a:pt x="44" y="30"/>
                  </a:cubicBezTo>
                  <a:cubicBezTo>
                    <a:pt x="48" y="33"/>
                    <a:pt x="48" y="33"/>
                    <a:pt x="48" y="33"/>
                  </a:cubicBezTo>
                  <a:cubicBezTo>
                    <a:pt x="48" y="33"/>
                    <a:pt x="48" y="33"/>
                    <a:pt x="48" y="33"/>
                  </a:cubicBezTo>
                  <a:cubicBezTo>
                    <a:pt x="48" y="33"/>
                    <a:pt x="48" y="33"/>
                    <a:pt x="48" y="33"/>
                  </a:cubicBezTo>
                  <a:cubicBezTo>
                    <a:pt x="48" y="34"/>
                    <a:pt x="48" y="34"/>
                    <a:pt x="48" y="34"/>
                  </a:cubicBezTo>
                  <a:cubicBezTo>
                    <a:pt x="49" y="34"/>
                    <a:pt x="49" y="34"/>
                    <a:pt x="49" y="34"/>
                  </a:cubicBezTo>
                  <a:cubicBezTo>
                    <a:pt x="49" y="34"/>
                    <a:pt x="49" y="34"/>
                    <a:pt x="49" y="34"/>
                  </a:cubicBezTo>
                  <a:cubicBezTo>
                    <a:pt x="49" y="34"/>
                    <a:pt x="49" y="34"/>
                    <a:pt x="49" y="34"/>
                  </a:cubicBezTo>
                  <a:cubicBezTo>
                    <a:pt x="49" y="34"/>
                    <a:pt x="49" y="34"/>
                    <a:pt x="49" y="34"/>
                  </a:cubicBezTo>
                  <a:cubicBezTo>
                    <a:pt x="50" y="34"/>
                    <a:pt x="50" y="34"/>
                    <a:pt x="50" y="34"/>
                  </a:cubicBezTo>
                  <a:cubicBezTo>
                    <a:pt x="50" y="35"/>
                    <a:pt x="50" y="35"/>
                    <a:pt x="50" y="35"/>
                  </a:cubicBezTo>
                  <a:cubicBezTo>
                    <a:pt x="50" y="35"/>
                    <a:pt x="50" y="35"/>
                    <a:pt x="50" y="35"/>
                  </a:cubicBezTo>
                  <a:cubicBezTo>
                    <a:pt x="50" y="35"/>
                    <a:pt x="50" y="35"/>
                    <a:pt x="50" y="35"/>
                  </a:cubicBezTo>
                  <a:cubicBezTo>
                    <a:pt x="50" y="35"/>
                    <a:pt x="50" y="35"/>
                    <a:pt x="50" y="35"/>
                  </a:cubicBezTo>
                  <a:cubicBezTo>
                    <a:pt x="51" y="35"/>
                    <a:pt x="51" y="35"/>
                    <a:pt x="51" y="35"/>
                  </a:cubicBezTo>
                  <a:cubicBezTo>
                    <a:pt x="51" y="35"/>
                    <a:pt x="51" y="35"/>
                    <a:pt x="51" y="35"/>
                  </a:cubicBezTo>
                  <a:cubicBezTo>
                    <a:pt x="51" y="35"/>
                    <a:pt x="51" y="35"/>
                    <a:pt x="51" y="35"/>
                  </a:cubicBezTo>
                  <a:cubicBezTo>
                    <a:pt x="51" y="36"/>
                    <a:pt x="51" y="36"/>
                    <a:pt x="51" y="36"/>
                  </a:cubicBezTo>
                  <a:cubicBezTo>
                    <a:pt x="52" y="36"/>
                    <a:pt x="52" y="36"/>
                    <a:pt x="52" y="36"/>
                  </a:cubicBezTo>
                  <a:cubicBezTo>
                    <a:pt x="52" y="36"/>
                    <a:pt x="52" y="36"/>
                    <a:pt x="52" y="36"/>
                  </a:cubicBezTo>
                  <a:cubicBezTo>
                    <a:pt x="52" y="36"/>
                    <a:pt x="52" y="36"/>
                    <a:pt x="52" y="36"/>
                  </a:cubicBezTo>
                  <a:cubicBezTo>
                    <a:pt x="52" y="36"/>
                    <a:pt x="52" y="36"/>
                    <a:pt x="52" y="36"/>
                  </a:cubicBezTo>
                  <a:cubicBezTo>
                    <a:pt x="52" y="36"/>
                    <a:pt x="52" y="36"/>
                    <a:pt x="52" y="36"/>
                  </a:cubicBezTo>
                  <a:cubicBezTo>
                    <a:pt x="53" y="37"/>
                    <a:pt x="53" y="37"/>
                    <a:pt x="53" y="37"/>
                  </a:cubicBezTo>
                  <a:cubicBezTo>
                    <a:pt x="53" y="37"/>
                    <a:pt x="53" y="37"/>
                    <a:pt x="53" y="37"/>
                  </a:cubicBezTo>
                  <a:cubicBezTo>
                    <a:pt x="53" y="37"/>
                    <a:pt x="53" y="37"/>
                    <a:pt x="53" y="37"/>
                  </a:cubicBezTo>
                  <a:cubicBezTo>
                    <a:pt x="62" y="43"/>
                    <a:pt x="62" y="43"/>
                    <a:pt x="62" y="43"/>
                  </a:cubicBezTo>
                  <a:cubicBezTo>
                    <a:pt x="53" y="55"/>
                    <a:pt x="49" y="67"/>
                    <a:pt x="48" y="79"/>
                  </a:cubicBezTo>
                  <a:cubicBezTo>
                    <a:pt x="36" y="84"/>
                    <a:pt x="23" y="88"/>
                    <a:pt x="11" y="93"/>
                  </a:cubicBezTo>
                  <a:cubicBezTo>
                    <a:pt x="9" y="92"/>
                    <a:pt x="8" y="91"/>
                    <a:pt x="7" y="91"/>
                  </a:cubicBezTo>
                  <a:cubicBezTo>
                    <a:pt x="23" y="68"/>
                    <a:pt x="23" y="68"/>
                    <a:pt x="23" y="68"/>
                  </a:cubicBezTo>
                  <a:cubicBezTo>
                    <a:pt x="27" y="69"/>
                    <a:pt x="32" y="68"/>
                    <a:pt x="35" y="64"/>
                  </a:cubicBezTo>
                  <a:cubicBezTo>
                    <a:pt x="38" y="60"/>
                    <a:pt x="37" y="54"/>
                    <a:pt x="32" y="51"/>
                  </a:cubicBezTo>
                  <a:cubicBezTo>
                    <a:pt x="28" y="47"/>
                    <a:pt x="22" y="49"/>
                    <a:pt x="19" y="53"/>
                  </a:cubicBezTo>
                  <a:cubicBezTo>
                    <a:pt x="16" y="57"/>
                    <a:pt x="16" y="62"/>
                    <a:pt x="19" y="65"/>
                  </a:cubicBezTo>
                  <a:cubicBezTo>
                    <a:pt x="3" y="88"/>
                    <a:pt x="3" y="88"/>
                    <a:pt x="3" y="88"/>
                  </a:cubicBezTo>
                  <a:close/>
                  <a:moveTo>
                    <a:pt x="27" y="93"/>
                  </a:moveTo>
                  <a:cubicBezTo>
                    <a:pt x="73" y="93"/>
                    <a:pt x="73" y="93"/>
                    <a:pt x="73" y="93"/>
                  </a:cubicBezTo>
                  <a:cubicBezTo>
                    <a:pt x="73" y="83"/>
                    <a:pt x="73" y="83"/>
                    <a:pt x="73" y="83"/>
                  </a:cubicBezTo>
                  <a:cubicBezTo>
                    <a:pt x="54" y="83"/>
                    <a:pt x="54" y="83"/>
                    <a:pt x="54" y="83"/>
                  </a:cubicBezTo>
                  <a:cubicBezTo>
                    <a:pt x="27" y="93"/>
                    <a:pt x="27" y="93"/>
                    <a:pt x="27" y="93"/>
                  </a:cubicBezTo>
                  <a:close/>
                  <a:moveTo>
                    <a:pt x="69" y="42"/>
                  </a:moveTo>
                  <a:cubicBezTo>
                    <a:pt x="77" y="31"/>
                    <a:pt x="77" y="31"/>
                    <a:pt x="77" y="31"/>
                  </a:cubicBezTo>
                  <a:cubicBezTo>
                    <a:pt x="34" y="0"/>
                    <a:pt x="34" y="0"/>
                    <a:pt x="34" y="0"/>
                  </a:cubicBezTo>
                  <a:cubicBezTo>
                    <a:pt x="26" y="12"/>
                    <a:pt x="26" y="12"/>
                    <a:pt x="26" y="12"/>
                  </a:cubicBezTo>
                  <a:lnTo>
                    <a:pt x="69" y="42"/>
                  </a:lnTo>
                  <a:close/>
                </a:path>
              </a:pathLst>
            </a:custGeom>
            <a:solidFill>
              <a:schemeClr val="bg1"/>
            </a:solidFill>
            <a:ln>
              <a:noFill/>
            </a:ln>
            <a:extLst/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>
              <a:defPPr>
                <a:defRPr lang="en-US"/>
              </a:defPPr>
              <a:lvl1pPr marL="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1pPr>
              <a:lvl2pPr marL="4572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2pPr>
              <a:lvl3pPr marL="9144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3pPr>
              <a:lvl4pPr marL="13716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4pPr>
              <a:lvl5pPr marL="18288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5pPr>
              <a:lvl6pPr marL="22860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6pPr>
              <a:lvl7pPr marL="27432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7pPr>
              <a:lvl8pPr marL="32004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8pPr>
              <a:lvl9pPr marL="36576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9pPr>
            </a:lstStyle>
            <a:p>
              <a:endParaRPr lang="zh-CN" altLang="en-US">
                <a:solidFill>
                  <a:prstClr val="black"/>
                </a:solidFill>
              </a:endParaRPr>
            </a:p>
          </p:txBody>
        </p:sp>
      </p:grpSp>
      <p:grpSp>
        <p:nvGrpSpPr>
          <p:cNvPr id="28" name="Group 27"/>
          <p:cNvGrpSpPr/>
          <p:nvPr/>
        </p:nvGrpSpPr>
        <p:grpSpPr>
          <a:xfrm>
            <a:off x="7441061" y="2510978"/>
            <a:ext cx="487782" cy="487781"/>
            <a:chOff x="1025227" y="3992356"/>
            <a:chExt cx="791681" cy="791680"/>
          </a:xfrm>
        </p:grpSpPr>
        <p:sp>
          <p:nvSpPr>
            <p:cNvPr id="44" name="Freeform 43"/>
            <p:cNvSpPr>
              <a:spLocks/>
            </p:cNvSpPr>
            <p:nvPr/>
          </p:nvSpPr>
          <p:spPr bwMode="auto">
            <a:xfrm>
              <a:off x="1025227" y="3992356"/>
              <a:ext cx="791681" cy="791680"/>
            </a:xfrm>
            <a:custGeom>
              <a:avLst/>
              <a:gdLst>
                <a:gd name="T0" fmla="*/ 372 w 452"/>
                <a:gd name="T1" fmla="*/ 372 h 452"/>
                <a:gd name="T2" fmla="*/ 81 w 452"/>
                <a:gd name="T3" fmla="*/ 372 h 452"/>
                <a:gd name="T4" fmla="*/ 81 w 452"/>
                <a:gd name="T5" fmla="*/ 81 h 452"/>
                <a:gd name="T6" fmla="*/ 372 w 452"/>
                <a:gd name="T7" fmla="*/ 81 h 452"/>
                <a:gd name="T8" fmla="*/ 372 w 452"/>
                <a:gd name="T9" fmla="*/ 372 h 452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</a:cxnLst>
              <a:rect l="0" t="0" r="r" b="b"/>
              <a:pathLst>
                <a:path w="452" h="452">
                  <a:moveTo>
                    <a:pt x="372" y="372"/>
                  </a:moveTo>
                  <a:cubicBezTo>
                    <a:pt x="291" y="452"/>
                    <a:pt x="161" y="452"/>
                    <a:pt x="81" y="372"/>
                  </a:cubicBezTo>
                  <a:cubicBezTo>
                    <a:pt x="0" y="291"/>
                    <a:pt x="0" y="161"/>
                    <a:pt x="81" y="81"/>
                  </a:cubicBezTo>
                  <a:cubicBezTo>
                    <a:pt x="161" y="0"/>
                    <a:pt x="291" y="0"/>
                    <a:pt x="372" y="81"/>
                  </a:cubicBezTo>
                  <a:cubicBezTo>
                    <a:pt x="452" y="161"/>
                    <a:pt x="452" y="291"/>
                    <a:pt x="372" y="372"/>
                  </a:cubicBezTo>
                  <a:close/>
                </a:path>
              </a:pathLst>
            </a:custGeom>
            <a:solidFill>
              <a:schemeClr val="accent1"/>
            </a:solidFill>
            <a:ln>
              <a:noFill/>
            </a:ln>
            <a:extLst/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en-GB"/>
            </a:p>
          </p:txBody>
        </p:sp>
        <p:sp>
          <p:nvSpPr>
            <p:cNvPr id="45" name="Freeform 44"/>
            <p:cNvSpPr>
              <a:spLocks noEditPoints="1"/>
            </p:cNvSpPr>
            <p:nvPr/>
          </p:nvSpPr>
          <p:spPr bwMode="auto">
            <a:xfrm>
              <a:off x="1251944" y="4177031"/>
              <a:ext cx="338245" cy="424345"/>
            </a:xfrm>
            <a:custGeom>
              <a:avLst/>
              <a:gdLst>
                <a:gd name="T0" fmla="*/ 228 w 228"/>
                <a:gd name="T1" fmla="*/ 76 h 286"/>
                <a:gd name="T2" fmla="*/ 186 w 228"/>
                <a:gd name="T3" fmla="*/ 103 h 286"/>
                <a:gd name="T4" fmla="*/ 0 w 228"/>
                <a:gd name="T5" fmla="*/ 76 h 286"/>
                <a:gd name="T6" fmla="*/ 65 w 228"/>
                <a:gd name="T7" fmla="*/ 278 h 286"/>
                <a:gd name="T8" fmla="*/ 72 w 228"/>
                <a:gd name="T9" fmla="*/ 282 h 286"/>
                <a:gd name="T10" fmla="*/ 153 w 228"/>
                <a:gd name="T11" fmla="*/ 282 h 286"/>
                <a:gd name="T12" fmla="*/ 160 w 228"/>
                <a:gd name="T13" fmla="*/ 278 h 286"/>
                <a:gd name="T14" fmla="*/ 212 w 228"/>
                <a:gd name="T15" fmla="*/ 147 h 286"/>
                <a:gd name="T16" fmla="*/ 165 w 228"/>
                <a:gd name="T17" fmla="*/ 169 h 286"/>
                <a:gd name="T18" fmla="*/ 176 w 228"/>
                <a:gd name="T19" fmla="*/ 174 h 286"/>
                <a:gd name="T20" fmla="*/ 180 w 228"/>
                <a:gd name="T21" fmla="*/ 191 h 286"/>
                <a:gd name="T22" fmla="*/ 176 w 228"/>
                <a:gd name="T23" fmla="*/ 201 h 286"/>
                <a:gd name="T24" fmla="*/ 148 w 228"/>
                <a:gd name="T25" fmla="*/ 206 h 286"/>
                <a:gd name="T26" fmla="*/ 137 w 228"/>
                <a:gd name="T27" fmla="*/ 201 h 286"/>
                <a:gd name="T28" fmla="*/ 133 w 228"/>
                <a:gd name="T29" fmla="*/ 184 h 286"/>
                <a:gd name="T30" fmla="*/ 137 w 228"/>
                <a:gd name="T31" fmla="*/ 174 h 286"/>
                <a:gd name="T32" fmla="*/ 165 w 228"/>
                <a:gd name="T33" fmla="*/ 178 h 286"/>
                <a:gd name="T34" fmla="*/ 172 w 228"/>
                <a:gd name="T35" fmla="*/ 184 h 286"/>
                <a:gd name="T36" fmla="*/ 170 w 228"/>
                <a:gd name="T37" fmla="*/ 195 h 286"/>
                <a:gd name="T38" fmla="*/ 165 w 228"/>
                <a:gd name="T39" fmla="*/ 197 h 286"/>
                <a:gd name="T40" fmla="*/ 143 w 228"/>
                <a:gd name="T41" fmla="*/ 195 h 286"/>
                <a:gd name="T42" fmla="*/ 141 w 228"/>
                <a:gd name="T43" fmla="*/ 191 h 286"/>
                <a:gd name="T44" fmla="*/ 143 w 228"/>
                <a:gd name="T45" fmla="*/ 180 h 286"/>
                <a:gd name="T46" fmla="*/ 148 w 228"/>
                <a:gd name="T47" fmla="*/ 178 h 286"/>
                <a:gd name="T48" fmla="*/ 60 w 228"/>
                <a:gd name="T49" fmla="*/ 170 h 286"/>
                <a:gd name="T50" fmla="*/ 96 w 228"/>
                <a:gd name="T51" fmla="*/ 183 h 286"/>
                <a:gd name="T52" fmla="*/ 82 w 228"/>
                <a:gd name="T53" fmla="*/ 205 h 286"/>
                <a:gd name="T54" fmla="*/ 46 w 228"/>
                <a:gd name="T55" fmla="*/ 192 h 286"/>
                <a:gd name="T56" fmla="*/ 60 w 228"/>
                <a:gd name="T57" fmla="*/ 170 h 286"/>
                <a:gd name="T58" fmla="*/ 39 w 228"/>
                <a:gd name="T59" fmla="*/ 139 h 286"/>
                <a:gd name="T60" fmla="*/ 120 w 228"/>
                <a:gd name="T61" fmla="*/ 157 h 286"/>
                <a:gd name="T62" fmla="*/ 114 w 228"/>
                <a:gd name="T63" fmla="*/ 158 h 286"/>
                <a:gd name="T64" fmla="*/ 139 w 228"/>
                <a:gd name="T65" fmla="*/ 158 h 286"/>
                <a:gd name="T66" fmla="*/ 186 w 228"/>
                <a:gd name="T67" fmla="*/ 140 h 286"/>
                <a:gd name="T68" fmla="*/ 139 w 228"/>
                <a:gd name="T69" fmla="*/ 158 h 286"/>
                <a:gd name="T70" fmla="*/ 145 w 228"/>
                <a:gd name="T71" fmla="*/ 257 h 286"/>
                <a:gd name="T72" fmla="*/ 119 w 228"/>
                <a:gd name="T73" fmla="*/ 258 h 286"/>
                <a:gd name="T74" fmla="*/ 97 w 228"/>
                <a:gd name="T75" fmla="*/ 258 h 286"/>
                <a:gd name="T76" fmla="*/ 80 w 228"/>
                <a:gd name="T77" fmla="*/ 256 h 286"/>
                <a:gd name="T78" fmla="*/ 97 w 228"/>
                <a:gd name="T79" fmla="*/ 217 h 286"/>
                <a:gd name="T80" fmla="*/ 100 w 228"/>
                <a:gd name="T81" fmla="*/ 215 h 286"/>
                <a:gd name="T82" fmla="*/ 119 w 228"/>
                <a:gd name="T83" fmla="*/ 199 h 286"/>
                <a:gd name="T84" fmla="*/ 129 w 228"/>
                <a:gd name="T85" fmla="*/ 217 h 286"/>
                <a:gd name="T86" fmla="*/ 169 w 228"/>
                <a:gd name="T87" fmla="*/ 217 h 286"/>
                <a:gd name="T88" fmla="*/ 187 w 228"/>
                <a:gd name="T89" fmla="*/ 166 h 286"/>
                <a:gd name="T90" fmla="*/ 134 w 228"/>
                <a:gd name="T91" fmla="*/ 209 h 286"/>
                <a:gd name="T92" fmla="*/ 124 w 228"/>
                <a:gd name="T93" fmla="*/ 191 h 286"/>
                <a:gd name="T94" fmla="*/ 107 w 228"/>
                <a:gd name="T95" fmla="*/ 191 h 286"/>
                <a:gd name="T96" fmla="*/ 103 w 228"/>
                <a:gd name="T97" fmla="*/ 193 h 286"/>
                <a:gd name="T98" fmla="*/ 41 w 228"/>
                <a:gd name="T99" fmla="*/ 209 h 286"/>
                <a:gd name="T100" fmla="*/ 114 w 228"/>
                <a:gd name="T101" fmla="*/ 166 h 286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  <a:cxn ang="0">
                  <a:pos x="T28" y="T29"/>
                </a:cxn>
                <a:cxn ang="0">
                  <a:pos x="T30" y="T31"/>
                </a:cxn>
                <a:cxn ang="0">
                  <a:pos x="T32" y="T33"/>
                </a:cxn>
                <a:cxn ang="0">
                  <a:pos x="T34" y="T35"/>
                </a:cxn>
                <a:cxn ang="0">
                  <a:pos x="T36" y="T37"/>
                </a:cxn>
                <a:cxn ang="0">
                  <a:pos x="T38" y="T39"/>
                </a:cxn>
                <a:cxn ang="0">
                  <a:pos x="T40" y="T41"/>
                </a:cxn>
                <a:cxn ang="0">
                  <a:pos x="T42" y="T43"/>
                </a:cxn>
                <a:cxn ang="0">
                  <a:pos x="T44" y="T45"/>
                </a:cxn>
                <a:cxn ang="0">
                  <a:pos x="T46" y="T47"/>
                </a:cxn>
                <a:cxn ang="0">
                  <a:pos x="T48" y="T49"/>
                </a:cxn>
                <a:cxn ang="0">
                  <a:pos x="T50" y="T51"/>
                </a:cxn>
                <a:cxn ang="0">
                  <a:pos x="T52" y="T53"/>
                </a:cxn>
                <a:cxn ang="0">
                  <a:pos x="T54" y="T55"/>
                </a:cxn>
                <a:cxn ang="0">
                  <a:pos x="T56" y="T57"/>
                </a:cxn>
                <a:cxn ang="0">
                  <a:pos x="T58" y="T59"/>
                </a:cxn>
                <a:cxn ang="0">
                  <a:pos x="T60" y="T61"/>
                </a:cxn>
                <a:cxn ang="0">
                  <a:pos x="T62" y="T63"/>
                </a:cxn>
                <a:cxn ang="0">
                  <a:pos x="T64" y="T65"/>
                </a:cxn>
                <a:cxn ang="0">
                  <a:pos x="T66" y="T67"/>
                </a:cxn>
                <a:cxn ang="0">
                  <a:pos x="T68" y="T69"/>
                </a:cxn>
                <a:cxn ang="0">
                  <a:pos x="T70" y="T71"/>
                </a:cxn>
                <a:cxn ang="0">
                  <a:pos x="T72" y="T73"/>
                </a:cxn>
                <a:cxn ang="0">
                  <a:pos x="T74" y="T75"/>
                </a:cxn>
                <a:cxn ang="0">
                  <a:pos x="T76" y="T77"/>
                </a:cxn>
                <a:cxn ang="0">
                  <a:pos x="T78" y="T79"/>
                </a:cxn>
                <a:cxn ang="0">
                  <a:pos x="T80" y="T81"/>
                </a:cxn>
                <a:cxn ang="0">
                  <a:pos x="T82" y="T83"/>
                </a:cxn>
                <a:cxn ang="0">
                  <a:pos x="T84" y="T85"/>
                </a:cxn>
                <a:cxn ang="0">
                  <a:pos x="T86" y="T87"/>
                </a:cxn>
                <a:cxn ang="0">
                  <a:pos x="T88" y="T89"/>
                </a:cxn>
                <a:cxn ang="0">
                  <a:pos x="T90" y="T91"/>
                </a:cxn>
                <a:cxn ang="0">
                  <a:pos x="T92" y="T93"/>
                </a:cxn>
                <a:cxn ang="0">
                  <a:pos x="T94" y="T95"/>
                </a:cxn>
                <a:cxn ang="0">
                  <a:pos x="T96" y="T97"/>
                </a:cxn>
                <a:cxn ang="0">
                  <a:pos x="T98" y="T99"/>
                </a:cxn>
                <a:cxn ang="0">
                  <a:pos x="T100" y="T101"/>
                </a:cxn>
              </a:cxnLst>
              <a:rect l="0" t="0" r="r" b="b"/>
              <a:pathLst>
                <a:path w="228" h="286">
                  <a:moveTo>
                    <a:pt x="212" y="147"/>
                  </a:moveTo>
                  <a:cubicBezTo>
                    <a:pt x="228" y="76"/>
                    <a:pt x="228" y="76"/>
                    <a:pt x="228" y="76"/>
                  </a:cubicBezTo>
                  <a:cubicBezTo>
                    <a:pt x="221" y="77"/>
                    <a:pt x="213" y="78"/>
                    <a:pt x="206" y="77"/>
                  </a:cubicBezTo>
                  <a:cubicBezTo>
                    <a:pt x="186" y="103"/>
                    <a:pt x="186" y="103"/>
                    <a:pt x="186" y="103"/>
                  </a:cubicBezTo>
                  <a:cubicBezTo>
                    <a:pt x="184" y="74"/>
                    <a:pt x="184" y="74"/>
                    <a:pt x="184" y="74"/>
                  </a:cubicBezTo>
                  <a:cubicBezTo>
                    <a:pt x="123" y="57"/>
                    <a:pt x="64" y="0"/>
                    <a:pt x="0" y="76"/>
                  </a:cubicBezTo>
                  <a:cubicBezTo>
                    <a:pt x="5" y="102"/>
                    <a:pt x="19" y="187"/>
                    <a:pt x="27" y="211"/>
                  </a:cubicBezTo>
                  <a:cubicBezTo>
                    <a:pt x="35" y="238"/>
                    <a:pt x="48" y="260"/>
                    <a:pt x="65" y="278"/>
                  </a:cubicBezTo>
                  <a:cubicBezTo>
                    <a:pt x="68" y="281"/>
                    <a:pt x="68" y="281"/>
                    <a:pt x="68" y="281"/>
                  </a:cubicBezTo>
                  <a:cubicBezTo>
                    <a:pt x="72" y="282"/>
                    <a:pt x="72" y="282"/>
                    <a:pt x="72" y="282"/>
                  </a:cubicBezTo>
                  <a:cubicBezTo>
                    <a:pt x="80" y="283"/>
                    <a:pt x="87" y="284"/>
                    <a:pt x="95" y="284"/>
                  </a:cubicBezTo>
                  <a:cubicBezTo>
                    <a:pt x="114" y="286"/>
                    <a:pt x="132" y="285"/>
                    <a:pt x="153" y="282"/>
                  </a:cubicBezTo>
                  <a:cubicBezTo>
                    <a:pt x="158" y="281"/>
                    <a:pt x="158" y="281"/>
                    <a:pt x="158" y="281"/>
                  </a:cubicBezTo>
                  <a:cubicBezTo>
                    <a:pt x="160" y="278"/>
                    <a:pt x="160" y="278"/>
                    <a:pt x="160" y="278"/>
                  </a:cubicBezTo>
                  <a:cubicBezTo>
                    <a:pt x="177" y="261"/>
                    <a:pt x="190" y="238"/>
                    <a:pt x="199" y="211"/>
                  </a:cubicBezTo>
                  <a:cubicBezTo>
                    <a:pt x="206" y="192"/>
                    <a:pt x="210" y="170"/>
                    <a:pt x="212" y="147"/>
                  </a:cubicBezTo>
                  <a:close/>
                  <a:moveTo>
                    <a:pt x="148" y="169"/>
                  </a:moveTo>
                  <a:cubicBezTo>
                    <a:pt x="165" y="169"/>
                    <a:pt x="165" y="169"/>
                    <a:pt x="165" y="169"/>
                  </a:cubicBezTo>
                  <a:cubicBezTo>
                    <a:pt x="169" y="169"/>
                    <a:pt x="173" y="171"/>
                    <a:pt x="176" y="174"/>
                  </a:cubicBezTo>
                  <a:cubicBezTo>
                    <a:pt x="176" y="174"/>
                    <a:pt x="176" y="174"/>
                    <a:pt x="176" y="174"/>
                  </a:cubicBezTo>
                  <a:cubicBezTo>
                    <a:pt x="179" y="177"/>
                    <a:pt x="180" y="180"/>
                    <a:pt x="180" y="184"/>
                  </a:cubicBezTo>
                  <a:cubicBezTo>
                    <a:pt x="180" y="191"/>
                    <a:pt x="180" y="191"/>
                    <a:pt x="180" y="191"/>
                  </a:cubicBezTo>
                  <a:cubicBezTo>
                    <a:pt x="180" y="195"/>
                    <a:pt x="179" y="199"/>
                    <a:pt x="176" y="201"/>
                  </a:cubicBezTo>
                  <a:cubicBezTo>
                    <a:pt x="176" y="201"/>
                    <a:pt x="176" y="201"/>
                    <a:pt x="176" y="201"/>
                  </a:cubicBezTo>
                  <a:cubicBezTo>
                    <a:pt x="173" y="204"/>
                    <a:pt x="169" y="206"/>
                    <a:pt x="165" y="206"/>
                  </a:cubicBezTo>
                  <a:cubicBezTo>
                    <a:pt x="148" y="206"/>
                    <a:pt x="148" y="206"/>
                    <a:pt x="148" y="206"/>
                  </a:cubicBezTo>
                  <a:cubicBezTo>
                    <a:pt x="144" y="206"/>
                    <a:pt x="140" y="204"/>
                    <a:pt x="137" y="201"/>
                  </a:cubicBezTo>
                  <a:cubicBezTo>
                    <a:pt x="137" y="201"/>
                    <a:pt x="137" y="201"/>
                    <a:pt x="137" y="201"/>
                  </a:cubicBezTo>
                  <a:cubicBezTo>
                    <a:pt x="135" y="198"/>
                    <a:pt x="133" y="195"/>
                    <a:pt x="133" y="191"/>
                  </a:cubicBezTo>
                  <a:cubicBezTo>
                    <a:pt x="133" y="184"/>
                    <a:pt x="133" y="184"/>
                    <a:pt x="133" y="184"/>
                  </a:cubicBezTo>
                  <a:cubicBezTo>
                    <a:pt x="133" y="180"/>
                    <a:pt x="135" y="177"/>
                    <a:pt x="137" y="174"/>
                  </a:cubicBezTo>
                  <a:cubicBezTo>
                    <a:pt x="137" y="174"/>
                    <a:pt x="137" y="174"/>
                    <a:pt x="137" y="174"/>
                  </a:cubicBezTo>
                  <a:cubicBezTo>
                    <a:pt x="140" y="171"/>
                    <a:pt x="144" y="169"/>
                    <a:pt x="148" y="169"/>
                  </a:cubicBezTo>
                  <a:close/>
                  <a:moveTo>
                    <a:pt x="165" y="178"/>
                  </a:moveTo>
                  <a:cubicBezTo>
                    <a:pt x="167" y="178"/>
                    <a:pt x="169" y="179"/>
                    <a:pt x="170" y="180"/>
                  </a:cubicBezTo>
                  <a:cubicBezTo>
                    <a:pt x="171" y="181"/>
                    <a:pt x="172" y="183"/>
                    <a:pt x="172" y="184"/>
                  </a:cubicBezTo>
                  <a:cubicBezTo>
                    <a:pt x="172" y="191"/>
                    <a:pt x="172" y="191"/>
                    <a:pt x="172" y="191"/>
                  </a:cubicBezTo>
                  <a:cubicBezTo>
                    <a:pt x="172" y="192"/>
                    <a:pt x="171" y="194"/>
                    <a:pt x="170" y="195"/>
                  </a:cubicBezTo>
                  <a:cubicBezTo>
                    <a:pt x="170" y="195"/>
                    <a:pt x="170" y="195"/>
                    <a:pt x="170" y="195"/>
                  </a:cubicBezTo>
                  <a:cubicBezTo>
                    <a:pt x="169" y="196"/>
                    <a:pt x="167" y="197"/>
                    <a:pt x="165" y="197"/>
                  </a:cubicBezTo>
                  <a:cubicBezTo>
                    <a:pt x="148" y="197"/>
                    <a:pt x="148" y="197"/>
                    <a:pt x="148" y="197"/>
                  </a:cubicBezTo>
                  <a:cubicBezTo>
                    <a:pt x="146" y="197"/>
                    <a:pt x="144" y="196"/>
                    <a:pt x="143" y="195"/>
                  </a:cubicBezTo>
                  <a:cubicBezTo>
                    <a:pt x="143" y="195"/>
                    <a:pt x="143" y="195"/>
                    <a:pt x="143" y="195"/>
                  </a:cubicBezTo>
                  <a:cubicBezTo>
                    <a:pt x="142" y="194"/>
                    <a:pt x="141" y="192"/>
                    <a:pt x="141" y="191"/>
                  </a:cubicBezTo>
                  <a:cubicBezTo>
                    <a:pt x="141" y="184"/>
                    <a:pt x="141" y="184"/>
                    <a:pt x="141" y="184"/>
                  </a:cubicBezTo>
                  <a:cubicBezTo>
                    <a:pt x="141" y="183"/>
                    <a:pt x="142" y="181"/>
                    <a:pt x="143" y="180"/>
                  </a:cubicBezTo>
                  <a:cubicBezTo>
                    <a:pt x="143" y="180"/>
                    <a:pt x="143" y="180"/>
                    <a:pt x="143" y="180"/>
                  </a:cubicBezTo>
                  <a:cubicBezTo>
                    <a:pt x="144" y="179"/>
                    <a:pt x="146" y="178"/>
                    <a:pt x="148" y="178"/>
                  </a:cubicBezTo>
                  <a:cubicBezTo>
                    <a:pt x="165" y="178"/>
                    <a:pt x="165" y="178"/>
                    <a:pt x="165" y="178"/>
                  </a:cubicBezTo>
                  <a:close/>
                  <a:moveTo>
                    <a:pt x="60" y="170"/>
                  </a:moveTo>
                  <a:cubicBezTo>
                    <a:pt x="82" y="170"/>
                    <a:pt x="82" y="170"/>
                    <a:pt x="82" y="170"/>
                  </a:cubicBezTo>
                  <a:cubicBezTo>
                    <a:pt x="90" y="170"/>
                    <a:pt x="96" y="176"/>
                    <a:pt x="96" y="183"/>
                  </a:cubicBezTo>
                  <a:cubicBezTo>
                    <a:pt x="96" y="192"/>
                    <a:pt x="96" y="192"/>
                    <a:pt x="96" y="192"/>
                  </a:cubicBezTo>
                  <a:cubicBezTo>
                    <a:pt x="96" y="199"/>
                    <a:pt x="90" y="205"/>
                    <a:pt x="82" y="205"/>
                  </a:cubicBezTo>
                  <a:cubicBezTo>
                    <a:pt x="60" y="205"/>
                    <a:pt x="60" y="205"/>
                    <a:pt x="60" y="205"/>
                  </a:cubicBezTo>
                  <a:cubicBezTo>
                    <a:pt x="52" y="205"/>
                    <a:pt x="46" y="199"/>
                    <a:pt x="46" y="192"/>
                  </a:cubicBezTo>
                  <a:cubicBezTo>
                    <a:pt x="46" y="183"/>
                    <a:pt x="46" y="183"/>
                    <a:pt x="46" y="183"/>
                  </a:cubicBezTo>
                  <a:cubicBezTo>
                    <a:pt x="46" y="176"/>
                    <a:pt x="52" y="170"/>
                    <a:pt x="60" y="170"/>
                  </a:cubicBezTo>
                  <a:close/>
                  <a:moveTo>
                    <a:pt x="41" y="158"/>
                  </a:moveTo>
                  <a:cubicBezTo>
                    <a:pt x="40" y="151"/>
                    <a:pt x="40" y="145"/>
                    <a:pt x="39" y="139"/>
                  </a:cubicBezTo>
                  <a:cubicBezTo>
                    <a:pt x="69" y="154"/>
                    <a:pt x="105" y="151"/>
                    <a:pt x="133" y="143"/>
                  </a:cubicBezTo>
                  <a:cubicBezTo>
                    <a:pt x="129" y="148"/>
                    <a:pt x="125" y="153"/>
                    <a:pt x="120" y="157"/>
                  </a:cubicBezTo>
                  <a:cubicBezTo>
                    <a:pt x="121" y="158"/>
                    <a:pt x="121" y="158"/>
                    <a:pt x="121" y="158"/>
                  </a:cubicBezTo>
                  <a:cubicBezTo>
                    <a:pt x="114" y="158"/>
                    <a:pt x="114" y="158"/>
                    <a:pt x="114" y="158"/>
                  </a:cubicBezTo>
                  <a:cubicBezTo>
                    <a:pt x="41" y="158"/>
                    <a:pt x="41" y="158"/>
                    <a:pt x="41" y="158"/>
                  </a:cubicBezTo>
                  <a:close/>
                  <a:moveTo>
                    <a:pt x="139" y="158"/>
                  </a:moveTo>
                  <a:cubicBezTo>
                    <a:pt x="151" y="153"/>
                    <a:pt x="164" y="145"/>
                    <a:pt x="169" y="134"/>
                  </a:cubicBezTo>
                  <a:cubicBezTo>
                    <a:pt x="173" y="133"/>
                    <a:pt x="183" y="140"/>
                    <a:pt x="186" y="140"/>
                  </a:cubicBezTo>
                  <a:cubicBezTo>
                    <a:pt x="186" y="145"/>
                    <a:pt x="185" y="151"/>
                    <a:pt x="185" y="158"/>
                  </a:cubicBezTo>
                  <a:cubicBezTo>
                    <a:pt x="139" y="158"/>
                    <a:pt x="139" y="158"/>
                    <a:pt x="139" y="158"/>
                  </a:cubicBezTo>
                  <a:close/>
                  <a:moveTo>
                    <a:pt x="169" y="217"/>
                  </a:moveTo>
                  <a:cubicBezTo>
                    <a:pt x="163" y="232"/>
                    <a:pt x="155" y="246"/>
                    <a:pt x="145" y="257"/>
                  </a:cubicBezTo>
                  <a:cubicBezTo>
                    <a:pt x="136" y="258"/>
                    <a:pt x="128" y="258"/>
                    <a:pt x="119" y="258"/>
                  </a:cubicBezTo>
                  <a:cubicBezTo>
                    <a:pt x="119" y="258"/>
                    <a:pt x="119" y="258"/>
                    <a:pt x="119" y="258"/>
                  </a:cubicBezTo>
                  <a:cubicBezTo>
                    <a:pt x="115" y="258"/>
                    <a:pt x="111" y="258"/>
                    <a:pt x="107" y="258"/>
                  </a:cubicBezTo>
                  <a:cubicBezTo>
                    <a:pt x="104" y="258"/>
                    <a:pt x="100" y="258"/>
                    <a:pt x="97" y="258"/>
                  </a:cubicBezTo>
                  <a:cubicBezTo>
                    <a:pt x="95" y="258"/>
                    <a:pt x="95" y="258"/>
                    <a:pt x="95" y="258"/>
                  </a:cubicBezTo>
                  <a:cubicBezTo>
                    <a:pt x="90" y="257"/>
                    <a:pt x="85" y="257"/>
                    <a:pt x="80" y="256"/>
                  </a:cubicBezTo>
                  <a:cubicBezTo>
                    <a:pt x="70" y="245"/>
                    <a:pt x="63" y="232"/>
                    <a:pt x="57" y="217"/>
                  </a:cubicBezTo>
                  <a:cubicBezTo>
                    <a:pt x="97" y="217"/>
                    <a:pt x="97" y="217"/>
                    <a:pt x="97" y="217"/>
                  </a:cubicBezTo>
                  <a:cubicBezTo>
                    <a:pt x="99" y="217"/>
                    <a:pt x="99" y="217"/>
                    <a:pt x="99" y="217"/>
                  </a:cubicBezTo>
                  <a:cubicBezTo>
                    <a:pt x="100" y="215"/>
                    <a:pt x="100" y="215"/>
                    <a:pt x="100" y="215"/>
                  </a:cubicBezTo>
                  <a:cubicBezTo>
                    <a:pt x="109" y="199"/>
                    <a:pt x="109" y="199"/>
                    <a:pt x="109" y="199"/>
                  </a:cubicBezTo>
                  <a:cubicBezTo>
                    <a:pt x="119" y="199"/>
                    <a:pt x="119" y="199"/>
                    <a:pt x="119" y="199"/>
                  </a:cubicBezTo>
                  <a:cubicBezTo>
                    <a:pt x="128" y="215"/>
                    <a:pt x="128" y="215"/>
                    <a:pt x="128" y="215"/>
                  </a:cubicBezTo>
                  <a:cubicBezTo>
                    <a:pt x="129" y="217"/>
                    <a:pt x="129" y="217"/>
                    <a:pt x="129" y="217"/>
                  </a:cubicBezTo>
                  <a:cubicBezTo>
                    <a:pt x="132" y="217"/>
                    <a:pt x="132" y="217"/>
                    <a:pt x="132" y="217"/>
                  </a:cubicBezTo>
                  <a:cubicBezTo>
                    <a:pt x="169" y="217"/>
                    <a:pt x="169" y="217"/>
                    <a:pt x="169" y="217"/>
                  </a:cubicBezTo>
                  <a:close/>
                  <a:moveTo>
                    <a:pt x="114" y="166"/>
                  </a:moveTo>
                  <a:cubicBezTo>
                    <a:pt x="187" y="166"/>
                    <a:pt x="187" y="166"/>
                    <a:pt x="187" y="166"/>
                  </a:cubicBezTo>
                  <a:cubicBezTo>
                    <a:pt x="187" y="209"/>
                    <a:pt x="187" y="209"/>
                    <a:pt x="187" y="209"/>
                  </a:cubicBezTo>
                  <a:cubicBezTo>
                    <a:pt x="134" y="209"/>
                    <a:pt x="134" y="209"/>
                    <a:pt x="134" y="209"/>
                  </a:cubicBezTo>
                  <a:cubicBezTo>
                    <a:pt x="125" y="193"/>
                    <a:pt x="125" y="193"/>
                    <a:pt x="125" y="193"/>
                  </a:cubicBezTo>
                  <a:cubicBezTo>
                    <a:pt x="124" y="191"/>
                    <a:pt x="124" y="191"/>
                    <a:pt x="124" y="191"/>
                  </a:cubicBezTo>
                  <a:cubicBezTo>
                    <a:pt x="121" y="191"/>
                    <a:pt x="121" y="191"/>
                    <a:pt x="121" y="191"/>
                  </a:cubicBezTo>
                  <a:cubicBezTo>
                    <a:pt x="107" y="191"/>
                    <a:pt x="107" y="191"/>
                    <a:pt x="107" y="191"/>
                  </a:cubicBezTo>
                  <a:cubicBezTo>
                    <a:pt x="105" y="191"/>
                    <a:pt x="105" y="191"/>
                    <a:pt x="105" y="191"/>
                  </a:cubicBezTo>
                  <a:cubicBezTo>
                    <a:pt x="103" y="193"/>
                    <a:pt x="103" y="193"/>
                    <a:pt x="103" y="193"/>
                  </a:cubicBezTo>
                  <a:cubicBezTo>
                    <a:pt x="94" y="209"/>
                    <a:pt x="94" y="209"/>
                    <a:pt x="94" y="209"/>
                  </a:cubicBezTo>
                  <a:cubicBezTo>
                    <a:pt x="41" y="209"/>
                    <a:pt x="41" y="209"/>
                    <a:pt x="41" y="209"/>
                  </a:cubicBezTo>
                  <a:cubicBezTo>
                    <a:pt x="41" y="166"/>
                    <a:pt x="41" y="166"/>
                    <a:pt x="41" y="166"/>
                  </a:cubicBezTo>
                  <a:lnTo>
                    <a:pt x="114" y="166"/>
                  </a:lnTo>
                  <a:close/>
                </a:path>
              </a:pathLst>
            </a:custGeom>
            <a:solidFill>
              <a:schemeClr val="bg1"/>
            </a:solidFill>
            <a:ln>
              <a:noFill/>
            </a:ln>
            <a:extLst/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>
              <a:defPPr>
                <a:defRPr lang="en-US"/>
              </a:defPPr>
              <a:lvl1pPr marL="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1pPr>
              <a:lvl2pPr marL="4572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2pPr>
              <a:lvl3pPr marL="9144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3pPr>
              <a:lvl4pPr marL="13716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4pPr>
              <a:lvl5pPr marL="18288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5pPr>
              <a:lvl6pPr marL="22860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6pPr>
              <a:lvl7pPr marL="27432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7pPr>
              <a:lvl8pPr marL="32004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8pPr>
              <a:lvl9pPr marL="36576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9pPr>
            </a:lstStyle>
            <a:p>
              <a:endParaRPr lang="zh-CN" altLang="en-US">
                <a:solidFill>
                  <a:prstClr val="black"/>
                </a:solidFill>
              </a:endParaRPr>
            </a:p>
          </p:txBody>
        </p:sp>
      </p:grpSp>
      <p:sp>
        <p:nvSpPr>
          <p:cNvPr id="29" name="Freeform 28"/>
          <p:cNvSpPr>
            <a:spLocks noEditPoints="1"/>
          </p:cNvSpPr>
          <p:nvPr/>
        </p:nvSpPr>
        <p:spPr bwMode="auto">
          <a:xfrm>
            <a:off x="10048416" y="2387421"/>
            <a:ext cx="454880" cy="464118"/>
          </a:xfrm>
          <a:custGeom>
            <a:avLst/>
            <a:gdLst>
              <a:gd name="T0" fmla="*/ 87 w 91"/>
              <a:gd name="T1" fmla="*/ 39 h 93"/>
              <a:gd name="T2" fmla="*/ 91 w 91"/>
              <a:gd name="T3" fmla="*/ 46 h 93"/>
              <a:gd name="T4" fmla="*/ 91 w 91"/>
              <a:gd name="T5" fmla="*/ 83 h 93"/>
              <a:gd name="T6" fmla="*/ 81 w 91"/>
              <a:gd name="T7" fmla="*/ 93 h 93"/>
              <a:gd name="T8" fmla="*/ 10 w 91"/>
              <a:gd name="T9" fmla="*/ 93 h 93"/>
              <a:gd name="T10" fmla="*/ 0 w 91"/>
              <a:gd name="T11" fmla="*/ 83 h 93"/>
              <a:gd name="T12" fmla="*/ 0 w 91"/>
              <a:gd name="T13" fmla="*/ 46 h 93"/>
              <a:gd name="T14" fmla="*/ 3 w 91"/>
              <a:gd name="T15" fmla="*/ 40 h 93"/>
              <a:gd name="T16" fmla="*/ 3 w 91"/>
              <a:gd name="T17" fmla="*/ 40 h 93"/>
              <a:gd name="T18" fmla="*/ 3 w 91"/>
              <a:gd name="T19" fmla="*/ 40 h 93"/>
              <a:gd name="T20" fmla="*/ 3 w 91"/>
              <a:gd name="T21" fmla="*/ 39 h 93"/>
              <a:gd name="T22" fmla="*/ 40 w 91"/>
              <a:gd name="T23" fmla="*/ 3 h 93"/>
              <a:gd name="T24" fmla="*/ 51 w 91"/>
              <a:gd name="T25" fmla="*/ 3 h 93"/>
              <a:gd name="T26" fmla="*/ 87 w 91"/>
              <a:gd name="T27" fmla="*/ 39 h 93"/>
              <a:gd name="T28" fmla="*/ 16 w 91"/>
              <a:gd name="T29" fmla="*/ 30 h 93"/>
              <a:gd name="T30" fmla="*/ 16 w 91"/>
              <a:gd name="T31" fmla="*/ 52 h 93"/>
              <a:gd name="T32" fmla="*/ 46 w 91"/>
              <a:gd name="T33" fmla="*/ 75 h 93"/>
              <a:gd name="T34" fmla="*/ 73 w 91"/>
              <a:gd name="T35" fmla="*/ 54 h 93"/>
              <a:gd name="T36" fmla="*/ 73 w 91"/>
              <a:gd name="T37" fmla="*/ 30 h 93"/>
              <a:gd name="T38" fmla="*/ 16 w 91"/>
              <a:gd name="T39" fmla="*/ 30 h 93"/>
              <a:gd name="T40" fmla="*/ 26 w 91"/>
              <a:gd name="T41" fmla="*/ 35 h 93"/>
              <a:gd name="T42" fmla="*/ 26 w 91"/>
              <a:gd name="T43" fmla="*/ 39 h 93"/>
              <a:gd name="T44" fmla="*/ 64 w 91"/>
              <a:gd name="T45" fmla="*/ 39 h 93"/>
              <a:gd name="T46" fmla="*/ 64 w 91"/>
              <a:gd name="T47" fmla="*/ 35 h 93"/>
              <a:gd name="T48" fmla="*/ 26 w 91"/>
              <a:gd name="T49" fmla="*/ 35 h 93"/>
              <a:gd name="T50" fmla="*/ 26 w 91"/>
              <a:gd name="T51" fmla="*/ 51 h 93"/>
              <a:gd name="T52" fmla="*/ 26 w 91"/>
              <a:gd name="T53" fmla="*/ 55 h 93"/>
              <a:gd name="T54" fmla="*/ 64 w 91"/>
              <a:gd name="T55" fmla="*/ 55 h 93"/>
              <a:gd name="T56" fmla="*/ 64 w 91"/>
              <a:gd name="T57" fmla="*/ 51 h 93"/>
              <a:gd name="T58" fmla="*/ 26 w 91"/>
              <a:gd name="T59" fmla="*/ 51 h 93"/>
              <a:gd name="T60" fmla="*/ 26 w 91"/>
              <a:gd name="T61" fmla="*/ 43 h 93"/>
              <a:gd name="T62" fmla="*/ 26 w 91"/>
              <a:gd name="T63" fmla="*/ 47 h 93"/>
              <a:gd name="T64" fmla="*/ 64 w 91"/>
              <a:gd name="T65" fmla="*/ 47 h 93"/>
              <a:gd name="T66" fmla="*/ 64 w 91"/>
              <a:gd name="T67" fmla="*/ 43 h 93"/>
              <a:gd name="T68" fmla="*/ 26 w 91"/>
              <a:gd name="T69" fmla="*/ 43 h 93"/>
              <a:gd name="T70" fmla="*/ 10 w 91"/>
              <a:gd name="T71" fmla="*/ 87 h 93"/>
              <a:gd name="T72" fmla="*/ 28 w 91"/>
              <a:gd name="T73" fmla="*/ 70 h 93"/>
              <a:gd name="T74" fmla="*/ 28 w 91"/>
              <a:gd name="T75" fmla="*/ 67 h 93"/>
              <a:gd name="T76" fmla="*/ 26 w 91"/>
              <a:gd name="T77" fmla="*/ 67 h 93"/>
              <a:gd name="T78" fmla="*/ 8 w 91"/>
              <a:gd name="T79" fmla="*/ 84 h 93"/>
              <a:gd name="T80" fmla="*/ 8 w 91"/>
              <a:gd name="T81" fmla="*/ 87 h 93"/>
              <a:gd name="T82" fmla="*/ 10 w 91"/>
              <a:gd name="T83" fmla="*/ 87 h 93"/>
              <a:gd name="T84" fmla="*/ 85 w 91"/>
              <a:gd name="T85" fmla="*/ 84 h 93"/>
              <a:gd name="T86" fmla="*/ 67 w 91"/>
              <a:gd name="T87" fmla="*/ 67 h 93"/>
              <a:gd name="T88" fmla="*/ 64 w 91"/>
              <a:gd name="T89" fmla="*/ 67 h 93"/>
              <a:gd name="T90" fmla="*/ 64 w 91"/>
              <a:gd name="T91" fmla="*/ 70 h 93"/>
              <a:gd name="T92" fmla="*/ 82 w 91"/>
              <a:gd name="T93" fmla="*/ 87 h 93"/>
              <a:gd name="T94" fmla="*/ 85 w 91"/>
              <a:gd name="T95" fmla="*/ 87 h 93"/>
              <a:gd name="T96" fmla="*/ 85 w 91"/>
              <a:gd name="T97" fmla="*/ 84 h 93"/>
            </a:gdLst>
            <a:ahLst/>
            <a:cxnLst>
              <a:cxn ang="0">
                <a:pos x="T0" y="T1"/>
              </a:cxn>
              <a:cxn ang="0">
                <a:pos x="T2" y="T3"/>
              </a:cxn>
              <a:cxn ang="0">
                <a:pos x="T4" y="T5"/>
              </a:cxn>
              <a:cxn ang="0">
                <a:pos x="T6" y="T7"/>
              </a:cxn>
              <a:cxn ang="0">
                <a:pos x="T8" y="T9"/>
              </a:cxn>
              <a:cxn ang="0">
                <a:pos x="T10" y="T11"/>
              </a:cxn>
              <a:cxn ang="0">
                <a:pos x="T12" y="T13"/>
              </a:cxn>
              <a:cxn ang="0">
                <a:pos x="T14" y="T15"/>
              </a:cxn>
              <a:cxn ang="0">
                <a:pos x="T16" y="T17"/>
              </a:cxn>
              <a:cxn ang="0">
                <a:pos x="T18" y="T19"/>
              </a:cxn>
              <a:cxn ang="0">
                <a:pos x="T20" y="T21"/>
              </a:cxn>
              <a:cxn ang="0">
                <a:pos x="T22" y="T23"/>
              </a:cxn>
              <a:cxn ang="0">
                <a:pos x="T24" y="T25"/>
              </a:cxn>
              <a:cxn ang="0">
                <a:pos x="T26" y="T27"/>
              </a:cxn>
              <a:cxn ang="0">
                <a:pos x="T28" y="T29"/>
              </a:cxn>
              <a:cxn ang="0">
                <a:pos x="T30" y="T31"/>
              </a:cxn>
              <a:cxn ang="0">
                <a:pos x="T32" y="T33"/>
              </a:cxn>
              <a:cxn ang="0">
                <a:pos x="T34" y="T35"/>
              </a:cxn>
              <a:cxn ang="0">
                <a:pos x="T36" y="T37"/>
              </a:cxn>
              <a:cxn ang="0">
                <a:pos x="T38" y="T39"/>
              </a:cxn>
              <a:cxn ang="0">
                <a:pos x="T40" y="T41"/>
              </a:cxn>
              <a:cxn ang="0">
                <a:pos x="T42" y="T43"/>
              </a:cxn>
              <a:cxn ang="0">
                <a:pos x="T44" y="T45"/>
              </a:cxn>
              <a:cxn ang="0">
                <a:pos x="T46" y="T47"/>
              </a:cxn>
              <a:cxn ang="0">
                <a:pos x="T48" y="T49"/>
              </a:cxn>
              <a:cxn ang="0">
                <a:pos x="T50" y="T51"/>
              </a:cxn>
              <a:cxn ang="0">
                <a:pos x="T52" y="T53"/>
              </a:cxn>
              <a:cxn ang="0">
                <a:pos x="T54" y="T55"/>
              </a:cxn>
              <a:cxn ang="0">
                <a:pos x="T56" y="T57"/>
              </a:cxn>
              <a:cxn ang="0">
                <a:pos x="T58" y="T59"/>
              </a:cxn>
              <a:cxn ang="0">
                <a:pos x="T60" y="T61"/>
              </a:cxn>
              <a:cxn ang="0">
                <a:pos x="T62" y="T63"/>
              </a:cxn>
              <a:cxn ang="0">
                <a:pos x="T64" y="T65"/>
              </a:cxn>
              <a:cxn ang="0">
                <a:pos x="T66" y="T67"/>
              </a:cxn>
              <a:cxn ang="0">
                <a:pos x="T68" y="T69"/>
              </a:cxn>
              <a:cxn ang="0">
                <a:pos x="T70" y="T71"/>
              </a:cxn>
              <a:cxn ang="0">
                <a:pos x="T72" y="T73"/>
              </a:cxn>
              <a:cxn ang="0">
                <a:pos x="T74" y="T75"/>
              </a:cxn>
              <a:cxn ang="0">
                <a:pos x="T76" y="T77"/>
              </a:cxn>
              <a:cxn ang="0">
                <a:pos x="T78" y="T79"/>
              </a:cxn>
              <a:cxn ang="0">
                <a:pos x="T80" y="T81"/>
              </a:cxn>
              <a:cxn ang="0">
                <a:pos x="T82" y="T83"/>
              </a:cxn>
              <a:cxn ang="0">
                <a:pos x="T84" y="T85"/>
              </a:cxn>
              <a:cxn ang="0">
                <a:pos x="T86" y="T87"/>
              </a:cxn>
              <a:cxn ang="0">
                <a:pos x="T88" y="T89"/>
              </a:cxn>
              <a:cxn ang="0">
                <a:pos x="T90" y="T91"/>
              </a:cxn>
              <a:cxn ang="0">
                <a:pos x="T92" y="T93"/>
              </a:cxn>
              <a:cxn ang="0">
                <a:pos x="T94" y="T95"/>
              </a:cxn>
              <a:cxn ang="0">
                <a:pos x="T96" y="T97"/>
              </a:cxn>
            </a:cxnLst>
            <a:rect l="0" t="0" r="r" b="b"/>
            <a:pathLst>
              <a:path w="91" h="93">
                <a:moveTo>
                  <a:pt x="87" y="39"/>
                </a:moveTo>
                <a:cubicBezTo>
                  <a:pt x="89" y="40"/>
                  <a:pt x="91" y="43"/>
                  <a:pt x="91" y="46"/>
                </a:cubicBezTo>
                <a:cubicBezTo>
                  <a:pt x="91" y="83"/>
                  <a:pt x="91" y="83"/>
                  <a:pt x="91" y="83"/>
                </a:cubicBezTo>
                <a:cubicBezTo>
                  <a:pt x="91" y="89"/>
                  <a:pt x="86" y="93"/>
                  <a:pt x="81" y="93"/>
                </a:cubicBezTo>
                <a:cubicBezTo>
                  <a:pt x="10" y="93"/>
                  <a:pt x="10" y="93"/>
                  <a:pt x="10" y="93"/>
                </a:cubicBezTo>
                <a:cubicBezTo>
                  <a:pt x="5" y="93"/>
                  <a:pt x="0" y="89"/>
                  <a:pt x="0" y="83"/>
                </a:cubicBezTo>
                <a:cubicBezTo>
                  <a:pt x="0" y="46"/>
                  <a:pt x="0" y="46"/>
                  <a:pt x="0" y="46"/>
                </a:cubicBezTo>
                <a:cubicBezTo>
                  <a:pt x="0" y="44"/>
                  <a:pt x="1" y="41"/>
                  <a:pt x="3" y="40"/>
                </a:cubicBezTo>
                <a:cubicBezTo>
                  <a:pt x="3" y="40"/>
                  <a:pt x="3" y="40"/>
                  <a:pt x="3" y="40"/>
                </a:cubicBezTo>
                <a:cubicBezTo>
                  <a:pt x="3" y="40"/>
                  <a:pt x="3" y="40"/>
                  <a:pt x="3" y="40"/>
                </a:cubicBezTo>
                <a:cubicBezTo>
                  <a:pt x="3" y="40"/>
                  <a:pt x="3" y="40"/>
                  <a:pt x="3" y="39"/>
                </a:cubicBezTo>
                <a:cubicBezTo>
                  <a:pt x="40" y="3"/>
                  <a:pt x="40" y="3"/>
                  <a:pt x="40" y="3"/>
                </a:cubicBezTo>
                <a:cubicBezTo>
                  <a:pt x="43" y="0"/>
                  <a:pt x="47" y="0"/>
                  <a:pt x="51" y="3"/>
                </a:cubicBezTo>
                <a:cubicBezTo>
                  <a:pt x="87" y="39"/>
                  <a:pt x="87" y="39"/>
                  <a:pt x="87" y="39"/>
                </a:cubicBezTo>
                <a:close/>
                <a:moveTo>
                  <a:pt x="16" y="30"/>
                </a:moveTo>
                <a:cubicBezTo>
                  <a:pt x="16" y="52"/>
                  <a:pt x="16" y="52"/>
                  <a:pt x="16" y="52"/>
                </a:cubicBezTo>
                <a:cubicBezTo>
                  <a:pt x="46" y="75"/>
                  <a:pt x="46" y="75"/>
                  <a:pt x="46" y="75"/>
                </a:cubicBezTo>
                <a:cubicBezTo>
                  <a:pt x="73" y="54"/>
                  <a:pt x="73" y="54"/>
                  <a:pt x="73" y="54"/>
                </a:cubicBezTo>
                <a:cubicBezTo>
                  <a:pt x="73" y="30"/>
                  <a:pt x="73" y="30"/>
                  <a:pt x="73" y="30"/>
                </a:cubicBezTo>
                <a:cubicBezTo>
                  <a:pt x="16" y="30"/>
                  <a:pt x="16" y="30"/>
                  <a:pt x="16" y="30"/>
                </a:cubicBezTo>
                <a:close/>
                <a:moveTo>
                  <a:pt x="26" y="35"/>
                </a:moveTo>
                <a:cubicBezTo>
                  <a:pt x="26" y="39"/>
                  <a:pt x="26" y="39"/>
                  <a:pt x="26" y="39"/>
                </a:cubicBezTo>
                <a:cubicBezTo>
                  <a:pt x="64" y="39"/>
                  <a:pt x="64" y="39"/>
                  <a:pt x="64" y="39"/>
                </a:cubicBezTo>
                <a:cubicBezTo>
                  <a:pt x="64" y="35"/>
                  <a:pt x="64" y="35"/>
                  <a:pt x="64" y="35"/>
                </a:cubicBezTo>
                <a:cubicBezTo>
                  <a:pt x="26" y="35"/>
                  <a:pt x="26" y="35"/>
                  <a:pt x="26" y="35"/>
                </a:cubicBezTo>
                <a:close/>
                <a:moveTo>
                  <a:pt x="26" y="51"/>
                </a:moveTo>
                <a:cubicBezTo>
                  <a:pt x="26" y="55"/>
                  <a:pt x="26" y="55"/>
                  <a:pt x="26" y="55"/>
                </a:cubicBezTo>
                <a:cubicBezTo>
                  <a:pt x="64" y="55"/>
                  <a:pt x="64" y="55"/>
                  <a:pt x="64" y="55"/>
                </a:cubicBezTo>
                <a:cubicBezTo>
                  <a:pt x="64" y="51"/>
                  <a:pt x="64" y="51"/>
                  <a:pt x="64" y="51"/>
                </a:cubicBezTo>
                <a:cubicBezTo>
                  <a:pt x="26" y="51"/>
                  <a:pt x="26" y="51"/>
                  <a:pt x="26" y="51"/>
                </a:cubicBezTo>
                <a:close/>
                <a:moveTo>
                  <a:pt x="26" y="43"/>
                </a:moveTo>
                <a:cubicBezTo>
                  <a:pt x="26" y="47"/>
                  <a:pt x="26" y="47"/>
                  <a:pt x="26" y="47"/>
                </a:cubicBezTo>
                <a:cubicBezTo>
                  <a:pt x="64" y="47"/>
                  <a:pt x="64" y="47"/>
                  <a:pt x="64" y="47"/>
                </a:cubicBezTo>
                <a:cubicBezTo>
                  <a:pt x="64" y="43"/>
                  <a:pt x="64" y="43"/>
                  <a:pt x="64" y="43"/>
                </a:cubicBezTo>
                <a:cubicBezTo>
                  <a:pt x="26" y="43"/>
                  <a:pt x="26" y="43"/>
                  <a:pt x="26" y="43"/>
                </a:cubicBezTo>
                <a:close/>
                <a:moveTo>
                  <a:pt x="10" y="87"/>
                </a:moveTo>
                <a:cubicBezTo>
                  <a:pt x="28" y="70"/>
                  <a:pt x="28" y="70"/>
                  <a:pt x="28" y="70"/>
                </a:cubicBezTo>
                <a:cubicBezTo>
                  <a:pt x="29" y="69"/>
                  <a:pt x="29" y="68"/>
                  <a:pt x="28" y="67"/>
                </a:cubicBezTo>
                <a:cubicBezTo>
                  <a:pt x="28" y="66"/>
                  <a:pt x="27" y="66"/>
                  <a:pt x="26" y="67"/>
                </a:cubicBezTo>
                <a:cubicBezTo>
                  <a:pt x="8" y="84"/>
                  <a:pt x="8" y="84"/>
                  <a:pt x="8" y="84"/>
                </a:cubicBezTo>
                <a:cubicBezTo>
                  <a:pt x="7" y="85"/>
                  <a:pt x="7" y="86"/>
                  <a:pt x="8" y="87"/>
                </a:cubicBezTo>
                <a:cubicBezTo>
                  <a:pt x="8" y="88"/>
                  <a:pt x="10" y="88"/>
                  <a:pt x="10" y="87"/>
                </a:cubicBezTo>
                <a:close/>
                <a:moveTo>
                  <a:pt x="85" y="84"/>
                </a:moveTo>
                <a:cubicBezTo>
                  <a:pt x="67" y="67"/>
                  <a:pt x="67" y="67"/>
                  <a:pt x="67" y="67"/>
                </a:cubicBezTo>
                <a:cubicBezTo>
                  <a:pt x="66" y="66"/>
                  <a:pt x="65" y="66"/>
                  <a:pt x="64" y="67"/>
                </a:cubicBezTo>
                <a:cubicBezTo>
                  <a:pt x="63" y="68"/>
                  <a:pt x="63" y="69"/>
                  <a:pt x="64" y="70"/>
                </a:cubicBezTo>
                <a:cubicBezTo>
                  <a:pt x="82" y="87"/>
                  <a:pt x="82" y="87"/>
                  <a:pt x="82" y="87"/>
                </a:cubicBezTo>
                <a:cubicBezTo>
                  <a:pt x="83" y="88"/>
                  <a:pt x="84" y="88"/>
                  <a:pt x="85" y="87"/>
                </a:cubicBezTo>
                <a:cubicBezTo>
                  <a:pt x="85" y="86"/>
                  <a:pt x="85" y="85"/>
                  <a:pt x="85" y="84"/>
                </a:cubicBezTo>
                <a:close/>
              </a:path>
            </a:pathLst>
          </a:custGeom>
          <a:solidFill>
            <a:schemeClr val="accent6"/>
          </a:solidFill>
          <a:ln>
            <a:noFill/>
          </a:ln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>
            <a:defPPr>
              <a:defRPr lang="en-US"/>
            </a:defPPr>
            <a:lvl1pPr marL="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1pPr>
            <a:lvl2pPr marL="4572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2pPr>
            <a:lvl3pPr marL="9144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3pPr>
            <a:lvl4pPr marL="13716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4pPr>
            <a:lvl5pPr marL="18288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5pPr>
            <a:lvl6pPr marL="22860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27432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32004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36576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endParaRPr lang="zh-CN" altLang="en-US">
              <a:solidFill>
                <a:prstClr val="black"/>
              </a:solidFill>
            </a:endParaRPr>
          </a:p>
        </p:txBody>
      </p:sp>
      <p:sp>
        <p:nvSpPr>
          <p:cNvPr id="30" name="Freeform 29"/>
          <p:cNvSpPr>
            <a:spLocks noEditPoints="1"/>
          </p:cNvSpPr>
          <p:nvPr/>
        </p:nvSpPr>
        <p:spPr bwMode="auto">
          <a:xfrm>
            <a:off x="8247759" y="3151884"/>
            <a:ext cx="443335" cy="471043"/>
          </a:xfrm>
          <a:custGeom>
            <a:avLst/>
            <a:gdLst>
              <a:gd name="T0" fmla="*/ 75 w 89"/>
              <a:gd name="T1" fmla="*/ 22 h 95"/>
              <a:gd name="T2" fmla="*/ 89 w 89"/>
              <a:gd name="T3" fmla="*/ 53 h 95"/>
              <a:gd name="T4" fmla="*/ 78 w 89"/>
              <a:gd name="T5" fmla="*/ 80 h 95"/>
              <a:gd name="T6" fmla="*/ 47 w 89"/>
              <a:gd name="T7" fmla="*/ 53 h 95"/>
              <a:gd name="T8" fmla="*/ 75 w 89"/>
              <a:gd name="T9" fmla="*/ 22 h 95"/>
              <a:gd name="T10" fmla="*/ 76 w 89"/>
              <a:gd name="T11" fmla="*/ 83 h 95"/>
              <a:gd name="T12" fmla="*/ 69 w 89"/>
              <a:gd name="T13" fmla="*/ 88 h 95"/>
              <a:gd name="T14" fmla="*/ 74 w 89"/>
              <a:gd name="T15" fmla="*/ 81 h 95"/>
              <a:gd name="T16" fmla="*/ 76 w 89"/>
              <a:gd name="T17" fmla="*/ 83 h 95"/>
              <a:gd name="T18" fmla="*/ 64 w 89"/>
              <a:gd name="T19" fmla="*/ 92 h 95"/>
              <a:gd name="T20" fmla="*/ 72 w 89"/>
              <a:gd name="T21" fmla="*/ 79 h 95"/>
              <a:gd name="T22" fmla="*/ 70 w 89"/>
              <a:gd name="T23" fmla="*/ 77 h 95"/>
              <a:gd name="T24" fmla="*/ 60 w 89"/>
              <a:gd name="T25" fmla="*/ 94 h 95"/>
              <a:gd name="T26" fmla="*/ 64 w 89"/>
              <a:gd name="T27" fmla="*/ 92 h 95"/>
              <a:gd name="T28" fmla="*/ 58 w 89"/>
              <a:gd name="T29" fmla="*/ 91 h 95"/>
              <a:gd name="T30" fmla="*/ 67 w 89"/>
              <a:gd name="T31" fmla="*/ 75 h 95"/>
              <a:gd name="T32" fmla="*/ 65 w 89"/>
              <a:gd name="T33" fmla="*/ 74 h 95"/>
              <a:gd name="T34" fmla="*/ 57 w 89"/>
              <a:gd name="T35" fmla="*/ 88 h 95"/>
              <a:gd name="T36" fmla="*/ 58 w 89"/>
              <a:gd name="T37" fmla="*/ 91 h 95"/>
              <a:gd name="T38" fmla="*/ 56 w 89"/>
              <a:gd name="T39" fmla="*/ 84 h 95"/>
              <a:gd name="T40" fmla="*/ 63 w 89"/>
              <a:gd name="T41" fmla="*/ 72 h 95"/>
              <a:gd name="T42" fmla="*/ 61 w 89"/>
              <a:gd name="T43" fmla="*/ 70 h 95"/>
              <a:gd name="T44" fmla="*/ 55 w 89"/>
              <a:gd name="T45" fmla="*/ 81 h 95"/>
              <a:gd name="T46" fmla="*/ 56 w 89"/>
              <a:gd name="T47" fmla="*/ 84 h 95"/>
              <a:gd name="T48" fmla="*/ 53 w 89"/>
              <a:gd name="T49" fmla="*/ 78 h 95"/>
              <a:gd name="T50" fmla="*/ 59 w 89"/>
              <a:gd name="T51" fmla="*/ 68 h 95"/>
              <a:gd name="T52" fmla="*/ 57 w 89"/>
              <a:gd name="T53" fmla="*/ 66 h 95"/>
              <a:gd name="T54" fmla="*/ 52 w 89"/>
              <a:gd name="T55" fmla="*/ 75 h 95"/>
              <a:gd name="T56" fmla="*/ 53 w 89"/>
              <a:gd name="T57" fmla="*/ 78 h 95"/>
              <a:gd name="T58" fmla="*/ 51 w 89"/>
              <a:gd name="T59" fmla="*/ 71 h 95"/>
              <a:gd name="T60" fmla="*/ 55 w 89"/>
              <a:gd name="T61" fmla="*/ 64 h 95"/>
              <a:gd name="T62" fmla="*/ 53 w 89"/>
              <a:gd name="T63" fmla="*/ 62 h 95"/>
              <a:gd name="T64" fmla="*/ 50 w 89"/>
              <a:gd name="T65" fmla="*/ 68 h 95"/>
              <a:gd name="T66" fmla="*/ 51 w 89"/>
              <a:gd name="T67" fmla="*/ 71 h 95"/>
              <a:gd name="T68" fmla="*/ 48 w 89"/>
              <a:gd name="T69" fmla="*/ 65 h 95"/>
              <a:gd name="T70" fmla="*/ 51 w 89"/>
              <a:gd name="T71" fmla="*/ 61 h 95"/>
              <a:gd name="T72" fmla="*/ 49 w 89"/>
              <a:gd name="T73" fmla="*/ 59 h 95"/>
              <a:gd name="T74" fmla="*/ 47 w 89"/>
              <a:gd name="T75" fmla="*/ 61 h 95"/>
              <a:gd name="T76" fmla="*/ 48 w 89"/>
              <a:gd name="T77" fmla="*/ 65 h 95"/>
              <a:gd name="T78" fmla="*/ 46 w 89"/>
              <a:gd name="T79" fmla="*/ 58 h 95"/>
              <a:gd name="T80" fmla="*/ 45 w 89"/>
              <a:gd name="T81" fmla="*/ 55 h 95"/>
              <a:gd name="T82" fmla="*/ 47 w 89"/>
              <a:gd name="T83" fmla="*/ 57 h 95"/>
              <a:gd name="T84" fmla="*/ 46 w 89"/>
              <a:gd name="T85" fmla="*/ 58 h 95"/>
              <a:gd name="T86" fmla="*/ 59 w 89"/>
              <a:gd name="T87" fmla="*/ 17 h 95"/>
              <a:gd name="T88" fmla="*/ 41 w 89"/>
              <a:gd name="T89" fmla="*/ 54 h 95"/>
              <a:gd name="T90" fmla="*/ 36 w 89"/>
              <a:gd name="T91" fmla="*/ 13 h 95"/>
              <a:gd name="T92" fmla="*/ 0 w 89"/>
              <a:gd name="T93" fmla="*/ 54 h 95"/>
              <a:gd name="T94" fmla="*/ 41 w 89"/>
              <a:gd name="T95" fmla="*/ 95 h 95"/>
              <a:gd name="T96" fmla="*/ 55 w 89"/>
              <a:gd name="T97" fmla="*/ 93 h 95"/>
              <a:gd name="T98" fmla="*/ 41 w 89"/>
              <a:gd name="T99" fmla="*/ 54 h 95"/>
              <a:gd name="T100" fmla="*/ 68 w 89"/>
              <a:gd name="T101" fmla="*/ 23 h 95"/>
              <a:gd name="T102" fmla="*/ 59 w 89"/>
              <a:gd name="T103" fmla="*/ 17 h 95"/>
              <a:gd name="T104" fmla="*/ 43 w 89"/>
              <a:gd name="T105" fmla="*/ 0 h 95"/>
              <a:gd name="T106" fmla="*/ 38 w 89"/>
              <a:gd name="T107" fmla="*/ 0 h 95"/>
              <a:gd name="T108" fmla="*/ 43 w 89"/>
              <a:gd name="T109" fmla="*/ 41 h 95"/>
              <a:gd name="T110" fmla="*/ 61 w 89"/>
              <a:gd name="T111" fmla="*/ 4 h 95"/>
              <a:gd name="T112" fmla="*/ 43 w 89"/>
              <a:gd name="T113" fmla="*/ 0 h 95"/>
            </a:gdLst>
            <a:ahLst/>
            <a:cxnLst>
              <a:cxn ang="0">
                <a:pos x="T0" y="T1"/>
              </a:cxn>
              <a:cxn ang="0">
                <a:pos x="T2" y="T3"/>
              </a:cxn>
              <a:cxn ang="0">
                <a:pos x="T4" y="T5"/>
              </a:cxn>
              <a:cxn ang="0">
                <a:pos x="T6" y="T7"/>
              </a:cxn>
              <a:cxn ang="0">
                <a:pos x="T8" y="T9"/>
              </a:cxn>
              <a:cxn ang="0">
                <a:pos x="T10" y="T11"/>
              </a:cxn>
              <a:cxn ang="0">
                <a:pos x="T12" y="T13"/>
              </a:cxn>
              <a:cxn ang="0">
                <a:pos x="T14" y="T15"/>
              </a:cxn>
              <a:cxn ang="0">
                <a:pos x="T16" y="T17"/>
              </a:cxn>
              <a:cxn ang="0">
                <a:pos x="T18" y="T19"/>
              </a:cxn>
              <a:cxn ang="0">
                <a:pos x="T20" y="T21"/>
              </a:cxn>
              <a:cxn ang="0">
                <a:pos x="T22" y="T23"/>
              </a:cxn>
              <a:cxn ang="0">
                <a:pos x="T24" y="T25"/>
              </a:cxn>
              <a:cxn ang="0">
                <a:pos x="T26" y="T27"/>
              </a:cxn>
              <a:cxn ang="0">
                <a:pos x="T28" y="T29"/>
              </a:cxn>
              <a:cxn ang="0">
                <a:pos x="T30" y="T31"/>
              </a:cxn>
              <a:cxn ang="0">
                <a:pos x="T32" y="T33"/>
              </a:cxn>
              <a:cxn ang="0">
                <a:pos x="T34" y="T35"/>
              </a:cxn>
              <a:cxn ang="0">
                <a:pos x="T36" y="T37"/>
              </a:cxn>
              <a:cxn ang="0">
                <a:pos x="T38" y="T39"/>
              </a:cxn>
              <a:cxn ang="0">
                <a:pos x="T40" y="T41"/>
              </a:cxn>
              <a:cxn ang="0">
                <a:pos x="T42" y="T43"/>
              </a:cxn>
              <a:cxn ang="0">
                <a:pos x="T44" y="T45"/>
              </a:cxn>
              <a:cxn ang="0">
                <a:pos x="T46" y="T47"/>
              </a:cxn>
              <a:cxn ang="0">
                <a:pos x="T48" y="T49"/>
              </a:cxn>
              <a:cxn ang="0">
                <a:pos x="T50" y="T51"/>
              </a:cxn>
              <a:cxn ang="0">
                <a:pos x="T52" y="T53"/>
              </a:cxn>
              <a:cxn ang="0">
                <a:pos x="T54" y="T55"/>
              </a:cxn>
              <a:cxn ang="0">
                <a:pos x="T56" y="T57"/>
              </a:cxn>
              <a:cxn ang="0">
                <a:pos x="T58" y="T59"/>
              </a:cxn>
              <a:cxn ang="0">
                <a:pos x="T60" y="T61"/>
              </a:cxn>
              <a:cxn ang="0">
                <a:pos x="T62" y="T63"/>
              </a:cxn>
              <a:cxn ang="0">
                <a:pos x="T64" y="T65"/>
              </a:cxn>
              <a:cxn ang="0">
                <a:pos x="T66" y="T67"/>
              </a:cxn>
              <a:cxn ang="0">
                <a:pos x="T68" y="T69"/>
              </a:cxn>
              <a:cxn ang="0">
                <a:pos x="T70" y="T71"/>
              </a:cxn>
              <a:cxn ang="0">
                <a:pos x="T72" y="T73"/>
              </a:cxn>
              <a:cxn ang="0">
                <a:pos x="T74" y="T75"/>
              </a:cxn>
              <a:cxn ang="0">
                <a:pos x="T76" y="T77"/>
              </a:cxn>
              <a:cxn ang="0">
                <a:pos x="T78" y="T79"/>
              </a:cxn>
              <a:cxn ang="0">
                <a:pos x="T80" y="T81"/>
              </a:cxn>
              <a:cxn ang="0">
                <a:pos x="T82" y="T83"/>
              </a:cxn>
              <a:cxn ang="0">
                <a:pos x="T84" y="T85"/>
              </a:cxn>
              <a:cxn ang="0">
                <a:pos x="T86" y="T87"/>
              </a:cxn>
              <a:cxn ang="0">
                <a:pos x="T88" y="T89"/>
              </a:cxn>
              <a:cxn ang="0">
                <a:pos x="T90" y="T91"/>
              </a:cxn>
              <a:cxn ang="0">
                <a:pos x="T92" y="T93"/>
              </a:cxn>
              <a:cxn ang="0">
                <a:pos x="T94" y="T95"/>
              </a:cxn>
              <a:cxn ang="0">
                <a:pos x="T96" y="T97"/>
              </a:cxn>
              <a:cxn ang="0">
                <a:pos x="T98" y="T99"/>
              </a:cxn>
              <a:cxn ang="0">
                <a:pos x="T100" y="T101"/>
              </a:cxn>
              <a:cxn ang="0">
                <a:pos x="T102" y="T103"/>
              </a:cxn>
              <a:cxn ang="0">
                <a:pos x="T104" y="T105"/>
              </a:cxn>
              <a:cxn ang="0">
                <a:pos x="T106" y="T107"/>
              </a:cxn>
              <a:cxn ang="0">
                <a:pos x="T108" y="T109"/>
              </a:cxn>
              <a:cxn ang="0">
                <a:pos x="T110" y="T111"/>
              </a:cxn>
              <a:cxn ang="0">
                <a:pos x="T112" y="T113"/>
              </a:cxn>
            </a:cxnLst>
            <a:rect l="0" t="0" r="r" b="b"/>
            <a:pathLst>
              <a:path w="89" h="95">
                <a:moveTo>
                  <a:pt x="75" y="22"/>
                </a:moveTo>
                <a:cubicBezTo>
                  <a:pt x="83" y="29"/>
                  <a:pt x="89" y="40"/>
                  <a:pt x="89" y="53"/>
                </a:cubicBezTo>
                <a:cubicBezTo>
                  <a:pt x="89" y="63"/>
                  <a:pt x="85" y="73"/>
                  <a:pt x="78" y="80"/>
                </a:cubicBezTo>
                <a:cubicBezTo>
                  <a:pt x="47" y="53"/>
                  <a:pt x="47" y="53"/>
                  <a:pt x="47" y="53"/>
                </a:cubicBezTo>
                <a:cubicBezTo>
                  <a:pt x="75" y="22"/>
                  <a:pt x="75" y="22"/>
                  <a:pt x="75" y="22"/>
                </a:cubicBezTo>
                <a:close/>
                <a:moveTo>
                  <a:pt x="76" y="83"/>
                </a:moveTo>
                <a:cubicBezTo>
                  <a:pt x="74" y="85"/>
                  <a:pt x="72" y="87"/>
                  <a:pt x="69" y="88"/>
                </a:cubicBezTo>
                <a:cubicBezTo>
                  <a:pt x="74" y="81"/>
                  <a:pt x="74" y="81"/>
                  <a:pt x="74" y="81"/>
                </a:cubicBezTo>
                <a:cubicBezTo>
                  <a:pt x="76" y="83"/>
                  <a:pt x="76" y="83"/>
                  <a:pt x="76" y="83"/>
                </a:cubicBezTo>
                <a:close/>
                <a:moveTo>
                  <a:pt x="64" y="92"/>
                </a:moveTo>
                <a:cubicBezTo>
                  <a:pt x="72" y="79"/>
                  <a:pt x="72" y="79"/>
                  <a:pt x="72" y="79"/>
                </a:cubicBezTo>
                <a:cubicBezTo>
                  <a:pt x="70" y="77"/>
                  <a:pt x="70" y="77"/>
                  <a:pt x="70" y="77"/>
                </a:cubicBezTo>
                <a:cubicBezTo>
                  <a:pt x="60" y="94"/>
                  <a:pt x="60" y="94"/>
                  <a:pt x="60" y="94"/>
                </a:cubicBezTo>
                <a:cubicBezTo>
                  <a:pt x="61" y="93"/>
                  <a:pt x="63" y="92"/>
                  <a:pt x="64" y="92"/>
                </a:cubicBezTo>
                <a:close/>
                <a:moveTo>
                  <a:pt x="58" y="91"/>
                </a:moveTo>
                <a:cubicBezTo>
                  <a:pt x="67" y="75"/>
                  <a:pt x="67" y="75"/>
                  <a:pt x="67" y="75"/>
                </a:cubicBezTo>
                <a:cubicBezTo>
                  <a:pt x="65" y="74"/>
                  <a:pt x="65" y="74"/>
                  <a:pt x="65" y="74"/>
                </a:cubicBezTo>
                <a:cubicBezTo>
                  <a:pt x="57" y="88"/>
                  <a:pt x="57" y="88"/>
                  <a:pt x="57" y="88"/>
                </a:cubicBezTo>
                <a:cubicBezTo>
                  <a:pt x="58" y="91"/>
                  <a:pt x="58" y="91"/>
                  <a:pt x="58" y="91"/>
                </a:cubicBezTo>
                <a:close/>
                <a:moveTo>
                  <a:pt x="56" y="84"/>
                </a:moveTo>
                <a:cubicBezTo>
                  <a:pt x="63" y="72"/>
                  <a:pt x="63" y="72"/>
                  <a:pt x="63" y="72"/>
                </a:cubicBezTo>
                <a:cubicBezTo>
                  <a:pt x="61" y="70"/>
                  <a:pt x="61" y="70"/>
                  <a:pt x="61" y="70"/>
                </a:cubicBezTo>
                <a:cubicBezTo>
                  <a:pt x="55" y="81"/>
                  <a:pt x="55" y="81"/>
                  <a:pt x="55" y="81"/>
                </a:cubicBezTo>
                <a:cubicBezTo>
                  <a:pt x="56" y="84"/>
                  <a:pt x="56" y="84"/>
                  <a:pt x="56" y="84"/>
                </a:cubicBezTo>
                <a:close/>
                <a:moveTo>
                  <a:pt x="53" y="78"/>
                </a:moveTo>
                <a:cubicBezTo>
                  <a:pt x="59" y="68"/>
                  <a:pt x="59" y="68"/>
                  <a:pt x="59" y="68"/>
                </a:cubicBezTo>
                <a:cubicBezTo>
                  <a:pt x="57" y="66"/>
                  <a:pt x="57" y="66"/>
                  <a:pt x="57" y="66"/>
                </a:cubicBezTo>
                <a:cubicBezTo>
                  <a:pt x="52" y="75"/>
                  <a:pt x="52" y="75"/>
                  <a:pt x="52" y="75"/>
                </a:cubicBezTo>
                <a:cubicBezTo>
                  <a:pt x="53" y="78"/>
                  <a:pt x="53" y="78"/>
                  <a:pt x="53" y="78"/>
                </a:cubicBezTo>
                <a:close/>
                <a:moveTo>
                  <a:pt x="51" y="71"/>
                </a:moveTo>
                <a:cubicBezTo>
                  <a:pt x="55" y="64"/>
                  <a:pt x="55" y="64"/>
                  <a:pt x="55" y="64"/>
                </a:cubicBezTo>
                <a:cubicBezTo>
                  <a:pt x="53" y="62"/>
                  <a:pt x="53" y="62"/>
                  <a:pt x="53" y="62"/>
                </a:cubicBezTo>
                <a:cubicBezTo>
                  <a:pt x="50" y="68"/>
                  <a:pt x="50" y="68"/>
                  <a:pt x="50" y="68"/>
                </a:cubicBezTo>
                <a:cubicBezTo>
                  <a:pt x="51" y="71"/>
                  <a:pt x="51" y="71"/>
                  <a:pt x="51" y="71"/>
                </a:cubicBezTo>
                <a:close/>
                <a:moveTo>
                  <a:pt x="48" y="65"/>
                </a:moveTo>
                <a:cubicBezTo>
                  <a:pt x="51" y="61"/>
                  <a:pt x="51" y="61"/>
                  <a:pt x="51" y="61"/>
                </a:cubicBezTo>
                <a:cubicBezTo>
                  <a:pt x="49" y="59"/>
                  <a:pt x="49" y="59"/>
                  <a:pt x="49" y="59"/>
                </a:cubicBezTo>
                <a:cubicBezTo>
                  <a:pt x="47" y="61"/>
                  <a:pt x="47" y="61"/>
                  <a:pt x="47" y="61"/>
                </a:cubicBezTo>
                <a:cubicBezTo>
                  <a:pt x="48" y="65"/>
                  <a:pt x="48" y="65"/>
                  <a:pt x="48" y="65"/>
                </a:cubicBezTo>
                <a:close/>
                <a:moveTo>
                  <a:pt x="46" y="58"/>
                </a:moveTo>
                <a:cubicBezTo>
                  <a:pt x="45" y="55"/>
                  <a:pt x="45" y="55"/>
                  <a:pt x="45" y="55"/>
                </a:cubicBezTo>
                <a:cubicBezTo>
                  <a:pt x="47" y="57"/>
                  <a:pt x="47" y="57"/>
                  <a:pt x="47" y="57"/>
                </a:cubicBezTo>
                <a:cubicBezTo>
                  <a:pt x="46" y="58"/>
                  <a:pt x="46" y="58"/>
                  <a:pt x="46" y="58"/>
                </a:cubicBezTo>
                <a:close/>
                <a:moveTo>
                  <a:pt x="59" y="17"/>
                </a:moveTo>
                <a:cubicBezTo>
                  <a:pt x="41" y="54"/>
                  <a:pt x="41" y="54"/>
                  <a:pt x="41" y="54"/>
                </a:cubicBezTo>
                <a:cubicBezTo>
                  <a:pt x="41" y="54"/>
                  <a:pt x="38" y="28"/>
                  <a:pt x="36" y="13"/>
                </a:cubicBezTo>
                <a:cubicBezTo>
                  <a:pt x="16" y="15"/>
                  <a:pt x="0" y="33"/>
                  <a:pt x="0" y="54"/>
                </a:cubicBezTo>
                <a:cubicBezTo>
                  <a:pt x="0" y="77"/>
                  <a:pt x="18" y="95"/>
                  <a:pt x="41" y="95"/>
                </a:cubicBezTo>
                <a:cubicBezTo>
                  <a:pt x="46" y="95"/>
                  <a:pt x="51" y="94"/>
                  <a:pt x="55" y="93"/>
                </a:cubicBezTo>
                <a:cubicBezTo>
                  <a:pt x="41" y="54"/>
                  <a:pt x="41" y="54"/>
                  <a:pt x="41" y="54"/>
                </a:cubicBezTo>
                <a:cubicBezTo>
                  <a:pt x="68" y="23"/>
                  <a:pt x="68" y="23"/>
                  <a:pt x="68" y="23"/>
                </a:cubicBezTo>
                <a:cubicBezTo>
                  <a:pt x="66" y="20"/>
                  <a:pt x="63" y="18"/>
                  <a:pt x="59" y="17"/>
                </a:cubicBezTo>
                <a:close/>
                <a:moveTo>
                  <a:pt x="43" y="0"/>
                </a:moveTo>
                <a:cubicBezTo>
                  <a:pt x="41" y="0"/>
                  <a:pt x="40" y="0"/>
                  <a:pt x="38" y="0"/>
                </a:cubicBezTo>
                <a:cubicBezTo>
                  <a:pt x="40" y="15"/>
                  <a:pt x="43" y="41"/>
                  <a:pt x="43" y="41"/>
                </a:cubicBezTo>
                <a:cubicBezTo>
                  <a:pt x="61" y="4"/>
                  <a:pt x="61" y="4"/>
                  <a:pt x="61" y="4"/>
                </a:cubicBezTo>
                <a:cubicBezTo>
                  <a:pt x="56" y="1"/>
                  <a:pt x="49" y="0"/>
                  <a:pt x="43" y="0"/>
                </a:cubicBezTo>
                <a:close/>
              </a:path>
            </a:pathLst>
          </a:custGeom>
          <a:solidFill>
            <a:schemeClr val="accent5"/>
          </a:solidFill>
          <a:ln>
            <a:noFill/>
          </a:ln>
          <a:extLst/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>
            <a:defPPr>
              <a:defRPr lang="en-US"/>
            </a:defPPr>
            <a:lvl1pPr marL="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1pPr>
            <a:lvl2pPr marL="4572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2pPr>
            <a:lvl3pPr marL="9144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3pPr>
            <a:lvl4pPr marL="13716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4pPr>
            <a:lvl5pPr marL="18288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5pPr>
            <a:lvl6pPr marL="22860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27432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32004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36576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endParaRPr lang="zh-CN" altLang="en-US">
              <a:solidFill>
                <a:prstClr val="black"/>
              </a:solidFill>
            </a:endParaRPr>
          </a:p>
        </p:txBody>
      </p:sp>
      <p:sp>
        <p:nvSpPr>
          <p:cNvPr id="31" name="Freeform 30"/>
          <p:cNvSpPr>
            <a:spLocks noEditPoints="1"/>
          </p:cNvSpPr>
          <p:nvPr/>
        </p:nvSpPr>
        <p:spPr bwMode="auto">
          <a:xfrm>
            <a:off x="7984563" y="2594203"/>
            <a:ext cx="531612" cy="429814"/>
          </a:xfrm>
          <a:custGeom>
            <a:avLst/>
            <a:gdLst>
              <a:gd name="T0" fmla="*/ 86 w 109"/>
              <a:gd name="T1" fmla="*/ 88 h 88"/>
              <a:gd name="T2" fmla="*/ 84 w 109"/>
              <a:gd name="T3" fmla="*/ 44 h 88"/>
              <a:gd name="T4" fmla="*/ 80 w 109"/>
              <a:gd name="T5" fmla="*/ 71 h 88"/>
              <a:gd name="T6" fmla="*/ 109 w 109"/>
              <a:gd name="T7" fmla="*/ 0 h 88"/>
              <a:gd name="T8" fmla="*/ 92 w 109"/>
              <a:gd name="T9" fmla="*/ 33 h 88"/>
              <a:gd name="T10" fmla="*/ 80 w 109"/>
              <a:gd name="T11" fmla="*/ 25 h 88"/>
              <a:gd name="T12" fmla="*/ 67 w 109"/>
              <a:gd name="T13" fmla="*/ 68 h 88"/>
              <a:gd name="T14" fmla="*/ 37 w 109"/>
              <a:gd name="T15" fmla="*/ 73 h 88"/>
              <a:gd name="T16" fmla="*/ 19 w 109"/>
              <a:gd name="T17" fmla="*/ 63 h 88"/>
              <a:gd name="T18" fmla="*/ 0 w 109"/>
              <a:gd name="T19" fmla="*/ 56 h 88"/>
              <a:gd name="T20" fmla="*/ 25 w 109"/>
              <a:gd name="T21" fmla="*/ 48 h 88"/>
              <a:gd name="T22" fmla="*/ 30 w 109"/>
              <a:gd name="T23" fmla="*/ 57 h 88"/>
              <a:gd name="T24" fmla="*/ 44 w 109"/>
              <a:gd name="T25" fmla="*/ 29 h 88"/>
              <a:gd name="T26" fmla="*/ 66 w 109"/>
              <a:gd name="T27" fmla="*/ 50 h 88"/>
              <a:gd name="T28" fmla="*/ 68 w 109"/>
              <a:gd name="T29" fmla="*/ 18 h 88"/>
              <a:gd name="T30" fmla="*/ 78 w 109"/>
              <a:gd name="T31" fmla="*/ 12 h 88"/>
              <a:gd name="T32" fmla="*/ 90 w 109"/>
              <a:gd name="T33" fmla="*/ 1 h 88"/>
              <a:gd name="T34" fmla="*/ 22 w 109"/>
              <a:gd name="T35" fmla="*/ 88 h 88"/>
              <a:gd name="T36" fmla="*/ 29 w 109"/>
              <a:gd name="T37" fmla="*/ 80 h 88"/>
              <a:gd name="T38" fmla="*/ 22 w 109"/>
              <a:gd name="T39" fmla="*/ 79 h 88"/>
              <a:gd name="T40" fmla="*/ 11 w 109"/>
              <a:gd name="T41" fmla="*/ 88 h 88"/>
              <a:gd name="T42" fmla="*/ 17 w 109"/>
              <a:gd name="T43" fmla="*/ 71 h 88"/>
              <a:gd name="T44" fmla="*/ 11 w 109"/>
              <a:gd name="T45" fmla="*/ 73 h 88"/>
              <a:gd name="T46" fmla="*/ 34 w 109"/>
              <a:gd name="T47" fmla="*/ 88 h 88"/>
              <a:gd name="T48" fmla="*/ 40 w 109"/>
              <a:gd name="T49" fmla="*/ 79 h 88"/>
              <a:gd name="T50" fmla="*/ 34 w 109"/>
              <a:gd name="T51" fmla="*/ 80 h 88"/>
              <a:gd name="T52" fmla="*/ 45 w 109"/>
              <a:gd name="T53" fmla="*/ 88 h 88"/>
              <a:gd name="T54" fmla="*/ 52 w 109"/>
              <a:gd name="T55" fmla="*/ 63 h 88"/>
              <a:gd name="T56" fmla="*/ 45 w 109"/>
              <a:gd name="T57" fmla="*/ 69 h 88"/>
              <a:gd name="T58" fmla="*/ 57 w 109"/>
              <a:gd name="T59" fmla="*/ 88 h 88"/>
              <a:gd name="T60" fmla="*/ 63 w 109"/>
              <a:gd name="T61" fmla="*/ 73 h 88"/>
              <a:gd name="T62" fmla="*/ 57 w 109"/>
              <a:gd name="T63" fmla="*/ 88 h 88"/>
              <a:gd name="T64" fmla="*/ 75 w 109"/>
              <a:gd name="T65" fmla="*/ 88 h 88"/>
              <a:gd name="T66" fmla="*/ 68 w 109"/>
              <a:gd name="T67" fmla="*/ 75 h 88"/>
            </a:gdLst>
            <a:ahLst/>
            <a:cxnLst>
              <a:cxn ang="0">
                <a:pos x="T0" y="T1"/>
              </a:cxn>
              <a:cxn ang="0">
                <a:pos x="T2" y="T3"/>
              </a:cxn>
              <a:cxn ang="0">
                <a:pos x="T4" y="T5"/>
              </a:cxn>
              <a:cxn ang="0">
                <a:pos x="T6" y="T7"/>
              </a:cxn>
              <a:cxn ang="0">
                <a:pos x="T8" y="T9"/>
              </a:cxn>
              <a:cxn ang="0">
                <a:pos x="T10" y="T11"/>
              </a:cxn>
              <a:cxn ang="0">
                <a:pos x="T12" y="T13"/>
              </a:cxn>
              <a:cxn ang="0">
                <a:pos x="T14" y="T15"/>
              </a:cxn>
              <a:cxn ang="0">
                <a:pos x="T16" y="T17"/>
              </a:cxn>
              <a:cxn ang="0">
                <a:pos x="T18" y="T19"/>
              </a:cxn>
              <a:cxn ang="0">
                <a:pos x="T20" y="T21"/>
              </a:cxn>
              <a:cxn ang="0">
                <a:pos x="T22" y="T23"/>
              </a:cxn>
              <a:cxn ang="0">
                <a:pos x="T24" y="T25"/>
              </a:cxn>
              <a:cxn ang="0">
                <a:pos x="T26" y="T27"/>
              </a:cxn>
              <a:cxn ang="0">
                <a:pos x="T28" y="T29"/>
              </a:cxn>
              <a:cxn ang="0">
                <a:pos x="T30" y="T31"/>
              </a:cxn>
              <a:cxn ang="0">
                <a:pos x="T32" y="T33"/>
              </a:cxn>
              <a:cxn ang="0">
                <a:pos x="T34" y="T35"/>
              </a:cxn>
              <a:cxn ang="0">
                <a:pos x="T36" y="T37"/>
              </a:cxn>
              <a:cxn ang="0">
                <a:pos x="T38" y="T39"/>
              </a:cxn>
              <a:cxn ang="0">
                <a:pos x="T40" y="T41"/>
              </a:cxn>
              <a:cxn ang="0">
                <a:pos x="T42" y="T43"/>
              </a:cxn>
              <a:cxn ang="0">
                <a:pos x="T44" y="T45"/>
              </a:cxn>
              <a:cxn ang="0">
                <a:pos x="T46" y="T47"/>
              </a:cxn>
              <a:cxn ang="0">
                <a:pos x="T48" y="T49"/>
              </a:cxn>
              <a:cxn ang="0">
                <a:pos x="T50" y="T51"/>
              </a:cxn>
              <a:cxn ang="0">
                <a:pos x="T52" y="T53"/>
              </a:cxn>
              <a:cxn ang="0">
                <a:pos x="T54" y="T55"/>
              </a:cxn>
              <a:cxn ang="0">
                <a:pos x="T56" y="T57"/>
              </a:cxn>
              <a:cxn ang="0">
                <a:pos x="T58" y="T59"/>
              </a:cxn>
              <a:cxn ang="0">
                <a:pos x="T60" y="T61"/>
              </a:cxn>
              <a:cxn ang="0">
                <a:pos x="T62" y="T63"/>
              </a:cxn>
              <a:cxn ang="0">
                <a:pos x="T64" y="T65"/>
              </a:cxn>
              <a:cxn ang="0">
                <a:pos x="T66" y="T67"/>
              </a:cxn>
            </a:cxnLst>
            <a:rect l="0" t="0" r="r" b="b"/>
            <a:pathLst>
              <a:path w="109" h="88">
                <a:moveTo>
                  <a:pt x="80" y="88"/>
                </a:moveTo>
                <a:cubicBezTo>
                  <a:pt x="86" y="88"/>
                  <a:pt x="86" y="88"/>
                  <a:pt x="86" y="88"/>
                </a:cubicBezTo>
                <a:cubicBezTo>
                  <a:pt x="86" y="44"/>
                  <a:pt x="86" y="44"/>
                  <a:pt x="86" y="44"/>
                </a:cubicBezTo>
                <a:cubicBezTo>
                  <a:pt x="84" y="44"/>
                  <a:pt x="84" y="44"/>
                  <a:pt x="84" y="44"/>
                </a:cubicBezTo>
                <a:cubicBezTo>
                  <a:pt x="82" y="70"/>
                  <a:pt x="82" y="70"/>
                  <a:pt x="82" y="70"/>
                </a:cubicBezTo>
                <a:cubicBezTo>
                  <a:pt x="80" y="71"/>
                  <a:pt x="80" y="71"/>
                  <a:pt x="80" y="71"/>
                </a:cubicBezTo>
                <a:cubicBezTo>
                  <a:pt x="80" y="88"/>
                  <a:pt x="80" y="88"/>
                  <a:pt x="80" y="88"/>
                </a:cubicBezTo>
                <a:close/>
                <a:moveTo>
                  <a:pt x="109" y="0"/>
                </a:moveTo>
                <a:cubicBezTo>
                  <a:pt x="100" y="17"/>
                  <a:pt x="100" y="17"/>
                  <a:pt x="100" y="17"/>
                </a:cubicBezTo>
                <a:cubicBezTo>
                  <a:pt x="92" y="33"/>
                  <a:pt x="92" y="33"/>
                  <a:pt x="92" y="33"/>
                </a:cubicBezTo>
                <a:cubicBezTo>
                  <a:pt x="84" y="22"/>
                  <a:pt x="84" y="22"/>
                  <a:pt x="84" y="22"/>
                </a:cubicBezTo>
                <a:cubicBezTo>
                  <a:pt x="80" y="25"/>
                  <a:pt x="80" y="25"/>
                  <a:pt x="80" y="25"/>
                </a:cubicBezTo>
                <a:cubicBezTo>
                  <a:pt x="77" y="64"/>
                  <a:pt x="77" y="64"/>
                  <a:pt x="77" y="64"/>
                </a:cubicBezTo>
                <a:cubicBezTo>
                  <a:pt x="67" y="68"/>
                  <a:pt x="67" y="68"/>
                  <a:pt x="67" y="68"/>
                </a:cubicBezTo>
                <a:cubicBezTo>
                  <a:pt x="48" y="50"/>
                  <a:pt x="48" y="50"/>
                  <a:pt x="48" y="50"/>
                </a:cubicBezTo>
                <a:cubicBezTo>
                  <a:pt x="37" y="73"/>
                  <a:pt x="37" y="73"/>
                  <a:pt x="37" y="73"/>
                </a:cubicBezTo>
                <a:cubicBezTo>
                  <a:pt x="26" y="73"/>
                  <a:pt x="26" y="73"/>
                  <a:pt x="26" y="73"/>
                </a:cubicBezTo>
                <a:cubicBezTo>
                  <a:pt x="19" y="63"/>
                  <a:pt x="19" y="63"/>
                  <a:pt x="19" y="63"/>
                </a:cubicBezTo>
                <a:cubicBezTo>
                  <a:pt x="4" y="67"/>
                  <a:pt x="4" y="67"/>
                  <a:pt x="4" y="67"/>
                </a:cubicBezTo>
                <a:cubicBezTo>
                  <a:pt x="0" y="56"/>
                  <a:pt x="0" y="56"/>
                  <a:pt x="0" y="56"/>
                </a:cubicBezTo>
                <a:cubicBezTo>
                  <a:pt x="20" y="50"/>
                  <a:pt x="20" y="50"/>
                  <a:pt x="20" y="50"/>
                </a:cubicBezTo>
                <a:cubicBezTo>
                  <a:pt x="25" y="48"/>
                  <a:pt x="25" y="48"/>
                  <a:pt x="25" y="48"/>
                </a:cubicBezTo>
                <a:cubicBezTo>
                  <a:pt x="27" y="52"/>
                  <a:pt x="27" y="52"/>
                  <a:pt x="27" y="52"/>
                </a:cubicBezTo>
                <a:cubicBezTo>
                  <a:pt x="30" y="57"/>
                  <a:pt x="30" y="57"/>
                  <a:pt x="30" y="57"/>
                </a:cubicBezTo>
                <a:cubicBezTo>
                  <a:pt x="40" y="37"/>
                  <a:pt x="40" y="37"/>
                  <a:pt x="40" y="37"/>
                </a:cubicBezTo>
                <a:cubicBezTo>
                  <a:pt x="44" y="29"/>
                  <a:pt x="44" y="29"/>
                  <a:pt x="44" y="29"/>
                </a:cubicBezTo>
                <a:cubicBezTo>
                  <a:pt x="50" y="35"/>
                  <a:pt x="50" y="35"/>
                  <a:pt x="50" y="35"/>
                </a:cubicBezTo>
                <a:cubicBezTo>
                  <a:pt x="66" y="50"/>
                  <a:pt x="66" y="50"/>
                  <a:pt x="66" y="50"/>
                </a:cubicBezTo>
                <a:cubicBezTo>
                  <a:pt x="68" y="21"/>
                  <a:pt x="68" y="21"/>
                  <a:pt x="68" y="21"/>
                </a:cubicBezTo>
                <a:cubicBezTo>
                  <a:pt x="68" y="18"/>
                  <a:pt x="68" y="18"/>
                  <a:pt x="68" y="18"/>
                </a:cubicBezTo>
                <a:cubicBezTo>
                  <a:pt x="71" y="16"/>
                  <a:pt x="71" y="16"/>
                  <a:pt x="71" y="16"/>
                </a:cubicBezTo>
                <a:cubicBezTo>
                  <a:pt x="78" y="12"/>
                  <a:pt x="78" y="12"/>
                  <a:pt x="78" y="12"/>
                </a:cubicBezTo>
                <a:cubicBezTo>
                  <a:pt x="72" y="2"/>
                  <a:pt x="72" y="2"/>
                  <a:pt x="72" y="2"/>
                </a:cubicBezTo>
                <a:cubicBezTo>
                  <a:pt x="90" y="1"/>
                  <a:pt x="90" y="1"/>
                  <a:pt x="90" y="1"/>
                </a:cubicBezTo>
                <a:cubicBezTo>
                  <a:pt x="109" y="0"/>
                  <a:pt x="109" y="0"/>
                  <a:pt x="109" y="0"/>
                </a:cubicBezTo>
                <a:close/>
                <a:moveTo>
                  <a:pt x="22" y="88"/>
                </a:moveTo>
                <a:cubicBezTo>
                  <a:pt x="24" y="88"/>
                  <a:pt x="27" y="88"/>
                  <a:pt x="29" y="88"/>
                </a:cubicBezTo>
                <a:cubicBezTo>
                  <a:pt x="29" y="80"/>
                  <a:pt x="29" y="80"/>
                  <a:pt x="29" y="80"/>
                </a:cubicBezTo>
                <a:cubicBezTo>
                  <a:pt x="23" y="81"/>
                  <a:pt x="23" y="81"/>
                  <a:pt x="23" y="81"/>
                </a:cubicBezTo>
                <a:cubicBezTo>
                  <a:pt x="22" y="79"/>
                  <a:pt x="22" y="79"/>
                  <a:pt x="22" y="79"/>
                </a:cubicBezTo>
                <a:cubicBezTo>
                  <a:pt x="22" y="88"/>
                  <a:pt x="22" y="88"/>
                  <a:pt x="22" y="88"/>
                </a:cubicBezTo>
                <a:close/>
                <a:moveTo>
                  <a:pt x="11" y="88"/>
                </a:moveTo>
                <a:cubicBezTo>
                  <a:pt x="17" y="88"/>
                  <a:pt x="17" y="88"/>
                  <a:pt x="17" y="88"/>
                </a:cubicBezTo>
                <a:cubicBezTo>
                  <a:pt x="17" y="71"/>
                  <a:pt x="17" y="71"/>
                  <a:pt x="17" y="71"/>
                </a:cubicBezTo>
                <a:cubicBezTo>
                  <a:pt x="17" y="71"/>
                  <a:pt x="17" y="71"/>
                  <a:pt x="17" y="71"/>
                </a:cubicBezTo>
                <a:cubicBezTo>
                  <a:pt x="11" y="73"/>
                  <a:pt x="11" y="73"/>
                  <a:pt x="11" y="73"/>
                </a:cubicBezTo>
                <a:cubicBezTo>
                  <a:pt x="11" y="88"/>
                  <a:pt x="11" y="88"/>
                  <a:pt x="11" y="88"/>
                </a:cubicBezTo>
                <a:close/>
                <a:moveTo>
                  <a:pt x="34" y="88"/>
                </a:moveTo>
                <a:cubicBezTo>
                  <a:pt x="36" y="88"/>
                  <a:pt x="38" y="88"/>
                  <a:pt x="40" y="88"/>
                </a:cubicBezTo>
                <a:cubicBezTo>
                  <a:pt x="40" y="79"/>
                  <a:pt x="40" y="79"/>
                  <a:pt x="40" y="79"/>
                </a:cubicBezTo>
                <a:cubicBezTo>
                  <a:pt x="40" y="80"/>
                  <a:pt x="40" y="80"/>
                  <a:pt x="40" y="80"/>
                </a:cubicBezTo>
                <a:cubicBezTo>
                  <a:pt x="34" y="80"/>
                  <a:pt x="34" y="80"/>
                  <a:pt x="34" y="80"/>
                </a:cubicBezTo>
                <a:cubicBezTo>
                  <a:pt x="34" y="88"/>
                  <a:pt x="34" y="88"/>
                  <a:pt x="34" y="88"/>
                </a:cubicBezTo>
                <a:close/>
                <a:moveTo>
                  <a:pt x="45" y="88"/>
                </a:moveTo>
                <a:cubicBezTo>
                  <a:pt x="47" y="88"/>
                  <a:pt x="50" y="88"/>
                  <a:pt x="52" y="88"/>
                </a:cubicBezTo>
                <a:cubicBezTo>
                  <a:pt x="52" y="63"/>
                  <a:pt x="52" y="63"/>
                  <a:pt x="52" y="63"/>
                </a:cubicBezTo>
                <a:cubicBezTo>
                  <a:pt x="49" y="60"/>
                  <a:pt x="49" y="60"/>
                  <a:pt x="49" y="60"/>
                </a:cubicBezTo>
                <a:cubicBezTo>
                  <a:pt x="45" y="69"/>
                  <a:pt x="45" y="69"/>
                  <a:pt x="45" y="69"/>
                </a:cubicBezTo>
                <a:cubicBezTo>
                  <a:pt x="45" y="88"/>
                  <a:pt x="45" y="88"/>
                  <a:pt x="45" y="88"/>
                </a:cubicBezTo>
                <a:close/>
                <a:moveTo>
                  <a:pt x="57" y="88"/>
                </a:moveTo>
                <a:cubicBezTo>
                  <a:pt x="59" y="88"/>
                  <a:pt x="61" y="88"/>
                  <a:pt x="63" y="88"/>
                </a:cubicBezTo>
                <a:cubicBezTo>
                  <a:pt x="63" y="73"/>
                  <a:pt x="63" y="73"/>
                  <a:pt x="63" y="73"/>
                </a:cubicBezTo>
                <a:cubicBezTo>
                  <a:pt x="57" y="67"/>
                  <a:pt x="57" y="67"/>
                  <a:pt x="57" y="67"/>
                </a:cubicBezTo>
                <a:cubicBezTo>
                  <a:pt x="57" y="88"/>
                  <a:pt x="57" y="88"/>
                  <a:pt x="57" y="88"/>
                </a:cubicBezTo>
                <a:close/>
                <a:moveTo>
                  <a:pt x="68" y="88"/>
                </a:moveTo>
                <a:cubicBezTo>
                  <a:pt x="70" y="88"/>
                  <a:pt x="73" y="88"/>
                  <a:pt x="75" y="88"/>
                </a:cubicBezTo>
                <a:cubicBezTo>
                  <a:pt x="75" y="72"/>
                  <a:pt x="75" y="72"/>
                  <a:pt x="75" y="72"/>
                </a:cubicBezTo>
                <a:cubicBezTo>
                  <a:pt x="68" y="75"/>
                  <a:pt x="68" y="75"/>
                  <a:pt x="68" y="75"/>
                </a:cubicBezTo>
                <a:lnTo>
                  <a:pt x="68" y="88"/>
                </a:lnTo>
                <a:close/>
              </a:path>
            </a:pathLst>
          </a:custGeom>
          <a:solidFill>
            <a:schemeClr val="accent1"/>
          </a:solidFill>
          <a:ln>
            <a:noFill/>
          </a:ln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>
            <a:defPPr>
              <a:defRPr lang="en-US"/>
            </a:defPPr>
            <a:lvl1pPr marL="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1pPr>
            <a:lvl2pPr marL="4572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2pPr>
            <a:lvl3pPr marL="9144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3pPr>
            <a:lvl4pPr marL="13716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4pPr>
            <a:lvl5pPr marL="18288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5pPr>
            <a:lvl6pPr marL="22860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27432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32004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36576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endParaRPr lang="zh-CN" altLang="en-US">
              <a:solidFill>
                <a:prstClr val="black"/>
              </a:solidFill>
            </a:endParaRPr>
          </a:p>
        </p:txBody>
      </p:sp>
      <p:sp>
        <p:nvSpPr>
          <p:cNvPr id="32" name="Freeform 31"/>
          <p:cNvSpPr>
            <a:spLocks noEditPoints="1"/>
          </p:cNvSpPr>
          <p:nvPr/>
        </p:nvSpPr>
        <p:spPr bwMode="auto">
          <a:xfrm>
            <a:off x="8519734" y="1527240"/>
            <a:ext cx="334809" cy="528770"/>
          </a:xfrm>
          <a:custGeom>
            <a:avLst/>
            <a:gdLst>
              <a:gd name="T0" fmla="*/ 57 w 67"/>
              <a:gd name="T1" fmla="*/ 10 h 106"/>
              <a:gd name="T2" fmla="*/ 62 w 67"/>
              <a:gd name="T3" fmla="*/ 51 h 106"/>
              <a:gd name="T4" fmla="*/ 51 w 67"/>
              <a:gd name="T5" fmla="*/ 66 h 106"/>
              <a:gd name="T6" fmla="*/ 55 w 67"/>
              <a:gd name="T7" fmla="*/ 65 h 106"/>
              <a:gd name="T8" fmla="*/ 57 w 67"/>
              <a:gd name="T9" fmla="*/ 73 h 106"/>
              <a:gd name="T10" fmla="*/ 56 w 67"/>
              <a:gd name="T11" fmla="*/ 80 h 106"/>
              <a:gd name="T12" fmla="*/ 57 w 67"/>
              <a:gd name="T13" fmla="*/ 86 h 106"/>
              <a:gd name="T14" fmla="*/ 55 w 67"/>
              <a:gd name="T15" fmla="*/ 93 h 106"/>
              <a:gd name="T16" fmla="*/ 15 w 67"/>
              <a:gd name="T17" fmla="*/ 97 h 106"/>
              <a:gd name="T18" fmla="*/ 12 w 67"/>
              <a:gd name="T19" fmla="*/ 95 h 106"/>
              <a:gd name="T20" fmla="*/ 12 w 67"/>
              <a:gd name="T21" fmla="*/ 83 h 106"/>
              <a:gd name="T22" fmla="*/ 12 w 67"/>
              <a:gd name="T23" fmla="*/ 82 h 106"/>
              <a:gd name="T24" fmla="*/ 12 w 67"/>
              <a:gd name="T25" fmla="*/ 71 h 106"/>
              <a:gd name="T26" fmla="*/ 15 w 67"/>
              <a:gd name="T27" fmla="*/ 69 h 106"/>
              <a:gd name="T28" fmla="*/ 16 w 67"/>
              <a:gd name="T29" fmla="*/ 63 h 106"/>
              <a:gd name="T30" fmla="*/ 0 w 67"/>
              <a:gd name="T31" fmla="*/ 34 h 106"/>
              <a:gd name="T32" fmla="*/ 33 w 67"/>
              <a:gd name="T33" fmla="*/ 0 h 106"/>
              <a:gd name="T34" fmla="*/ 28 w 67"/>
              <a:gd name="T35" fmla="*/ 41 h 106"/>
              <a:gd name="T36" fmla="*/ 30 w 67"/>
              <a:gd name="T37" fmla="*/ 39 h 106"/>
              <a:gd name="T38" fmla="*/ 33 w 67"/>
              <a:gd name="T39" fmla="*/ 41 h 106"/>
              <a:gd name="T40" fmla="*/ 36 w 67"/>
              <a:gd name="T41" fmla="*/ 39 h 106"/>
              <a:gd name="T42" fmla="*/ 39 w 67"/>
              <a:gd name="T43" fmla="*/ 41 h 106"/>
              <a:gd name="T44" fmla="*/ 43 w 67"/>
              <a:gd name="T45" fmla="*/ 38 h 106"/>
              <a:gd name="T46" fmla="*/ 39 w 67"/>
              <a:gd name="T47" fmla="*/ 52 h 106"/>
              <a:gd name="T48" fmla="*/ 44 w 67"/>
              <a:gd name="T49" fmla="*/ 66 h 106"/>
              <a:gd name="T50" fmla="*/ 44 w 67"/>
              <a:gd name="T51" fmla="*/ 58 h 106"/>
              <a:gd name="T52" fmla="*/ 56 w 67"/>
              <a:gd name="T53" fmla="*/ 47 h 106"/>
              <a:gd name="T54" fmla="*/ 52 w 67"/>
              <a:gd name="T55" fmla="*/ 15 h 106"/>
              <a:gd name="T56" fmla="*/ 15 w 67"/>
              <a:gd name="T57" fmla="*/ 15 h 106"/>
              <a:gd name="T58" fmla="*/ 11 w 67"/>
              <a:gd name="T59" fmla="*/ 48 h 106"/>
              <a:gd name="T60" fmla="*/ 23 w 67"/>
              <a:gd name="T61" fmla="*/ 59 h 106"/>
              <a:gd name="T62" fmla="*/ 23 w 67"/>
              <a:gd name="T63" fmla="*/ 67 h 106"/>
              <a:gd name="T64" fmla="*/ 29 w 67"/>
              <a:gd name="T65" fmla="*/ 52 h 106"/>
              <a:gd name="T66" fmla="*/ 25 w 67"/>
              <a:gd name="T67" fmla="*/ 38 h 106"/>
              <a:gd name="T68" fmla="*/ 40 w 67"/>
              <a:gd name="T69" fmla="*/ 43 h 106"/>
              <a:gd name="T70" fmla="*/ 36 w 67"/>
              <a:gd name="T71" fmla="*/ 42 h 106"/>
              <a:gd name="T72" fmla="*/ 30 w 67"/>
              <a:gd name="T73" fmla="*/ 42 h 106"/>
              <a:gd name="T74" fmla="*/ 27 w 67"/>
              <a:gd name="T75" fmla="*/ 42 h 106"/>
              <a:gd name="T76" fmla="*/ 32 w 67"/>
              <a:gd name="T77" fmla="*/ 51 h 106"/>
              <a:gd name="T78" fmla="*/ 32 w 67"/>
              <a:gd name="T79" fmla="*/ 67 h 106"/>
              <a:gd name="T80" fmla="*/ 35 w 67"/>
              <a:gd name="T81" fmla="*/ 51 h 106"/>
              <a:gd name="T82" fmla="*/ 35 w 67"/>
              <a:gd name="T83" fmla="*/ 50 h 106"/>
              <a:gd name="T84" fmla="*/ 43 w 67"/>
              <a:gd name="T85" fmla="*/ 96 h 106"/>
              <a:gd name="T86" fmla="*/ 34 w 67"/>
              <a:gd name="T87" fmla="*/ 106 h 106"/>
              <a:gd name="T88" fmla="*/ 43 w 67"/>
              <a:gd name="T89" fmla="*/ 96 h 106"/>
              <a:gd name="T90" fmla="*/ 17 w 67"/>
              <a:gd name="T91" fmla="*/ 88 h 106"/>
              <a:gd name="T92" fmla="*/ 17 w 67"/>
              <a:gd name="T93" fmla="*/ 90 h 106"/>
              <a:gd name="T94" fmla="*/ 50 w 67"/>
              <a:gd name="T95" fmla="*/ 86 h 106"/>
              <a:gd name="T96" fmla="*/ 50 w 67"/>
              <a:gd name="T97" fmla="*/ 73 h 106"/>
              <a:gd name="T98" fmla="*/ 17 w 67"/>
              <a:gd name="T99" fmla="*/ 77 h 106"/>
              <a:gd name="T100" fmla="*/ 50 w 67"/>
              <a:gd name="T101" fmla="*/ 74 h 106"/>
              <a:gd name="T102" fmla="*/ 50 w 67"/>
              <a:gd name="T103" fmla="*/ 73 h 106"/>
            </a:gdLst>
            <a:ahLst/>
            <a:cxnLst>
              <a:cxn ang="0">
                <a:pos x="T0" y="T1"/>
              </a:cxn>
              <a:cxn ang="0">
                <a:pos x="T2" y="T3"/>
              </a:cxn>
              <a:cxn ang="0">
                <a:pos x="T4" y="T5"/>
              </a:cxn>
              <a:cxn ang="0">
                <a:pos x="T6" y="T7"/>
              </a:cxn>
              <a:cxn ang="0">
                <a:pos x="T8" y="T9"/>
              </a:cxn>
              <a:cxn ang="0">
                <a:pos x="T10" y="T11"/>
              </a:cxn>
              <a:cxn ang="0">
                <a:pos x="T12" y="T13"/>
              </a:cxn>
              <a:cxn ang="0">
                <a:pos x="T14" y="T15"/>
              </a:cxn>
              <a:cxn ang="0">
                <a:pos x="T16" y="T17"/>
              </a:cxn>
              <a:cxn ang="0">
                <a:pos x="T18" y="T19"/>
              </a:cxn>
              <a:cxn ang="0">
                <a:pos x="T20" y="T21"/>
              </a:cxn>
              <a:cxn ang="0">
                <a:pos x="T22" y="T23"/>
              </a:cxn>
              <a:cxn ang="0">
                <a:pos x="T24" y="T25"/>
              </a:cxn>
              <a:cxn ang="0">
                <a:pos x="T26" y="T27"/>
              </a:cxn>
              <a:cxn ang="0">
                <a:pos x="T28" y="T29"/>
              </a:cxn>
              <a:cxn ang="0">
                <a:pos x="T30" y="T31"/>
              </a:cxn>
              <a:cxn ang="0">
                <a:pos x="T32" y="T33"/>
              </a:cxn>
              <a:cxn ang="0">
                <a:pos x="T34" y="T35"/>
              </a:cxn>
              <a:cxn ang="0">
                <a:pos x="T36" y="T37"/>
              </a:cxn>
              <a:cxn ang="0">
                <a:pos x="T38" y="T39"/>
              </a:cxn>
              <a:cxn ang="0">
                <a:pos x="T40" y="T41"/>
              </a:cxn>
              <a:cxn ang="0">
                <a:pos x="T42" y="T43"/>
              </a:cxn>
              <a:cxn ang="0">
                <a:pos x="T44" y="T45"/>
              </a:cxn>
              <a:cxn ang="0">
                <a:pos x="T46" y="T47"/>
              </a:cxn>
              <a:cxn ang="0">
                <a:pos x="T48" y="T49"/>
              </a:cxn>
              <a:cxn ang="0">
                <a:pos x="T50" y="T51"/>
              </a:cxn>
              <a:cxn ang="0">
                <a:pos x="T52" y="T53"/>
              </a:cxn>
              <a:cxn ang="0">
                <a:pos x="T54" y="T55"/>
              </a:cxn>
              <a:cxn ang="0">
                <a:pos x="T56" y="T57"/>
              </a:cxn>
              <a:cxn ang="0">
                <a:pos x="T58" y="T59"/>
              </a:cxn>
              <a:cxn ang="0">
                <a:pos x="T60" y="T61"/>
              </a:cxn>
              <a:cxn ang="0">
                <a:pos x="T62" y="T63"/>
              </a:cxn>
              <a:cxn ang="0">
                <a:pos x="T64" y="T65"/>
              </a:cxn>
              <a:cxn ang="0">
                <a:pos x="T66" y="T67"/>
              </a:cxn>
              <a:cxn ang="0">
                <a:pos x="T68" y="T69"/>
              </a:cxn>
              <a:cxn ang="0">
                <a:pos x="T70" y="T71"/>
              </a:cxn>
              <a:cxn ang="0">
                <a:pos x="T72" y="T73"/>
              </a:cxn>
              <a:cxn ang="0">
                <a:pos x="T74" y="T75"/>
              </a:cxn>
              <a:cxn ang="0">
                <a:pos x="T76" y="T77"/>
              </a:cxn>
              <a:cxn ang="0">
                <a:pos x="T78" y="T79"/>
              </a:cxn>
              <a:cxn ang="0">
                <a:pos x="T80" y="T81"/>
              </a:cxn>
              <a:cxn ang="0">
                <a:pos x="T82" y="T83"/>
              </a:cxn>
              <a:cxn ang="0">
                <a:pos x="T84" y="T85"/>
              </a:cxn>
              <a:cxn ang="0">
                <a:pos x="T86" y="T87"/>
              </a:cxn>
              <a:cxn ang="0">
                <a:pos x="T88" y="T89"/>
              </a:cxn>
              <a:cxn ang="0">
                <a:pos x="T90" y="T91"/>
              </a:cxn>
              <a:cxn ang="0">
                <a:pos x="T92" y="T93"/>
              </a:cxn>
              <a:cxn ang="0">
                <a:pos x="T94" y="T95"/>
              </a:cxn>
              <a:cxn ang="0">
                <a:pos x="T96" y="T97"/>
              </a:cxn>
              <a:cxn ang="0">
                <a:pos x="T98" y="T99"/>
              </a:cxn>
              <a:cxn ang="0">
                <a:pos x="T100" y="T101"/>
              </a:cxn>
              <a:cxn ang="0">
                <a:pos x="T102" y="T103"/>
              </a:cxn>
            </a:cxnLst>
            <a:rect l="0" t="0" r="r" b="b"/>
            <a:pathLst>
              <a:path w="67" h="106">
                <a:moveTo>
                  <a:pt x="33" y="0"/>
                </a:moveTo>
                <a:cubicBezTo>
                  <a:pt x="43" y="0"/>
                  <a:pt x="51" y="4"/>
                  <a:pt x="57" y="10"/>
                </a:cubicBezTo>
                <a:cubicBezTo>
                  <a:pt x="63" y="16"/>
                  <a:pt x="67" y="25"/>
                  <a:pt x="67" y="34"/>
                </a:cubicBezTo>
                <a:cubicBezTo>
                  <a:pt x="67" y="40"/>
                  <a:pt x="65" y="46"/>
                  <a:pt x="62" y="51"/>
                </a:cubicBezTo>
                <a:cubicBezTo>
                  <a:pt x="59" y="56"/>
                  <a:pt x="56" y="59"/>
                  <a:pt x="51" y="62"/>
                </a:cubicBezTo>
                <a:cubicBezTo>
                  <a:pt x="51" y="66"/>
                  <a:pt x="51" y="66"/>
                  <a:pt x="51" y="66"/>
                </a:cubicBezTo>
                <a:cubicBezTo>
                  <a:pt x="53" y="66"/>
                  <a:pt x="53" y="66"/>
                  <a:pt x="53" y="66"/>
                </a:cubicBezTo>
                <a:cubicBezTo>
                  <a:pt x="55" y="65"/>
                  <a:pt x="55" y="65"/>
                  <a:pt x="55" y="65"/>
                </a:cubicBezTo>
                <a:cubicBezTo>
                  <a:pt x="56" y="68"/>
                  <a:pt x="56" y="68"/>
                  <a:pt x="56" y="68"/>
                </a:cubicBezTo>
                <a:cubicBezTo>
                  <a:pt x="57" y="70"/>
                  <a:pt x="57" y="72"/>
                  <a:pt x="57" y="73"/>
                </a:cubicBezTo>
                <a:cubicBezTo>
                  <a:pt x="57" y="75"/>
                  <a:pt x="57" y="77"/>
                  <a:pt x="56" y="79"/>
                </a:cubicBezTo>
                <a:cubicBezTo>
                  <a:pt x="56" y="80"/>
                  <a:pt x="56" y="80"/>
                  <a:pt x="56" y="80"/>
                </a:cubicBezTo>
                <a:cubicBezTo>
                  <a:pt x="56" y="80"/>
                  <a:pt x="56" y="80"/>
                  <a:pt x="56" y="80"/>
                </a:cubicBezTo>
                <a:cubicBezTo>
                  <a:pt x="57" y="82"/>
                  <a:pt x="57" y="84"/>
                  <a:pt x="57" y="86"/>
                </a:cubicBezTo>
                <a:cubicBezTo>
                  <a:pt x="57" y="88"/>
                  <a:pt x="57" y="90"/>
                  <a:pt x="56" y="92"/>
                </a:cubicBezTo>
                <a:cubicBezTo>
                  <a:pt x="55" y="93"/>
                  <a:pt x="55" y="93"/>
                  <a:pt x="55" y="93"/>
                </a:cubicBezTo>
                <a:cubicBezTo>
                  <a:pt x="53" y="94"/>
                  <a:pt x="53" y="94"/>
                  <a:pt x="53" y="94"/>
                </a:cubicBezTo>
                <a:cubicBezTo>
                  <a:pt x="15" y="97"/>
                  <a:pt x="15" y="97"/>
                  <a:pt x="15" y="97"/>
                </a:cubicBezTo>
                <a:cubicBezTo>
                  <a:pt x="13" y="97"/>
                  <a:pt x="13" y="97"/>
                  <a:pt x="13" y="97"/>
                </a:cubicBezTo>
                <a:cubicBezTo>
                  <a:pt x="12" y="95"/>
                  <a:pt x="12" y="95"/>
                  <a:pt x="12" y="95"/>
                </a:cubicBezTo>
                <a:cubicBezTo>
                  <a:pt x="11" y="93"/>
                  <a:pt x="11" y="91"/>
                  <a:pt x="10" y="90"/>
                </a:cubicBezTo>
                <a:cubicBezTo>
                  <a:pt x="10" y="88"/>
                  <a:pt x="11" y="86"/>
                  <a:pt x="12" y="83"/>
                </a:cubicBezTo>
                <a:cubicBezTo>
                  <a:pt x="12" y="83"/>
                  <a:pt x="12" y="83"/>
                  <a:pt x="12" y="83"/>
                </a:cubicBezTo>
                <a:cubicBezTo>
                  <a:pt x="12" y="82"/>
                  <a:pt x="12" y="82"/>
                  <a:pt x="12" y="82"/>
                </a:cubicBezTo>
                <a:cubicBezTo>
                  <a:pt x="11" y="81"/>
                  <a:pt x="11" y="79"/>
                  <a:pt x="10" y="77"/>
                </a:cubicBezTo>
                <a:cubicBezTo>
                  <a:pt x="10" y="75"/>
                  <a:pt x="11" y="73"/>
                  <a:pt x="12" y="71"/>
                </a:cubicBezTo>
                <a:cubicBezTo>
                  <a:pt x="13" y="69"/>
                  <a:pt x="13" y="69"/>
                  <a:pt x="13" y="69"/>
                </a:cubicBezTo>
                <a:cubicBezTo>
                  <a:pt x="15" y="69"/>
                  <a:pt x="15" y="69"/>
                  <a:pt x="15" y="69"/>
                </a:cubicBezTo>
                <a:cubicBezTo>
                  <a:pt x="16" y="69"/>
                  <a:pt x="16" y="69"/>
                  <a:pt x="16" y="69"/>
                </a:cubicBezTo>
                <a:cubicBezTo>
                  <a:pt x="16" y="63"/>
                  <a:pt x="16" y="63"/>
                  <a:pt x="16" y="63"/>
                </a:cubicBezTo>
                <a:cubicBezTo>
                  <a:pt x="11" y="60"/>
                  <a:pt x="7" y="56"/>
                  <a:pt x="5" y="51"/>
                </a:cubicBezTo>
                <a:cubicBezTo>
                  <a:pt x="2" y="46"/>
                  <a:pt x="0" y="40"/>
                  <a:pt x="0" y="34"/>
                </a:cubicBezTo>
                <a:cubicBezTo>
                  <a:pt x="0" y="25"/>
                  <a:pt x="4" y="16"/>
                  <a:pt x="10" y="10"/>
                </a:cubicBezTo>
                <a:cubicBezTo>
                  <a:pt x="16" y="4"/>
                  <a:pt x="24" y="0"/>
                  <a:pt x="33" y="0"/>
                </a:cubicBezTo>
                <a:close/>
                <a:moveTo>
                  <a:pt x="26" y="40"/>
                </a:moveTo>
                <a:cubicBezTo>
                  <a:pt x="27" y="41"/>
                  <a:pt x="27" y="41"/>
                  <a:pt x="28" y="41"/>
                </a:cubicBezTo>
                <a:cubicBezTo>
                  <a:pt x="28" y="41"/>
                  <a:pt x="29" y="41"/>
                  <a:pt x="30" y="40"/>
                </a:cubicBezTo>
                <a:cubicBezTo>
                  <a:pt x="30" y="39"/>
                  <a:pt x="30" y="39"/>
                  <a:pt x="30" y="39"/>
                </a:cubicBezTo>
                <a:cubicBezTo>
                  <a:pt x="31" y="40"/>
                  <a:pt x="31" y="40"/>
                  <a:pt x="31" y="40"/>
                </a:cubicBezTo>
                <a:cubicBezTo>
                  <a:pt x="32" y="41"/>
                  <a:pt x="32" y="41"/>
                  <a:pt x="33" y="41"/>
                </a:cubicBezTo>
                <a:cubicBezTo>
                  <a:pt x="34" y="41"/>
                  <a:pt x="35" y="41"/>
                  <a:pt x="35" y="40"/>
                </a:cubicBezTo>
                <a:cubicBezTo>
                  <a:pt x="36" y="39"/>
                  <a:pt x="36" y="39"/>
                  <a:pt x="36" y="39"/>
                </a:cubicBezTo>
                <a:cubicBezTo>
                  <a:pt x="36" y="40"/>
                  <a:pt x="36" y="40"/>
                  <a:pt x="36" y="40"/>
                </a:cubicBezTo>
                <a:cubicBezTo>
                  <a:pt x="37" y="41"/>
                  <a:pt x="38" y="41"/>
                  <a:pt x="39" y="41"/>
                </a:cubicBezTo>
                <a:cubicBezTo>
                  <a:pt x="40" y="41"/>
                  <a:pt x="41" y="41"/>
                  <a:pt x="42" y="40"/>
                </a:cubicBezTo>
                <a:cubicBezTo>
                  <a:pt x="43" y="38"/>
                  <a:pt x="43" y="38"/>
                  <a:pt x="43" y="38"/>
                </a:cubicBezTo>
                <a:cubicBezTo>
                  <a:pt x="46" y="40"/>
                  <a:pt x="46" y="40"/>
                  <a:pt x="46" y="40"/>
                </a:cubicBezTo>
                <a:cubicBezTo>
                  <a:pt x="39" y="52"/>
                  <a:pt x="39" y="52"/>
                  <a:pt x="39" y="52"/>
                </a:cubicBezTo>
                <a:cubicBezTo>
                  <a:pt x="39" y="67"/>
                  <a:pt x="39" y="67"/>
                  <a:pt x="39" y="67"/>
                </a:cubicBezTo>
                <a:cubicBezTo>
                  <a:pt x="44" y="66"/>
                  <a:pt x="44" y="66"/>
                  <a:pt x="44" y="66"/>
                </a:cubicBezTo>
                <a:cubicBezTo>
                  <a:pt x="44" y="60"/>
                  <a:pt x="44" y="60"/>
                  <a:pt x="44" y="60"/>
                </a:cubicBezTo>
                <a:cubicBezTo>
                  <a:pt x="44" y="58"/>
                  <a:pt x="44" y="58"/>
                  <a:pt x="44" y="58"/>
                </a:cubicBezTo>
                <a:cubicBezTo>
                  <a:pt x="46" y="57"/>
                  <a:pt x="46" y="57"/>
                  <a:pt x="46" y="57"/>
                </a:cubicBezTo>
                <a:cubicBezTo>
                  <a:pt x="50" y="55"/>
                  <a:pt x="54" y="52"/>
                  <a:pt x="56" y="47"/>
                </a:cubicBezTo>
                <a:cubicBezTo>
                  <a:pt x="59" y="44"/>
                  <a:pt x="60" y="39"/>
                  <a:pt x="60" y="34"/>
                </a:cubicBezTo>
                <a:cubicBezTo>
                  <a:pt x="60" y="27"/>
                  <a:pt x="57" y="20"/>
                  <a:pt x="52" y="15"/>
                </a:cubicBezTo>
                <a:cubicBezTo>
                  <a:pt x="47" y="10"/>
                  <a:pt x="41" y="7"/>
                  <a:pt x="33" y="7"/>
                </a:cubicBezTo>
                <a:cubicBezTo>
                  <a:pt x="26" y="7"/>
                  <a:pt x="19" y="10"/>
                  <a:pt x="15" y="15"/>
                </a:cubicBezTo>
                <a:cubicBezTo>
                  <a:pt x="10" y="20"/>
                  <a:pt x="7" y="27"/>
                  <a:pt x="7" y="34"/>
                </a:cubicBezTo>
                <a:cubicBezTo>
                  <a:pt x="7" y="39"/>
                  <a:pt x="8" y="44"/>
                  <a:pt x="11" y="48"/>
                </a:cubicBezTo>
                <a:cubicBezTo>
                  <a:pt x="13" y="52"/>
                  <a:pt x="17" y="55"/>
                  <a:pt x="21" y="58"/>
                </a:cubicBezTo>
                <a:cubicBezTo>
                  <a:pt x="23" y="59"/>
                  <a:pt x="23" y="59"/>
                  <a:pt x="23" y="59"/>
                </a:cubicBezTo>
                <a:cubicBezTo>
                  <a:pt x="23" y="61"/>
                  <a:pt x="23" y="61"/>
                  <a:pt x="23" y="61"/>
                </a:cubicBezTo>
                <a:cubicBezTo>
                  <a:pt x="23" y="67"/>
                  <a:pt x="23" y="67"/>
                  <a:pt x="23" y="67"/>
                </a:cubicBezTo>
                <a:cubicBezTo>
                  <a:pt x="29" y="67"/>
                  <a:pt x="29" y="67"/>
                  <a:pt x="29" y="67"/>
                </a:cubicBezTo>
                <a:cubicBezTo>
                  <a:pt x="29" y="52"/>
                  <a:pt x="29" y="52"/>
                  <a:pt x="29" y="52"/>
                </a:cubicBezTo>
                <a:cubicBezTo>
                  <a:pt x="22" y="40"/>
                  <a:pt x="22" y="40"/>
                  <a:pt x="22" y="40"/>
                </a:cubicBezTo>
                <a:cubicBezTo>
                  <a:pt x="25" y="38"/>
                  <a:pt x="25" y="38"/>
                  <a:pt x="25" y="38"/>
                </a:cubicBezTo>
                <a:cubicBezTo>
                  <a:pt x="26" y="40"/>
                  <a:pt x="26" y="40"/>
                  <a:pt x="26" y="40"/>
                </a:cubicBezTo>
                <a:close/>
                <a:moveTo>
                  <a:pt x="40" y="43"/>
                </a:moveTo>
                <a:cubicBezTo>
                  <a:pt x="40" y="43"/>
                  <a:pt x="40" y="43"/>
                  <a:pt x="39" y="43"/>
                </a:cubicBezTo>
                <a:cubicBezTo>
                  <a:pt x="38" y="43"/>
                  <a:pt x="37" y="43"/>
                  <a:pt x="36" y="42"/>
                </a:cubicBezTo>
                <a:cubicBezTo>
                  <a:pt x="35" y="42"/>
                  <a:pt x="34" y="43"/>
                  <a:pt x="33" y="43"/>
                </a:cubicBezTo>
                <a:cubicBezTo>
                  <a:pt x="32" y="43"/>
                  <a:pt x="31" y="42"/>
                  <a:pt x="30" y="42"/>
                </a:cubicBezTo>
                <a:cubicBezTo>
                  <a:pt x="29" y="42"/>
                  <a:pt x="28" y="43"/>
                  <a:pt x="28" y="43"/>
                </a:cubicBezTo>
                <a:cubicBezTo>
                  <a:pt x="27" y="43"/>
                  <a:pt x="27" y="43"/>
                  <a:pt x="27" y="42"/>
                </a:cubicBezTo>
                <a:cubicBezTo>
                  <a:pt x="32" y="50"/>
                  <a:pt x="32" y="50"/>
                  <a:pt x="32" y="50"/>
                </a:cubicBezTo>
                <a:cubicBezTo>
                  <a:pt x="32" y="51"/>
                  <a:pt x="32" y="51"/>
                  <a:pt x="32" y="51"/>
                </a:cubicBezTo>
                <a:cubicBezTo>
                  <a:pt x="32" y="51"/>
                  <a:pt x="32" y="51"/>
                  <a:pt x="32" y="51"/>
                </a:cubicBezTo>
                <a:cubicBezTo>
                  <a:pt x="32" y="67"/>
                  <a:pt x="32" y="67"/>
                  <a:pt x="32" y="67"/>
                </a:cubicBezTo>
                <a:cubicBezTo>
                  <a:pt x="35" y="67"/>
                  <a:pt x="35" y="67"/>
                  <a:pt x="35" y="67"/>
                </a:cubicBezTo>
                <a:cubicBezTo>
                  <a:pt x="35" y="51"/>
                  <a:pt x="35" y="51"/>
                  <a:pt x="35" y="51"/>
                </a:cubicBezTo>
                <a:cubicBezTo>
                  <a:pt x="35" y="51"/>
                  <a:pt x="35" y="51"/>
                  <a:pt x="35" y="51"/>
                </a:cubicBezTo>
                <a:cubicBezTo>
                  <a:pt x="35" y="50"/>
                  <a:pt x="35" y="50"/>
                  <a:pt x="35" y="50"/>
                </a:cubicBezTo>
                <a:cubicBezTo>
                  <a:pt x="40" y="43"/>
                  <a:pt x="40" y="43"/>
                  <a:pt x="40" y="43"/>
                </a:cubicBezTo>
                <a:close/>
                <a:moveTo>
                  <a:pt x="43" y="96"/>
                </a:moveTo>
                <a:cubicBezTo>
                  <a:pt x="24" y="98"/>
                  <a:pt x="24" y="98"/>
                  <a:pt x="24" y="98"/>
                </a:cubicBezTo>
                <a:cubicBezTo>
                  <a:pt x="25" y="103"/>
                  <a:pt x="29" y="106"/>
                  <a:pt x="34" y="106"/>
                </a:cubicBezTo>
                <a:cubicBezTo>
                  <a:pt x="39" y="106"/>
                  <a:pt x="43" y="102"/>
                  <a:pt x="43" y="97"/>
                </a:cubicBezTo>
                <a:cubicBezTo>
                  <a:pt x="43" y="97"/>
                  <a:pt x="43" y="97"/>
                  <a:pt x="43" y="96"/>
                </a:cubicBezTo>
                <a:close/>
                <a:moveTo>
                  <a:pt x="50" y="85"/>
                </a:moveTo>
                <a:cubicBezTo>
                  <a:pt x="17" y="88"/>
                  <a:pt x="17" y="88"/>
                  <a:pt x="17" y="88"/>
                </a:cubicBezTo>
                <a:cubicBezTo>
                  <a:pt x="17" y="89"/>
                  <a:pt x="17" y="89"/>
                  <a:pt x="17" y="89"/>
                </a:cubicBezTo>
                <a:cubicBezTo>
                  <a:pt x="17" y="89"/>
                  <a:pt x="17" y="90"/>
                  <a:pt x="17" y="90"/>
                </a:cubicBezTo>
                <a:cubicBezTo>
                  <a:pt x="50" y="87"/>
                  <a:pt x="50" y="87"/>
                  <a:pt x="50" y="87"/>
                </a:cubicBezTo>
                <a:cubicBezTo>
                  <a:pt x="50" y="87"/>
                  <a:pt x="50" y="86"/>
                  <a:pt x="50" y="86"/>
                </a:cubicBezTo>
                <a:cubicBezTo>
                  <a:pt x="50" y="86"/>
                  <a:pt x="50" y="86"/>
                  <a:pt x="50" y="85"/>
                </a:cubicBezTo>
                <a:close/>
                <a:moveTo>
                  <a:pt x="50" y="73"/>
                </a:moveTo>
                <a:cubicBezTo>
                  <a:pt x="17" y="76"/>
                  <a:pt x="17" y="76"/>
                  <a:pt x="17" y="76"/>
                </a:cubicBezTo>
                <a:cubicBezTo>
                  <a:pt x="17" y="76"/>
                  <a:pt x="17" y="76"/>
                  <a:pt x="17" y="77"/>
                </a:cubicBezTo>
                <a:cubicBezTo>
                  <a:pt x="17" y="77"/>
                  <a:pt x="17" y="77"/>
                  <a:pt x="17" y="77"/>
                </a:cubicBezTo>
                <a:cubicBezTo>
                  <a:pt x="50" y="74"/>
                  <a:pt x="50" y="74"/>
                  <a:pt x="50" y="74"/>
                </a:cubicBezTo>
                <a:cubicBezTo>
                  <a:pt x="50" y="74"/>
                  <a:pt x="50" y="74"/>
                  <a:pt x="50" y="73"/>
                </a:cubicBezTo>
                <a:cubicBezTo>
                  <a:pt x="50" y="73"/>
                  <a:pt x="50" y="73"/>
                  <a:pt x="50" y="73"/>
                </a:cubicBezTo>
                <a:close/>
              </a:path>
            </a:pathLst>
          </a:custGeom>
          <a:solidFill>
            <a:schemeClr val="accent2"/>
          </a:solidFill>
          <a:ln>
            <a:noFill/>
          </a:ln>
          <a:extLst/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>
            <a:defPPr>
              <a:defRPr lang="en-US"/>
            </a:defPPr>
            <a:lvl1pPr marL="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1pPr>
            <a:lvl2pPr marL="4572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2pPr>
            <a:lvl3pPr marL="9144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3pPr>
            <a:lvl4pPr marL="13716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4pPr>
            <a:lvl5pPr marL="18288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5pPr>
            <a:lvl6pPr marL="22860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27432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32004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36576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endParaRPr lang="zh-CN" altLang="en-US">
              <a:solidFill>
                <a:prstClr val="black"/>
              </a:solidFill>
            </a:endParaRPr>
          </a:p>
        </p:txBody>
      </p:sp>
      <p:sp>
        <p:nvSpPr>
          <p:cNvPr id="33" name="Freeform 32"/>
          <p:cNvSpPr>
            <a:spLocks noEditPoints="1"/>
          </p:cNvSpPr>
          <p:nvPr/>
        </p:nvSpPr>
        <p:spPr bwMode="auto">
          <a:xfrm>
            <a:off x="11208229" y="2015157"/>
            <a:ext cx="494134" cy="323265"/>
          </a:xfrm>
          <a:custGeom>
            <a:avLst/>
            <a:gdLst>
              <a:gd name="T0" fmla="*/ 18 w 99"/>
              <a:gd name="T1" fmla="*/ 58 h 65"/>
              <a:gd name="T2" fmla="*/ 53 w 99"/>
              <a:gd name="T3" fmla="*/ 65 h 65"/>
              <a:gd name="T4" fmla="*/ 87 w 99"/>
              <a:gd name="T5" fmla="*/ 57 h 65"/>
              <a:gd name="T6" fmla="*/ 87 w 99"/>
              <a:gd name="T7" fmla="*/ 23 h 65"/>
              <a:gd name="T8" fmla="*/ 53 w 99"/>
              <a:gd name="T9" fmla="*/ 28 h 65"/>
              <a:gd name="T10" fmla="*/ 18 w 99"/>
              <a:gd name="T11" fmla="*/ 23 h 65"/>
              <a:gd name="T12" fmla="*/ 18 w 99"/>
              <a:gd name="T13" fmla="*/ 58 h 65"/>
              <a:gd name="T14" fmla="*/ 99 w 99"/>
              <a:gd name="T15" fmla="*/ 8 h 65"/>
              <a:gd name="T16" fmla="*/ 99 w 99"/>
              <a:gd name="T17" fmla="*/ 17 h 65"/>
              <a:gd name="T18" fmla="*/ 53 w 99"/>
              <a:gd name="T19" fmla="*/ 24 h 65"/>
              <a:gd name="T20" fmla="*/ 7 w 99"/>
              <a:gd name="T21" fmla="*/ 17 h 65"/>
              <a:gd name="T22" fmla="*/ 7 w 99"/>
              <a:gd name="T23" fmla="*/ 34 h 65"/>
              <a:gd name="T24" fmla="*/ 9 w 99"/>
              <a:gd name="T25" fmla="*/ 37 h 65"/>
              <a:gd name="T26" fmla="*/ 5 w 99"/>
              <a:gd name="T27" fmla="*/ 41 h 65"/>
              <a:gd name="T28" fmla="*/ 2 w 99"/>
              <a:gd name="T29" fmla="*/ 37 h 65"/>
              <a:gd name="T30" fmla="*/ 4 w 99"/>
              <a:gd name="T31" fmla="*/ 34 h 65"/>
              <a:gd name="T32" fmla="*/ 4 w 99"/>
              <a:gd name="T33" fmla="*/ 8 h 65"/>
              <a:gd name="T34" fmla="*/ 53 w 99"/>
              <a:gd name="T35" fmla="*/ 0 h 65"/>
              <a:gd name="T36" fmla="*/ 99 w 99"/>
              <a:gd name="T37" fmla="*/ 8 h 65"/>
              <a:gd name="T38" fmla="*/ 8 w 99"/>
              <a:gd name="T39" fmla="*/ 42 h 65"/>
              <a:gd name="T40" fmla="*/ 3 w 99"/>
              <a:gd name="T41" fmla="*/ 42 h 65"/>
              <a:gd name="T42" fmla="*/ 0 w 99"/>
              <a:gd name="T43" fmla="*/ 58 h 65"/>
              <a:gd name="T44" fmla="*/ 2 w 99"/>
              <a:gd name="T45" fmla="*/ 58 h 65"/>
              <a:gd name="T46" fmla="*/ 3 w 99"/>
              <a:gd name="T47" fmla="*/ 56 h 65"/>
              <a:gd name="T48" fmla="*/ 3 w 99"/>
              <a:gd name="T49" fmla="*/ 58 h 65"/>
              <a:gd name="T50" fmla="*/ 6 w 99"/>
              <a:gd name="T51" fmla="*/ 59 h 65"/>
              <a:gd name="T52" fmla="*/ 7 w 99"/>
              <a:gd name="T53" fmla="*/ 57 h 65"/>
              <a:gd name="T54" fmla="*/ 7 w 99"/>
              <a:gd name="T55" fmla="*/ 59 h 65"/>
              <a:gd name="T56" fmla="*/ 8 w 99"/>
              <a:gd name="T57" fmla="*/ 59 h 65"/>
              <a:gd name="T58" fmla="*/ 8 w 99"/>
              <a:gd name="T59" fmla="*/ 51 h 65"/>
              <a:gd name="T60" fmla="*/ 9 w 99"/>
              <a:gd name="T61" fmla="*/ 58 h 65"/>
              <a:gd name="T62" fmla="*/ 11 w 99"/>
              <a:gd name="T63" fmla="*/ 58 h 65"/>
              <a:gd name="T64" fmla="*/ 8 w 99"/>
              <a:gd name="T65" fmla="*/ 42 h 65"/>
            </a:gdLst>
            <a:ahLst/>
            <a:cxnLst>
              <a:cxn ang="0">
                <a:pos x="T0" y="T1"/>
              </a:cxn>
              <a:cxn ang="0">
                <a:pos x="T2" y="T3"/>
              </a:cxn>
              <a:cxn ang="0">
                <a:pos x="T4" y="T5"/>
              </a:cxn>
              <a:cxn ang="0">
                <a:pos x="T6" y="T7"/>
              </a:cxn>
              <a:cxn ang="0">
                <a:pos x="T8" y="T9"/>
              </a:cxn>
              <a:cxn ang="0">
                <a:pos x="T10" y="T11"/>
              </a:cxn>
              <a:cxn ang="0">
                <a:pos x="T12" y="T13"/>
              </a:cxn>
              <a:cxn ang="0">
                <a:pos x="T14" y="T15"/>
              </a:cxn>
              <a:cxn ang="0">
                <a:pos x="T16" y="T17"/>
              </a:cxn>
              <a:cxn ang="0">
                <a:pos x="T18" y="T19"/>
              </a:cxn>
              <a:cxn ang="0">
                <a:pos x="T20" y="T21"/>
              </a:cxn>
              <a:cxn ang="0">
                <a:pos x="T22" y="T23"/>
              </a:cxn>
              <a:cxn ang="0">
                <a:pos x="T24" y="T25"/>
              </a:cxn>
              <a:cxn ang="0">
                <a:pos x="T26" y="T27"/>
              </a:cxn>
              <a:cxn ang="0">
                <a:pos x="T28" y="T29"/>
              </a:cxn>
              <a:cxn ang="0">
                <a:pos x="T30" y="T31"/>
              </a:cxn>
              <a:cxn ang="0">
                <a:pos x="T32" y="T33"/>
              </a:cxn>
              <a:cxn ang="0">
                <a:pos x="T34" y="T35"/>
              </a:cxn>
              <a:cxn ang="0">
                <a:pos x="T36" y="T37"/>
              </a:cxn>
              <a:cxn ang="0">
                <a:pos x="T38" y="T39"/>
              </a:cxn>
              <a:cxn ang="0">
                <a:pos x="T40" y="T41"/>
              </a:cxn>
              <a:cxn ang="0">
                <a:pos x="T42" y="T43"/>
              </a:cxn>
              <a:cxn ang="0">
                <a:pos x="T44" y="T45"/>
              </a:cxn>
              <a:cxn ang="0">
                <a:pos x="T46" y="T47"/>
              </a:cxn>
              <a:cxn ang="0">
                <a:pos x="T48" y="T49"/>
              </a:cxn>
              <a:cxn ang="0">
                <a:pos x="T50" y="T51"/>
              </a:cxn>
              <a:cxn ang="0">
                <a:pos x="T52" y="T53"/>
              </a:cxn>
              <a:cxn ang="0">
                <a:pos x="T54" y="T55"/>
              </a:cxn>
              <a:cxn ang="0">
                <a:pos x="T56" y="T57"/>
              </a:cxn>
              <a:cxn ang="0">
                <a:pos x="T58" y="T59"/>
              </a:cxn>
              <a:cxn ang="0">
                <a:pos x="T60" y="T61"/>
              </a:cxn>
              <a:cxn ang="0">
                <a:pos x="T62" y="T63"/>
              </a:cxn>
              <a:cxn ang="0">
                <a:pos x="T64" y="T65"/>
              </a:cxn>
            </a:cxnLst>
            <a:rect l="0" t="0" r="r" b="b"/>
            <a:pathLst>
              <a:path w="99" h="65">
                <a:moveTo>
                  <a:pt x="18" y="58"/>
                </a:moveTo>
                <a:cubicBezTo>
                  <a:pt x="30" y="58"/>
                  <a:pt x="42" y="60"/>
                  <a:pt x="53" y="65"/>
                </a:cubicBezTo>
                <a:cubicBezTo>
                  <a:pt x="64" y="60"/>
                  <a:pt x="75" y="57"/>
                  <a:pt x="87" y="57"/>
                </a:cubicBezTo>
                <a:cubicBezTo>
                  <a:pt x="87" y="23"/>
                  <a:pt x="87" y="23"/>
                  <a:pt x="87" y="23"/>
                </a:cubicBezTo>
                <a:cubicBezTo>
                  <a:pt x="53" y="28"/>
                  <a:pt x="53" y="28"/>
                  <a:pt x="53" y="28"/>
                </a:cubicBezTo>
                <a:cubicBezTo>
                  <a:pt x="18" y="23"/>
                  <a:pt x="18" y="23"/>
                  <a:pt x="18" y="23"/>
                </a:cubicBezTo>
                <a:cubicBezTo>
                  <a:pt x="18" y="58"/>
                  <a:pt x="18" y="58"/>
                  <a:pt x="18" y="58"/>
                </a:cubicBezTo>
                <a:close/>
                <a:moveTo>
                  <a:pt x="99" y="8"/>
                </a:moveTo>
                <a:cubicBezTo>
                  <a:pt x="99" y="17"/>
                  <a:pt x="99" y="17"/>
                  <a:pt x="99" y="17"/>
                </a:cubicBezTo>
                <a:cubicBezTo>
                  <a:pt x="53" y="24"/>
                  <a:pt x="53" y="24"/>
                  <a:pt x="53" y="24"/>
                </a:cubicBezTo>
                <a:cubicBezTo>
                  <a:pt x="7" y="17"/>
                  <a:pt x="7" y="17"/>
                  <a:pt x="7" y="17"/>
                </a:cubicBezTo>
                <a:cubicBezTo>
                  <a:pt x="7" y="34"/>
                  <a:pt x="7" y="34"/>
                  <a:pt x="7" y="34"/>
                </a:cubicBezTo>
                <a:cubicBezTo>
                  <a:pt x="8" y="35"/>
                  <a:pt x="9" y="36"/>
                  <a:pt x="9" y="37"/>
                </a:cubicBezTo>
                <a:cubicBezTo>
                  <a:pt x="9" y="39"/>
                  <a:pt x="7" y="41"/>
                  <a:pt x="5" y="41"/>
                </a:cubicBezTo>
                <a:cubicBezTo>
                  <a:pt x="4" y="41"/>
                  <a:pt x="2" y="39"/>
                  <a:pt x="2" y="37"/>
                </a:cubicBezTo>
                <a:cubicBezTo>
                  <a:pt x="2" y="36"/>
                  <a:pt x="3" y="35"/>
                  <a:pt x="4" y="34"/>
                </a:cubicBezTo>
                <a:cubicBezTo>
                  <a:pt x="4" y="25"/>
                  <a:pt x="4" y="17"/>
                  <a:pt x="4" y="8"/>
                </a:cubicBezTo>
                <a:cubicBezTo>
                  <a:pt x="53" y="0"/>
                  <a:pt x="53" y="0"/>
                  <a:pt x="53" y="0"/>
                </a:cubicBezTo>
                <a:cubicBezTo>
                  <a:pt x="99" y="8"/>
                  <a:pt x="99" y="8"/>
                  <a:pt x="99" y="8"/>
                </a:cubicBezTo>
                <a:close/>
                <a:moveTo>
                  <a:pt x="8" y="42"/>
                </a:moveTo>
                <a:cubicBezTo>
                  <a:pt x="6" y="43"/>
                  <a:pt x="5" y="43"/>
                  <a:pt x="3" y="42"/>
                </a:cubicBezTo>
                <a:cubicBezTo>
                  <a:pt x="2" y="47"/>
                  <a:pt x="1" y="52"/>
                  <a:pt x="0" y="58"/>
                </a:cubicBezTo>
                <a:cubicBezTo>
                  <a:pt x="1" y="58"/>
                  <a:pt x="2" y="58"/>
                  <a:pt x="2" y="58"/>
                </a:cubicBezTo>
                <a:cubicBezTo>
                  <a:pt x="3" y="56"/>
                  <a:pt x="3" y="56"/>
                  <a:pt x="3" y="56"/>
                </a:cubicBezTo>
                <a:cubicBezTo>
                  <a:pt x="3" y="58"/>
                  <a:pt x="3" y="58"/>
                  <a:pt x="3" y="58"/>
                </a:cubicBezTo>
                <a:cubicBezTo>
                  <a:pt x="4" y="59"/>
                  <a:pt x="5" y="59"/>
                  <a:pt x="6" y="59"/>
                </a:cubicBezTo>
                <a:cubicBezTo>
                  <a:pt x="7" y="57"/>
                  <a:pt x="7" y="57"/>
                  <a:pt x="7" y="57"/>
                </a:cubicBezTo>
                <a:cubicBezTo>
                  <a:pt x="7" y="59"/>
                  <a:pt x="7" y="59"/>
                  <a:pt x="7" y="59"/>
                </a:cubicBezTo>
                <a:cubicBezTo>
                  <a:pt x="7" y="59"/>
                  <a:pt x="8" y="59"/>
                  <a:pt x="8" y="59"/>
                </a:cubicBezTo>
                <a:cubicBezTo>
                  <a:pt x="8" y="51"/>
                  <a:pt x="8" y="51"/>
                  <a:pt x="8" y="51"/>
                </a:cubicBezTo>
                <a:cubicBezTo>
                  <a:pt x="9" y="58"/>
                  <a:pt x="9" y="58"/>
                  <a:pt x="9" y="58"/>
                </a:cubicBezTo>
                <a:cubicBezTo>
                  <a:pt x="10" y="58"/>
                  <a:pt x="10" y="58"/>
                  <a:pt x="11" y="58"/>
                </a:cubicBezTo>
                <a:cubicBezTo>
                  <a:pt x="10" y="52"/>
                  <a:pt x="9" y="47"/>
                  <a:pt x="8" y="42"/>
                </a:cubicBezTo>
                <a:close/>
              </a:path>
            </a:pathLst>
          </a:custGeom>
          <a:solidFill>
            <a:schemeClr val="accent2"/>
          </a:solidFill>
          <a:ln>
            <a:noFill/>
          </a:ln>
          <a:extLst/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>
            <a:defPPr>
              <a:defRPr lang="en-US"/>
            </a:defPPr>
            <a:lvl1pPr marL="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1pPr>
            <a:lvl2pPr marL="4572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2pPr>
            <a:lvl3pPr marL="9144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3pPr>
            <a:lvl4pPr marL="13716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4pPr>
            <a:lvl5pPr marL="18288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5pPr>
            <a:lvl6pPr marL="22860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27432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32004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36576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endParaRPr lang="zh-CN" altLang="en-US">
              <a:solidFill>
                <a:prstClr val="black"/>
              </a:solidFill>
            </a:endParaRPr>
          </a:p>
        </p:txBody>
      </p:sp>
      <p:grpSp>
        <p:nvGrpSpPr>
          <p:cNvPr id="34" name="Group 33"/>
          <p:cNvGrpSpPr/>
          <p:nvPr/>
        </p:nvGrpSpPr>
        <p:grpSpPr>
          <a:xfrm>
            <a:off x="9512039" y="1555376"/>
            <a:ext cx="687003" cy="687003"/>
            <a:chOff x="884430" y="5686968"/>
            <a:chExt cx="687003" cy="687003"/>
          </a:xfrm>
        </p:grpSpPr>
        <p:sp>
          <p:nvSpPr>
            <p:cNvPr id="40" name="Oval 39"/>
            <p:cNvSpPr/>
            <p:nvPr/>
          </p:nvSpPr>
          <p:spPr>
            <a:xfrm>
              <a:off x="884430" y="5686968"/>
              <a:ext cx="687003" cy="687003"/>
            </a:xfrm>
            <a:prstGeom prst="ellipse">
              <a:avLst/>
            </a:prstGeom>
            <a:solidFill>
              <a:schemeClr val="accent2"/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n-GB"/>
            </a:p>
          </p:txBody>
        </p:sp>
        <p:grpSp>
          <p:nvGrpSpPr>
            <p:cNvPr id="41" name="Group 40"/>
            <p:cNvGrpSpPr/>
            <p:nvPr/>
          </p:nvGrpSpPr>
          <p:grpSpPr>
            <a:xfrm>
              <a:off x="1126614" y="5823852"/>
              <a:ext cx="192892" cy="416116"/>
              <a:chOff x="4395788" y="2198688"/>
              <a:chExt cx="344488" cy="742951"/>
            </a:xfrm>
            <a:solidFill>
              <a:schemeClr val="bg1"/>
            </a:solidFill>
          </p:grpSpPr>
          <p:sp>
            <p:nvSpPr>
              <p:cNvPr id="42" name="Oval 41"/>
              <p:cNvSpPr>
                <a:spLocks noChangeArrowheads="1"/>
              </p:cNvSpPr>
              <p:nvPr/>
            </p:nvSpPr>
            <p:spPr bwMode="auto">
              <a:xfrm>
                <a:off x="4511675" y="2198688"/>
                <a:ext cx="109538" cy="112713"/>
              </a:xfrm>
              <a:prstGeom prst="ellipse">
                <a:avLst/>
              </a:prstGeom>
              <a:grpFill/>
              <a:ln>
                <a:noFill/>
              </a:ln>
              <a:extLst>
                <a:ext uri="{91240B29-F687-4f45-9708-019B960494DF}">
                  <a14:hiddenLine xmlns="" xmlns:a14="http://schemas.microsoft.com/office/drawing/2010/main" w="9525">
                    <a:solidFill>
                      <a:srgbClr val="000000"/>
                    </a:solidFill>
                    <a:round/>
                    <a:headEnd/>
                    <a:tailEnd/>
                  </a14:hiddenLine>
                </a:ext>
              </a:extLst>
            </p:spPr>
            <p:txBody>
              <a:bodyPr vert="horz" wrap="square" lIns="45720" tIns="22860" rIns="45720" bIns="22860" numCol="1" anchor="t" anchorCtr="0" compatLnSpc="1">
                <a:prstTxWarp prst="textNoShape">
                  <a:avLst/>
                </a:prstTxWarp>
              </a:bodyPr>
              <a:lstStyle/>
              <a:p>
                <a:endParaRPr lang="en-US" sz="900" dirty="0">
                  <a:latin typeface="Lato Light"/>
                </a:endParaRPr>
              </a:p>
            </p:txBody>
          </p:sp>
          <p:sp>
            <p:nvSpPr>
              <p:cNvPr id="43" name="Freeform 7"/>
              <p:cNvSpPr>
                <a:spLocks/>
              </p:cNvSpPr>
              <p:nvPr/>
            </p:nvSpPr>
            <p:spPr bwMode="auto">
              <a:xfrm>
                <a:off x="4395788" y="2333626"/>
                <a:ext cx="344488" cy="608013"/>
              </a:xfrm>
              <a:custGeom>
                <a:avLst/>
                <a:gdLst>
                  <a:gd name="T0" fmla="*/ 91 w 92"/>
                  <a:gd name="T1" fmla="*/ 60 h 162"/>
                  <a:gd name="T2" fmla="*/ 75 w 92"/>
                  <a:gd name="T3" fmla="*/ 10 h 162"/>
                  <a:gd name="T4" fmla="*/ 64 w 92"/>
                  <a:gd name="T5" fmla="*/ 0 h 162"/>
                  <a:gd name="T6" fmla="*/ 28 w 92"/>
                  <a:gd name="T7" fmla="*/ 0 h 162"/>
                  <a:gd name="T8" fmla="*/ 19 w 92"/>
                  <a:gd name="T9" fmla="*/ 5 h 162"/>
                  <a:gd name="T10" fmla="*/ 18 w 92"/>
                  <a:gd name="T11" fmla="*/ 7 h 162"/>
                  <a:gd name="T12" fmla="*/ 18 w 92"/>
                  <a:gd name="T13" fmla="*/ 7 h 162"/>
                  <a:gd name="T14" fmla="*/ 17 w 92"/>
                  <a:gd name="T15" fmla="*/ 8 h 162"/>
                  <a:gd name="T16" fmla="*/ 1 w 92"/>
                  <a:gd name="T17" fmla="*/ 60 h 162"/>
                  <a:gd name="T18" fmla="*/ 5 w 92"/>
                  <a:gd name="T19" fmla="*/ 68 h 162"/>
                  <a:gd name="T20" fmla="*/ 14 w 92"/>
                  <a:gd name="T21" fmla="*/ 64 h 162"/>
                  <a:gd name="T22" fmla="*/ 26 w 92"/>
                  <a:gd name="T23" fmla="*/ 23 h 162"/>
                  <a:gd name="T24" fmla="*/ 28 w 92"/>
                  <a:gd name="T25" fmla="*/ 23 h 162"/>
                  <a:gd name="T26" fmla="*/ 29 w 92"/>
                  <a:gd name="T27" fmla="*/ 23 h 162"/>
                  <a:gd name="T28" fmla="*/ 9 w 92"/>
                  <a:gd name="T29" fmla="*/ 96 h 162"/>
                  <a:gd name="T30" fmla="*/ 29 w 92"/>
                  <a:gd name="T31" fmla="*/ 96 h 162"/>
                  <a:gd name="T32" fmla="*/ 29 w 92"/>
                  <a:gd name="T33" fmla="*/ 154 h 162"/>
                  <a:gd name="T34" fmla="*/ 37 w 92"/>
                  <a:gd name="T35" fmla="*/ 162 h 162"/>
                  <a:gd name="T36" fmla="*/ 44 w 92"/>
                  <a:gd name="T37" fmla="*/ 154 h 162"/>
                  <a:gd name="T38" fmla="*/ 44 w 92"/>
                  <a:gd name="T39" fmla="*/ 96 h 162"/>
                  <a:gd name="T40" fmla="*/ 49 w 92"/>
                  <a:gd name="T41" fmla="*/ 96 h 162"/>
                  <a:gd name="T42" fmla="*/ 49 w 92"/>
                  <a:gd name="T43" fmla="*/ 154 h 162"/>
                  <a:gd name="T44" fmla="*/ 56 w 92"/>
                  <a:gd name="T45" fmla="*/ 162 h 162"/>
                  <a:gd name="T46" fmla="*/ 64 w 92"/>
                  <a:gd name="T47" fmla="*/ 154 h 162"/>
                  <a:gd name="T48" fmla="*/ 64 w 92"/>
                  <a:gd name="T49" fmla="*/ 96 h 162"/>
                  <a:gd name="T50" fmla="*/ 83 w 92"/>
                  <a:gd name="T51" fmla="*/ 96 h 162"/>
                  <a:gd name="T52" fmla="*/ 63 w 92"/>
                  <a:gd name="T53" fmla="*/ 23 h 162"/>
                  <a:gd name="T54" fmla="*/ 64 w 92"/>
                  <a:gd name="T55" fmla="*/ 23 h 162"/>
                  <a:gd name="T56" fmla="*/ 65 w 92"/>
                  <a:gd name="T57" fmla="*/ 23 h 162"/>
                  <a:gd name="T58" fmla="*/ 79 w 92"/>
                  <a:gd name="T59" fmla="*/ 64 h 162"/>
                  <a:gd name="T60" fmla="*/ 87 w 92"/>
                  <a:gd name="T61" fmla="*/ 68 h 162"/>
                  <a:gd name="T62" fmla="*/ 91 w 92"/>
                  <a:gd name="T63" fmla="*/ 60 h 162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  <a:cxn ang="0">
                    <a:pos x="T10" y="T11"/>
                  </a:cxn>
                  <a:cxn ang="0">
                    <a:pos x="T12" y="T13"/>
                  </a:cxn>
                  <a:cxn ang="0">
                    <a:pos x="T14" y="T15"/>
                  </a:cxn>
                  <a:cxn ang="0">
                    <a:pos x="T16" y="T17"/>
                  </a:cxn>
                  <a:cxn ang="0">
                    <a:pos x="T18" y="T19"/>
                  </a:cxn>
                  <a:cxn ang="0">
                    <a:pos x="T20" y="T21"/>
                  </a:cxn>
                  <a:cxn ang="0">
                    <a:pos x="T22" y="T23"/>
                  </a:cxn>
                  <a:cxn ang="0">
                    <a:pos x="T24" y="T25"/>
                  </a:cxn>
                  <a:cxn ang="0">
                    <a:pos x="T26" y="T27"/>
                  </a:cxn>
                  <a:cxn ang="0">
                    <a:pos x="T28" y="T29"/>
                  </a:cxn>
                  <a:cxn ang="0">
                    <a:pos x="T30" y="T31"/>
                  </a:cxn>
                  <a:cxn ang="0">
                    <a:pos x="T32" y="T33"/>
                  </a:cxn>
                  <a:cxn ang="0">
                    <a:pos x="T34" y="T35"/>
                  </a:cxn>
                  <a:cxn ang="0">
                    <a:pos x="T36" y="T37"/>
                  </a:cxn>
                  <a:cxn ang="0">
                    <a:pos x="T38" y="T39"/>
                  </a:cxn>
                  <a:cxn ang="0">
                    <a:pos x="T40" y="T41"/>
                  </a:cxn>
                  <a:cxn ang="0">
                    <a:pos x="T42" y="T43"/>
                  </a:cxn>
                  <a:cxn ang="0">
                    <a:pos x="T44" y="T45"/>
                  </a:cxn>
                  <a:cxn ang="0">
                    <a:pos x="T46" y="T47"/>
                  </a:cxn>
                  <a:cxn ang="0">
                    <a:pos x="T48" y="T49"/>
                  </a:cxn>
                  <a:cxn ang="0">
                    <a:pos x="T50" y="T51"/>
                  </a:cxn>
                  <a:cxn ang="0">
                    <a:pos x="T52" y="T53"/>
                  </a:cxn>
                  <a:cxn ang="0">
                    <a:pos x="T54" y="T55"/>
                  </a:cxn>
                  <a:cxn ang="0">
                    <a:pos x="T56" y="T57"/>
                  </a:cxn>
                  <a:cxn ang="0">
                    <a:pos x="T58" y="T59"/>
                  </a:cxn>
                  <a:cxn ang="0">
                    <a:pos x="T60" y="T61"/>
                  </a:cxn>
                  <a:cxn ang="0">
                    <a:pos x="T62" y="T63"/>
                  </a:cxn>
                </a:cxnLst>
                <a:rect l="0" t="0" r="r" b="b"/>
                <a:pathLst>
                  <a:path w="92" h="162">
                    <a:moveTo>
                      <a:pt x="91" y="60"/>
                    </a:moveTo>
                    <a:cubicBezTo>
                      <a:pt x="75" y="10"/>
                      <a:pt x="75" y="10"/>
                      <a:pt x="75" y="10"/>
                    </a:cubicBezTo>
                    <a:cubicBezTo>
                      <a:pt x="74" y="4"/>
                      <a:pt x="70" y="0"/>
                      <a:pt x="64" y="0"/>
                    </a:cubicBezTo>
                    <a:cubicBezTo>
                      <a:pt x="28" y="0"/>
                      <a:pt x="28" y="0"/>
                      <a:pt x="28" y="0"/>
                    </a:cubicBezTo>
                    <a:cubicBezTo>
                      <a:pt x="24" y="0"/>
                      <a:pt x="21" y="2"/>
                      <a:pt x="19" y="5"/>
                    </a:cubicBezTo>
                    <a:cubicBezTo>
                      <a:pt x="18" y="5"/>
                      <a:pt x="18" y="6"/>
                      <a:pt x="18" y="7"/>
                    </a:cubicBezTo>
                    <a:cubicBezTo>
                      <a:pt x="18" y="7"/>
                      <a:pt x="18" y="7"/>
                      <a:pt x="18" y="7"/>
                    </a:cubicBezTo>
                    <a:cubicBezTo>
                      <a:pt x="18" y="7"/>
                      <a:pt x="17" y="8"/>
                      <a:pt x="17" y="8"/>
                    </a:cubicBezTo>
                    <a:cubicBezTo>
                      <a:pt x="1" y="60"/>
                      <a:pt x="1" y="60"/>
                      <a:pt x="1" y="60"/>
                    </a:cubicBezTo>
                    <a:cubicBezTo>
                      <a:pt x="0" y="63"/>
                      <a:pt x="2" y="67"/>
                      <a:pt x="5" y="68"/>
                    </a:cubicBezTo>
                    <a:cubicBezTo>
                      <a:pt x="9" y="69"/>
                      <a:pt x="13" y="67"/>
                      <a:pt x="14" y="64"/>
                    </a:cubicBezTo>
                    <a:cubicBezTo>
                      <a:pt x="26" y="23"/>
                      <a:pt x="26" y="23"/>
                      <a:pt x="26" y="23"/>
                    </a:cubicBezTo>
                    <a:cubicBezTo>
                      <a:pt x="27" y="23"/>
                      <a:pt x="27" y="23"/>
                      <a:pt x="28" y="23"/>
                    </a:cubicBezTo>
                    <a:cubicBezTo>
                      <a:pt x="29" y="23"/>
                      <a:pt x="29" y="23"/>
                      <a:pt x="29" y="23"/>
                    </a:cubicBezTo>
                    <a:cubicBezTo>
                      <a:pt x="9" y="96"/>
                      <a:pt x="9" y="96"/>
                      <a:pt x="9" y="96"/>
                    </a:cubicBezTo>
                    <a:cubicBezTo>
                      <a:pt x="29" y="96"/>
                      <a:pt x="29" y="96"/>
                      <a:pt x="29" y="96"/>
                    </a:cubicBezTo>
                    <a:cubicBezTo>
                      <a:pt x="29" y="154"/>
                      <a:pt x="29" y="154"/>
                      <a:pt x="29" y="154"/>
                    </a:cubicBezTo>
                    <a:cubicBezTo>
                      <a:pt x="29" y="159"/>
                      <a:pt x="33" y="162"/>
                      <a:pt x="37" y="162"/>
                    </a:cubicBezTo>
                    <a:cubicBezTo>
                      <a:pt x="41" y="162"/>
                      <a:pt x="44" y="159"/>
                      <a:pt x="44" y="154"/>
                    </a:cubicBezTo>
                    <a:cubicBezTo>
                      <a:pt x="44" y="96"/>
                      <a:pt x="44" y="96"/>
                      <a:pt x="44" y="96"/>
                    </a:cubicBezTo>
                    <a:cubicBezTo>
                      <a:pt x="49" y="96"/>
                      <a:pt x="49" y="96"/>
                      <a:pt x="49" y="96"/>
                    </a:cubicBezTo>
                    <a:cubicBezTo>
                      <a:pt x="49" y="154"/>
                      <a:pt x="49" y="154"/>
                      <a:pt x="49" y="154"/>
                    </a:cubicBezTo>
                    <a:cubicBezTo>
                      <a:pt x="49" y="159"/>
                      <a:pt x="52" y="162"/>
                      <a:pt x="56" y="162"/>
                    </a:cubicBezTo>
                    <a:cubicBezTo>
                      <a:pt x="60" y="162"/>
                      <a:pt x="64" y="159"/>
                      <a:pt x="64" y="154"/>
                    </a:cubicBezTo>
                    <a:cubicBezTo>
                      <a:pt x="64" y="96"/>
                      <a:pt x="64" y="96"/>
                      <a:pt x="64" y="96"/>
                    </a:cubicBezTo>
                    <a:cubicBezTo>
                      <a:pt x="83" y="96"/>
                      <a:pt x="83" y="96"/>
                      <a:pt x="83" y="96"/>
                    </a:cubicBezTo>
                    <a:cubicBezTo>
                      <a:pt x="63" y="23"/>
                      <a:pt x="63" y="23"/>
                      <a:pt x="63" y="23"/>
                    </a:cubicBezTo>
                    <a:cubicBezTo>
                      <a:pt x="64" y="23"/>
                      <a:pt x="64" y="23"/>
                      <a:pt x="64" y="23"/>
                    </a:cubicBezTo>
                    <a:cubicBezTo>
                      <a:pt x="65" y="23"/>
                      <a:pt x="65" y="23"/>
                      <a:pt x="65" y="23"/>
                    </a:cubicBezTo>
                    <a:cubicBezTo>
                      <a:pt x="79" y="64"/>
                      <a:pt x="79" y="64"/>
                      <a:pt x="79" y="64"/>
                    </a:cubicBezTo>
                    <a:cubicBezTo>
                      <a:pt x="80" y="67"/>
                      <a:pt x="84" y="69"/>
                      <a:pt x="87" y="68"/>
                    </a:cubicBezTo>
                    <a:cubicBezTo>
                      <a:pt x="91" y="67"/>
                      <a:pt x="92" y="63"/>
                      <a:pt x="91" y="60"/>
                    </a:cubicBezTo>
                    <a:close/>
                  </a:path>
                </a:pathLst>
              </a:custGeom>
              <a:grpFill/>
              <a:ln>
                <a:noFill/>
              </a:ln>
              <a:extLst>
                <a:ext uri="{91240B29-F687-4f45-9708-019B960494DF}">
                  <a14:hiddenLine xmlns="" xmlns:a14="http://schemas.microsoft.com/office/drawing/2010/main" w="9525">
                    <a:solidFill>
                      <a:srgbClr val="000000"/>
                    </a:solidFill>
                    <a:round/>
                    <a:headEnd/>
                    <a:tailEnd/>
                  </a14:hiddenLine>
                </a:ext>
              </a:extLst>
            </p:spPr>
            <p:txBody>
              <a:bodyPr vert="horz" wrap="square" lIns="45720" tIns="22860" rIns="45720" bIns="22860" numCol="1" anchor="t" anchorCtr="0" compatLnSpc="1">
                <a:prstTxWarp prst="textNoShape">
                  <a:avLst/>
                </a:prstTxWarp>
              </a:bodyPr>
              <a:lstStyle/>
              <a:p>
                <a:endParaRPr lang="en-US" sz="900" dirty="0">
                  <a:latin typeface="Lato Light"/>
                </a:endParaRPr>
              </a:p>
            </p:txBody>
          </p:sp>
        </p:grpSp>
      </p:grpSp>
      <p:grpSp>
        <p:nvGrpSpPr>
          <p:cNvPr id="35" name="Group 34"/>
          <p:cNvGrpSpPr/>
          <p:nvPr/>
        </p:nvGrpSpPr>
        <p:grpSpPr>
          <a:xfrm>
            <a:off x="8965024" y="777807"/>
            <a:ext cx="687003" cy="687003"/>
            <a:chOff x="875060" y="4642117"/>
            <a:chExt cx="687003" cy="687003"/>
          </a:xfrm>
        </p:grpSpPr>
        <p:sp>
          <p:nvSpPr>
            <p:cNvPr id="36" name="Oval 35"/>
            <p:cNvSpPr/>
            <p:nvPr/>
          </p:nvSpPr>
          <p:spPr>
            <a:xfrm>
              <a:off x="875060" y="4642117"/>
              <a:ext cx="687003" cy="687003"/>
            </a:xfrm>
            <a:prstGeom prst="ellipse">
              <a:avLst/>
            </a:prstGeom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n-GB"/>
            </a:p>
          </p:txBody>
        </p:sp>
        <p:grpSp>
          <p:nvGrpSpPr>
            <p:cNvPr id="37" name="Group 36"/>
            <p:cNvGrpSpPr/>
            <p:nvPr/>
          </p:nvGrpSpPr>
          <p:grpSpPr>
            <a:xfrm>
              <a:off x="1134197" y="4775714"/>
              <a:ext cx="168727" cy="429267"/>
              <a:chOff x="4422775" y="2198688"/>
              <a:chExt cx="292100" cy="742950"/>
            </a:xfrm>
            <a:solidFill>
              <a:schemeClr val="bg1"/>
            </a:solidFill>
          </p:grpSpPr>
          <p:sp>
            <p:nvSpPr>
              <p:cNvPr id="38" name="Freeform 12"/>
              <p:cNvSpPr>
                <a:spLocks/>
              </p:cNvSpPr>
              <p:nvPr/>
            </p:nvSpPr>
            <p:spPr bwMode="auto">
              <a:xfrm>
                <a:off x="4422775" y="2325688"/>
                <a:ext cx="292100" cy="615950"/>
              </a:xfrm>
              <a:custGeom>
                <a:avLst/>
                <a:gdLst>
                  <a:gd name="T0" fmla="*/ 59 w 78"/>
                  <a:gd name="T1" fmla="*/ 0 h 164"/>
                  <a:gd name="T2" fmla="*/ 20 w 78"/>
                  <a:gd name="T3" fmla="*/ 0 h 164"/>
                  <a:gd name="T4" fmla="*/ 0 w 78"/>
                  <a:gd name="T5" fmla="*/ 16 h 164"/>
                  <a:gd name="T6" fmla="*/ 0 w 78"/>
                  <a:gd name="T7" fmla="*/ 16 h 164"/>
                  <a:gd name="T8" fmla="*/ 0 w 78"/>
                  <a:gd name="T9" fmla="*/ 19 h 164"/>
                  <a:gd name="T10" fmla="*/ 0 w 78"/>
                  <a:gd name="T11" fmla="*/ 74 h 164"/>
                  <a:gd name="T12" fmla="*/ 7 w 78"/>
                  <a:gd name="T13" fmla="*/ 80 h 164"/>
                  <a:gd name="T14" fmla="*/ 13 w 78"/>
                  <a:gd name="T15" fmla="*/ 74 h 164"/>
                  <a:gd name="T16" fmla="*/ 13 w 78"/>
                  <a:gd name="T17" fmla="*/ 26 h 164"/>
                  <a:gd name="T18" fmla="*/ 19 w 78"/>
                  <a:gd name="T19" fmla="*/ 26 h 164"/>
                  <a:gd name="T20" fmla="*/ 19 w 78"/>
                  <a:gd name="T21" fmla="*/ 72 h 164"/>
                  <a:gd name="T22" fmla="*/ 19 w 78"/>
                  <a:gd name="T23" fmla="*/ 73 h 164"/>
                  <a:gd name="T24" fmla="*/ 19 w 78"/>
                  <a:gd name="T25" fmla="*/ 154 h 164"/>
                  <a:gd name="T26" fmla="*/ 28 w 78"/>
                  <a:gd name="T27" fmla="*/ 164 h 164"/>
                  <a:gd name="T28" fmla="*/ 37 w 78"/>
                  <a:gd name="T29" fmla="*/ 154 h 164"/>
                  <a:gd name="T30" fmla="*/ 37 w 78"/>
                  <a:gd name="T31" fmla="*/ 83 h 164"/>
                  <a:gd name="T32" fmla="*/ 41 w 78"/>
                  <a:gd name="T33" fmla="*/ 83 h 164"/>
                  <a:gd name="T34" fmla="*/ 41 w 78"/>
                  <a:gd name="T35" fmla="*/ 154 h 164"/>
                  <a:gd name="T36" fmla="*/ 50 w 78"/>
                  <a:gd name="T37" fmla="*/ 164 h 164"/>
                  <a:gd name="T38" fmla="*/ 59 w 78"/>
                  <a:gd name="T39" fmla="*/ 154 h 164"/>
                  <a:gd name="T40" fmla="*/ 59 w 78"/>
                  <a:gd name="T41" fmla="*/ 72 h 164"/>
                  <a:gd name="T42" fmla="*/ 59 w 78"/>
                  <a:gd name="T43" fmla="*/ 71 h 164"/>
                  <a:gd name="T44" fmla="*/ 59 w 78"/>
                  <a:gd name="T45" fmla="*/ 26 h 164"/>
                  <a:gd name="T46" fmla="*/ 64 w 78"/>
                  <a:gd name="T47" fmla="*/ 26 h 164"/>
                  <a:gd name="T48" fmla="*/ 64 w 78"/>
                  <a:gd name="T49" fmla="*/ 74 h 164"/>
                  <a:gd name="T50" fmla="*/ 71 w 78"/>
                  <a:gd name="T51" fmla="*/ 80 h 164"/>
                  <a:gd name="T52" fmla="*/ 78 w 78"/>
                  <a:gd name="T53" fmla="*/ 74 h 164"/>
                  <a:gd name="T54" fmla="*/ 78 w 78"/>
                  <a:gd name="T55" fmla="*/ 19 h 164"/>
                  <a:gd name="T56" fmla="*/ 78 w 78"/>
                  <a:gd name="T57" fmla="*/ 16 h 164"/>
                  <a:gd name="T58" fmla="*/ 78 w 78"/>
                  <a:gd name="T59" fmla="*/ 15 h 164"/>
                  <a:gd name="T60" fmla="*/ 59 w 78"/>
                  <a:gd name="T61" fmla="*/ 0 h 164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  <a:cxn ang="0">
                    <a:pos x="T10" y="T11"/>
                  </a:cxn>
                  <a:cxn ang="0">
                    <a:pos x="T12" y="T13"/>
                  </a:cxn>
                  <a:cxn ang="0">
                    <a:pos x="T14" y="T15"/>
                  </a:cxn>
                  <a:cxn ang="0">
                    <a:pos x="T16" y="T17"/>
                  </a:cxn>
                  <a:cxn ang="0">
                    <a:pos x="T18" y="T19"/>
                  </a:cxn>
                  <a:cxn ang="0">
                    <a:pos x="T20" y="T21"/>
                  </a:cxn>
                  <a:cxn ang="0">
                    <a:pos x="T22" y="T23"/>
                  </a:cxn>
                  <a:cxn ang="0">
                    <a:pos x="T24" y="T25"/>
                  </a:cxn>
                  <a:cxn ang="0">
                    <a:pos x="T26" y="T27"/>
                  </a:cxn>
                  <a:cxn ang="0">
                    <a:pos x="T28" y="T29"/>
                  </a:cxn>
                  <a:cxn ang="0">
                    <a:pos x="T30" y="T31"/>
                  </a:cxn>
                  <a:cxn ang="0">
                    <a:pos x="T32" y="T33"/>
                  </a:cxn>
                  <a:cxn ang="0">
                    <a:pos x="T34" y="T35"/>
                  </a:cxn>
                  <a:cxn ang="0">
                    <a:pos x="T36" y="T37"/>
                  </a:cxn>
                  <a:cxn ang="0">
                    <a:pos x="T38" y="T39"/>
                  </a:cxn>
                  <a:cxn ang="0">
                    <a:pos x="T40" y="T41"/>
                  </a:cxn>
                  <a:cxn ang="0">
                    <a:pos x="T42" y="T43"/>
                  </a:cxn>
                  <a:cxn ang="0">
                    <a:pos x="T44" y="T45"/>
                  </a:cxn>
                  <a:cxn ang="0">
                    <a:pos x="T46" y="T47"/>
                  </a:cxn>
                  <a:cxn ang="0">
                    <a:pos x="T48" y="T49"/>
                  </a:cxn>
                  <a:cxn ang="0">
                    <a:pos x="T50" y="T51"/>
                  </a:cxn>
                  <a:cxn ang="0">
                    <a:pos x="T52" y="T53"/>
                  </a:cxn>
                  <a:cxn ang="0">
                    <a:pos x="T54" y="T55"/>
                  </a:cxn>
                  <a:cxn ang="0">
                    <a:pos x="T56" y="T57"/>
                  </a:cxn>
                  <a:cxn ang="0">
                    <a:pos x="T58" y="T59"/>
                  </a:cxn>
                  <a:cxn ang="0">
                    <a:pos x="T60" y="T61"/>
                  </a:cxn>
                </a:cxnLst>
                <a:rect l="0" t="0" r="r" b="b"/>
                <a:pathLst>
                  <a:path w="78" h="164">
                    <a:moveTo>
                      <a:pt x="59" y="0"/>
                    </a:moveTo>
                    <a:cubicBezTo>
                      <a:pt x="20" y="0"/>
                      <a:pt x="20" y="0"/>
                      <a:pt x="20" y="0"/>
                    </a:cubicBezTo>
                    <a:cubicBezTo>
                      <a:pt x="6" y="0"/>
                      <a:pt x="0" y="12"/>
                      <a:pt x="0" y="16"/>
                    </a:cubicBezTo>
                    <a:cubicBezTo>
                      <a:pt x="0" y="16"/>
                      <a:pt x="0" y="16"/>
                      <a:pt x="0" y="16"/>
                    </a:cubicBezTo>
                    <a:cubicBezTo>
                      <a:pt x="0" y="19"/>
                      <a:pt x="0" y="19"/>
                      <a:pt x="0" y="19"/>
                    </a:cubicBezTo>
                    <a:cubicBezTo>
                      <a:pt x="0" y="74"/>
                      <a:pt x="0" y="74"/>
                      <a:pt x="0" y="74"/>
                    </a:cubicBezTo>
                    <a:cubicBezTo>
                      <a:pt x="0" y="77"/>
                      <a:pt x="3" y="80"/>
                      <a:pt x="7" y="80"/>
                    </a:cubicBezTo>
                    <a:cubicBezTo>
                      <a:pt x="10" y="80"/>
                      <a:pt x="13" y="77"/>
                      <a:pt x="13" y="74"/>
                    </a:cubicBezTo>
                    <a:cubicBezTo>
                      <a:pt x="13" y="26"/>
                      <a:pt x="13" y="26"/>
                      <a:pt x="13" y="26"/>
                    </a:cubicBezTo>
                    <a:cubicBezTo>
                      <a:pt x="19" y="26"/>
                      <a:pt x="19" y="26"/>
                      <a:pt x="19" y="26"/>
                    </a:cubicBezTo>
                    <a:cubicBezTo>
                      <a:pt x="19" y="72"/>
                      <a:pt x="19" y="72"/>
                      <a:pt x="19" y="72"/>
                    </a:cubicBezTo>
                    <a:cubicBezTo>
                      <a:pt x="19" y="72"/>
                      <a:pt x="19" y="73"/>
                      <a:pt x="19" y="73"/>
                    </a:cubicBezTo>
                    <a:cubicBezTo>
                      <a:pt x="19" y="154"/>
                      <a:pt x="19" y="154"/>
                      <a:pt x="19" y="154"/>
                    </a:cubicBezTo>
                    <a:cubicBezTo>
                      <a:pt x="19" y="159"/>
                      <a:pt x="23" y="164"/>
                      <a:pt x="28" y="164"/>
                    </a:cubicBezTo>
                    <a:cubicBezTo>
                      <a:pt x="33" y="164"/>
                      <a:pt x="37" y="159"/>
                      <a:pt x="37" y="154"/>
                    </a:cubicBezTo>
                    <a:cubicBezTo>
                      <a:pt x="37" y="83"/>
                      <a:pt x="37" y="83"/>
                      <a:pt x="37" y="83"/>
                    </a:cubicBezTo>
                    <a:cubicBezTo>
                      <a:pt x="41" y="83"/>
                      <a:pt x="41" y="83"/>
                      <a:pt x="41" y="83"/>
                    </a:cubicBezTo>
                    <a:cubicBezTo>
                      <a:pt x="41" y="154"/>
                      <a:pt x="41" y="154"/>
                      <a:pt x="41" y="154"/>
                    </a:cubicBezTo>
                    <a:cubicBezTo>
                      <a:pt x="41" y="159"/>
                      <a:pt x="45" y="164"/>
                      <a:pt x="50" y="164"/>
                    </a:cubicBezTo>
                    <a:cubicBezTo>
                      <a:pt x="55" y="164"/>
                      <a:pt x="59" y="159"/>
                      <a:pt x="59" y="154"/>
                    </a:cubicBezTo>
                    <a:cubicBezTo>
                      <a:pt x="59" y="72"/>
                      <a:pt x="59" y="72"/>
                      <a:pt x="59" y="72"/>
                    </a:cubicBezTo>
                    <a:cubicBezTo>
                      <a:pt x="59" y="71"/>
                      <a:pt x="59" y="71"/>
                      <a:pt x="59" y="71"/>
                    </a:cubicBezTo>
                    <a:cubicBezTo>
                      <a:pt x="59" y="26"/>
                      <a:pt x="59" y="26"/>
                      <a:pt x="59" y="26"/>
                    </a:cubicBezTo>
                    <a:cubicBezTo>
                      <a:pt x="64" y="26"/>
                      <a:pt x="64" y="26"/>
                      <a:pt x="64" y="26"/>
                    </a:cubicBezTo>
                    <a:cubicBezTo>
                      <a:pt x="64" y="74"/>
                      <a:pt x="64" y="74"/>
                      <a:pt x="64" y="74"/>
                    </a:cubicBezTo>
                    <a:cubicBezTo>
                      <a:pt x="64" y="77"/>
                      <a:pt x="67" y="80"/>
                      <a:pt x="71" y="80"/>
                    </a:cubicBezTo>
                    <a:cubicBezTo>
                      <a:pt x="75" y="80"/>
                      <a:pt x="78" y="77"/>
                      <a:pt x="78" y="74"/>
                    </a:cubicBezTo>
                    <a:cubicBezTo>
                      <a:pt x="78" y="19"/>
                      <a:pt x="78" y="19"/>
                      <a:pt x="78" y="19"/>
                    </a:cubicBezTo>
                    <a:cubicBezTo>
                      <a:pt x="78" y="16"/>
                      <a:pt x="78" y="16"/>
                      <a:pt x="78" y="16"/>
                    </a:cubicBezTo>
                    <a:cubicBezTo>
                      <a:pt x="78" y="15"/>
                      <a:pt x="78" y="15"/>
                      <a:pt x="78" y="15"/>
                    </a:cubicBezTo>
                    <a:cubicBezTo>
                      <a:pt x="78" y="10"/>
                      <a:pt x="72" y="0"/>
                      <a:pt x="59" y="0"/>
                    </a:cubicBezTo>
                    <a:close/>
                  </a:path>
                </a:pathLst>
              </a:custGeom>
              <a:grpFill/>
              <a:ln>
                <a:noFill/>
              </a:ln>
              <a:extLst>
                <a:ext uri="{91240B29-F687-4f45-9708-019B960494DF}">
                  <a14:hiddenLine xmlns="" xmlns:a14="http://schemas.microsoft.com/office/drawing/2010/main" w="9525">
                    <a:solidFill>
                      <a:srgbClr val="000000"/>
                    </a:solidFill>
                    <a:round/>
                    <a:headEnd/>
                    <a:tailEnd/>
                  </a14:hiddenLine>
                </a:ext>
              </a:extLst>
            </p:spPr>
            <p:txBody>
              <a:bodyPr vert="horz" wrap="square" lIns="45720" tIns="22860" rIns="45720" bIns="22860" numCol="1" anchor="t" anchorCtr="0" compatLnSpc="1">
                <a:prstTxWarp prst="textNoShape">
                  <a:avLst/>
                </a:prstTxWarp>
              </a:bodyPr>
              <a:lstStyle/>
              <a:p>
                <a:endParaRPr lang="en-US" sz="900" dirty="0">
                  <a:latin typeface="Lato Light"/>
                </a:endParaRPr>
              </a:p>
            </p:txBody>
          </p:sp>
          <p:sp>
            <p:nvSpPr>
              <p:cNvPr id="39" name="Oval 13"/>
              <p:cNvSpPr>
                <a:spLocks noChangeArrowheads="1"/>
              </p:cNvSpPr>
              <p:nvPr/>
            </p:nvSpPr>
            <p:spPr bwMode="auto">
              <a:xfrm>
                <a:off x="4511675" y="2198688"/>
                <a:ext cx="115888" cy="115888"/>
              </a:xfrm>
              <a:prstGeom prst="ellipse">
                <a:avLst/>
              </a:prstGeom>
              <a:grpFill/>
              <a:ln>
                <a:noFill/>
              </a:ln>
              <a:extLst>
                <a:ext uri="{91240B29-F687-4f45-9708-019B960494DF}">
                  <a14:hiddenLine xmlns="" xmlns:a14="http://schemas.microsoft.com/office/drawing/2010/main" w="9525">
                    <a:solidFill>
                      <a:srgbClr val="000000"/>
                    </a:solidFill>
                    <a:round/>
                    <a:headEnd/>
                    <a:tailEnd/>
                  </a14:hiddenLine>
                </a:ext>
              </a:extLst>
            </p:spPr>
            <p:txBody>
              <a:bodyPr vert="horz" wrap="square" lIns="45720" tIns="22860" rIns="45720" bIns="22860" numCol="1" anchor="t" anchorCtr="0" compatLnSpc="1">
                <a:prstTxWarp prst="textNoShape">
                  <a:avLst/>
                </a:prstTxWarp>
              </a:bodyPr>
              <a:lstStyle/>
              <a:p>
                <a:endParaRPr lang="en-US" sz="900" dirty="0">
                  <a:latin typeface="Lato Light"/>
                </a:endParaRPr>
              </a:p>
            </p:txBody>
          </p:sp>
        </p:grpSp>
      </p:grpSp>
      <p:sp>
        <p:nvSpPr>
          <p:cNvPr id="62" name="Freeform 61"/>
          <p:cNvSpPr>
            <a:spLocks noEditPoints="1"/>
          </p:cNvSpPr>
          <p:nvPr/>
        </p:nvSpPr>
        <p:spPr bwMode="auto">
          <a:xfrm>
            <a:off x="7638850" y="3237340"/>
            <a:ext cx="541392" cy="552387"/>
          </a:xfrm>
          <a:custGeom>
            <a:avLst/>
            <a:gdLst>
              <a:gd name="T0" fmla="*/ 87 w 91"/>
              <a:gd name="T1" fmla="*/ 39 h 93"/>
              <a:gd name="T2" fmla="*/ 91 w 91"/>
              <a:gd name="T3" fmla="*/ 46 h 93"/>
              <a:gd name="T4" fmla="*/ 91 w 91"/>
              <a:gd name="T5" fmla="*/ 83 h 93"/>
              <a:gd name="T6" fmla="*/ 81 w 91"/>
              <a:gd name="T7" fmla="*/ 93 h 93"/>
              <a:gd name="T8" fmla="*/ 10 w 91"/>
              <a:gd name="T9" fmla="*/ 93 h 93"/>
              <a:gd name="T10" fmla="*/ 0 w 91"/>
              <a:gd name="T11" fmla="*/ 83 h 93"/>
              <a:gd name="T12" fmla="*/ 0 w 91"/>
              <a:gd name="T13" fmla="*/ 46 h 93"/>
              <a:gd name="T14" fmla="*/ 3 w 91"/>
              <a:gd name="T15" fmla="*/ 40 h 93"/>
              <a:gd name="T16" fmla="*/ 3 w 91"/>
              <a:gd name="T17" fmla="*/ 40 h 93"/>
              <a:gd name="T18" fmla="*/ 3 w 91"/>
              <a:gd name="T19" fmla="*/ 40 h 93"/>
              <a:gd name="T20" fmla="*/ 3 w 91"/>
              <a:gd name="T21" fmla="*/ 39 h 93"/>
              <a:gd name="T22" fmla="*/ 40 w 91"/>
              <a:gd name="T23" fmla="*/ 3 h 93"/>
              <a:gd name="T24" fmla="*/ 51 w 91"/>
              <a:gd name="T25" fmla="*/ 3 h 93"/>
              <a:gd name="T26" fmla="*/ 87 w 91"/>
              <a:gd name="T27" fmla="*/ 39 h 93"/>
              <a:gd name="T28" fmla="*/ 16 w 91"/>
              <a:gd name="T29" fmla="*/ 30 h 93"/>
              <a:gd name="T30" fmla="*/ 16 w 91"/>
              <a:gd name="T31" fmla="*/ 52 h 93"/>
              <a:gd name="T32" fmla="*/ 46 w 91"/>
              <a:gd name="T33" fmla="*/ 75 h 93"/>
              <a:gd name="T34" fmla="*/ 73 w 91"/>
              <a:gd name="T35" fmla="*/ 54 h 93"/>
              <a:gd name="T36" fmla="*/ 73 w 91"/>
              <a:gd name="T37" fmla="*/ 30 h 93"/>
              <a:gd name="T38" fmla="*/ 16 w 91"/>
              <a:gd name="T39" fmla="*/ 30 h 93"/>
              <a:gd name="T40" fmla="*/ 26 w 91"/>
              <a:gd name="T41" fmla="*/ 35 h 93"/>
              <a:gd name="T42" fmla="*/ 26 w 91"/>
              <a:gd name="T43" fmla="*/ 39 h 93"/>
              <a:gd name="T44" fmla="*/ 64 w 91"/>
              <a:gd name="T45" fmla="*/ 39 h 93"/>
              <a:gd name="T46" fmla="*/ 64 w 91"/>
              <a:gd name="T47" fmla="*/ 35 h 93"/>
              <a:gd name="T48" fmla="*/ 26 w 91"/>
              <a:gd name="T49" fmla="*/ 35 h 93"/>
              <a:gd name="T50" fmla="*/ 26 w 91"/>
              <a:gd name="T51" fmla="*/ 51 h 93"/>
              <a:gd name="T52" fmla="*/ 26 w 91"/>
              <a:gd name="T53" fmla="*/ 55 h 93"/>
              <a:gd name="T54" fmla="*/ 64 w 91"/>
              <a:gd name="T55" fmla="*/ 55 h 93"/>
              <a:gd name="T56" fmla="*/ 64 w 91"/>
              <a:gd name="T57" fmla="*/ 51 h 93"/>
              <a:gd name="T58" fmla="*/ 26 w 91"/>
              <a:gd name="T59" fmla="*/ 51 h 93"/>
              <a:gd name="T60" fmla="*/ 26 w 91"/>
              <a:gd name="T61" fmla="*/ 43 h 93"/>
              <a:gd name="T62" fmla="*/ 26 w 91"/>
              <a:gd name="T63" fmla="*/ 47 h 93"/>
              <a:gd name="T64" fmla="*/ 64 w 91"/>
              <a:gd name="T65" fmla="*/ 47 h 93"/>
              <a:gd name="T66" fmla="*/ 64 w 91"/>
              <a:gd name="T67" fmla="*/ 43 h 93"/>
              <a:gd name="T68" fmla="*/ 26 w 91"/>
              <a:gd name="T69" fmla="*/ 43 h 93"/>
              <a:gd name="T70" fmla="*/ 10 w 91"/>
              <a:gd name="T71" fmla="*/ 87 h 93"/>
              <a:gd name="T72" fmla="*/ 28 w 91"/>
              <a:gd name="T73" fmla="*/ 70 h 93"/>
              <a:gd name="T74" fmla="*/ 28 w 91"/>
              <a:gd name="T75" fmla="*/ 67 h 93"/>
              <a:gd name="T76" fmla="*/ 26 w 91"/>
              <a:gd name="T77" fmla="*/ 67 h 93"/>
              <a:gd name="T78" fmla="*/ 8 w 91"/>
              <a:gd name="T79" fmla="*/ 84 h 93"/>
              <a:gd name="T80" fmla="*/ 8 w 91"/>
              <a:gd name="T81" fmla="*/ 87 h 93"/>
              <a:gd name="T82" fmla="*/ 10 w 91"/>
              <a:gd name="T83" fmla="*/ 87 h 93"/>
              <a:gd name="T84" fmla="*/ 85 w 91"/>
              <a:gd name="T85" fmla="*/ 84 h 93"/>
              <a:gd name="T86" fmla="*/ 67 w 91"/>
              <a:gd name="T87" fmla="*/ 67 h 93"/>
              <a:gd name="T88" fmla="*/ 64 w 91"/>
              <a:gd name="T89" fmla="*/ 67 h 93"/>
              <a:gd name="T90" fmla="*/ 64 w 91"/>
              <a:gd name="T91" fmla="*/ 70 h 93"/>
              <a:gd name="T92" fmla="*/ 82 w 91"/>
              <a:gd name="T93" fmla="*/ 87 h 93"/>
              <a:gd name="T94" fmla="*/ 85 w 91"/>
              <a:gd name="T95" fmla="*/ 87 h 93"/>
              <a:gd name="T96" fmla="*/ 85 w 91"/>
              <a:gd name="T97" fmla="*/ 84 h 93"/>
            </a:gdLst>
            <a:ahLst/>
            <a:cxnLst>
              <a:cxn ang="0">
                <a:pos x="T0" y="T1"/>
              </a:cxn>
              <a:cxn ang="0">
                <a:pos x="T2" y="T3"/>
              </a:cxn>
              <a:cxn ang="0">
                <a:pos x="T4" y="T5"/>
              </a:cxn>
              <a:cxn ang="0">
                <a:pos x="T6" y="T7"/>
              </a:cxn>
              <a:cxn ang="0">
                <a:pos x="T8" y="T9"/>
              </a:cxn>
              <a:cxn ang="0">
                <a:pos x="T10" y="T11"/>
              </a:cxn>
              <a:cxn ang="0">
                <a:pos x="T12" y="T13"/>
              </a:cxn>
              <a:cxn ang="0">
                <a:pos x="T14" y="T15"/>
              </a:cxn>
              <a:cxn ang="0">
                <a:pos x="T16" y="T17"/>
              </a:cxn>
              <a:cxn ang="0">
                <a:pos x="T18" y="T19"/>
              </a:cxn>
              <a:cxn ang="0">
                <a:pos x="T20" y="T21"/>
              </a:cxn>
              <a:cxn ang="0">
                <a:pos x="T22" y="T23"/>
              </a:cxn>
              <a:cxn ang="0">
                <a:pos x="T24" y="T25"/>
              </a:cxn>
              <a:cxn ang="0">
                <a:pos x="T26" y="T27"/>
              </a:cxn>
              <a:cxn ang="0">
                <a:pos x="T28" y="T29"/>
              </a:cxn>
              <a:cxn ang="0">
                <a:pos x="T30" y="T31"/>
              </a:cxn>
              <a:cxn ang="0">
                <a:pos x="T32" y="T33"/>
              </a:cxn>
              <a:cxn ang="0">
                <a:pos x="T34" y="T35"/>
              </a:cxn>
              <a:cxn ang="0">
                <a:pos x="T36" y="T37"/>
              </a:cxn>
              <a:cxn ang="0">
                <a:pos x="T38" y="T39"/>
              </a:cxn>
              <a:cxn ang="0">
                <a:pos x="T40" y="T41"/>
              </a:cxn>
              <a:cxn ang="0">
                <a:pos x="T42" y="T43"/>
              </a:cxn>
              <a:cxn ang="0">
                <a:pos x="T44" y="T45"/>
              </a:cxn>
              <a:cxn ang="0">
                <a:pos x="T46" y="T47"/>
              </a:cxn>
              <a:cxn ang="0">
                <a:pos x="T48" y="T49"/>
              </a:cxn>
              <a:cxn ang="0">
                <a:pos x="T50" y="T51"/>
              </a:cxn>
              <a:cxn ang="0">
                <a:pos x="T52" y="T53"/>
              </a:cxn>
              <a:cxn ang="0">
                <a:pos x="T54" y="T55"/>
              </a:cxn>
              <a:cxn ang="0">
                <a:pos x="T56" y="T57"/>
              </a:cxn>
              <a:cxn ang="0">
                <a:pos x="T58" y="T59"/>
              </a:cxn>
              <a:cxn ang="0">
                <a:pos x="T60" y="T61"/>
              </a:cxn>
              <a:cxn ang="0">
                <a:pos x="T62" y="T63"/>
              </a:cxn>
              <a:cxn ang="0">
                <a:pos x="T64" y="T65"/>
              </a:cxn>
              <a:cxn ang="0">
                <a:pos x="T66" y="T67"/>
              </a:cxn>
              <a:cxn ang="0">
                <a:pos x="T68" y="T69"/>
              </a:cxn>
              <a:cxn ang="0">
                <a:pos x="T70" y="T71"/>
              </a:cxn>
              <a:cxn ang="0">
                <a:pos x="T72" y="T73"/>
              </a:cxn>
              <a:cxn ang="0">
                <a:pos x="T74" y="T75"/>
              </a:cxn>
              <a:cxn ang="0">
                <a:pos x="T76" y="T77"/>
              </a:cxn>
              <a:cxn ang="0">
                <a:pos x="T78" y="T79"/>
              </a:cxn>
              <a:cxn ang="0">
                <a:pos x="T80" y="T81"/>
              </a:cxn>
              <a:cxn ang="0">
                <a:pos x="T82" y="T83"/>
              </a:cxn>
              <a:cxn ang="0">
                <a:pos x="T84" y="T85"/>
              </a:cxn>
              <a:cxn ang="0">
                <a:pos x="T86" y="T87"/>
              </a:cxn>
              <a:cxn ang="0">
                <a:pos x="T88" y="T89"/>
              </a:cxn>
              <a:cxn ang="0">
                <a:pos x="T90" y="T91"/>
              </a:cxn>
              <a:cxn ang="0">
                <a:pos x="T92" y="T93"/>
              </a:cxn>
              <a:cxn ang="0">
                <a:pos x="T94" y="T95"/>
              </a:cxn>
              <a:cxn ang="0">
                <a:pos x="T96" y="T97"/>
              </a:cxn>
            </a:cxnLst>
            <a:rect l="0" t="0" r="r" b="b"/>
            <a:pathLst>
              <a:path w="91" h="93">
                <a:moveTo>
                  <a:pt x="87" y="39"/>
                </a:moveTo>
                <a:cubicBezTo>
                  <a:pt x="89" y="40"/>
                  <a:pt x="91" y="43"/>
                  <a:pt x="91" y="46"/>
                </a:cubicBezTo>
                <a:cubicBezTo>
                  <a:pt x="91" y="83"/>
                  <a:pt x="91" y="83"/>
                  <a:pt x="91" y="83"/>
                </a:cubicBezTo>
                <a:cubicBezTo>
                  <a:pt x="91" y="89"/>
                  <a:pt x="86" y="93"/>
                  <a:pt x="81" y="93"/>
                </a:cubicBezTo>
                <a:cubicBezTo>
                  <a:pt x="10" y="93"/>
                  <a:pt x="10" y="93"/>
                  <a:pt x="10" y="93"/>
                </a:cubicBezTo>
                <a:cubicBezTo>
                  <a:pt x="5" y="93"/>
                  <a:pt x="0" y="89"/>
                  <a:pt x="0" y="83"/>
                </a:cubicBezTo>
                <a:cubicBezTo>
                  <a:pt x="0" y="46"/>
                  <a:pt x="0" y="46"/>
                  <a:pt x="0" y="46"/>
                </a:cubicBezTo>
                <a:cubicBezTo>
                  <a:pt x="0" y="44"/>
                  <a:pt x="1" y="41"/>
                  <a:pt x="3" y="40"/>
                </a:cubicBezTo>
                <a:cubicBezTo>
                  <a:pt x="3" y="40"/>
                  <a:pt x="3" y="40"/>
                  <a:pt x="3" y="40"/>
                </a:cubicBezTo>
                <a:cubicBezTo>
                  <a:pt x="3" y="40"/>
                  <a:pt x="3" y="40"/>
                  <a:pt x="3" y="40"/>
                </a:cubicBezTo>
                <a:cubicBezTo>
                  <a:pt x="3" y="40"/>
                  <a:pt x="3" y="40"/>
                  <a:pt x="3" y="39"/>
                </a:cubicBezTo>
                <a:cubicBezTo>
                  <a:pt x="40" y="3"/>
                  <a:pt x="40" y="3"/>
                  <a:pt x="40" y="3"/>
                </a:cubicBezTo>
                <a:cubicBezTo>
                  <a:pt x="43" y="0"/>
                  <a:pt x="47" y="0"/>
                  <a:pt x="51" y="3"/>
                </a:cubicBezTo>
                <a:cubicBezTo>
                  <a:pt x="87" y="39"/>
                  <a:pt x="87" y="39"/>
                  <a:pt x="87" y="39"/>
                </a:cubicBezTo>
                <a:close/>
                <a:moveTo>
                  <a:pt x="16" y="30"/>
                </a:moveTo>
                <a:cubicBezTo>
                  <a:pt x="16" y="52"/>
                  <a:pt x="16" y="52"/>
                  <a:pt x="16" y="52"/>
                </a:cubicBezTo>
                <a:cubicBezTo>
                  <a:pt x="46" y="75"/>
                  <a:pt x="46" y="75"/>
                  <a:pt x="46" y="75"/>
                </a:cubicBezTo>
                <a:cubicBezTo>
                  <a:pt x="73" y="54"/>
                  <a:pt x="73" y="54"/>
                  <a:pt x="73" y="54"/>
                </a:cubicBezTo>
                <a:cubicBezTo>
                  <a:pt x="73" y="30"/>
                  <a:pt x="73" y="30"/>
                  <a:pt x="73" y="30"/>
                </a:cubicBezTo>
                <a:cubicBezTo>
                  <a:pt x="16" y="30"/>
                  <a:pt x="16" y="30"/>
                  <a:pt x="16" y="30"/>
                </a:cubicBezTo>
                <a:close/>
                <a:moveTo>
                  <a:pt x="26" y="35"/>
                </a:moveTo>
                <a:cubicBezTo>
                  <a:pt x="26" y="39"/>
                  <a:pt x="26" y="39"/>
                  <a:pt x="26" y="39"/>
                </a:cubicBezTo>
                <a:cubicBezTo>
                  <a:pt x="64" y="39"/>
                  <a:pt x="64" y="39"/>
                  <a:pt x="64" y="39"/>
                </a:cubicBezTo>
                <a:cubicBezTo>
                  <a:pt x="64" y="35"/>
                  <a:pt x="64" y="35"/>
                  <a:pt x="64" y="35"/>
                </a:cubicBezTo>
                <a:cubicBezTo>
                  <a:pt x="26" y="35"/>
                  <a:pt x="26" y="35"/>
                  <a:pt x="26" y="35"/>
                </a:cubicBezTo>
                <a:close/>
                <a:moveTo>
                  <a:pt x="26" y="51"/>
                </a:moveTo>
                <a:cubicBezTo>
                  <a:pt x="26" y="55"/>
                  <a:pt x="26" y="55"/>
                  <a:pt x="26" y="55"/>
                </a:cubicBezTo>
                <a:cubicBezTo>
                  <a:pt x="64" y="55"/>
                  <a:pt x="64" y="55"/>
                  <a:pt x="64" y="55"/>
                </a:cubicBezTo>
                <a:cubicBezTo>
                  <a:pt x="64" y="51"/>
                  <a:pt x="64" y="51"/>
                  <a:pt x="64" y="51"/>
                </a:cubicBezTo>
                <a:cubicBezTo>
                  <a:pt x="26" y="51"/>
                  <a:pt x="26" y="51"/>
                  <a:pt x="26" y="51"/>
                </a:cubicBezTo>
                <a:close/>
                <a:moveTo>
                  <a:pt x="26" y="43"/>
                </a:moveTo>
                <a:cubicBezTo>
                  <a:pt x="26" y="47"/>
                  <a:pt x="26" y="47"/>
                  <a:pt x="26" y="47"/>
                </a:cubicBezTo>
                <a:cubicBezTo>
                  <a:pt x="64" y="47"/>
                  <a:pt x="64" y="47"/>
                  <a:pt x="64" y="47"/>
                </a:cubicBezTo>
                <a:cubicBezTo>
                  <a:pt x="64" y="43"/>
                  <a:pt x="64" y="43"/>
                  <a:pt x="64" y="43"/>
                </a:cubicBezTo>
                <a:cubicBezTo>
                  <a:pt x="26" y="43"/>
                  <a:pt x="26" y="43"/>
                  <a:pt x="26" y="43"/>
                </a:cubicBezTo>
                <a:close/>
                <a:moveTo>
                  <a:pt x="10" y="87"/>
                </a:moveTo>
                <a:cubicBezTo>
                  <a:pt x="28" y="70"/>
                  <a:pt x="28" y="70"/>
                  <a:pt x="28" y="70"/>
                </a:cubicBezTo>
                <a:cubicBezTo>
                  <a:pt x="29" y="69"/>
                  <a:pt x="29" y="68"/>
                  <a:pt x="28" y="67"/>
                </a:cubicBezTo>
                <a:cubicBezTo>
                  <a:pt x="28" y="66"/>
                  <a:pt x="27" y="66"/>
                  <a:pt x="26" y="67"/>
                </a:cubicBezTo>
                <a:cubicBezTo>
                  <a:pt x="8" y="84"/>
                  <a:pt x="8" y="84"/>
                  <a:pt x="8" y="84"/>
                </a:cubicBezTo>
                <a:cubicBezTo>
                  <a:pt x="7" y="85"/>
                  <a:pt x="7" y="86"/>
                  <a:pt x="8" y="87"/>
                </a:cubicBezTo>
                <a:cubicBezTo>
                  <a:pt x="8" y="88"/>
                  <a:pt x="10" y="88"/>
                  <a:pt x="10" y="87"/>
                </a:cubicBezTo>
                <a:close/>
                <a:moveTo>
                  <a:pt x="85" y="84"/>
                </a:moveTo>
                <a:cubicBezTo>
                  <a:pt x="67" y="67"/>
                  <a:pt x="67" y="67"/>
                  <a:pt x="67" y="67"/>
                </a:cubicBezTo>
                <a:cubicBezTo>
                  <a:pt x="66" y="66"/>
                  <a:pt x="65" y="66"/>
                  <a:pt x="64" y="67"/>
                </a:cubicBezTo>
                <a:cubicBezTo>
                  <a:pt x="63" y="68"/>
                  <a:pt x="63" y="69"/>
                  <a:pt x="64" y="70"/>
                </a:cubicBezTo>
                <a:cubicBezTo>
                  <a:pt x="82" y="87"/>
                  <a:pt x="82" y="87"/>
                  <a:pt x="82" y="87"/>
                </a:cubicBezTo>
                <a:cubicBezTo>
                  <a:pt x="83" y="88"/>
                  <a:pt x="84" y="88"/>
                  <a:pt x="85" y="87"/>
                </a:cubicBezTo>
                <a:cubicBezTo>
                  <a:pt x="85" y="86"/>
                  <a:pt x="85" y="85"/>
                  <a:pt x="85" y="84"/>
                </a:cubicBezTo>
                <a:close/>
              </a:path>
            </a:pathLst>
          </a:custGeom>
          <a:solidFill>
            <a:schemeClr val="accent4"/>
          </a:solidFill>
          <a:ln>
            <a:noFill/>
          </a:ln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>
            <a:defPPr>
              <a:defRPr lang="en-US"/>
            </a:defPPr>
            <a:lvl1pPr marL="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1pPr>
            <a:lvl2pPr marL="4572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2pPr>
            <a:lvl3pPr marL="9144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3pPr>
            <a:lvl4pPr marL="13716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4pPr>
            <a:lvl5pPr marL="18288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5pPr>
            <a:lvl6pPr marL="22860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27432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32004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36576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endParaRPr lang="zh-CN" altLang="en-US">
              <a:solidFill>
                <a:prstClr val="black"/>
              </a:solidFill>
            </a:endParaRPr>
          </a:p>
        </p:txBody>
      </p:sp>
      <p:sp>
        <p:nvSpPr>
          <p:cNvPr id="63" name="Freeform 62"/>
          <p:cNvSpPr>
            <a:spLocks noEditPoints="1"/>
          </p:cNvSpPr>
          <p:nvPr/>
        </p:nvSpPr>
        <p:spPr bwMode="auto">
          <a:xfrm>
            <a:off x="10795585" y="3417345"/>
            <a:ext cx="412644" cy="333627"/>
          </a:xfrm>
          <a:custGeom>
            <a:avLst/>
            <a:gdLst>
              <a:gd name="T0" fmla="*/ 86 w 109"/>
              <a:gd name="T1" fmla="*/ 88 h 88"/>
              <a:gd name="T2" fmla="*/ 84 w 109"/>
              <a:gd name="T3" fmla="*/ 44 h 88"/>
              <a:gd name="T4" fmla="*/ 80 w 109"/>
              <a:gd name="T5" fmla="*/ 71 h 88"/>
              <a:gd name="T6" fmla="*/ 109 w 109"/>
              <a:gd name="T7" fmla="*/ 0 h 88"/>
              <a:gd name="T8" fmla="*/ 92 w 109"/>
              <a:gd name="T9" fmla="*/ 33 h 88"/>
              <a:gd name="T10" fmla="*/ 80 w 109"/>
              <a:gd name="T11" fmla="*/ 25 h 88"/>
              <a:gd name="T12" fmla="*/ 67 w 109"/>
              <a:gd name="T13" fmla="*/ 68 h 88"/>
              <a:gd name="T14" fmla="*/ 37 w 109"/>
              <a:gd name="T15" fmla="*/ 73 h 88"/>
              <a:gd name="T16" fmla="*/ 19 w 109"/>
              <a:gd name="T17" fmla="*/ 63 h 88"/>
              <a:gd name="T18" fmla="*/ 0 w 109"/>
              <a:gd name="T19" fmla="*/ 56 h 88"/>
              <a:gd name="T20" fmla="*/ 25 w 109"/>
              <a:gd name="T21" fmla="*/ 48 h 88"/>
              <a:gd name="T22" fmla="*/ 30 w 109"/>
              <a:gd name="T23" fmla="*/ 57 h 88"/>
              <a:gd name="T24" fmla="*/ 44 w 109"/>
              <a:gd name="T25" fmla="*/ 29 h 88"/>
              <a:gd name="T26" fmla="*/ 66 w 109"/>
              <a:gd name="T27" fmla="*/ 50 h 88"/>
              <a:gd name="T28" fmla="*/ 68 w 109"/>
              <a:gd name="T29" fmla="*/ 18 h 88"/>
              <a:gd name="T30" fmla="*/ 78 w 109"/>
              <a:gd name="T31" fmla="*/ 12 h 88"/>
              <a:gd name="T32" fmla="*/ 90 w 109"/>
              <a:gd name="T33" fmla="*/ 1 h 88"/>
              <a:gd name="T34" fmla="*/ 22 w 109"/>
              <a:gd name="T35" fmla="*/ 88 h 88"/>
              <a:gd name="T36" fmla="*/ 29 w 109"/>
              <a:gd name="T37" fmla="*/ 80 h 88"/>
              <a:gd name="T38" fmla="*/ 22 w 109"/>
              <a:gd name="T39" fmla="*/ 79 h 88"/>
              <a:gd name="T40" fmla="*/ 11 w 109"/>
              <a:gd name="T41" fmla="*/ 88 h 88"/>
              <a:gd name="T42" fmla="*/ 17 w 109"/>
              <a:gd name="T43" fmla="*/ 71 h 88"/>
              <a:gd name="T44" fmla="*/ 11 w 109"/>
              <a:gd name="T45" fmla="*/ 73 h 88"/>
              <a:gd name="T46" fmla="*/ 34 w 109"/>
              <a:gd name="T47" fmla="*/ 88 h 88"/>
              <a:gd name="T48" fmla="*/ 40 w 109"/>
              <a:gd name="T49" fmla="*/ 79 h 88"/>
              <a:gd name="T50" fmla="*/ 34 w 109"/>
              <a:gd name="T51" fmla="*/ 80 h 88"/>
              <a:gd name="T52" fmla="*/ 45 w 109"/>
              <a:gd name="T53" fmla="*/ 88 h 88"/>
              <a:gd name="T54" fmla="*/ 52 w 109"/>
              <a:gd name="T55" fmla="*/ 63 h 88"/>
              <a:gd name="T56" fmla="*/ 45 w 109"/>
              <a:gd name="T57" fmla="*/ 69 h 88"/>
              <a:gd name="T58" fmla="*/ 57 w 109"/>
              <a:gd name="T59" fmla="*/ 88 h 88"/>
              <a:gd name="T60" fmla="*/ 63 w 109"/>
              <a:gd name="T61" fmla="*/ 73 h 88"/>
              <a:gd name="T62" fmla="*/ 57 w 109"/>
              <a:gd name="T63" fmla="*/ 88 h 88"/>
              <a:gd name="T64" fmla="*/ 75 w 109"/>
              <a:gd name="T65" fmla="*/ 88 h 88"/>
              <a:gd name="T66" fmla="*/ 68 w 109"/>
              <a:gd name="T67" fmla="*/ 75 h 88"/>
            </a:gdLst>
            <a:ahLst/>
            <a:cxnLst>
              <a:cxn ang="0">
                <a:pos x="T0" y="T1"/>
              </a:cxn>
              <a:cxn ang="0">
                <a:pos x="T2" y="T3"/>
              </a:cxn>
              <a:cxn ang="0">
                <a:pos x="T4" y="T5"/>
              </a:cxn>
              <a:cxn ang="0">
                <a:pos x="T6" y="T7"/>
              </a:cxn>
              <a:cxn ang="0">
                <a:pos x="T8" y="T9"/>
              </a:cxn>
              <a:cxn ang="0">
                <a:pos x="T10" y="T11"/>
              </a:cxn>
              <a:cxn ang="0">
                <a:pos x="T12" y="T13"/>
              </a:cxn>
              <a:cxn ang="0">
                <a:pos x="T14" y="T15"/>
              </a:cxn>
              <a:cxn ang="0">
                <a:pos x="T16" y="T17"/>
              </a:cxn>
              <a:cxn ang="0">
                <a:pos x="T18" y="T19"/>
              </a:cxn>
              <a:cxn ang="0">
                <a:pos x="T20" y="T21"/>
              </a:cxn>
              <a:cxn ang="0">
                <a:pos x="T22" y="T23"/>
              </a:cxn>
              <a:cxn ang="0">
                <a:pos x="T24" y="T25"/>
              </a:cxn>
              <a:cxn ang="0">
                <a:pos x="T26" y="T27"/>
              </a:cxn>
              <a:cxn ang="0">
                <a:pos x="T28" y="T29"/>
              </a:cxn>
              <a:cxn ang="0">
                <a:pos x="T30" y="T31"/>
              </a:cxn>
              <a:cxn ang="0">
                <a:pos x="T32" y="T33"/>
              </a:cxn>
              <a:cxn ang="0">
                <a:pos x="T34" y="T35"/>
              </a:cxn>
              <a:cxn ang="0">
                <a:pos x="T36" y="T37"/>
              </a:cxn>
              <a:cxn ang="0">
                <a:pos x="T38" y="T39"/>
              </a:cxn>
              <a:cxn ang="0">
                <a:pos x="T40" y="T41"/>
              </a:cxn>
              <a:cxn ang="0">
                <a:pos x="T42" y="T43"/>
              </a:cxn>
              <a:cxn ang="0">
                <a:pos x="T44" y="T45"/>
              </a:cxn>
              <a:cxn ang="0">
                <a:pos x="T46" y="T47"/>
              </a:cxn>
              <a:cxn ang="0">
                <a:pos x="T48" y="T49"/>
              </a:cxn>
              <a:cxn ang="0">
                <a:pos x="T50" y="T51"/>
              </a:cxn>
              <a:cxn ang="0">
                <a:pos x="T52" y="T53"/>
              </a:cxn>
              <a:cxn ang="0">
                <a:pos x="T54" y="T55"/>
              </a:cxn>
              <a:cxn ang="0">
                <a:pos x="T56" y="T57"/>
              </a:cxn>
              <a:cxn ang="0">
                <a:pos x="T58" y="T59"/>
              </a:cxn>
              <a:cxn ang="0">
                <a:pos x="T60" y="T61"/>
              </a:cxn>
              <a:cxn ang="0">
                <a:pos x="T62" y="T63"/>
              </a:cxn>
              <a:cxn ang="0">
                <a:pos x="T64" y="T65"/>
              </a:cxn>
              <a:cxn ang="0">
                <a:pos x="T66" y="T67"/>
              </a:cxn>
            </a:cxnLst>
            <a:rect l="0" t="0" r="r" b="b"/>
            <a:pathLst>
              <a:path w="109" h="88">
                <a:moveTo>
                  <a:pt x="80" y="88"/>
                </a:moveTo>
                <a:cubicBezTo>
                  <a:pt x="86" y="88"/>
                  <a:pt x="86" y="88"/>
                  <a:pt x="86" y="88"/>
                </a:cubicBezTo>
                <a:cubicBezTo>
                  <a:pt x="86" y="44"/>
                  <a:pt x="86" y="44"/>
                  <a:pt x="86" y="44"/>
                </a:cubicBezTo>
                <a:cubicBezTo>
                  <a:pt x="84" y="44"/>
                  <a:pt x="84" y="44"/>
                  <a:pt x="84" y="44"/>
                </a:cubicBezTo>
                <a:cubicBezTo>
                  <a:pt x="82" y="70"/>
                  <a:pt x="82" y="70"/>
                  <a:pt x="82" y="70"/>
                </a:cubicBezTo>
                <a:cubicBezTo>
                  <a:pt x="80" y="71"/>
                  <a:pt x="80" y="71"/>
                  <a:pt x="80" y="71"/>
                </a:cubicBezTo>
                <a:cubicBezTo>
                  <a:pt x="80" y="88"/>
                  <a:pt x="80" y="88"/>
                  <a:pt x="80" y="88"/>
                </a:cubicBezTo>
                <a:close/>
                <a:moveTo>
                  <a:pt x="109" y="0"/>
                </a:moveTo>
                <a:cubicBezTo>
                  <a:pt x="100" y="17"/>
                  <a:pt x="100" y="17"/>
                  <a:pt x="100" y="17"/>
                </a:cubicBezTo>
                <a:cubicBezTo>
                  <a:pt x="92" y="33"/>
                  <a:pt x="92" y="33"/>
                  <a:pt x="92" y="33"/>
                </a:cubicBezTo>
                <a:cubicBezTo>
                  <a:pt x="84" y="22"/>
                  <a:pt x="84" y="22"/>
                  <a:pt x="84" y="22"/>
                </a:cubicBezTo>
                <a:cubicBezTo>
                  <a:pt x="80" y="25"/>
                  <a:pt x="80" y="25"/>
                  <a:pt x="80" y="25"/>
                </a:cubicBezTo>
                <a:cubicBezTo>
                  <a:pt x="77" y="64"/>
                  <a:pt x="77" y="64"/>
                  <a:pt x="77" y="64"/>
                </a:cubicBezTo>
                <a:cubicBezTo>
                  <a:pt x="67" y="68"/>
                  <a:pt x="67" y="68"/>
                  <a:pt x="67" y="68"/>
                </a:cubicBezTo>
                <a:cubicBezTo>
                  <a:pt x="48" y="50"/>
                  <a:pt x="48" y="50"/>
                  <a:pt x="48" y="50"/>
                </a:cubicBezTo>
                <a:cubicBezTo>
                  <a:pt x="37" y="73"/>
                  <a:pt x="37" y="73"/>
                  <a:pt x="37" y="73"/>
                </a:cubicBezTo>
                <a:cubicBezTo>
                  <a:pt x="26" y="73"/>
                  <a:pt x="26" y="73"/>
                  <a:pt x="26" y="73"/>
                </a:cubicBezTo>
                <a:cubicBezTo>
                  <a:pt x="19" y="63"/>
                  <a:pt x="19" y="63"/>
                  <a:pt x="19" y="63"/>
                </a:cubicBezTo>
                <a:cubicBezTo>
                  <a:pt x="4" y="67"/>
                  <a:pt x="4" y="67"/>
                  <a:pt x="4" y="67"/>
                </a:cubicBezTo>
                <a:cubicBezTo>
                  <a:pt x="0" y="56"/>
                  <a:pt x="0" y="56"/>
                  <a:pt x="0" y="56"/>
                </a:cubicBezTo>
                <a:cubicBezTo>
                  <a:pt x="20" y="50"/>
                  <a:pt x="20" y="50"/>
                  <a:pt x="20" y="50"/>
                </a:cubicBezTo>
                <a:cubicBezTo>
                  <a:pt x="25" y="48"/>
                  <a:pt x="25" y="48"/>
                  <a:pt x="25" y="48"/>
                </a:cubicBezTo>
                <a:cubicBezTo>
                  <a:pt x="27" y="52"/>
                  <a:pt x="27" y="52"/>
                  <a:pt x="27" y="52"/>
                </a:cubicBezTo>
                <a:cubicBezTo>
                  <a:pt x="30" y="57"/>
                  <a:pt x="30" y="57"/>
                  <a:pt x="30" y="57"/>
                </a:cubicBezTo>
                <a:cubicBezTo>
                  <a:pt x="40" y="37"/>
                  <a:pt x="40" y="37"/>
                  <a:pt x="40" y="37"/>
                </a:cubicBezTo>
                <a:cubicBezTo>
                  <a:pt x="44" y="29"/>
                  <a:pt x="44" y="29"/>
                  <a:pt x="44" y="29"/>
                </a:cubicBezTo>
                <a:cubicBezTo>
                  <a:pt x="50" y="35"/>
                  <a:pt x="50" y="35"/>
                  <a:pt x="50" y="35"/>
                </a:cubicBezTo>
                <a:cubicBezTo>
                  <a:pt x="66" y="50"/>
                  <a:pt x="66" y="50"/>
                  <a:pt x="66" y="50"/>
                </a:cubicBezTo>
                <a:cubicBezTo>
                  <a:pt x="68" y="21"/>
                  <a:pt x="68" y="21"/>
                  <a:pt x="68" y="21"/>
                </a:cubicBezTo>
                <a:cubicBezTo>
                  <a:pt x="68" y="18"/>
                  <a:pt x="68" y="18"/>
                  <a:pt x="68" y="18"/>
                </a:cubicBezTo>
                <a:cubicBezTo>
                  <a:pt x="71" y="16"/>
                  <a:pt x="71" y="16"/>
                  <a:pt x="71" y="16"/>
                </a:cubicBezTo>
                <a:cubicBezTo>
                  <a:pt x="78" y="12"/>
                  <a:pt x="78" y="12"/>
                  <a:pt x="78" y="12"/>
                </a:cubicBezTo>
                <a:cubicBezTo>
                  <a:pt x="72" y="2"/>
                  <a:pt x="72" y="2"/>
                  <a:pt x="72" y="2"/>
                </a:cubicBezTo>
                <a:cubicBezTo>
                  <a:pt x="90" y="1"/>
                  <a:pt x="90" y="1"/>
                  <a:pt x="90" y="1"/>
                </a:cubicBezTo>
                <a:cubicBezTo>
                  <a:pt x="109" y="0"/>
                  <a:pt x="109" y="0"/>
                  <a:pt x="109" y="0"/>
                </a:cubicBezTo>
                <a:close/>
                <a:moveTo>
                  <a:pt x="22" y="88"/>
                </a:moveTo>
                <a:cubicBezTo>
                  <a:pt x="24" y="88"/>
                  <a:pt x="27" y="88"/>
                  <a:pt x="29" y="88"/>
                </a:cubicBezTo>
                <a:cubicBezTo>
                  <a:pt x="29" y="80"/>
                  <a:pt x="29" y="80"/>
                  <a:pt x="29" y="80"/>
                </a:cubicBezTo>
                <a:cubicBezTo>
                  <a:pt x="23" y="81"/>
                  <a:pt x="23" y="81"/>
                  <a:pt x="23" y="81"/>
                </a:cubicBezTo>
                <a:cubicBezTo>
                  <a:pt x="22" y="79"/>
                  <a:pt x="22" y="79"/>
                  <a:pt x="22" y="79"/>
                </a:cubicBezTo>
                <a:cubicBezTo>
                  <a:pt x="22" y="88"/>
                  <a:pt x="22" y="88"/>
                  <a:pt x="22" y="88"/>
                </a:cubicBezTo>
                <a:close/>
                <a:moveTo>
                  <a:pt x="11" y="88"/>
                </a:moveTo>
                <a:cubicBezTo>
                  <a:pt x="17" y="88"/>
                  <a:pt x="17" y="88"/>
                  <a:pt x="17" y="88"/>
                </a:cubicBezTo>
                <a:cubicBezTo>
                  <a:pt x="17" y="71"/>
                  <a:pt x="17" y="71"/>
                  <a:pt x="17" y="71"/>
                </a:cubicBezTo>
                <a:cubicBezTo>
                  <a:pt x="17" y="71"/>
                  <a:pt x="17" y="71"/>
                  <a:pt x="17" y="71"/>
                </a:cubicBezTo>
                <a:cubicBezTo>
                  <a:pt x="11" y="73"/>
                  <a:pt x="11" y="73"/>
                  <a:pt x="11" y="73"/>
                </a:cubicBezTo>
                <a:cubicBezTo>
                  <a:pt x="11" y="88"/>
                  <a:pt x="11" y="88"/>
                  <a:pt x="11" y="88"/>
                </a:cubicBezTo>
                <a:close/>
                <a:moveTo>
                  <a:pt x="34" y="88"/>
                </a:moveTo>
                <a:cubicBezTo>
                  <a:pt x="36" y="88"/>
                  <a:pt x="38" y="88"/>
                  <a:pt x="40" y="88"/>
                </a:cubicBezTo>
                <a:cubicBezTo>
                  <a:pt x="40" y="79"/>
                  <a:pt x="40" y="79"/>
                  <a:pt x="40" y="79"/>
                </a:cubicBezTo>
                <a:cubicBezTo>
                  <a:pt x="40" y="80"/>
                  <a:pt x="40" y="80"/>
                  <a:pt x="40" y="80"/>
                </a:cubicBezTo>
                <a:cubicBezTo>
                  <a:pt x="34" y="80"/>
                  <a:pt x="34" y="80"/>
                  <a:pt x="34" y="80"/>
                </a:cubicBezTo>
                <a:cubicBezTo>
                  <a:pt x="34" y="88"/>
                  <a:pt x="34" y="88"/>
                  <a:pt x="34" y="88"/>
                </a:cubicBezTo>
                <a:close/>
                <a:moveTo>
                  <a:pt x="45" y="88"/>
                </a:moveTo>
                <a:cubicBezTo>
                  <a:pt x="47" y="88"/>
                  <a:pt x="50" y="88"/>
                  <a:pt x="52" y="88"/>
                </a:cubicBezTo>
                <a:cubicBezTo>
                  <a:pt x="52" y="63"/>
                  <a:pt x="52" y="63"/>
                  <a:pt x="52" y="63"/>
                </a:cubicBezTo>
                <a:cubicBezTo>
                  <a:pt x="49" y="60"/>
                  <a:pt x="49" y="60"/>
                  <a:pt x="49" y="60"/>
                </a:cubicBezTo>
                <a:cubicBezTo>
                  <a:pt x="45" y="69"/>
                  <a:pt x="45" y="69"/>
                  <a:pt x="45" y="69"/>
                </a:cubicBezTo>
                <a:cubicBezTo>
                  <a:pt x="45" y="88"/>
                  <a:pt x="45" y="88"/>
                  <a:pt x="45" y="88"/>
                </a:cubicBezTo>
                <a:close/>
                <a:moveTo>
                  <a:pt x="57" y="88"/>
                </a:moveTo>
                <a:cubicBezTo>
                  <a:pt x="59" y="88"/>
                  <a:pt x="61" y="88"/>
                  <a:pt x="63" y="88"/>
                </a:cubicBezTo>
                <a:cubicBezTo>
                  <a:pt x="63" y="73"/>
                  <a:pt x="63" y="73"/>
                  <a:pt x="63" y="73"/>
                </a:cubicBezTo>
                <a:cubicBezTo>
                  <a:pt x="57" y="67"/>
                  <a:pt x="57" y="67"/>
                  <a:pt x="57" y="67"/>
                </a:cubicBezTo>
                <a:cubicBezTo>
                  <a:pt x="57" y="88"/>
                  <a:pt x="57" y="88"/>
                  <a:pt x="57" y="88"/>
                </a:cubicBezTo>
                <a:close/>
                <a:moveTo>
                  <a:pt x="68" y="88"/>
                </a:moveTo>
                <a:cubicBezTo>
                  <a:pt x="70" y="88"/>
                  <a:pt x="73" y="88"/>
                  <a:pt x="75" y="88"/>
                </a:cubicBezTo>
                <a:cubicBezTo>
                  <a:pt x="75" y="72"/>
                  <a:pt x="75" y="72"/>
                  <a:pt x="75" y="72"/>
                </a:cubicBezTo>
                <a:cubicBezTo>
                  <a:pt x="68" y="75"/>
                  <a:pt x="68" y="75"/>
                  <a:pt x="68" y="75"/>
                </a:cubicBezTo>
                <a:lnTo>
                  <a:pt x="68" y="88"/>
                </a:lnTo>
                <a:close/>
              </a:path>
            </a:pathLst>
          </a:custGeom>
          <a:solidFill>
            <a:schemeClr val="accent6"/>
          </a:solidFill>
          <a:ln>
            <a:noFill/>
          </a:ln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>
            <a:defPPr>
              <a:defRPr lang="en-US"/>
            </a:defPPr>
            <a:lvl1pPr marL="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1pPr>
            <a:lvl2pPr marL="4572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2pPr>
            <a:lvl3pPr marL="9144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3pPr>
            <a:lvl4pPr marL="13716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4pPr>
            <a:lvl5pPr marL="18288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5pPr>
            <a:lvl6pPr marL="22860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27432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32004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36576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endParaRPr lang="zh-CN" altLang="en-US">
              <a:solidFill>
                <a:prstClr val="black"/>
              </a:solidFill>
            </a:endParaRPr>
          </a:p>
        </p:txBody>
      </p:sp>
      <p:sp>
        <p:nvSpPr>
          <p:cNvPr id="64" name="Freeform 63"/>
          <p:cNvSpPr>
            <a:spLocks noEditPoints="1"/>
          </p:cNvSpPr>
          <p:nvPr/>
        </p:nvSpPr>
        <p:spPr bwMode="auto">
          <a:xfrm>
            <a:off x="8939066" y="1839927"/>
            <a:ext cx="412644" cy="333627"/>
          </a:xfrm>
          <a:custGeom>
            <a:avLst/>
            <a:gdLst>
              <a:gd name="T0" fmla="*/ 86 w 109"/>
              <a:gd name="T1" fmla="*/ 88 h 88"/>
              <a:gd name="T2" fmla="*/ 84 w 109"/>
              <a:gd name="T3" fmla="*/ 44 h 88"/>
              <a:gd name="T4" fmla="*/ 80 w 109"/>
              <a:gd name="T5" fmla="*/ 71 h 88"/>
              <a:gd name="T6" fmla="*/ 109 w 109"/>
              <a:gd name="T7" fmla="*/ 0 h 88"/>
              <a:gd name="T8" fmla="*/ 92 w 109"/>
              <a:gd name="T9" fmla="*/ 33 h 88"/>
              <a:gd name="T10" fmla="*/ 80 w 109"/>
              <a:gd name="T11" fmla="*/ 25 h 88"/>
              <a:gd name="T12" fmla="*/ 67 w 109"/>
              <a:gd name="T13" fmla="*/ 68 h 88"/>
              <a:gd name="T14" fmla="*/ 37 w 109"/>
              <a:gd name="T15" fmla="*/ 73 h 88"/>
              <a:gd name="T16" fmla="*/ 19 w 109"/>
              <a:gd name="T17" fmla="*/ 63 h 88"/>
              <a:gd name="T18" fmla="*/ 0 w 109"/>
              <a:gd name="T19" fmla="*/ 56 h 88"/>
              <a:gd name="T20" fmla="*/ 25 w 109"/>
              <a:gd name="T21" fmla="*/ 48 h 88"/>
              <a:gd name="T22" fmla="*/ 30 w 109"/>
              <a:gd name="T23" fmla="*/ 57 h 88"/>
              <a:gd name="T24" fmla="*/ 44 w 109"/>
              <a:gd name="T25" fmla="*/ 29 h 88"/>
              <a:gd name="T26" fmla="*/ 66 w 109"/>
              <a:gd name="T27" fmla="*/ 50 h 88"/>
              <a:gd name="T28" fmla="*/ 68 w 109"/>
              <a:gd name="T29" fmla="*/ 18 h 88"/>
              <a:gd name="T30" fmla="*/ 78 w 109"/>
              <a:gd name="T31" fmla="*/ 12 h 88"/>
              <a:gd name="T32" fmla="*/ 90 w 109"/>
              <a:gd name="T33" fmla="*/ 1 h 88"/>
              <a:gd name="T34" fmla="*/ 22 w 109"/>
              <a:gd name="T35" fmla="*/ 88 h 88"/>
              <a:gd name="T36" fmla="*/ 29 w 109"/>
              <a:gd name="T37" fmla="*/ 80 h 88"/>
              <a:gd name="T38" fmla="*/ 22 w 109"/>
              <a:gd name="T39" fmla="*/ 79 h 88"/>
              <a:gd name="T40" fmla="*/ 11 w 109"/>
              <a:gd name="T41" fmla="*/ 88 h 88"/>
              <a:gd name="T42" fmla="*/ 17 w 109"/>
              <a:gd name="T43" fmla="*/ 71 h 88"/>
              <a:gd name="T44" fmla="*/ 11 w 109"/>
              <a:gd name="T45" fmla="*/ 73 h 88"/>
              <a:gd name="T46" fmla="*/ 34 w 109"/>
              <a:gd name="T47" fmla="*/ 88 h 88"/>
              <a:gd name="T48" fmla="*/ 40 w 109"/>
              <a:gd name="T49" fmla="*/ 79 h 88"/>
              <a:gd name="T50" fmla="*/ 34 w 109"/>
              <a:gd name="T51" fmla="*/ 80 h 88"/>
              <a:gd name="T52" fmla="*/ 45 w 109"/>
              <a:gd name="T53" fmla="*/ 88 h 88"/>
              <a:gd name="T54" fmla="*/ 52 w 109"/>
              <a:gd name="T55" fmla="*/ 63 h 88"/>
              <a:gd name="T56" fmla="*/ 45 w 109"/>
              <a:gd name="T57" fmla="*/ 69 h 88"/>
              <a:gd name="T58" fmla="*/ 57 w 109"/>
              <a:gd name="T59" fmla="*/ 88 h 88"/>
              <a:gd name="T60" fmla="*/ 63 w 109"/>
              <a:gd name="T61" fmla="*/ 73 h 88"/>
              <a:gd name="T62" fmla="*/ 57 w 109"/>
              <a:gd name="T63" fmla="*/ 88 h 88"/>
              <a:gd name="T64" fmla="*/ 75 w 109"/>
              <a:gd name="T65" fmla="*/ 88 h 88"/>
              <a:gd name="T66" fmla="*/ 68 w 109"/>
              <a:gd name="T67" fmla="*/ 75 h 88"/>
            </a:gdLst>
            <a:ahLst/>
            <a:cxnLst>
              <a:cxn ang="0">
                <a:pos x="T0" y="T1"/>
              </a:cxn>
              <a:cxn ang="0">
                <a:pos x="T2" y="T3"/>
              </a:cxn>
              <a:cxn ang="0">
                <a:pos x="T4" y="T5"/>
              </a:cxn>
              <a:cxn ang="0">
                <a:pos x="T6" y="T7"/>
              </a:cxn>
              <a:cxn ang="0">
                <a:pos x="T8" y="T9"/>
              </a:cxn>
              <a:cxn ang="0">
                <a:pos x="T10" y="T11"/>
              </a:cxn>
              <a:cxn ang="0">
                <a:pos x="T12" y="T13"/>
              </a:cxn>
              <a:cxn ang="0">
                <a:pos x="T14" y="T15"/>
              </a:cxn>
              <a:cxn ang="0">
                <a:pos x="T16" y="T17"/>
              </a:cxn>
              <a:cxn ang="0">
                <a:pos x="T18" y="T19"/>
              </a:cxn>
              <a:cxn ang="0">
                <a:pos x="T20" y="T21"/>
              </a:cxn>
              <a:cxn ang="0">
                <a:pos x="T22" y="T23"/>
              </a:cxn>
              <a:cxn ang="0">
                <a:pos x="T24" y="T25"/>
              </a:cxn>
              <a:cxn ang="0">
                <a:pos x="T26" y="T27"/>
              </a:cxn>
              <a:cxn ang="0">
                <a:pos x="T28" y="T29"/>
              </a:cxn>
              <a:cxn ang="0">
                <a:pos x="T30" y="T31"/>
              </a:cxn>
              <a:cxn ang="0">
                <a:pos x="T32" y="T33"/>
              </a:cxn>
              <a:cxn ang="0">
                <a:pos x="T34" y="T35"/>
              </a:cxn>
              <a:cxn ang="0">
                <a:pos x="T36" y="T37"/>
              </a:cxn>
              <a:cxn ang="0">
                <a:pos x="T38" y="T39"/>
              </a:cxn>
              <a:cxn ang="0">
                <a:pos x="T40" y="T41"/>
              </a:cxn>
              <a:cxn ang="0">
                <a:pos x="T42" y="T43"/>
              </a:cxn>
              <a:cxn ang="0">
                <a:pos x="T44" y="T45"/>
              </a:cxn>
              <a:cxn ang="0">
                <a:pos x="T46" y="T47"/>
              </a:cxn>
              <a:cxn ang="0">
                <a:pos x="T48" y="T49"/>
              </a:cxn>
              <a:cxn ang="0">
                <a:pos x="T50" y="T51"/>
              </a:cxn>
              <a:cxn ang="0">
                <a:pos x="T52" y="T53"/>
              </a:cxn>
              <a:cxn ang="0">
                <a:pos x="T54" y="T55"/>
              </a:cxn>
              <a:cxn ang="0">
                <a:pos x="T56" y="T57"/>
              </a:cxn>
              <a:cxn ang="0">
                <a:pos x="T58" y="T59"/>
              </a:cxn>
              <a:cxn ang="0">
                <a:pos x="T60" y="T61"/>
              </a:cxn>
              <a:cxn ang="0">
                <a:pos x="T62" y="T63"/>
              </a:cxn>
              <a:cxn ang="0">
                <a:pos x="T64" y="T65"/>
              </a:cxn>
              <a:cxn ang="0">
                <a:pos x="T66" y="T67"/>
              </a:cxn>
            </a:cxnLst>
            <a:rect l="0" t="0" r="r" b="b"/>
            <a:pathLst>
              <a:path w="109" h="88">
                <a:moveTo>
                  <a:pt x="80" y="88"/>
                </a:moveTo>
                <a:cubicBezTo>
                  <a:pt x="86" y="88"/>
                  <a:pt x="86" y="88"/>
                  <a:pt x="86" y="88"/>
                </a:cubicBezTo>
                <a:cubicBezTo>
                  <a:pt x="86" y="44"/>
                  <a:pt x="86" y="44"/>
                  <a:pt x="86" y="44"/>
                </a:cubicBezTo>
                <a:cubicBezTo>
                  <a:pt x="84" y="44"/>
                  <a:pt x="84" y="44"/>
                  <a:pt x="84" y="44"/>
                </a:cubicBezTo>
                <a:cubicBezTo>
                  <a:pt x="82" y="70"/>
                  <a:pt x="82" y="70"/>
                  <a:pt x="82" y="70"/>
                </a:cubicBezTo>
                <a:cubicBezTo>
                  <a:pt x="80" y="71"/>
                  <a:pt x="80" y="71"/>
                  <a:pt x="80" y="71"/>
                </a:cubicBezTo>
                <a:cubicBezTo>
                  <a:pt x="80" y="88"/>
                  <a:pt x="80" y="88"/>
                  <a:pt x="80" y="88"/>
                </a:cubicBezTo>
                <a:close/>
                <a:moveTo>
                  <a:pt x="109" y="0"/>
                </a:moveTo>
                <a:cubicBezTo>
                  <a:pt x="100" y="17"/>
                  <a:pt x="100" y="17"/>
                  <a:pt x="100" y="17"/>
                </a:cubicBezTo>
                <a:cubicBezTo>
                  <a:pt x="92" y="33"/>
                  <a:pt x="92" y="33"/>
                  <a:pt x="92" y="33"/>
                </a:cubicBezTo>
                <a:cubicBezTo>
                  <a:pt x="84" y="22"/>
                  <a:pt x="84" y="22"/>
                  <a:pt x="84" y="22"/>
                </a:cubicBezTo>
                <a:cubicBezTo>
                  <a:pt x="80" y="25"/>
                  <a:pt x="80" y="25"/>
                  <a:pt x="80" y="25"/>
                </a:cubicBezTo>
                <a:cubicBezTo>
                  <a:pt x="77" y="64"/>
                  <a:pt x="77" y="64"/>
                  <a:pt x="77" y="64"/>
                </a:cubicBezTo>
                <a:cubicBezTo>
                  <a:pt x="67" y="68"/>
                  <a:pt x="67" y="68"/>
                  <a:pt x="67" y="68"/>
                </a:cubicBezTo>
                <a:cubicBezTo>
                  <a:pt x="48" y="50"/>
                  <a:pt x="48" y="50"/>
                  <a:pt x="48" y="50"/>
                </a:cubicBezTo>
                <a:cubicBezTo>
                  <a:pt x="37" y="73"/>
                  <a:pt x="37" y="73"/>
                  <a:pt x="37" y="73"/>
                </a:cubicBezTo>
                <a:cubicBezTo>
                  <a:pt x="26" y="73"/>
                  <a:pt x="26" y="73"/>
                  <a:pt x="26" y="73"/>
                </a:cubicBezTo>
                <a:cubicBezTo>
                  <a:pt x="19" y="63"/>
                  <a:pt x="19" y="63"/>
                  <a:pt x="19" y="63"/>
                </a:cubicBezTo>
                <a:cubicBezTo>
                  <a:pt x="4" y="67"/>
                  <a:pt x="4" y="67"/>
                  <a:pt x="4" y="67"/>
                </a:cubicBezTo>
                <a:cubicBezTo>
                  <a:pt x="0" y="56"/>
                  <a:pt x="0" y="56"/>
                  <a:pt x="0" y="56"/>
                </a:cubicBezTo>
                <a:cubicBezTo>
                  <a:pt x="20" y="50"/>
                  <a:pt x="20" y="50"/>
                  <a:pt x="20" y="50"/>
                </a:cubicBezTo>
                <a:cubicBezTo>
                  <a:pt x="25" y="48"/>
                  <a:pt x="25" y="48"/>
                  <a:pt x="25" y="48"/>
                </a:cubicBezTo>
                <a:cubicBezTo>
                  <a:pt x="27" y="52"/>
                  <a:pt x="27" y="52"/>
                  <a:pt x="27" y="52"/>
                </a:cubicBezTo>
                <a:cubicBezTo>
                  <a:pt x="30" y="57"/>
                  <a:pt x="30" y="57"/>
                  <a:pt x="30" y="57"/>
                </a:cubicBezTo>
                <a:cubicBezTo>
                  <a:pt x="40" y="37"/>
                  <a:pt x="40" y="37"/>
                  <a:pt x="40" y="37"/>
                </a:cubicBezTo>
                <a:cubicBezTo>
                  <a:pt x="44" y="29"/>
                  <a:pt x="44" y="29"/>
                  <a:pt x="44" y="29"/>
                </a:cubicBezTo>
                <a:cubicBezTo>
                  <a:pt x="50" y="35"/>
                  <a:pt x="50" y="35"/>
                  <a:pt x="50" y="35"/>
                </a:cubicBezTo>
                <a:cubicBezTo>
                  <a:pt x="66" y="50"/>
                  <a:pt x="66" y="50"/>
                  <a:pt x="66" y="50"/>
                </a:cubicBezTo>
                <a:cubicBezTo>
                  <a:pt x="68" y="21"/>
                  <a:pt x="68" y="21"/>
                  <a:pt x="68" y="21"/>
                </a:cubicBezTo>
                <a:cubicBezTo>
                  <a:pt x="68" y="18"/>
                  <a:pt x="68" y="18"/>
                  <a:pt x="68" y="18"/>
                </a:cubicBezTo>
                <a:cubicBezTo>
                  <a:pt x="71" y="16"/>
                  <a:pt x="71" y="16"/>
                  <a:pt x="71" y="16"/>
                </a:cubicBezTo>
                <a:cubicBezTo>
                  <a:pt x="78" y="12"/>
                  <a:pt x="78" y="12"/>
                  <a:pt x="78" y="12"/>
                </a:cubicBezTo>
                <a:cubicBezTo>
                  <a:pt x="72" y="2"/>
                  <a:pt x="72" y="2"/>
                  <a:pt x="72" y="2"/>
                </a:cubicBezTo>
                <a:cubicBezTo>
                  <a:pt x="90" y="1"/>
                  <a:pt x="90" y="1"/>
                  <a:pt x="90" y="1"/>
                </a:cubicBezTo>
                <a:cubicBezTo>
                  <a:pt x="109" y="0"/>
                  <a:pt x="109" y="0"/>
                  <a:pt x="109" y="0"/>
                </a:cubicBezTo>
                <a:close/>
                <a:moveTo>
                  <a:pt x="22" y="88"/>
                </a:moveTo>
                <a:cubicBezTo>
                  <a:pt x="24" y="88"/>
                  <a:pt x="27" y="88"/>
                  <a:pt x="29" y="88"/>
                </a:cubicBezTo>
                <a:cubicBezTo>
                  <a:pt x="29" y="80"/>
                  <a:pt x="29" y="80"/>
                  <a:pt x="29" y="80"/>
                </a:cubicBezTo>
                <a:cubicBezTo>
                  <a:pt x="23" y="81"/>
                  <a:pt x="23" y="81"/>
                  <a:pt x="23" y="81"/>
                </a:cubicBezTo>
                <a:cubicBezTo>
                  <a:pt x="22" y="79"/>
                  <a:pt x="22" y="79"/>
                  <a:pt x="22" y="79"/>
                </a:cubicBezTo>
                <a:cubicBezTo>
                  <a:pt x="22" y="88"/>
                  <a:pt x="22" y="88"/>
                  <a:pt x="22" y="88"/>
                </a:cubicBezTo>
                <a:close/>
                <a:moveTo>
                  <a:pt x="11" y="88"/>
                </a:moveTo>
                <a:cubicBezTo>
                  <a:pt x="17" y="88"/>
                  <a:pt x="17" y="88"/>
                  <a:pt x="17" y="88"/>
                </a:cubicBezTo>
                <a:cubicBezTo>
                  <a:pt x="17" y="71"/>
                  <a:pt x="17" y="71"/>
                  <a:pt x="17" y="71"/>
                </a:cubicBezTo>
                <a:cubicBezTo>
                  <a:pt x="17" y="71"/>
                  <a:pt x="17" y="71"/>
                  <a:pt x="17" y="71"/>
                </a:cubicBezTo>
                <a:cubicBezTo>
                  <a:pt x="11" y="73"/>
                  <a:pt x="11" y="73"/>
                  <a:pt x="11" y="73"/>
                </a:cubicBezTo>
                <a:cubicBezTo>
                  <a:pt x="11" y="88"/>
                  <a:pt x="11" y="88"/>
                  <a:pt x="11" y="88"/>
                </a:cubicBezTo>
                <a:close/>
                <a:moveTo>
                  <a:pt x="34" y="88"/>
                </a:moveTo>
                <a:cubicBezTo>
                  <a:pt x="36" y="88"/>
                  <a:pt x="38" y="88"/>
                  <a:pt x="40" y="88"/>
                </a:cubicBezTo>
                <a:cubicBezTo>
                  <a:pt x="40" y="79"/>
                  <a:pt x="40" y="79"/>
                  <a:pt x="40" y="79"/>
                </a:cubicBezTo>
                <a:cubicBezTo>
                  <a:pt x="40" y="80"/>
                  <a:pt x="40" y="80"/>
                  <a:pt x="40" y="80"/>
                </a:cubicBezTo>
                <a:cubicBezTo>
                  <a:pt x="34" y="80"/>
                  <a:pt x="34" y="80"/>
                  <a:pt x="34" y="80"/>
                </a:cubicBezTo>
                <a:cubicBezTo>
                  <a:pt x="34" y="88"/>
                  <a:pt x="34" y="88"/>
                  <a:pt x="34" y="88"/>
                </a:cubicBezTo>
                <a:close/>
                <a:moveTo>
                  <a:pt x="45" y="88"/>
                </a:moveTo>
                <a:cubicBezTo>
                  <a:pt x="47" y="88"/>
                  <a:pt x="50" y="88"/>
                  <a:pt x="52" y="88"/>
                </a:cubicBezTo>
                <a:cubicBezTo>
                  <a:pt x="52" y="63"/>
                  <a:pt x="52" y="63"/>
                  <a:pt x="52" y="63"/>
                </a:cubicBezTo>
                <a:cubicBezTo>
                  <a:pt x="49" y="60"/>
                  <a:pt x="49" y="60"/>
                  <a:pt x="49" y="60"/>
                </a:cubicBezTo>
                <a:cubicBezTo>
                  <a:pt x="45" y="69"/>
                  <a:pt x="45" y="69"/>
                  <a:pt x="45" y="69"/>
                </a:cubicBezTo>
                <a:cubicBezTo>
                  <a:pt x="45" y="88"/>
                  <a:pt x="45" y="88"/>
                  <a:pt x="45" y="88"/>
                </a:cubicBezTo>
                <a:close/>
                <a:moveTo>
                  <a:pt x="57" y="88"/>
                </a:moveTo>
                <a:cubicBezTo>
                  <a:pt x="59" y="88"/>
                  <a:pt x="61" y="88"/>
                  <a:pt x="63" y="88"/>
                </a:cubicBezTo>
                <a:cubicBezTo>
                  <a:pt x="63" y="73"/>
                  <a:pt x="63" y="73"/>
                  <a:pt x="63" y="73"/>
                </a:cubicBezTo>
                <a:cubicBezTo>
                  <a:pt x="57" y="67"/>
                  <a:pt x="57" y="67"/>
                  <a:pt x="57" y="67"/>
                </a:cubicBezTo>
                <a:cubicBezTo>
                  <a:pt x="57" y="88"/>
                  <a:pt x="57" y="88"/>
                  <a:pt x="57" y="88"/>
                </a:cubicBezTo>
                <a:close/>
                <a:moveTo>
                  <a:pt x="68" y="88"/>
                </a:moveTo>
                <a:cubicBezTo>
                  <a:pt x="70" y="88"/>
                  <a:pt x="73" y="88"/>
                  <a:pt x="75" y="88"/>
                </a:cubicBezTo>
                <a:cubicBezTo>
                  <a:pt x="75" y="72"/>
                  <a:pt x="75" y="72"/>
                  <a:pt x="75" y="72"/>
                </a:cubicBezTo>
                <a:cubicBezTo>
                  <a:pt x="68" y="75"/>
                  <a:pt x="68" y="75"/>
                  <a:pt x="68" y="75"/>
                </a:cubicBezTo>
                <a:lnTo>
                  <a:pt x="68" y="88"/>
                </a:lnTo>
                <a:close/>
              </a:path>
            </a:pathLst>
          </a:custGeom>
          <a:solidFill>
            <a:schemeClr val="accent4"/>
          </a:solidFill>
          <a:ln>
            <a:noFill/>
          </a:ln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>
            <a:defPPr>
              <a:defRPr lang="en-US"/>
            </a:defPPr>
            <a:lvl1pPr marL="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1pPr>
            <a:lvl2pPr marL="4572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2pPr>
            <a:lvl3pPr marL="9144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3pPr>
            <a:lvl4pPr marL="13716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4pPr>
            <a:lvl5pPr marL="18288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5pPr>
            <a:lvl6pPr marL="22860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27432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32004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36576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endParaRPr lang="zh-CN" altLang="en-US">
              <a:solidFill>
                <a:prstClr val="black"/>
              </a:solidFill>
            </a:endParaRPr>
          </a:p>
        </p:txBody>
      </p:sp>
      <p:grpSp>
        <p:nvGrpSpPr>
          <p:cNvPr id="65" name="Group 64"/>
          <p:cNvGrpSpPr/>
          <p:nvPr/>
        </p:nvGrpSpPr>
        <p:grpSpPr>
          <a:xfrm>
            <a:off x="10622376" y="999945"/>
            <a:ext cx="791681" cy="791680"/>
            <a:chOff x="1025227" y="3992356"/>
            <a:chExt cx="791681" cy="791680"/>
          </a:xfrm>
        </p:grpSpPr>
        <p:sp>
          <p:nvSpPr>
            <p:cNvPr id="66" name="Freeform 65"/>
            <p:cNvSpPr>
              <a:spLocks/>
            </p:cNvSpPr>
            <p:nvPr/>
          </p:nvSpPr>
          <p:spPr bwMode="auto">
            <a:xfrm>
              <a:off x="1025227" y="3992356"/>
              <a:ext cx="791681" cy="791680"/>
            </a:xfrm>
            <a:custGeom>
              <a:avLst/>
              <a:gdLst>
                <a:gd name="T0" fmla="*/ 372 w 452"/>
                <a:gd name="T1" fmla="*/ 372 h 452"/>
                <a:gd name="T2" fmla="*/ 81 w 452"/>
                <a:gd name="T3" fmla="*/ 372 h 452"/>
                <a:gd name="T4" fmla="*/ 81 w 452"/>
                <a:gd name="T5" fmla="*/ 81 h 452"/>
                <a:gd name="T6" fmla="*/ 372 w 452"/>
                <a:gd name="T7" fmla="*/ 81 h 452"/>
                <a:gd name="T8" fmla="*/ 372 w 452"/>
                <a:gd name="T9" fmla="*/ 372 h 452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</a:cxnLst>
              <a:rect l="0" t="0" r="r" b="b"/>
              <a:pathLst>
                <a:path w="452" h="452">
                  <a:moveTo>
                    <a:pt x="372" y="372"/>
                  </a:moveTo>
                  <a:cubicBezTo>
                    <a:pt x="291" y="452"/>
                    <a:pt x="161" y="452"/>
                    <a:pt x="81" y="372"/>
                  </a:cubicBezTo>
                  <a:cubicBezTo>
                    <a:pt x="0" y="291"/>
                    <a:pt x="0" y="161"/>
                    <a:pt x="81" y="81"/>
                  </a:cubicBezTo>
                  <a:cubicBezTo>
                    <a:pt x="161" y="0"/>
                    <a:pt x="291" y="0"/>
                    <a:pt x="372" y="81"/>
                  </a:cubicBezTo>
                  <a:cubicBezTo>
                    <a:pt x="452" y="161"/>
                    <a:pt x="452" y="291"/>
                    <a:pt x="372" y="372"/>
                  </a:cubicBezTo>
                  <a:close/>
                </a:path>
              </a:pathLst>
            </a:custGeom>
            <a:solidFill>
              <a:schemeClr val="accent1"/>
            </a:solidFill>
            <a:ln>
              <a:noFill/>
            </a:ln>
            <a:extLst/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en-GB"/>
            </a:p>
          </p:txBody>
        </p:sp>
        <p:sp>
          <p:nvSpPr>
            <p:cNvPr id="67" name="Freeform 66"/>
            <p:cNvSpPr>
              <a:spLocks noEditPoints="1"/>
            </p:cNvSpPr>
            <p:nvPr/>
          </p:nvSpPr>
          <p:spPr bwMode="auto">
            <a:xfrm>
              <a:off x="1251944" y="4177031"/>
              <a:ext cx="338245" cy="424345"/>
            </a:xfrm>
            <a:custGeom>
              <a:avLst/>
              <a:gdLst>
                <a:gd name="T0" fmla="*/ 228 w 228"/>
                <a:gd name="T1" fmla="*/ 76 h 286"/>
                <a:gd name="T2" fmla="*/ 186 w 228"/>
                <a:gd name="T3" fmla="*/ 103 h 286"/>
                <a:gd name="T4" fmla="*/ 0 w 228"/>
                <a:gd name="T5" fmla="*/ 76 h 286"/>
                <a:gd name="T6" fmla="*/ 65 w 228"/>
                <a:gd name="T7" fmla="*/ 278 h 286"/>
                <a:gd name="T8" fmla="*/ 72 w 228"/>
                <a:gd name="T9" fmla="*/ 282 h 286"/>
                <a:gd name="T10" fmla="*/ 153 w 228"/>
                <a:gd name="T11" fmla="*/ 282 h 286"/>
                <a:gd name="T12" fmla="*/ 160 w 228"/>
                <a:gd name="T13" fmla="*/ 278 h 286"/>
                <a:gd name="T14" fmla="*/ 212 w 228"/>
                <a:gd name="T15" fmla="*/ 147 h 286"/>
                <a:gd name="T16" fmla="*/ 165 w 228"/>
                <a:gd name="T17" fmla="*/ 169 h 286"/>
                <a:gd name="T18" fmla="*/ 176 w 228"/>
                <a:gd name="T19" fmla="*/ 174 h 286"/>
                <a:gd name="T20" fmla="*/ 180 w 228"/>
                <a:gd name="T21" fmla="*/ 191 h 286"/>
                <a:gd name="T22" fmla="*/ 176 w 228"/>
                <a:gd name="T23" fmla="*/ 201 h 286"/>
                <a:gd name="T24" fmla="*/ 148 w 228"/>
                <a:gd name="T25" fmla="*/ 206 h 286"/>
                <a:gd name="T26" fmla="*/ 137 w 228"/>
                <a:gd name="T27" fmla="*/ 201 h 286"/>
                <a:gd name="T28" fmla="*/ 133 w 228"/>
                <a:gd name="T29" fmla="*/ 184 h 286"/>
                <a:gd name="T30" fmla="*/ 137 w 228"/>
                <a:gd name="T31" fmla="*/ 174 h 286"/>
                <a:gd name="T32" fmla="*/ 165 w 228"/>
                <a:gd name="T33" fmla="*/ 178 h 286"/>
                <a:gd name="T34" fmla="*/ 172 w 228"/>
                <a:gd name="T35" fmla="*/ 184 h 286"/>
                <a:gd name="T36" fmla="*/ 170 w 228"/>
                <a:gd name="T37" fmla="*/ 195 h 286"/>
                <a:gd name="T38" fmla="*/ 165 w 228"/>
                <a:gd name="T39" fmla="*/ 197 h 286"/>
                <a:gd name="T40" fmla="*/ 143 w 228"/>
                <a:gd name="T41" fmla="*/ 195 h 286"/>
                <a:gd name="T42" fmla="*/ 141 w 228"/>
                <a:gd name="T43" fmla="*/ 191 h 286"/>
                <a:gd name="T44" fmla="*/ 143 w 228"/>
                <a:gd name="T45" fmla="*/ 180 h 286"/>
                <a:gd name="T46" fmla="*/ 148 w 228"/>
                <a:gd name="T47" fmla="*/ 178 h 286"/>
                <a:gd name="T48" fmla="*/ 60 w 228"/>
                <a:gd name="T49" fmla="*/ 170 h 286"/>
                <a:gd name="T50" fmla="*/ 96 w 228"/>
                <a:gd name="T51" fmla="*/ 183 h 286"/>
                <a:gd name="T52" fmla="*/ 82 w 228"/>
                <a:gd name="T53" fmla="*/ 205 h 286"/>
                <a:gd name="T54" fmla="*/ 46 w 228"/>
                <a:gd name="T55" fmla="*/ 192 h 286"/>
                <a:gd name="T56" fmla="*/ 60 w 228"/>
                <a:gd name="T57" fmla="*/ 170 h 286"/>
                <a:gd name="T58" fmla="*/ 39 w 228"/>
                <a:gd name="T59" fmla="*/ 139 h 286"/>
                <a:gd name="T60" fmla="*/ 120 w 228"/>
                <a:gd name="T61" fmla="*/ 157 h 286"/>
                <a:gd name="T62" fmla="*/ 114 w 228"/>
                <a:gd name="T63" fmla="*/ 158 h 286"/>
                <a:gd name="T64" fmla="*/ 139 w 228"/>
                <a:gd name="T65" fmla="*/ 158 h 286"/>
                <a:gd name="T66" fmla="*/ 186 w 228"/>
                <a:gd name="T67" fmla="*/ 140 h 286"/>
                <a:gd name="T68" fmla="*/ 139 w 228"/>
                <a:gd name="T69" fmla="*/ 158 h 286"/>
                <a:gd name="T70" fmla="*/ 145 w 228"/>
                <a:gd name="T71" fmla="*/ 257 h 286"/>
                <a:gd name="T72" fmla="*/ 119 w 228"/>
                <a:gd name="T73" fmla="*/ 258 h 286"/>
                <a:gd name="T74" fmla="*/ 97 w 228"/>
                <a:gd name="T75" fmla="*/ 258 h 286"/>
                <a:gd name="T76" fmla="*/ 80 w 228"/>
                <a:gd name="T77" fmla="*/ 256 h 286"/>
                <a:gd name="T78" fmla="*/ 97 w 228"/>
                <a:gd name="T79" fmla="*/ 217 h 286"/>
                <a:gd name="T80" fmla="*/ 100 w 228"/>
                <a:gd name="T81" fmla="*/ 215 h 286"/>
                <a:gd name="T82" fmla="*/ 119 w 228"/>
                <a:gd name="T83" fmla="*/ 199 h 286"/>
                <a:gd name="T84" fmla="*/ 129 w 228"/>
                <a:gd name="T85" fmla="*/ 217 h 286"/>
                <a:gd name="T86" fmla="*/ 169 w 228"/>
                <a:gd name="T87" fmla="*/ 217 h 286"/>
                <a:gd name="T88" fmla="*/ 187 w 228"/>
                <a:gd name="T89" fmla="*/ 166 h 286"/>
                <a:gd name="T90" fmla="*/ 134 w 228"/>
                <a:gd name="T91" fmla="*/ 209 h 286"/>
                <a:gd name="T92" fmla="*/ 124 w 228"/>
                <a:gd name="T93" fmla="*/ 191 h 286"/>
                <a:gd name="T94" fmla="*/ 107 w 228"/>
                <a:gd name="T95" fmla="*/ 191 h 286"/>
                <a:gd name="T96" fmla="*/ 103 w 228"/>
                <a:gd name="T97" fmla="*/ 193 h 286"/>
                <a:gd name="T98" fmla="*/ 41 w 228"/>
                <a:gd name="T99" fmla="*/ 209 h 286"/>
                <a:gd name="T100" fmla="*/ 114 w 228"/>
                <a:gd name="T101" fmla="*/ 166 h 286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  <a:cxn ang="0">
                  <a:pos x="T28" y="T29"/>
                </a:cxn>
                <a:cxn ang="0">
                  <a:pos x="T30" y="T31"/>
                </a:cxn>
                <a:cxn ang="0">
                  <a:pos x="T32" y="T33"/>
                </a:cxn>
                <a:cxn ang="0">
                  <a:pos x="T34" y="T35"/>
                </a:cxn>
                <a:cxn ang="0">
                  <a:pos x="T36" y="T37"/>
                </a:cxn>
                <a:cxn ang="0">
                  <a:pos x="T38" y="T39"/>
                </a:cxn>
                <a:cxn ang="0">
                  <a:pos x="T40" y="T41"/>
                </a:cxn>
                <a:cxn ang="0">
                  <a:pos x="T42" y="T43"/>
                </a:cxn>
                <a:cxn ang="0">
                  <a:pos x="T44" y="T45"/>
                </a:cxn>
                <a:cxn ang="0">
                  <a:pos x="T46" y="T47"/>
                </a:cxn>
                <a:cxn ang="0">
                  <a:pos x="T48" y="T49"/>
                </a:cxn>
                <a:cxn ang="0">
                  <a:pos x="T50" y="T51"/>
                </a:cxn>
                <a:cxn ang="0">
                  <a:pos x="T52" y="T53"/>
                </a:cxn>
                <a:cxn ang="0">
                  <a:pos x="T54" y="T55"/>
                </a:cxn>
                <a:cxn ang="0">
                  <a:pos x="T56" y="T57"/>
                </a:cxn>
                <a:cxn ang="0">
                  <a:pos x="T58" y="T59"/>
                </a:cxn>
                <a:cxn ang="0">
                  <a:pos x="T60" y="T61"/>
                </a:cxn>
                <a:cxn ang="0">
                  <a:pos x="T62" y="T63"/>
                </a:cxn>
                <a:cxn ang="0">
                  <a:pos x="T64" y="T65"/>
                </a:cxn>
                <a:cxn ang="0">
                  <a:pos x="T66" y="T67"/>
                </a:cxn>
                <a:cxn ang="0">
                  <a:pos x="T68" y="T69"/>
                </a:cxn>
                <a:cxn ang="0">
                  <a:pos x="T70" y="T71"/>
                </a:cxn>
                <a:cxn ang="0">
                  <a:pos x="T72" y="T73"/>
                </a:cxn>
                <a:cxn ang="0">
                  <a:pos x="T74" y="T75"/>
                </a:cxn>
                <a:cxn ang="0">
                  <a:pos x="T76" y="T77"/>
                </a:cxn>
                <a:cxn ang="0">
                  <a:pos x="T78" y="T79"/>
                </a:cxn>
                <a:cxn ang="0">
                  <a:pos x="T80" y="T81"/>
                </a:cxn>
                <a:cxn ang="0">
                  <a:pos x="T82" y="T83"/>
                </a:cxn>
                <a:cxn ang="0">
                  <a:pos x="T84" y="T85"/>
                </a:cxn>
                <a:cxn ang="0">
                  <a:pos x="T86" y="T87"/>
                </a:cxn>
                <a:cxn ang="0">
                  <a:pos x="T88" y="T89"/>
                </a:cxn>
                <a:cxn ang="0">
                  <a:pos x="T90" y="T91"/>
                </a:cxn>
                <a:cxn ang="0">
                  <a:pos x="T92" y="T93"/>
                </a:cxn>
                <a:cxn ang="0">
                  <a:pos x="T94" y="T95"/>
                </a:cxn>
                <a:cxn ang="0">
                  <a:pos x="T96" y="T97"/>
                </a:cxn>
                <a:cxn ang="0">
                  <a:pos x="T98" y="T99"/>
                </a:cxn>
                <a:cxn ang="0">
                  <a:pos x="T100" y="T101"/>
                </a:cxn>
              </a:cxnLst>
              <a:rect l="0" t="0" r="r" b="b"/>
              <a:pathLst>
                <a:path w="228" h="286">
                  <a:moveTo>
                    <a:pt x="212" y="147"/>
                  </a:moveTo>
                  <a:cubicBezTo>
                    <a:pt x="228" y="76"/>
                    <a:pt x="228" y="76"/>
                    <a:pt x="228" y="76"/>
                  </a:cubicBezTo>
                  <a:cubicBezTo>
                    <a:pt x="221" y="77"/>
                    <a:pt x="213" y="78"/>
                    <a:pt x="206" y="77"/>
                  </a:cubicBezTo>
                  <a:cubicBezTo>
                    <a:pt x="186" y="103"/>
                    <a:pt x="186" y="103"/>
                    <a:pt x="186" y="103"/>
                  </a:cubicBezTo>
                  <a:cubicBezTo>
                    <a:pt x="184" y="74"/>
                    <a:pt x="184" y="74"/>
                    <a:pt x="184" y="74"/>
                  </a:cubicBezTo>
                  <a:cubicBezTo>
                    <a:pt x="123" y="57"/>
                    <a:pt x="64" y="0"/>
                    <a:pt x="0" y="76"/>
                  </a:cubicBezTo>
                  <a:cubicBezTo>
                    <a:pt x="5" y="102"/>
                    <a:pt x="19" y="187"/>
                    <a:pt x="27" y="211"/>
                  </a:cubicBezTo>
                  <a:cubicBezTo>
                    <a:pt x="35" y="238"/>
                    <a:pt x="48" y="260"/>
                    <a:pt x="65" y="278"/>
                  </a:cubicBezTo>
                  <a:cubicBezTo>
                    <a:pt x="68" y="281"/>
                    <a:pt x="68" y="281"/>
                    <a:pt x="68" y="281"/>
                  </a:cubicBezTo>
                  <a:cubicBezTo>
                    <a:pt x="72" y="282"/>
                    <a:pt x="72" y="282"/>
                    <a:pt x="72" y="282"/>
                  </a:cubicBezTo>
                  <a:cubicBezTo>
                    <a:pt x="80" y="283"/>
                    <a:pt x="87" y="284"/>
                    <a:pt x="95" y="284"/>
                  </a:cubicBezTo>
                  <a:cubicBezTo>
                    <a:pt x="114" y="286"/>
                    <a:pt x="132" y="285"/>
                    <a:pt x="153" y="282"/>
                  </a:cubicBezTo>
                  <a:cubicBezTo>
                    <a:pt x="158" y="281"/>
                    <a:pt x="158" y="281"/>
                    <a:pt x="158" y="281"/>
                  </a:cubicBezTo>
                  <a:cubicBezTo>
                    <a:pt x="160" y="278"/>
                    <a:pt x="160" y="278"/>
                    <a:pt x="160" y="278"/>
                  </a:cubicBezTo>
                  <a:cubicBezTo>
                    <a:pt x="177" y="261"/>
                    <a:pt x="190" y="238"/>
                    <a:pt x="199" y="211"/>
                  </a:cubicBezTo>
                  <a:cubicBezTo>
                    <a:pt x="206" y="192"/>
                    <a:pt x="210" y="170"/>
                    <a:pt x="212" y="147"/>
                  </a:cubicBezTo>
                  <a:close/>
                  <a:moveTo>
                    <a:pt x="148" y="169"/>
                  </a:moveTo>
                  <a:cubicBezTo>
                    <a:pt x="165" y="169"/>
                    <a:pt x="165" y="169"/>
                    <a:pt x="165" y="169"/>
                  </a:cubicBezTo>
                  <a:cubicBezTo>
                    <a:pt x="169" y="169"/>
                    <a:pt x="173" y="171"/>
                    <a:pt x="176" y="174"/>
                  </a:cubicBezTo>
                  <a:cubicBezTo>
                    <a:pt x="176" y="174"/>
                    <a:pt x="176" y="174"/>
                    <a:pt x="176" y="174"/>
                  </a:cubicBezTo>
                  <a:cubicBezTo>
                    <a:pt x="179" y="177"/>
                    <a:pt x="180" y="180"/>
                    <a:pt x="180" y="184"/>
                  </a:cubicBezTo>
                  <a:cubicBezTo>
                    <a:pt x="180" y="191"/>
                    <a:pt x="180" y="191"/>
                    <a:pt x="180" y="191"/>
                  </a:cubicBezTo>
                  <a:cubicBezTo>
                    <a:pt x="180" y="195"/>
                    <a:pt x="179" y="199"/>
                    <a:pt x="176" y="201"/>
                  </a:cubicBezTo>
                  <a:cubicBezTo>
                    <a:pt x="176" y="201"/>
                    <a:pt x="176" y="201"/>
                    <a:pt x="176" y="201"/>
                  </a:cubicBezTo>
                  <a:cubicBezTo>
                    <a:pt x="173" y="204"/>
                    <a:pt x="169" y="206"/>
                    <a:pt x="165" y="206"/>
                  </a:cubicBezTo>
                  <a:cubicBezTo>
                    <a:pt x="148" y="206"/>
                    <a:pt x="148" y="206"/>
                    <a:pt x="148" y="206"/>
                  </a:cubicBezTo>
                  <a:cubicBezTo>
                    <a:pt x="144" y="206"/>
                    <a:pt x="140" y="204"/>
                    <a:pt x="137" y="201"/>
                  </a:cubicBezTo>
                  <a:cubicBezTo>
                    <a:pt x="137" y="201"/>
                    <a:pt x="137" y="201"/>
                    <a:pt x="137" y="201"/>
                  </a:cubicBezTo>
                  <a:cubicBezTo>
                    <a:pt x="135" y="198"/>
                    <a:pt x="133" y="195"/>
                    <a:pt x="133" y="191"/>
                  </a:cubicBezTo>
                  <a:cubicBezTo>
                    <a:pt x="133" y="184"/>
                    <a:pt x="133" y="184"/>
                    <a:pt x="133" y="184"/>
                  </a:cubicBezTo>
                  <a:cubicBezTo>
                    <a:pt x="133" y="180"/>
                    <a:pt x="135" y="177"/>
                    <a:pt x="137" y="174"/>
                  </a:cubicBezTo>
                  <a:cubicBezTo>
                    <a:pt x="137" y="174"/>
                    <a:pt x="137" y="174"/>
                    <a:pt x="137" y="174"/>
                  </a:cubicBezTo>
                  <a:cubicBezTo>
                    <a:pt x="140" y="171"/>
                    <a:pt x="144" y="169"/>
                    <a:pt x="148" y="169"/>
                  </a:cubicBezTo>
                  <a:close/>
                  <a:moveTo>
                    <a:pt x="165" y="178"/>
                  </a:moveTo>
                  <a:cubicBezTo>
                    <a:pt x="167" y="178"/>
                    <a:pt x="169" y="179"/>
                    <a:pt x="170" y="180"/>
                  </a:cubicBezTo>
                  <a:cubicBezTo>
                    <a:pt x="171" y="181"/>
                    <a:pt x="172" y="183"/>
                    <a:pt x="172" y="184"/>
                  </a:cubicBezTo>
                  <a:cubicBezTo>
                    <a:pt x="172" y="191"/>
                    <a:pt x="172" y="191"/>
                    <a:pt x="172" y="191"/>
                  </a:cubicBezTo>
                  <a:cubicBezTo>
                    <a:pt x="172" y="192"/>
                    <a:pt x="171" y="194"/>
                    <a:pt x="170" y="195"/>
                  </a:cubicBezTo>
                  <a:cubicBezTo>
                    <a:pt x="170" y="195"/>
                    <a:pt x="170" y="195"/>
                    <a:pt x="170" y="195"/>
                  </a:cubicBezTo>
                  <a:cubicBezTo>
                    <a:pt x="169" y="196"/>
                    <a:pt x="167" y="197"/>
                    <a:pt x="165" y="197"/>
                  </a:cubicBezTo>
                  <a:cubicBezTo>
                    <a:pt x="148" y="197"/>
                    <a:pt x="148" y="197"/>
                    <a:pt x="148" y="197"/>
                  </a:cubicBezTo>
                  <a:cubicBezTo>
                    <a:pt x="146" y="197"/>
                    <a:pt x="144" y="196"/>
                    <a:pt x="143" y="195"/>
                  </a:cubicBezTo>
                  <a:cubicBezTo>
                    <a:pt x="143" y="195"/>
                    <a:pt x="143" y="195"/>
                    <a:pt x="143" y="195"/>
                  </a:cubicBezTo>
                  <a:cubicBezTo>
                    <a:pt x="142" y="194"/>
                    <a:pt x="141" y="192"/>
                    <a:pt x="141" y="191"/>
                  </a:cubicBezTo>
                  <a:cubicBezTo>
                    <a:pt x="141" y="184"/>
                    <a:pt x="141" y="184"/>
                    <a:pt x="141" y="184"/>
                  </a:cubicBezTo>
                  <a:cubicBezTo>
                    <a:pt x="141" y="183"/>
                    <a:pt x="142" y="181"/>
                    <a:pt x="143" y="180"/>
                  </a:cubicBezTo>
                  <a:cubicBezTo>
                    <a:pt x="143" y="180"/>
                    <a:pt x="143" y="180"/>
                    <a:pt x="143" y="180"/>
                  </a:cubicBezTo>
                  <a:cubicBezTo>
                    <a:pt x="144" y="179"/>
                    <a:pt x="146" y="178"/>
                    <a:pt x="148" y="178"/>
                  </a:cubicBezTo>
                  <a:cubicBezTo>
                    <a:pt x="165" y="178"/>
                    <a:pt x="165" y="178"/>
                    <a:pt x="165" y="178"/>
                  </a:cubicBezTo>
                  <a:close/>
                  <a:moveTo>
                    <a:pt x="60" y="170"/>
                  </a:moveTo>
                  <a:cubicBezTo>
                    <a:pt x="82" y="170"/>
                    <a:pt x="82" y="170"/>
                    <a:pt x="82" y="170"/>
                  </a:cubicBezTo>
                  <a:cubicBezTo>
                    <a:pt x="90" y="170"/>
                    <a:pt x="96" y="176"/>
                    <a:pt x="96" y="183"/>
                  </a:cubicBezTo>
                  <a:cubicBezTo>
                    <a:pt x="96" y="192"/>
                    <a:pt x="96" y="192"/>
                    <a:pt x="96" y="192"/>
                  </a:cubicBezTo>
                  <a:cubicBezTo>
                    <a:pt x="96" y="199"/>
                    <a:pt x="90" y="205"/>
                    <a:pt x="82" y="205"/>
                  </a:cubicBezTo>
                  <a:cubicBezTo>
                    <a:pt x="60" y="205"/>
                    <a:pt x="60" y="205"/>
                    <a:pt x="60" y="205"/>
                  </a:cubicBezTo>
                  <a:cubicBezTo>
                    <a:pt x="52" y="205"/>
                    <a:pt x="46" y="199"/>
                    <a:pt x="46" y="192"/>
                  </a:cubicBezTo>
                  <a:cubicBezTo>
                    <a:pt x="46" y="183"/>
                    <a:pt x="46" y="183"/>
                    <a:pt x="46" y="183"/>
                  </a:cubicBezTo>
                  <a:cubicBezTo>
                    <a:pt x="46" y="176"/>
                    <a:pt x="52" y="170"/>
                    <a:pt x="60" y="170"/>
                  </a:cubicBezTo>
                  <a:close/>
                  <a:moveTo>
                    <a:pt x="41" y="158"/>
                  </a:moveTo>
                  <a:cubicBezTo>
                    <a:pt x="40" y="151"/>
                    <a:pt x="40" y="145"/>
                    <a:pt x="39" y="139"/>
                  </a:cubicBezTo>
                  <a:cubicBezTo>
                    <a:pt x="69" y="154"/>
                    <a:pt x="105" y="151"/>
                    <a:pt x="133" y="143"/>
                  </a:cubicBezTo>
                  <a:cubicBezTo>
                    <a:pt x="129" y="148"/>
                    <a:pt x="125" y="153"/>
                    <a:pt x="120" y="157"/>
                  </a:cubicBezTo>
                  <a:cubicBezTo>
                    <a:pt x="121" y="158"/>
                    <a:pt x="121" y="158"/>
                    <a:pt x="121" y="158"/>
                  </a:cubicBezTo>
                  <a:cubicBezTo>
                    <a:pt x="114" y="158"/>
                    <a:pt x="114" y="158"/>
                    <a:pt x="114" y="158"/>
                  </a:cubicBezTo>
                  <a:cubicBezTo>
                    <a:pt x="41" y="158"/>
                    <a:pt x="41" y="158"/>
                    <a:pt x="41" y="158"/>
                  </a:cubicBezTo>
                  <a:close/>
                  <a:moveTo>
                    <a:pt x="139" y="158"/>
                  </a:moveTo>
                  <a:cubicBezTo>
                    <a:pt x="151" y="153"/>
                    <a:pt x="164" y="145"/>
                    <a:pt x="169" y="134"/>
                  </a:cubicBezTo>
                  <a:cubicBezTo>
                    <a:pt x="173" y="133"/>
                    <a:pt x="183" y="140"/>
                    <a:pt x="186" y="140"/>
                  </a:cubicBezTo>
                  <a:cubicBezTo>
                    <a:pt x="186" y="145"/>
                    <a:pt x="185" y="151"/>
                    <a:pt x="185" y="158"/>
                  </a:cubicBezTo>
                  <a:cubicBezTo>
                    <a:pt x="139" y="158"/>
                    <a:pt x="139" y="158"/>
                    <a:pt x="139" y="158"/>
                  </a:cubicBezTo>
                  <a:close/>
                  <a:moveTo>
                    <a:pt x="169" y="217"/>
                  </a:moveTo>
                  <a:cubicBezTo>
                    <a:pt x="163" y="232"/>
                    <a:pt x="155" y="246"/>
                    <a:pt x="145" y="257"/>
                  </a:cubicBezTo>
                  <a:cubicBezTo>
                    <a:pt x="136" y="258"/>
                    <a:pt x="128" y="258"/>
                    <a:pt x="119" y="258"/>
                  </a:cubicBezTo>
                  <a:cubicBezTo>
                    <a:pt x="119" y="258"/>
                    <a:pt x="119" y="258"/>
                    <a:pt x="119" y="258"/>
                  </a:cubicBezTo>
                  <a:cubicBezTo>
                    <a:pt x="115" y="258"/>
                    <a:pt x="111" y="258"/>
                    <a:pt x="107" y="258"/>
                  </a:cubicBezTo>
                  <a:cubicBezTo>
                    <a:pt x="104" y="258"/>
                    <a:pt x="100" y="258"/>
                    <a:pt x="97" y="258"/>
                  </a:cubicBezTo>
                  <a:cubicBezTo>
                    <a:pt x="95" y="258"/>
                    <a:pt x="95" y="258"/>
                    <a:pt x="95" y="258"/>
                  </a:cubicBezTo>
                  <a:cubicBezTo>
                    <a:pt x="90" y="257"/>
                    <a:pt x="85" y="257"/>
                    <a:pt x="80" y="256"/>
                  </a:cubicBezTo>
                  <a:cubicBezTo>
                    <a:pt x="70" y="245"/>
                    <a:pt x="63" y="232"/>
                    <a:pt x="57" y="217"/>
                  </a:cubicBezTo>
                  <a:cubicBezTo>
                    <a:pt x="97" y="217"/>
                    <a:pt x="97" y="217"/>
                    <a:pt x="97" y="217"/>
                  </a:cubicBezTo>
                  <a:cubicBezTo>
                    <a:pt x="99" y="217"/>
                    <a:pt x="99" y="217"/>
                    <a:pt x="99" y="217"/>
                  </a:cubicBezTo>
                  <a:cubicBezTo>
                    <a:pt x="100" y="215"/>
                    <a:pt x="100" y="215"/>
                    <a:pt x="100" y="215"/>
                  </a:cubicBezTo>
                  <a:cubicBezTo>
                    <a:pt x="109" y="199"/>
                    <a:pt x="109" y="199"/>
                    <a:pt x="109" y="199"/>
                  </a:cubicBezTo>
                  <a:cubicBezTo>
                    <a:pt x="119" y="199"/>
                    <a:pt x="119" y="199"/>
                    <a:pt x="119" y="199"/>
                  </a:cubicBezTo>
                  <a:cubicBezTo>
                    <a:pt x="128" y="215"/>
                    <a:pt x="128" y="215"/>
                    <a:pt x="128" y="215"/>
                  </a:cubicBezTo>
                  <a:cubicBezTo>
                    <a:pt x="129" y="217"/>
                    <a:pt x="129" y="217"/>
                    <a:pt x="129" y="217"/>
                  </a:cubicBezTo>
                  <a:cubicBezTo>
                    <a:pt x="132" y="217"/>
                    <a:pt x="132" y="217"/>
                    <a:pt x="132" y="217"/>
                  </a:cubicBezTo>
                  <a:cubicBezTo>
                    <a:pt x="169" y="217"/>
                    <a:pt x="169" y="217"/>
                    <a:pt x="169" y="217"/>
                  </a:cubicBezTo>
                  <a:close/>
                  <a:moveTo>
                    <a:pt x="114" y="166"/>
                  </a:moveTo>
                  <a:cubicBezTo>
                    <a:pt x="187" y="166"/>
                    <a:pt x="187" y="166"/>
                    <a:pt x="187" y="166"/>
                  </a:cubicBezTo>
                  <a:cubicBezTo>
                    <a:pt x="187" y="209"/>
                    <a:pt x="187" y="209"/>
                    <a:pt x="187" y="209"/>
                  </a:cubicBezTo>
                  <a:cubicBezTo>
                    <a:pt x="134" y="209"/>
                    <a:pt x="134" y="209"/>
                    <a:pt x="134" y="209"/>
                  </a:cubicBezTo>
                  <a:cubicBezTo>
                    <a:pt x="125" y="193"/>
                    <a:pt x="125" y="193"/>
                    <a:pt x="125" y="193"/>
                  </a:cubicBezTo>
                  <a:cubicBezTo>
                    <a:pt x="124" y="191"/>
                    <a:pt x="124" y="191"/>
                    <a:pt x="124" y="191"/>
                  </a:cubicBezTo>
                  <a:cubicBezTo>
                    <a:pt x="121" y="191"/>
                    <a:pt x="121" y="191"/>
                    <a:pt x="121" y="191"/>
                  </a:cubicBezTo>
                  <a:cubicBezTo>
                    <a:pt x="107" y="191"/>
                    <a:pt x="107" y="191"/>
                    <a:pt x="107" y="191"/>
                  </a:cubicBezTo>
                  <a:cubicBezTo>
                    <a:pt x="105" y="191"/>
                    <a:pt x="105" y="191"/>
                    <a:pt x="105" y="191"/>
                  </a:cubicBezTo>
                  <a:cubicBezTo>
                    <a:pt x="103" y="193"/>
                    <a:pt x="103" y="193"/>
                    <a:pt x="103" y="193"/>
                  </a:cubicBezTo>
                  <a:cubicBezTo>
                    <a:pt x="94" y="209"/>
                    <a:pt x="94" y="209"/>
                    <a:pt x="94" y="209"/>
                  </a:cubicBezTo>
                  <a:cubicBezTo>
                    <a:pt x="41" y="209"/>
                    <a:pt x="41" y="209"/>
                    <a:pt x="41" y="209"/>
                  </a:cubicBezTo>
                  <a:cubicBezTo>
                    <a:pt x="41" y="166"/>
                    <a:pt x="41" y="166"/>
                    <a:pt x="41" y="166"/>
                  </a:cubicBezTo>
                  <a:lnTo>
                    <a:pt x="114" y="166"/>
                  </a:lnTo>
                  <a:close/>
                </a:path>
              </a:pathLst>
            </a:custGeom>
            <a:solidFill>
              <a:schemeClr val="bg1"/>
            </a:solidFill>
            <a:ln>
              <a:noFill/>
            </a:ln>
            <a:extLst/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>
              <a:defPPr>
                <a:defRPr lang="en-US"/>
              </a:defPPr>
              <a:lvl1pPr marL="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1pPr>
              <a:lvl2pPr marL="4572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2pPr>
              <a:lvl3pPr marL="9144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3pPr>
              <a:lvl4pPr marL="13716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4pPr>
              <a:lvl5pPr marL="18288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5pPr>
              <a:lvl6pPr marL="22860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6pPr>
              <a:lvl7pPr marL="27432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7pPr>
              <a:lvl8pPr marL="32004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8pPr>
              <a:lvl9pPr marL="36576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9pPr>
            </a:lstStyle>
            <a:p>
              <a:endParaRPr lang="zh-CN" altLang="en-US">
                <a:solidFill>
                  <a:prstClr val="black"/>
                </a:solidFill>
              </a:endParaRPr>
            </a:p>
          </p:txBody>
        </p:sp>
      </p:grpSp>
      <p:grpSp>
        <p:nvGrpSpPr>
          <p:cNvPr id="87" name="Group 86"/>
          <p:cNvGrpSpPr/>
          <p:nvPr/>
        </p:nvGrpSpPr>
        <p:grpSpPr>
          <a:xfrm>
            <a:off x="480135" y="4473491"/>
            <a:ext cx="1927751" cy="1929143"/>
            <a:chOff x="1455738" y="2371725"/>
            <a:chExt cx="2198688" cy="2200275"/>
          </a:xfrm>
        </p:grpSpPr>
        <p:sp>
          <p:nvSpPr>
            <p:cNvPr id="88" name="Freeform 87"/>
            <p:cNvSpPr>
              <a:spLocks/>
            </p:cNvSpPr>
            <p:nvPr/>
          </p:nvSpPr>
          <p:spPr bwMode="auto">
            <a:xfrm>
              <a:off x="2035175" y="2967038"/>
              <a:ext cx="1071563" cy="1009650"/>
            </a:xfrm>
            <a:custGeom>
              <a:avLst/>
              <a:gdLst>
                <a:gd name="T0" fmla="*/ 277 w 570"/>
                <a:gd name="T1" fmla="*/ 0 h 536"/>
                <a:gd name="T2" fmla="*/ 217 w 570"/>
                <a:gd name="T3" fmla="*/ 7 h 536"/>
                <a:gd name="T4" fmla="*/ 50 w 570"/>
                <a:gd name="T5" fmla="*/ 126 h 536"/>
                <a:gd name="T6" fmla="*/ 16 w 570"/>
                <a:gd name="T7" fmla="*/ 328 h 536"/>
                <a:gd name="T8" fmla="*/ 276 w 570"/>
                <a:gd name="T9" fmla="*/ 536 h 536"/>
                <a:gd name="T10" fmla="*/ 336 w 570"/>
                <a:gd name="T11" fmla="*/ 529 h 536"/>
                <a:gd name="T12" fmla="*/ 538 w 570"/>
                <a:gd name="T13" fmla="*/ 208 h 536"/>
                <a:gd name="T14" fmla="*/ 277 w 570"/>
                <a:gd name="T15" fmla="*/ 0 h 536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</a:cxnLst>
              <a:rect l="0" t="0" r="r" b="b"/>
              <a:pathLst>
                <a:path w="570" h="536">
                  <a:moveTo>
                    <a:pt x="277" y="0"/>
                  </a:moveTo>
                  <a:cubicBezTo>
                    <a:pt x="257" y="0"/>
                    <a:pt x="237" y="3"/>
                    <a:pt x="217" y="7"/>
                  </a:cubicBezTo>
                  <a:cubicBezTo>
                    <a:pt x="147" y="23"/>
                    <a:pt x="88" y="65"/>
                    <a:pt x="50" y="126"/>
                  </a:cubicBezTo>
                  <a:cubicBezTo>
                    <a:pt x="12" y="186"/>
                    <a:pt x="0" y="258"/>
                    <a:pt x="16" y="328"/>
                  </a:cubicBezTo>
                  <a:cubicBezTo>
                    <a:pt x="44" y="450"/>
                    <a:pt x="151" y="536"/>
                    <a:pt x="276" y="536"/>
                  </a:cubicBezTo>
                  <a:cubicBezTo>
                    <a:pt x="296" y="536"/>
                    <a:pt x="316" y="533"/>
                    <a:pt x="336" y="529"/>
                  </a:cubicBezTo>
                  <a:cubicBezTo>
                    <a:pt x="480" y="496"/>
                    <a:pt x="570" y="352"/>
                    <a:pt x="538" y="208"/>
                  </a:cubicBezTo>
                  <a:cubicBezTo>
                    <a:pt x="510" y="86"/>
                    <a:pt x="402" y="0"/>
                    <a:pt x="277" y="0"/>
                  </a:cubicBezTo>
                  <a:close/>
                </a:path>
              </a:pathLst>
            </a:custGeom>
            <a:solidFill>
              <a:schemeClr val="accent1"/>
            </a:solidFill>
            <a:ln>
              <a:noFill/>
            </a:ln>
          </p:spPr>
          <p:txBody>
            <a:bodyPr vert="horz" wrap="square" lIns="68580" tIns="34290" rIns="68580" bIns="34290" numCol="1" anchor="t" anchorCtr="0" compatLnSpc="1">
              <a:prstTxWarp prst="textNoShape">
                <a:avLst/>
              </a:prstTxWarp>
            </a:bodyPr>
            <a:lstStyle/>
            <a:p>
              <a:endParaRPr lang="id-ID" sz="1350"/>
            </a:p>
          </p:txBody>
        </p:sp>
        <p:sp>
          <p:nvSpPr>
            <p:cNvPr id="89" name="Freeform 88"/>
            <p:cNvSpPr>
              <a:spLocks noEditPoints="1"/>
            </p:cNvSpPr>
            <p:nvPr/>
          </p:nvSpPr>
          <p:spPr bwMode="auto">
            <a:xfrm>
              <a:off x="1455738" y="2371725"/>
              <a:ext cx="2198688" cy="2200275"/>
            </a:xfrm>
            <a:custGeom>
              <a:avLst/>
              <a:gdLst>
                <a:gd name="T0" fmla="*/ 1055 w 1169"/>
                <a:gd name="T1" fmla="*/ 596 h 1170"/>
                <a:gd name="T2" fmla="*/ 1169 w 1169"/>
                <a:gd name="T3" fmla="*/ 551 h 1170"/>
                <a:gd name="T4" fmla="*/ 1156 w 1169"/>
                <a:gd name="T5" fmla="*/ 455 h 1170"/>
                <a:gd name="T6" fmla="*/ 1153 w 1169"/>
                <a:gd name="T7" fmla="*/ 446 h 1170"/>
                <a:gd name="T8" fmla="*/ 1031 w 1169"/>
                <a:gd name="T9" fmla="*/ 436 h 1170"/>
                <a:gd name="T10" fmla="*/ 998 w 1169"/>
                <a:gd name="T11" fmla="*/ 359 h 1170"/>
                <a:gd name="T12" fmla="*/ 1074 w 1169"/>
                <a:gd name="T13" fmla="*/ 263 h 1170"/>
                <a:gd name="T14" fmla="*/ 1008 w 1169"/>
                <a:gd name="T15" fmla="*/ 180 h 1170"/>
                <a:gd name="T16" fmla="*/ 897 w 1169"/>
                <a:gd name="T17" fmla="*/ 233 h 1170"/>
                <a:gd name="T18" fmla="*/ 829 w 1169"/>
                <a:gd name="T19" fmla="*/ 183 h 1170"/>
                <a:gd name="T20" fmla="*/ 847 w 1169"/>
                <a:gd name="T21" fmla="*/ 62 h 1170"/>
                <a:gd name="T22" fmla="*/ 749 w 1169"/>
                <a:gd name="T23" fmla="*/ 23 h 1170"/>
                <a:gd name="T24" fmla="*/ 679 w 1169"/>
                <a:gd name="T25" fmla="*/ 124 h 1170"/>
                <a:gd name="T26" fmla="*/ 596 w 1169"/>
                <a:gd name="T27" fmla="*/ 114 h 1170"/>
                <a:gd name="T28" fmla="*/ 550 w 1169"/>
                <a:gd name="T29" fmla="*/ 0 h 1170"/>
                <a:gd name="T30" fmla="*/ 454 w 1169"/>
                <a:gd name="T31" fmla="*/ 14 h 1170"/>
                <a:gd name="T32" fmla="*/ 446 w 1169"/>
                <a:gd name="T33" fmla="*/ 16 h 1170"/>
                <a:gd name="T34" fmla="*/ 436 w 1169"/>
                <a:gd name="T35" fmla="*/ 139 h 1170"/>
                <a:gd name="T36" fmla="*/ 359 w 1169"/>
                <a:gd name="T37" fmla="*/ 172 h 1170"/>
                <a:gd name="T38" fmla="*/ 262 w 1169"/>
                <a:gd name="T39" fmla="*/ 96 h 1170"/>
                <a:gd name="T40" fmla="*/ 180 w 1169"/>
                <a:gd name="T41" fmla="*/ 162 h 1170"/>
                <a:gd name="T42" fmla="*/ 232 w 1169"/>
                <a:gd name="T43" fmla="*/ 273 h 1170"/>
                <a:gd name="T44" fmla="*/ 183 w 1169"/>
                <a:gd name="T45" fmla="*/ 340 h 1170"/>
                <a:gd name="T46" fmla="*/ 61 w 1169"/>
                <a:gd name="T47" fmla="*/ 323 h 1170"/>
                <a:gd name="T48" fmla="*/ 22 w 1169"/>
                <a:gd name="T49" fmla="*/ 421 h 1170"/>
                <a:gd name="T50" fmla="*/ 123 w 1169"/>
                <a:gd name="T51" fmla="*/ 491 h 1170"/>
                <a:gd name="T52" fmla="*/ 114 w 1169"/>
                <a:gd name="T53" fmla="*/ 574 h 1170"/>
                <a:gd name="T54" fmla="*/ 0 w 1169"/>
                <a:gd name="T55" fmla="*/ 619 h 1170"/>
                <a:gd name="T56" fmla="*/ 14 w 1169"/>
                <a:gd name="T57" fmla="*/ 716 h 1170"/>
                <a:gd name="T58" fmla="*/ 16 w 1169"/>
                <a:gd name="T59" fmla="*/ 724 h 1170"/>
                <a:gd name="T60" fmla="*/ 138 w 1169"/>
                <a:gd name="T61" fmla="*/ 734 h 1170"/>
                <a:gd name="T62" fmla="*/ 171 w 1169"/>
                <a:gd name="T63" fmla="*/ 811 h 1170"/>
                <a:gd name="T64" fmla="*/ 95 w 1169"/>
                <a:gd name="T65" fmla="*/ 907 h 1170"/>
                <a:gd name="T66" fmla="*/ 161 w 1169"/>
                <a:gd name="T67" fmla="*/ 990 h 1170"/>
                <a:gd name="T68" fmla="*/ 272 w 1169"/>
                <a:gd name="T69" fmla="*/ 937 h 1170"/>
                <a:gd name="T70" fmla="*/ 340 w 1169"/>
                <a:gd name="T71" fmla="*/ 987 h 1170"/>
                <a:gd name="T72" fmla="*/ 322 w 1169"/>
                <a:gd name="T73" fmla="*/ 1109 h 1170"/>
                <a:gd name="T74" fmla="*/ 420 w 1169"/>
                <a:gd name="T75" fmla="*/ 1147 h 1170"/>
                <a:gd name="T76" fmla="*/ 490 w 1169"/>
                <a:gd name="T77" fmla="*/ 1046 h 1170"/>
                <a:gd name="T78" fmla="*/ 574 w 1169"/>
                <a:gd name="T79" fmla="*/ 1056 h 1170"/>
                <a:gd name="T80" fmla="*/ 619 w 1169"/>
                <a:gd name="T81" fmla="*/ 1170 h 1170"/>
                <a:gd name="T82" fmla="*/ 715 w 1169"/>
                <a:gd name="T83" fmla="*/ 1156 h 1170"/>
                <a:gd name="T84" fmla="*/ 723 w 1169"/>
                <a:gd name="T85" fmla="*/ 1154 h 1170"/>
                <a:gd name="T86" fmla="*/ 733 w 1169"/>
                <a:gd name="T87" fmla="*/ 1032 h 1170"/>
                <a:gd name="T88" fmla="*/ 810 w 1169"/>
                <a:gd name="T89" fmla="*/ 998 h 1170"/>
                <a:gd name="T90" fmla="*/ 907 w 1169"/>
                <a:gd name="T91" fmla="*/ 1074 h 1170"/>
                <a:gd name="T92" fmla="*/ 989 w 1169"/>
                <a:gd name="T93" fmla="*/ 1008 h 1170"/>
                <a:gd name="T94" fmla="*/ 937 w 1169"/>
                <a:gd name="T95" fmla="*/ 897 h 1170"/>
                <a:gd name="T96" fmla="*/ 987 w 1169"/>
                <a:gd name="T97" fmla="*/ 830 h 1170"/>
                <a:gd name="T98" fmla="*/ 1108 w 1169"/>
                <a:gd name="T99" fmla="*/ 848 h 1170"/>
                <a:gd name="T100" fmla="*/ 1147 w 1169"/>
                <a:gd name="T101" fmla="*/ 749 h 1170"/>
                <a:gd name="T102" fmla="*/ 1046 w 1169"/>
                <a:gd name="T103" fmla="*/ 679 h 1170"/>
                <a:gd name="T104" fmla="*/ 1055 w 1169"/>
                <a:gd name="T105" fmla="*/ 596 h 1170"/>
                <a:gd name="T106" fmla="*/ 657 w 1169"/>
                <a:gd name="T107" fmla="*/ 901 h 1170"/>
                <a:gd name="T108" fmla="*/ 584 w 1169"/>
                <a:gd name="T109" fmla="*/ 909 h 1170"/>
                <a:gd name="T110" fmla="*/ 384 w 1169"/>
                <a:gd name="T111" fmla="*/ 839 h 1170"/>
                <a:gd name="T112" fmla="*/ 269 w 1169"/>
                <a:gd name="T113" fmla="*/ 657 h 1170"/>
                <a:gd name="T114" fmla="*/ 310 w 1169"/>
                <a:gd name="T115" fmla="*/ 413 h 1170"/>
                <a:gd name="T116" fmla="*/ 512 w 1169"/>
                <a:gd name="T117" fmla="*/ 270 h 1170"/>
                <a:gd name="T118" fmla="*/ 585 w 1169"/>
                <a:gd name="T119" fmla="*/ 261 h 1170"/>
                <a:gd name="T120" fmla="*/ 785 w 1169"/>
                <a:gd name="T121" fmla="*/ 331 h 1170"/>
                <a:gd name="T122" fmla="*/ 900 w 1169"/>
                <a:gd name="T123" fmla="*/ 513 h 1170"/>
                <a:gd name="T124" fmla="*/ 657 w 1169"/>
                <a:gd name="T125" fmla="*/ 901 h 1170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  <a:cxn ang="0">
                  <a:pos x="T28" y="T29"/>
                </a:cxn>
                <a:cxn ang="0">
                  <a:pos x="T30" y="T31"/>
                </a:cxn>
                <a:cxn ang="0">
                  <a:pos x="T32" y="T33"/>
                </a:cxn>
                <a:cxn ang="0">
                  <a:pos x="T34" y="T35"/>
                </a:cxn>
                <a:cxn ang="0">
                  <a:pos x="T36" y="T37"/>
                </a:cxn>
                <a:cxn ang="0">
                  <a:pos x="T38" y="T39"/>
                </a:cxn>
                <a:cxn ang="0">
                  <a:pos x="T40" y="T41"/>
                </a:cxn>
                <a:cxn ang="0">
                  <a:pos x="T42" y="T43"/>
                </a:cxn>
                <a:cxn ang="0">
                  <a:pos x="T44" y="T45"/>
                </a:cxn>
                <a:cxn ang="0">
                  <a:pos x="T46" y="T47"/>
                </a:cxn>
                <a:cxn ang="0">
                  <a:pos x="T48" y="T49"/>
                </a:cxn>
                <a:cxn ang="0">
                  <a:pos x="T50" y="T51"/>
                </a:cxn>
                <a:cxn ang="0">
                  <a:pos x="T52" y="T53"/>
                </a:cxn>
                <a:cxn ang="0">
                  <a:pos x="T54" y="T55"/>
                </a:cxn>
                <a:cxn ang="0">
                  <a:pos x="T56" y="T57"/>
                </a:cxn>
                <a:cxn ang="0">
                  <a:pos x="T58" y="T59"/>
                </a:cxn>
                <a:cxn ang="0">
                  <a:pos x="T60" y="T61"/>
                </a:cxn>
                <a:cxn ang="0">
                  <a:pos x="T62" y="T63"/>
                </a:cxn>
                <a:cxn ang="0">
                  <a:pos x="T64" y="T65"/>
                </a:cxn>
                <a:cxn ang="0">
                  <a:pos x="T66" y="T67"/>
                </a:cxn>
                <a:cxn ang="0">
                  <a:pos x="T68" y="T69"/>
                </a:cxn>
                <a:cxn ang="0">
                  <a:pos x="T70" y="T71"/>
                </a:cxn>
                <a:cxn ang="0">
                  <a:pos x="T72" y="T73"/>
                </a:cxn>
                <a:cxn ang="0">
                  <a:pos x="T74" y="T75"/>
                </a:cxn>
                <a:cxn ang="0">
                  <a:pos x="T76" y="T77"/>
                </a:cxn>
                <a:cxn ang="0">
                  <a:pos x="T78" y="T79"/>
                </a:cxn>
                <a:cxn ang="0">
                  <a:pos x="T80" y="T81"/>
                </a:cxn>
                <a:cxn ang="0">
                  <a:pos x="T82" y="T83"/>
                </a:cxn>
                <a:cxn ang="0">
                  <a:pos x="T84" y="T85"/>
                </a:cxn>
                <a:cxn ang="0">
                  <a:pos x="T86" y="T87"/>
                </a:cxn>
                <a:cxn ang="0">
                  <a:pos x="T88" y="T89"/>
                </a:cxn>
                <a:cxn ang="0">
                  <a:pos x="T90" y="T91"/>
                </a:cxn>
                <a:cxn ang="0">
                  <a:pos x="T92" y="T93"/>
                </a:cxn>
                <a:cxn ang="0">
                  <a:pos x="T94" y="T95"/>
                </a:cxn>
                <a:cxn ang="0">
                  <a:pos x="T96" y="T97"/>
                </a:cxn>
                <a:cxn ang="0">
                  <a:pos x="T98" y="T99"/>
                </a:cxn>
                <a:cxn ang="0">
                  <a:pos x="T100" y="T101"/>
                </a:cxn>
                <a:cxn ang="0">
                  <a:pos x="T102" y="T103"/>
                </a:cxn>
                <a:cxn ang="0">
                  <a:pos x="T104" y="T105"/>
                </a:cxn>
                <a:cxn ang="0">
                  <a:pos x="T106" y="T107"/>
                </a:cxn>
                <a:cxn ang="0">
                  <a:pos x="T108" y="T109"/>
                </a:cxn>
                <a:cxn ang="0">
                  <a:pos x="T110" y="T111"/>
                </a:cxn>
                <a:cxn ang="0">
                  <a:pos x="T112" y="T113"/>
                </a:cxn>
                <a:cxn ang="0">
                  <a:pos x="T114" y="T115"/>
                </a:cxn>
                <a:cxn ang="0">
                  <a:pos x="T116" y="T117"/>
                </a:cxn>
                <a:cxn ang="0">
                  <a:pos x="T118" y="T119"/>
                </a:cxn>
                <a:cxn ang="0">
                  <a:pos x="T120" y="T121"/>
                </a:cxn>
                <a:cxn ang="0">
                  <a:pos x="T122" y="T123"/>
                </a:cxn>
                <a:cxn ang="0">
                  <a:pos x="T124" y="T125"/>
                </a:cxn>
              </a:cxnLst>
              <a:rect l="0" t="0" r="r" b="b"/>
              <a:pathLst>
                <a:path w="1169" h="1170">
                  <a:moveTo>
                    <a:pt x="1055" y="596"/>
                  </a:moveTo>
                  <a:cubicBezTo>
                    <a:pt x="1101" y="580"/>
                    <a:pt x="1140" y="564"/>
                    <a:pt x="1169" y="551"/>
                  </a:cubicBezTo>
                  <a:cubicBezTo>
                    <a:pt x="1167" y="519"/>
                    <a:pt x="1163" y="487"/>
                    <a:pt x="1156" y="455"/>
                  </a:cubicBezTo>
                  <a:cubicBezTo>
                    <a:pt x="1155" y="452"/>
                    <a:pt x="1154" y="449"/>
                    <a:pt x="1153" y="446"/>
                  </a:cubicBezTo>
                  <a:cubicBezTo>
                    <a:pt x="1121" y="442"/>
                    <a:pt x="1080" y="438"/>
                    <a:pt x="1031" y="436"/>
                  </a:cubicBezTo>
                  <a:cubicBezTo>
                    <a:pt x="1022" y="409"/>
                    <a:pt x="1011" y="384"/>
                    <a:pt x="998" y="359"/>
                  </a:cubicBezTo>
                  <a:cubicBezTo>
                    <a:pt x="1030" y="322"/>
                    <a:pt x="1055" y="290"/>
                    <a:pt x="1074" y="263"/>
                  </a:cubicBezTo>
                  <a:cubicBezTo>
                    <a:pt x="1054" y="233"/>
                    <a:pt x="1032" y="206"/>
                    <a:pt x="1008" y="180"/>
                  </a:cubicBezTo>
                  <a:cubicBezTo>
                    <a:pt x="977" y="193"/>
                    <a:pt x="940" y="210"/>
                    <a:pt x="897" y="233"/>
                  </a:cubicBezTo>
                  <a:cubicBezTo>
                    <a:pt x="876" y="214"/>
                    <a:pt x="853" y="198"/>
                    <a:pt x="829" y="183"/>
                  </a:cubicBezTo>
                  <a:cubicBezTo>
                    <a:pt x="838" y="135"/>
                    <a:pt x="844" y="94"/>
                    <a:pt x="847" y="62"/>
                  </a:cubicBezTo>
                  <a:cubicBezTo>
                    <a:pt x="816" y="46"/>
                    <a:pt x="783" y="33"/>
                    <a:pt x="749" y="23"/>
                  </a:cubicBezTo>
                  <a:cubicBezTo>
                    <a:pt x="729" y="49"/>
                    <a:pt x="705" y="82"/>
                    <a:pt x="679" y="124"/>
                  </a:cubicBezTo>
                  <a:cubicBezTo>
                    <a:pt x="652" y="118"/>
                    <a:pt x="624" y="115"/>
                    <a:pt x="596" y="114"/>
                  </a:cubicBezTo>
                  <a:cubicBezTo>
                    <a:pt x="579" y="68"/>
                    <a:pt x="564" y="30"/>
                    <a:pt x="550" y="0"/>
                  </a:cubicBezTo>
                  <a:cubicBezTo>
                    <a:pt x="518" y="2"/>
                    <a:pt x="486" y="7"/>
                    <a:pt x="454" y="14"/>
                  </a:cubicBezTo>
                  <a:cubicBezTo>
                    <a:pt x="451" y="15"/>
                    <a:pt x="449" y="15"/>
                    <a:pt x="446" y="16"/>
                  </a:cubicBezTo>
                  <a:cubicBezTo>
                    <a:pt x="441" y="49"/>
                    <a:pt x="438" y="89"/>
                    <a:pt x="436" y="139"/>
                  </a:cubicBezTo>
                  <a:cubicBezTo>
                    <a:pt x="409" y="147"/>
                    <a:pt x="383" y="159"/>
                    <a:pt x="359" y="172"/>
                  </a:cubicBezTo>
                  <a:cubicBezTo>
                    <a:pt x="321" y="140"/>
                    <a:pt x="289" y="115"/>
                    <a:pt x="262" y="96"/>
                  </a:cubicBezTo>
                  <a:cubicBezTo>
                    <a:pt x="233" y="115"/>
                    <a:pt x="205" y="137"/>
                    <a:pt x="180" y="162"/>
                  </a:cubicBezTo>
                  <a:cubicBezTo>
                    <a:pt x="192" y="192"/>
                    <a:pt x="210" y="229"/>
                    <a:pt x="232" y="273"/>
                  </a:cubicBezTo>
                  <a:cubicBezTo>
                    <a:pt x="214" y="294"/>
                    <a:pt x="197" y="316"/>
                    <a:pt x="183" y="340"/>
                  </a:cubicBezTo>
                  <a:cubicBezTo>
                    <a:pt x="134" y="331"/>
                    <a:pt x="94" y="325"/>
                    <a:pt x="61" y="323"/>
                  </a:cubicBezTo>
                  <a:cubicBezTo>
                    <a:pt x="45" y="354"/>
                    <a:pt x="32" y="387"/>
                    <a:pt x="22" y="421"/>
                  </a:cubicBezTo>
                  <a:cubicBezTo>
                    <a:pt x="48" y="441"/>
                    <a:pt x="82" y="464"/>
                    <a:pt x="123" y="491"/>
                  </a:cubicBezTo>
                  <a:cubicBezTo>
                    <a:pt x="118" y="518"/>
                    <a:pt x="115" y="546"/>
                    <a:pt x="114" y="574"/>
                  </a:cubicBezTo>
                  <a:cubicBezTo>
                    <a:pt x="68" y="590"/>
                    <a:pt x="30" y="606"/>
                    <a:pt x="0" y="619"/>
                  </a:cubicBezTo>
                  <a:cubicBezTo>
                    <a:pt x="2" y="651"/>
                    <a:pt x="6" y="683"/>
                    <a:pt x="14" y="716"/>
                  </a:cubicBezTo>
                  <a:cubicBezTo>
                    <a:pt x="14" y="718"/>
                    <a:pt x="15" y="721"/>
                    <a:pt x="16" y="724"/>
                  </a:cubicBezTo>
                  <a:cubicBezTo>
                    <a:pt x="48" y="729"/>
                    <a:pt x="89" y="732"/>
                    <a:pt x="138" y="734"/>
                  </a:cubicBezTo>
                  <a:cubicBezTo>
                    <a:pt x="147" y="761"/>
                    <a:pt x="158" y="787"/>
                    <a:pt x="171" y="811"/>
                  </a:cubicBezTo>
                  <a:cubicBezTo>
                    <a:pt x="140" y="848"/>
                    <a:pt x="114" y="880"/>
                    <a:pt x="95" y="907"/>
                  </a:cubicBezTo>
                  <a:cubicBezTo>
                    <a:pt x="115" y="937"/>
                    <a:pt x="137" y="965"/>
                    <a:pt x="161" y="990"/>
                  </a:cubicBezTo>
                  <a:cubicBezTo>
                    <a:pt x="192" y="977"/>
                    <a:pt x="229" y="960"/>
                    <a:pt x="272" y="937"/>
                  </a:cubicBezTo>
                  <a:cubicBezTo>
                    <a:pt x="293" y="956"/>
                    <a:pt x="316" y="972"/>
                    <a:pt x="340" y="987"/>
                  </a:cubicBezTo>
                  <a:cubicBezTo>
                    <a:pt x="331" y="1035"/>
                    <a:pt x="325" y="1076"/>
                    <a:pt x="322" y="1109"/>
                  </a:cubicBezTo>
                  <a:cubicBezTo>
                    <a:pt x="354" y="1124"/>
                    <a:pt x="386" y="1137"/>
                    <a:pt x="420" y="1147"/>
                  </a:cubicBezTo>
                  <a:cubicBezTo>
                    <a:pt x="441" y="1121"/>
                    <a:pt x="464" y="1088"/>
                    <a:pt x="490" y="1046"/>
                  </a:cubicBezTo>
                  <a:cubicBezTo>
                    <a:pt x="517" y="1052"/>
                    <a:pt x="545" y="1055"/>
                    <a:pt x="574" y="1056"/>
                  </a:cubicBezTo>
                  <a:cubicBezTo>
                    <a:pt x="590" y="1102"/>
                    <a:pt x="605" y="1140"/>
                    <a:pt x="619" y="1170"/>
                  </a:cubicBezTo>
                  <a:cubicBezTo>
                    <a:pt x="651" y="1168"/>
                    <a:pt x="683" y="1163"/>
                    <a:pt x="715" y="1156"/>
                  </a:cubicBezTo>
                  <a:cubicBezTo>
                    <a:pt x="718" y="1155"/>
                    <a:pt x="721" y="1155"/>
                    <a:pt x="723" y="1154"/>
                  </a:cubicBezTo>
                  <a:cubicBezTo>
                    <a:pt x="728" y="1121"/>
                    <a:pt x="731" y="1081"/>
                    <a:pt x="733" y="1032"/>
                  </a:cubicBezTo>
                  <a:cubicBezTo>
                    <a:pt x="760" y="1023"/>
                    <a:pt x="786" y="1011"/>
                    <a:pt x="810" y="998"/>
                  </a:cubicBezTo>
                  <a:cubicBezTo>
                    <a:pt x="848" y="1030"/>
                    <a:pt x="880" y="1055"/>
                    <a:pt x="907" y="1074"/>
                  </a:cubicBezTo>
                  <a:cubicBezTo>
                    <a:pt x="936" y="1055"/>
                    <a:pt x="964" y="1033"/>
                    <a:pt x="989" y="1008"/>
                  </a:cubicBezTo>
                  <a:cubicBezTo>
                    <a:pt x="977" y="978"/>
                    <a:pt x="960" y="941"/>
                    <a:pt x="937" y="897"/>
                  </a:cubicBezTo>
                  <a:cubicBezTo>
                    <a:pt x="955" y="876"/>
                    <a:pt x="972" y="854"/>
                    <a:pt x="987" y="830"/>
                  </a:cubicBezTo>
                  <a:cubicBezTo>
                    <a:pt x="1035" y="839"/>
                    <a:pt x="1075" y="845"/>
                    <a:pt x="1108" y="848"/>
                  </a:cubicBezTo>
                  <a:cubicBezTo>
                    <a:pt x="1124" y="816"/>
                    <a:pt x="1137" y="783"/>
                    <a:pt x="1147" y="749"/>
                  </a:cubicBezTo>
                  <a:cubicBezTo>
                    <a:pt x="1121" y="729"/>
                    <a:pt x="1087" y="706"/>
                    <a:pt x="1046" y="679"/>
                  </a:cubicBezTo>
                  <a:cubicBezTo>
                    <a:pt x="1051" y="652"/>
                    <a:pt x="1055" y="624"/>
                    <a:pt x="1055" y="596"/>
                  </a:cubicBezTo>
                  <a:close/>
                  <a:moveTo>
                    <a:pt x="657" y="901"/>
                  </a:moveTo>
                  <a:cubicBezTo>
                    <a:pt x="633" y="906"/>
                    <a:pt x="609" y="909"/>
                    <a:pt x="584" y="909"/>
                  </a:cubicBezTo>
                  <a:cubicBezTo>
                    <a:pt x="512" y="909"/>
                    <a:pt x="441" y="884"/>
                    <a:pt x="384" y="839"/>
                  </a:cubicBezTo>
                  <a:cubicBezTo>
                    <a:pt x="326" y="794"/>
                    <a:pt x="285" y="729"/>
                    <a:pt x="269" y="657"/>
                  </a:cubicBezTo>
                  <a:cubicBezTo>
                    <a:pt x="250" y="573"/>
                    <a:pt x="264" y="486"/>
                    <a:pt x="310" y="413"/>
                  </a:cubicBezTo>
                  <a:cubicBezTo>
                    <a:pt x="356" y="340"/>
                    <a:pt x="428" y="289"/>
                    <a:pt x="512" y="270"/>
                  </a:cubicBezTo>
                  <a:cubicBezTo>
                    <a:pt x="536" y="264"/>
                    <a:pt x="561" y="261"/>
                    <a:pt x="585" y="261"/>
                  </a:cubicBezTo>
                  <a:cubicBezTo>
                    <a:pt x="657" y="261"/>
                    <a:pt x="728" y="286"/>
                    <a:pt x="785" y="331"/>
                  </a:cubicBezTo>
                  <a:cubicBezTo>
                    <a:pt x="843" y="376"/>
                    <a:pt x="884" y="441"/>
                    <a:pt x="900" y="513"/>
                  </a:cubicBezTo>
                  <a:cubicBezTo>
                    <a:pt x="940" y="687"/>
                    <a:pt x="831" y="861"/>
                    <a:pt x="657" y="901"/>
                  </a:cubicBezTo>
                  <a:close/>
                </a:path>
              </a:pathLst>
            </a:custGeom>
            <a:solidFill>
              <a:schemeClr val="accent1"/>
            </a:solidFill>
            <a:ln>
              <a:noFill/>
            </a:ln>
          </p:spPr>
          <p:txBody>
            <a:bodyPr vert="horz" wrap="square" lIns="68580" tIns="34290" rIns="68580" bIns="34290" numCol="1" anchor="t" anchorCtr="0" compatLnSpc="1">
              <a:prstTxWarp prst="textNoShape">
                <a:avLst/>
              </a:prstTxWarp>
            </a:bodyPr>
            <a:lstStyle/>
            <a:p>
              <a:endParaRPr lang="id-ID" sz="1350"/>
            </a:p>
          </p:txBody>
        </p:sp>
      </p:grpSp>
      <p:grpSp>
        <p:nvGrpSpPr>
          <p:cNvPr id="90" name="Group 89"/>
          <p:cNvGrpSpPr/>
          <p:nvPr/>
        </p:nvGrpSpPr>
        <p:grpSpPr>
          <a:xfrm>
            <a:off x="2237177" y="3443810"/>
            <a:ext cx="2812598" cy="2814629"/>
            <a:chOff x="1455738" y="2371725"/>
            <a:chExt cx="2198688" cy="2200275"/>
          </a:xfrm>
        </p:grpSpPr>
        <p:sp>
          <p:nvSpPr>
            <p:cNvPr id="91" name="Freeform 90"/>
            <p:cNvSpPr>
              <a:spLocks/>
            </p:cNvSpPr>
            <p:nvPr/>
          </p:nvSpPr>
          <p:spPr bwMode="auto">
            <a:xfrm>
              <a:off x="2035175" y="2967038"/>
              <a:ext cx="1071563" cy="1009650"/>
            </a:xfrm>
            <a:custGeom>
              <a:avLst/>
              <a:gdLst>
                <a:gd name="T0" fmla="*/ 277 w 570"/>
                <a:gd name="T1" fmla="*/ 0 h 536"/>
                <a:gd name="T2" fmla="*/ 217 w 570"/>
                <a:gd name="T3" fmla="*/ 7 h 536"/>
                <a:gd name="T4" fmla="*/ 50 w 570"/>
                <a:gd name="T5" fmla="*/ 126 h 536"/>
                <a:gd name="T6" fmla="*/ 16 w 570"/>
                <a:gd name="T7" fmla="*/ 328 h 536"/>
                <a:gd name="T8" fmla="*/ 276 w 570"/>
                <a:gd name="T9" fmla="*/ 536 h 536"/>
                <a:gd name="T10" fmla="*/ 336 w 570"/>
                <a:gd name="T11" fmla="*/ 529 h 536"/>
                <a:gd name="T12" fmla="*/ 538 w 570"/>
                <a:gd name="T13" fmla="*/ 208 h 536"/>
                <a:gd name="T14" fmla="*/ 277 w 570"/>
                <a:gd name="T15" fmla="*/ 0 h 536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</a:cxnLst>
              <a:rect l="0" t="0" r="r" b="b"/>
              <a:pathLst>
                <a:path w="570" h="536">
                  <a:moveTo>
                    <a:pt x="277" y="0"/>
                  </a:moveTo>
                  <a:cubicBezTo>
                    <a:pt x="257" y="0"/>
                    <a:pt x="237" y="3"/>
                    <a:pt x="217" y="7"/>
                  </a:cubicBezTo>
                  <a:cubicBezTo>
                    <a:pt x="147" y="23"/>
                    <a:pt x="88" y="65"/>
                    <a:pt x="50" y="126"/>
                  </a:cubicBezTo>
                  <a:cubicBezTo>
                    <a:pt x="12" y="186"/>
                    <a:pt x="0" y="258"/>
                    <a:pt x="16" y="328"/>
                  </a:cubicBezTo>
                  <a:cubicBezTo>
                    <a:pt x="44" y="450"/>
                    <a:pt x="151" y="536"/>
                    <a:pt x="276" y="536"/>
                  </a:cubicBezTo>
                  <a:cubicBezTo>
                    <a:pt x="296" y="536"/>
                    <a:pt x="316" y="533"/>
                    <a:pt x="336" y="529"/>
                  </a:cubicBezTo>
                  <a:cubicBezTo>
                    <a:pt x="480" y="496"/>
                    <a:pt x="570" y="352"/>
                    <a:pt x="538" y="208"/>
                  </a:cubicBezTo>
                  <a:cubicBezTo>
                    <a:pt x="510" y="86"/>
                    <a:pt x="402" y="0"/>
                    <a:pt x="277" y="0"/>
                  </a:cubicBezTo>
                  <a:close/>
                </a:path>
              </a:pathLst>
            </a:custGeom>
            <a:solidFill>
              <a:schemeClr val="accent2"/>
            </a:solidFill>
            <a:ln>
              <a:noFill/>
            </a:ln>
          </p:spPr>
          <p:txBody>
            <a:bodyPr vert="horz" wrap="square" lIns="68580" tIns="34290" rIns="68580" bIns="34290" numCol="1" anchor="t" anchorCtr="0" compatLnSpc="1">
              <a:prstTxWarp prst="textNoShape">
                <a:avLst/>
              </a:prstTxWarp>
            </a:bodyPr>
            <a:lstStyle/>
            <a:p>
              <a:endParaRPr lang="id-ID" sz="1350"/>
            </a:p>
          </p:txBody>
        </p:sp>
        <p:sp>
          <p:nvSpPr>
            <p:cNvPr id="92" name="Freeform 91"/>
            <p:cNvSpPr>
              <a:spLocks noEditPoints="1"/>
            </p:cNvSpPr>
            <p:nvPr/>
          </p:nvSpPr>
          <p:spPr bwMode="auto">
            <a:xfrm>
              <a:off x="1455738" y="2371725"/>
              <a:ext cx="2198688" cy="2200275"/>
            </a:xfrm>
            <a:custGeom>
              <a:avLst/>
              <a:gdLst>
                <a:gd name="T0" fmla="*/ 1055 w 1169"/>
                <a:gd name="T1" fmla="*/ 596 h 1170"/>
                <a:gd name="T2" fmla="*/ 1169 w 1169"/>
                <a:gd name="T3" fmla="*/ 551 h 1170"/>
                <a:gd name="T4" fmla="*/ 1156 w 1169"/>
                <a:gd name="T5" fmla="*/ 455 h 1170"/>
                <a:gd name="T6" fmla="*/ 1153 w 1169"/>
                <a:gd name="T7" fmla="*/ 446 h 1170"/>
                <a:gd name="T8" fmla="*/ 1031 w 1169"/>
                <a:gd name="T9" fmla="*/ 436 h 1170"/>
                <a:gd name="T10" fmla="*/ 998 w 1169"/>
                <a:gd name="T11" fmla="*/ 359 h 1170"/>
                <a:gd name="T12" fmla="*/ 1074 w 1169"/>
                <a:gd name="T13" fmla="*/ 263 h 1170"/>
                <a:gd name="T14" fmla="*/ 1008 w 1169"/>
                <a:gd name="T15" fmla="*/ 180 h 1170"/>
                <a:gd name="T16" fmla="*/ 897 w 1169"/>
                <a:gd name="T17" fmla="*/ 233 h 1170"/>
                <a:gd name="T18" fmla="*/ 829 w 1169"/>
                <a:gd name="T19" fmla="*/ 183 h 1170"/>
                <a:gd name="T20" fmla="*/ 847 w 1169"/>
                <a:gd name="T21" fmla="*/ 62 h 1170"/>
                <a:gd name="T22" fmla="*/ 749 w 1169"/>
                <a:gd name="T23" fmla="*/ 23 h 1170"/>
                <a:gd name="T24" fmla="*/ 679 w 1169"/>
                <a:gd name="T25" fmla="*/ 124 h 1170"/>
                <a:gd name="T26" fmla="*/ 596 w 1169"/>
                <a:gd name="T27" fmla="*/ 114 h 1170"/>
                <a:gd name="T28" fmla="*/ 550 w 1169"/>
                <a:gd name="T29" fmla="*/ 0 h 1170"/>
                <a:gd name="T30" fmla="*/ 454 w 1169"/>
                <a:gd name="T31" fmla="*/ 14 h 1170"/>
                <a:gd name="T32" fmla="*/ 446 w 1169"/>
                <a:gd name="T33" fmla="*/ 16 h 1170"/>
                <a:gd name="T34" fmla="*/ 436 w 1169"/>
                <a:gd name="T35" fmla="*/ 139 h 1170"/>
                <a:gd name="T36" fmla="*/ 359 w 1169"/>
                <a:gd name="T37" fmla="*/ 172 h 1170"/>
                <a:gd name="T38" fmla="*/ 262 w 1169"/>
                <a:gd name="T39" fmla="*/ 96 h 1170"/>
                <a:gd name="T40" fmla="*/ 180 w 1169"/>
                <a:gd name="T41" fmla="*/ 162 h 1170"/>
                <a:gd name="T42" fmla="*/ 232 w 1169"/>
                <a:gd name="T43" fmla="*/ 273 h 1170"/>
                <a:gd name="T44" fmla="*/ 183 w 1169"/>
                <a:gd name="T45" fmla="*/ 340 h 1170"/>
                <a:gd name="T46" fmla="*/ 61 w 1169"/>
                <a:gd name="T47" fmla="*/ 323 h 1170"/>
                <a:gd name="T48" fmla="*/ 22 w 1169"/>
                <a:gd name="T49" fmla="*/ 421 h 1170"/>
                <a:gd name="T50" fmla="*/ 123 w 1169"/>
                <a:gd name="T51" fmla="*/ 491 h 1170"/>
                <a:gd name="T52" fmla="*/ 114 w 1169"/>
                <a:gd name="T53" fmla="*/ 574 h 1170"/>
                <a:gd name="T54" fmla="*/ 0 w 1169"/>
                <a:gd name="T55" fmla="*/ 619 h 1170"/>
                <a:gd name="T56" fmla="*/ 14 w 1169"/>
                <a:gd name="T57" fmla="*/ 716 h 1170"/>
                <a:gd name="T58" fmla="*/ 16 w 1169"/>
                <a:gd name="T59" fmla="*/ 724 h 1170"/>
                <a:gd name="T60" fmla="*/ 138 w 1169"/>
                <a:gd name="T61" fmla="*/ 734 h 1170"/>
                <a:gd name="T62" fmla="*/ 171 w 1169"/>
                <a:gd name="T63" fmla="*/ 811 h 1170"/>
                <a:gd name="T64" fmla="*/ 95 w 1169"/>
                <a:gd name="T65" fmla="*/ 907 h 1170"/>
                <a:gd name="T66" fmla="*/ 161 w 1169"/>
                <a:gd name="T67" fmla="*/ 990 h 1170"/>
                <a:gd name="T68" fmla="*/ 272 w 1169"/>
                <a:gd name="T69" fmla="*/ 937 h 1170"/>
                <a:gd name="T70" fmla="*/ 340 w 1169"/>
                <a:gd name="T71" fmla="*/ 987 h 1170"/>
                <a:gd name="T72" fmla="*/ 322 w 1169"/>
                <a:gd name="T73" fmla="*/ 1109 h 1170"/>
                <a:gd name="T74" fmla="*/ 420 w 1169"/>
                <a:gd name="T75" fmla="*/ 1147 h 1170"/>
                <a:gd name="T76" fmla="*/ 490 w 1169"/>
                <a:gd name="T77" fmla="*/ 1046 h 1170"/>
                <a:gd name="T78" fmla="*/ 574 w 1169"/>
                <a:gd name="T79" fmla="*/ 1056 h 1170"/>
                <a:gd name="T80" fmla="*/ 619 w 1169"/>
                <a:gd name="T81" fmla="*/ 1170 h 1170"/>
                <a:gd name="T82" fmla="*/ 715 w 1169"/>
                <a:gd name="T83" fmla="*/ 1156 h 1170"/>
                <a:gd name="T84" fmla="*/ 723 w 1169"/>
                <a:gd name="T85" fmla="*/ 1154 h 1170"/>
                <a:gd name="T86" fmla="*/ 733 w 1169"/>
                <a:gd name="T87" fmla="*/ 1032 h 1170"/>
                <a:gd name="T88" fmla="*/ 810 w 1169"/>
                <a:gd name="T89" fmla="*/ 998 h 1170"/>
                <a:gd name="T90" fmla="*/ 907 w 1169"/>
                <a:gd name="T91" fmla="*/ 1074 h 1170"/>
                <a:gd name="T92" fmla="*/ 989 w 1169"/>
                <a:gd name="T93" fmla="*/ 1008 h 1170"/>
                <a:gd name="T94" fmla="*/ 937 w 1169"/>
                <a:gd name="T95" fmla="*/ 897 h 1170"/>
                <a:gd name="T96" fmla="*/ 987 w 1169"/>
                <a:gd name="T97" fmla="*/ 830 h 1170"/>
                <a:gd name="T98" fmla="*/ 1108 w 1169"/>
                <a:gd name="T99" fmla="*/ 848 h 1170"/>
                <a:gd name="T100" fmla="*/ 1147 w 1169"/>
                <a:gd name="T101" fmla="*/ 749 h 1170"/>
                <a:gd name="T102" fmla="*/ 1046 w 1169"/>
                <a:gd name="T103" fmla="*/ 679 h 1170"/>
                <a:gd name="T104" fmla="*/ 1055 w 1169"/>
                <a:gd name="T105" fmla="*/ 596 h 1170"/>
                <a:gd name="T106" fmla="*/ 657 w 1169"/>
                <a:gd name="T107" fmla="*/ 901 h 1170"/>
                <a:gd name="T108" fmla="*/ 584 w 1169"/>
                <a:gd name="T109" fmla="*/ 909 h 1170"/>
                <a:gd name="T110" fmla="*/ 384 w 1169"/>
                <a:gd name="T111" fmla="*/ 839 h 1170"/>
                <a:gd name="T112" fmla="*/ 269 w 1169"/>
                <a:gd name="T113" fmla="*/ 657 h 1170"/>
                <a:gd name="T114" fmla="*/ 310 w 1169"/>
                <a:gd name="T115" fmla="*/ 413 h 1170"/>
                <a:gd name="T116" fmla="*/ 512 w 1169"/>
                <a:gd name="T117" fmla="*/ 270 h 1170"/>
                <a:gd name="T118" fmla="*/ 585 w 1169"/>
                <a:gd name="T119" fmla="*/ 261 h 1170"/>
                <a:gd name="T120" fmla="*/ 785 w 1169"/>
                <a:gd name="T121" fmla="*/ 331 h 1170"/>
                <a:gd name="T122" fmla="*/ 900 w 1169"/>
                <a:gd name="T123" fmla="*/ 513 h 1170"/>
                <a:gd name="T124" fmla="*/ 657 w 1169"/>
                <a:gd name="T125" fmla="*/ 901 h 1170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  <a:cxn ang="0">
                  <a:pos x="T28" y="T29"/>
                </a:cxn>
                <a:cxn ang="0">
                  <a:pos x="T30" y="T31"/>
                </a:cxn>
                <a:cxn ang="0">
                  <a:pos x="T32" y="T33"/>
                </a:cxn>
                <a:cxn ang="0">
                  <a:pos x="T34" y="T35"/>
                </a:cxn>
                <a:cxn ang="0">
                  <a:pos x="T36" y="T37"/>
                </a:cxn>
                <a:cxn ang="0">
                  <a:pos x="T38" y="T39"/>
                </a:cxn>
                <a:cxn ang="0">
                  <a:pos x="T40" y="T41"/>
                </a:cxn>
                <a:cxn ang="0">
                  <a:pos x="T42" y="T43"/>
                </a:cxn>
                <a:cxn ang="0">
                  <a:pos x="T44" y="T45"/>
                </a:cxn>
                <a:cxn ang="0">
                  <a:pos x="T46" y="T47"/>
                </a:cxn>
                <a:cxn ang="0">
                  <a:pos x="T48" y="T49"/>
                </a:cxn>
                <a:cxn ang="0">
                  <a:pos x="T50" y="T51"/>
                </a:cxn>
                <a:cxn ang="0">
                  <a:pos x="T52" y="T53"/>
                </a:cxn>
                <a:cxn ang="0">
                  <a:pos x="T54" y="T55"/>
                </a:cxn>
                <a:cxn ang="0">
                  <a:pos x="T56" y="T57"/>
                </a:cxn>
                <a:cxn ang="0">
                  <a:pos x="T58" y="T59"/>
                </a:cxn>
                <a:cxn ang="0">
                  <a:pos x="T60" y="T61"/>
                </a:cxn>
                <a:cxn ang="0">
                  <a:pos x="T62" y="T63"/>
                </a:cxn>
                <a:cxn ang="0">
                  <a:pos x="T64" y="T65"/>
                </a:cxn>
                <a:cxn ang="0">
                  <a:pos x="T66" y="T67"/>
                </a:cxn>
                <a:cxn ang="0">
                  <a:pos x="T68" y="T69"/>
                </a:cxn>
                <a:cxn ang="0">
                  <a:pos x="T70" y="T71"/>
                </a:cxn>
                <a:cxn ang="0">
                  <a:pos x="T72" y="T73"/>
                </a:cxn>
                <a:cxn ang="0">
                  <a:pos x="T74" y="T75"/>
                </a:cxn>
                <a:cxn ang="0">
                  <a:pos x="T76" y="T77"/>
                </a:cxn>
                <a:cxn ang="0">
                  <a:pos x="T78" y="T79"/>
                </a:cxn>
                <a:cxn ang="0">
                  <a:pos x="T80" y="T81"/>
                </a:cxn>
                <a:cxn ang="0">
                  <a:pos x="T82" y="T83"/>
                </a:cxn>
                <a:cxn ang="0">
                  <a:pos x="T84" y="T85"/>
                </a:cxn>
                <a:cxn ang="0">
                  <a:pos x="T86" y="T87"/>
                </a:cxn>
                <a:cxn ang="0">
                  <a:pos x="T88" y="T89"/>
                </a:cxn>
                <a:cxn ang="0">
                  <a:pos x="T90" y="T91"/>
                </a:cxn>
                <a:cxn ang="0">
                  <a:pos x="T92" y="T93"/>
                </a:cxn>
                <a:cxn ang="0">
                  <a:pos x="T94" y="T95"/>
                </a:cxn>
                <a:cxn ang="0">
                  <a:pos x="T96" y="T97"/>
                </a:cxn>
                <a:cxn ang="0">
                  <a:pos x="T98" y="T99"/>
                </a:cxn>
                <a:cxn ang="0">
                  <a:pos x="T100" y="T101"/>
                </a:cxn>
                <a:cxn ang="0">
                  <a:pos x="T102" y="T103"/>
                </a:cxn>
                <a:cxn ang="0">
                  <a:pos x="T104" y="T105"/>
                </a:cxn>
                <a:cxn ang="0">
                  <a:pos x="T106" y="T107"/>
                </a:cxn>
                <a:cxn ang="0">
                  <a:pos x="T108" y="T109"/>
                </a:cxn>
                <a:cxn ang="0">
                  <a:pos x="T110" y="T111"/>
                </a:cxn>
                <a:cxn ang="0">
                  <a:pos x="T112" y="T113"/>
                </a:cxn>
                <a:cxn ang="0">
                  <a:pos x="T114" y="T115"/>
                </a:cxn>
                <a:cxn ang="0">
                  <a:pos x="T116" y="T117"/>
                </a:cxn>
                <a:cxn ang="0">
                  <a:pos x="T118" y="T119"/>
                </a:cxn>
                <a:cxn ang="0">
                  <a:pos x="T120" y="T121"/>
                </a:cxn>
                <a:cxn ang="0">
                  <a:pos x="T122" y="T123"/>
                </a:cxn>
                <a:cxn ang="0">
                  <a:pos x="T124" y="T125"/>
                </a:cxn>
              </a:cxnLst>
              <a:rect l="0" t="0" r="r" b="b"/>
              <a:pathLst>
                <a:path w="1169" h="1170">
                  <a:moveTo>
                    <a:pt x="1055" y="596"/>
                  </a:moveTo>
                  <a:cubicBezTo>
                    <a:pt x="1101" y="580"/>
                    <a:pt x="1140" y="564"/>
                    <a:pt x="1169" y="551"/>
                  </a:cubicBezTo>
                  <a:cubicBezTo>
                    <a:pt x="1167" y="519"/>
                    <a:pt x="1163" y="487"/>
                    <a:pt x="1156" y="455"/>
                  </a:cubicBezTo>
                  <a:cubicBezTo>
                    <a:pt x="1155" y="452"/>
                    <a:pt x="1154" y="449"/>
                    <a:pt x="1153" y="446"/>
                  </a:cubicBezTo>
                  <a:cubicBezTo>
                    <a:pt x="1121" y="442"/>
                    <a:pt x="1080" y="438"/>
                    <a:pt x="1031" y="436"/>
                  </a:cubicBezTo>
                  <a:cubicBezTo>
                    <a:pt x="1022" y="409"/>
                    <a:pt x="1011" y="384"/>
                    <a:pt x="998" y="359"/>
                  </a:cubicBezTo>
                  <a:cubicBezTo>
                    <a:pt x="1030" y="322"/>
                    <a:pt x="1055" y="290"/>
                    <a:pt x="1074" y="263"/>
                  </a:cubicBezTo>
                  <a:cubicBezTo>
                    <a:pt x="1054" y="233"/>
                    <a:pt x="1032" y="206"/>
                    <a:pt x="1008" y="180"/>
                  </a:cubicBezTo>
                  <a:cubicBezTo>
                    <a:pt x="977" y="193"/>
                    <a:pt x="940" y="210"/>
                    <a:pt x="897" y="233"/>
                  </a:cubicBezTo>
                  <a:cubicBezTo>
                    <a:pt x="876" y="214"/>
                    <a:pt x="853" y="198"/>
                    <a:pt x="829" y="183"/>
                  </a:cubicBezTo>
                  <a:cubicBezTo>
                    <a:pt x="838" y="135"/>
                    <a:pt x="844" y="94"/>
                    <a:pt x="847" y="62"/>
                  </a:cubicBezTo>
                  <a:cubicBezTo>
                    <a:pt x="816" y="46"/>
                    <a:pt x="783" y="33"/>
                    <a:pt x="749" y="23"/>
                  </a:cubicBezTo>
                  <a:cubicBezTo>
                    <a:pt x="729" y="49"/>
                    <a:pt x="705" y="82"/>
                    <a:pt x="679" y="124"/>
                  </a:cubicBezTo>
                  <a:cubicBezTo>
                    <a:pt x="652" y="118"/>
                    <a:pt x="624" y="115"/>
                    <a:pt x="596" y="114"/>
                  </a:cubicBezTo>
                  <a:cubicBezTo>
                    <a:pt x="579" y="68"/>
                    <a:pt x="564" y="30"/>
                    <a:pt x="550" y="0"/>
                  </a:cubicBezTo>
                  <a:cubicBezTo>
                    <a:pt x="518" y="2"/>
                    <a:pt x="486" y="7"/>
                    <a:pt x="454" y="14"/>
                  </a:cubicBezTo>
                  <a:cubicBezTo>
                    <a:pt x="451" y="15"/>
                    <a:pt x="449" y="15"/>
                    <a:pt x="446" y="16"/>
                  </a:cubicBezTo>
                  <a:cubicBezTo>
                    <a:pt x="441" y="49"/>
                    <a:pt x="438" y="89"/>
                    <a:pt x="436" y="139"/>
                  </a:cubicBezTo>
                  <a:cubicBezTo>
                    <a:pt x="409" y="147"/>
                    <a:pt x="383" y="159"/>
                    <a:pt x="359" y="172"/>
                  </a:cubicBezTo>
                  <a:cubicBezTo>
                    <a:pt x="321" y="140"/>
                    <a:pt x="289" y="115"/>
                    <a:pt x="262" y="96"/>
                  </a:cubicBezTo>
                  <a:cubicBezTo>
                    <a:pt x="233" y="115"/>
                    <a:pt x="205" y="137"/>
                    <a:pt x="180" y="162"/>
                  </a:cubicBezTo>
                  <a:cubicBezTo>
                    <a:pt x="192" y="192"/>
                    <a:pt x="210" y="229"/>
                    <a:pt x="232" y="273"/>
                  </a:cubicBezTo>
                  <a:cubicBezTo>
                    <a:pt x="214" y="294"/>
                    <a:pt x="197" y="316"/>
                    <a:pt x="183" y="340"/>
                  </a:cubicBezTo>
                  <a:cubicBezTo>
                    <a:pt x="134" y="331"/>
                    <a:pt x="94" y="325"/>
                    <a:pt x="61" y="323"/>
                  </a:cubicBezTo>
                  <a:cubicBezTo>
                    <a:pt x="45" y="354"/>
                    <a:pt x="32" y="387"/>
                    <a:pt x="22" y="421"/>
                  </a:cubicBezTo>
                  <a:cubicBezTo>
                    <a:pt x="48" y="441"/>
                    <a:pt x="82" y="464"/>
                    <a:pt x="123" y="491"/>
                  </a:cubicBezTo>
                  <a:cubicBezTo>
                    <a:pt x="118" y="518"/>
                    <a:pt x="115" y="546"/>
                    <a:pt x="114" y="574"/>
                  </a:cubicBezTo>
                  <a:cubicBezTo>
                    <a:pt x="68" y="590"/>
                    <a:pt x="30" y="606"/>
                    <a:pt x="0" y="619"/>
                  </a:cubicBezTo>
                  <a:cubicBezTo>
                    <a:pt x="2" y="651"/>
                    <a:pt x="6" y="683"/>
                    <a:pt x="14" y="716"/>
                  </a:cubicBezTo>
                  <a:cubicBezTo>
                    <a:pt x="14" y="718"/>
                    <a:pt x="15" y="721"/>
                    <a:pt x="16" y="724"/>
                  </a:cubicBezTo>
                  <a:cubicBezTo>
                    <a:pt x="48" y="729"/>
                    <a:pt x="89" y="732"/>
                    <a:pt x="138" y="734"/>
                  </a:cubicBezTo>
                  <a:cubicBezTo>
                    <a:pt x="147" y="761"/>
                    <a:pt x="158" y="787"/>
                    <a:pt x="171" y="811"/>
                  </a:cubicBezTo>
                  <a:cubicBezTo>
                    <a:pt x="140" y="848"/>
                    <a:pt x="114" y="880"/>
                    <a:pt x="95" y="907"/>
                  </a:cubicBezTo>
                  <a:cubicBezTo>
                    <a:pt x="115" y="937"/>
                    <a:pt x="137" y="965"/>
                    <a:pt x="161" y="990"/>
                  </a:cubicBezTo>
                  <a:cubicBezTo>
                    <a:pt x="192" y="977"/>
                    <a:pt x="229" y="960"/>
                    <a:pt x="272" y="937"/>
                  </a:cubicBezTo>
                  <a:cubicBezTo>
                    <a:pt x="293" y="956"/>
                    <a:pt x="316" y="972"/>
                    <a:pt x="340" y="987"/>
                  </a:cubicBezTo>
                  <a:cubicBezTo>
                    <a:pt x="331" y="1035"/>
                    <a:pt x="325" y="1076"/>
                    <a:pt x="322" y="1109"/>
                  </a:cubicBezTo>
                  <a:cubicBezTo>
                    <a:pt x="354" y="1124"/>
                    <a:pt x="386" y="1137"/>
                    <a:pt x="420" y="1147"/>
                  </a:cubicBezTo>
                  <a:cubicBezTo>
                    <a:pt x="441" y="1121"/>
                    <a:pt x="464" y="1088"/>
                    <a:pt x="490" y="1046"/>
                  </a:cubicBezTo>
                  <a:cubicBezTo>
                    <a:pt x="517" y="1052"/>
                    <a:pt x="545" y="1055"/>
                    <a:pt x="574" y="1056"/>
                  </a:cubicBezTo>
                  <a:cubicBezTo>
                    <a:pt x="590" y="1102"/>
                    <a:pt x="605" y="1140"/>
                    <a:pt x="619" y="1170"/>
                  </a:cubicBezTo>
                  <a:cubicBezTo>
                    <a:pt x="651" y="1168"/>
                    <a:pt x="683" y="1163"/>
                    <a:pt x="715" y="1156"/>
                  </a:cubicBezTo>
                  <a:cubicBezTo>
                    <a:pt x="718" y="1155"/>
                    <a:pt x="721" y="1155"/>
                    <a:pt x="723" y="1154"/>
                  </a:cubicBezTo>
                  <a:cubicBezTo>
                    <a:pt x="728" y="1121"/>
                    <a:pt x="731" y="1081"/>
                    <a:pt x="733" y="1032"/>
                  </a:cubicBezTo>
                  <a:cubicBezTo>
                    <a:pt x="760" y="1023"/>
                    <a:pt x="786" y="1011"/>
                    <a:pt x="810" y="998"/>
                  </a:cubicBezTo>
                  <a:cubicBezTo>
                    <a:pt x="848" y="1030"/>
                    <a:pt x="880" y="1055"/>
                    <a:pt x="907" y="1074"/>
                  </a:cubicBezTo>
                  <a:cubicBezTo>
                    <a:pt x="936" y="1055"/>
                    <a:pt x="964" y="1033"/>
                    <a:pt x="989" y="1008"/>
                  </a:cubicBezTo>
                  <a:cubicBezTo>
                    <a:pt x="977" y="978"/>
                    <a:pt x="960" y="941"/>
                    <a:pt x="937" y="897"/>
                  </a:cubicBezTo>
                  <a:cubicBezTo>
                    <a:pt x="955" y="876"/>
                    <a:pt x="972" y="854"/>
                    <a:pt x="987" y="830"/>
                  </a:cubicBezTo>
                  <a:cubicBezTo>
                    <a:pt x="1035" y="839"/>
                    <a:pt x="1075" y="845"/>
                    <a:pt x="1108" y="848"/>
                  </a:cubicBezTo>
                  <a:cubicBezTo>
                    <a:pt x="1124" y="816"/>
                    <a:pt x="1137" y="783"/>
                    <a:pt x="1147" y="749"/>
                  </a:cubicBezTo>
                  <a:cubicBezTo>
                    <a:pt x="1121" y="729"/>
                    <a:pt x="1087" y="706"/>
                    <a:pt x="1046" y="679"/>
                  </a:cubicBezTo>
                  <a:cubicBezTo>
                    <a:pt x="1051" y="652"/>
                    <a:pt x="1055" y="624"/>
                    <a:pt x="1055" y="596"/>
                  </a:cubicBezTo>
                  <a:close/>
                  <a:moveTo>
                    <a:pt x="657" y="901"/>
                  </a:moveTo>
                  <a:cubicBezTo>
                    <a:pt x="633" y="906"/>
                    <a:pt x="609" y="909"/>
                    <a:pt x="584" y="909"/>
                  </a:cubicBezTo>
                  <a:cubicBezTo>
                    <a:pt x="512" y="909"/>
                    <a:pt x="441" y="884"/>
                    <a:pt x="384" y="839"/>
                  </a:cubicBezTo>
                  <a:cubicBezTo>
                    <a:pt x="326" y="794"/>
                    <a:pt x="285" y="729"/>
                    <a:pt x="269" y="657"/>
                  </a:cubicBezTo>
                  <a:cubicBezTo>
                    <a:pt x="250" y="573"/>
                    <a:pt x="264" y="486"/>
                    <a:pt x="310" y="413"/>
                  </a:cubicBezTo>
                  <a:cubicBezTo>
                    <a:pt x="356" y="340"/>
                    <a:pt x="428" y="289"/>
                    <a:pt x="512" y="270"/>
                  </a:cubicBezTo>
                  <a:cubicBezTo>
                    <a:pt x="536" y="264"/>
                    <a:pt x="561" y="261"/>
                    <a:pt x="585" y="261"/>
                  </a:cubicBezTo>
                  <a:cubicBezTo>
                    <a:pt x="657" y="261"/>
                    <a:pt x="728" y="286"/>
                    <a:pt x="785" y="331"/>
                  </a:cubicBezTo>
                  <a:cubicBezTo>
                    <a:pt x="843" y="376"/>
                    <a:pt x="884" y="441"/>
                    <a:pt x="900" y="513"/>
                  </a:cubicBezTo>
                  <a:cubicBezTo>
                    <a:pt x="940" y="687"/>
                    <a:pt x="831" y="861"/>
                    <a:pt x="657" y="901"/>
                  </a:cubicBezTo>
                  <a:close/>
                </a:path>
              </a:pathLst>
            </a:custGeom>
            <a:solidFill>
              <a:schemeClr val="accent2"/>
            </a:solidFill>
            <a:ln>
              <a:noFill/>
            </a:ln>
          </p:spPr>
          <p:txBody>
            <a:bodyPr vert="horz" wrap="square" lIns="68580" tIns="34290" rIns="68580" bIns="34290" numCol="1" anchor="t" anchorCtr="0" compatLnSpc="1">
              <a:prstTxWarp prst="textNoShape">
                <a:avLst/>
              </a:prstTxWarp>
            </a:bodyPr>
            <a:lstStyle/>
            <a:p>
              <a:endParaRPr lang="id-ID" sz="1350"/>
            </a:p>
          </p:txBody>
        </p:sp>
      </p:grpSp>
      <p:grpSp>
        <p:nvGrpSpPr>
          <p:cNvPr id="93" name="Group 92"/>
          <p:cNvGrpSpPr/>
          <p:nvPr/>
        </p:nvGrpSpPr>
        <p:grpSpPr>
          <a:xfrm>
            <a:off x="4877587" y="4473491"/>
            <a:ext cx="1927751" cy="1929143"/>
            <a:chOff x="1455738" y="2371725"/>
            <a:chExt cx="2198688" cy="2200275"/>
          </a:xfrm>
        </p:grpSpPr>
        <p:sp>
          <p:nvSpPr>
            <p:cNvPr id="94" name="Freeform 93"/>
            <p:cNvSpPr>
              <a:spLocks/>
            </p:cNvSpPr>
            <p:nvPr/>
          </p:nvSpPr>
          <p:spPr bwMode="auto">
            <a:xfrm>
              <a:off x="2035175" y="2967038"/>
              <a:ext cx="1071563" cy="1009650"/>
            </a:xfrm>
            <a:custGeom>
              <a:avLst/>
              <a:gdLst>
                <a:gd name="T0" fmla="*/ 277 w 570"/>
                <a:gd name="T1" fmla="*/ 0 h 536"/>
                <a:gd name="T2" fmla="*/ 217 w 570"/>
                <a:gd name="T3" fmla="*/ 7 h 536"/>
                <a:gd name="T4" fmla="*/ 50 w 570"/>
                <a:gd name="T5" fmla="*/ 126 h 536"/>
                <a:gd name="T6" fmla="*/ 16 w 570"/>
                <a:gd name="T7" fmla="*/ 328 h 536"/>
                <a:gd name="T8" fmla="*/ 276 w 570"/>
                <a:gd name="T9" fmla="*/ 536 h 536"/>
                <a:gd name="T10" fmla="*/ 336 w 570"/>
                <a:gd name="T11" fmla="*/ 529 h 536"/>
                <a:gd name="T12" fmla="*/ 538 w 570"/>
                <a:gd name="T13" fmla="*/ 208 h 536"/>
                <a:gd name="T14" fmla="*/ 277 w 570"/>
                <a:gd name="T15" fmla="*/ 0 h 536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</a:cxnLst>
              <a:rect l="0" t="0" r="r" b="b"/>
              <a:pathLst>
                <a:path w="570" h="536">
                  <a:moveTo>
                    <a:pt x="277" y="0"/>
                  </a:moveTo>
                  <a:cubicBezTo>
                    <a:pt x="257" y="0"/>
                    <a:pt x="237" y="3"/>
                    <a:pt x="217" y="7"/>
                  </a:cubicBezTo>
                  <a:cubicBezTo>
                    <a:pt x="147" y="23"/>
                    <a:pt x="88" y="65"/>
                    <a:pt x="50" y="126"/>
                  </a:cubicBezTo>
                  <a:cubicBezTo>
                    <a:pt x="12" y="186"/>
                    <a:pt x="0" y="258"/>
                    <a:pt x="16" y="328"/>
                  </a:cubicBezTo>
                  <a:cubicBezTo>
                    <a:pt x="44" y="450"/>
                    <a:pt x="151" y="536"/>
                    <a:pt x="276" y="536"/>
                  </a:cubicBezTo>
                  <a:cubicBezTo>
                    <a:pt x="296" y="536"/>
                    <a:pt x="316" y="533"/>
                    <a:pt x="336" y="529"/>
                  </a:cubicBezTo>
                  <a:cubicBezTo>
                    <a:pt x="480" y="496"/>
                    <a:pt x="570" y="352"/>
                    <a:pt x="538" y="208"/>
                  </a:cubicBezTo>
                  <a:cubicBezTo>
                    <a:pt x="510" y="86"/>
                    <a:pt x="402" y="0"/>
                    <a:pt x="277" y="0"/>
                  </a:cubicBezTo>
                  <a:close/>
                </a:path>
              </a:pathLst>
            </a:custGeom>
            <a:solidFill>
              <a:schemeClr val="accent4"/>
            </a:solidFill>
            <a:ln>
              <a:noFill/>
            </a:ln>
          </p:spPr>
          <p:txBody>
            <a:bodyPr vert="horz" wrap="square" lIns="68580" tIns="34290" rIns="68580" bIns="34290" numCol="1" anchor="t" anchorCtr="0" compatLnSpc="1">
              <a:prstTxWarp prst="textNoShape">
                <a:avLst/>
              </a:prstTxWarp>
            </a:bodyPr>
            <a:lstStyle/>
            <a:p>
              <a:endParaRPr lang="id-ID" sz="1350"/>
            </a:p>
          </p:txBody>
        </p:sp>
        <p:sp>
          <p:nvSpPr>
            <p:cNvPr id="95" name="Freeform 94"/>
            <p:cNvSpPr>
              <a:spLocks noEditPoints="1"/>
            </p:cNvSpPr>
            <p:nvPr/>
          </p:nvSpPr>
          <p:spPr bwMode="auto">
            <a:xfrm>
              <a:off x="1455738" y="2371725"/>
              <a:ext cx="2198688" cy="2200275"/>
            </a:xfrm>
            <a:custGeom>
              <a:avLst/>
              <a:gdLst>
                <a:gd name="T0" fmla="*/ 1055 w 1169"/>
                <a:gd name="T1" fmla="*/ 596 h 1170"/>
                <a:gd name="T2" fmla="*/ 1169 w 1169"/>
                <a:gd name="T3" fmla="*/ 551 h 1170"/>
                <a:gd name="T4" fmla="*/ 1156 w 1169"/>
                <a:gd name="T5" fmla="*/ 455 h 1170"/>
                <a:gd name="T6" fmla="*/ 1153 w 1169"/>
                <a:gd name="T7" fmla="*/ 446 h 1170"/>
                <a:gd name="T8" fmla="*/ 1031 w 1169"/>
                <a:gd name="T9" fmla="*/ 436 h 1170"/>
                <a:gd name="T10" fmla="*/ 998 w 1169"/>
                <a:gd name="T11" fmla="*/ 359 h 1170"/>
                <a:gd name="T12" fmla="*/ 1074 w 1169"/>
                <a:gd name="T13" fmla="*/ 263 h 1170"/>
                <a:gd name="T14" fmla="*/ 1008 w 1169"/>
                <a:gd name="T15" fmla="*/ 180 h 1170"/>
                <a:gd name="T16" fmla="*/ 897 w 1169"/>
                <a:gd name="T17" fmla="*/ 233 h 1170"/>
                <a:gd name="T18" fmla="*/ 829 w 1169"/>
                <a:gd name="T19" fmla="*/ 183 h 1170"/>
                <a:gd name="T20" fmla="*/ 847 w 1169"/>
                <a:gd name="T21" fmla="*/ 62 h 1170"/>
                <a:gd name="T22" fmla="*/ 749 w 1169"/>
                <a:gd name="T23" fmla="*/ 23 h 1170"/>
                <a:gd name="T24" fmla="*/ 679 w 1169"/>
                <a:gd name="T25" fmla="*/ 124 h 1170"/>
                <a:gd name="T26" fmla="*/ 596 w 1169"/>
                <a:gd name="T27" fmla="*/ 114 h 1170"/>
                <a:gd name="T28" fmla="*/ 550 w 1169"/>
                <a:gd name="T29" fmla="*/ 0 h 1170"/>
                <a:gd name="T30" fmla="*/ 454 w 1169"/>
                <a:gd name="T31" fmla="*/ 14 h 1170"/>
                <a:gd name="T32" fmla="*/ 446 w 1169"/>
                <a:gd name="T33" fmla="*/ 16 h 1170"/>
                <a:gd name="T34" fmla="*/ 436 w 1169"/>
                <a:gd name="T35" fmla="*/ 139 h 1170"/>
                <a:gd name="T36" fmla="*/ 359 w 1169"/>
                <a:gd name="T37" fmla="*/ 172 h 1170"/>
                <a:gd name="T38" fmla="*/ 262 w 1169"/>
                <a:gd name="T39" fmla="*/ 96 h 1170"/>
                <a:gd name="T40" fmla="*/ 180 w 1169"/>
                <a:gd name="T41" fmla="*/ 162 h 1170"/>
                <a:gd name="T42" fmla="*/ 232 w 1169"/>
                <a:gd name="T43" fmla="*/ 273 h 1170"/>
                <a:gd name="T44" fmla="*/ 183 w 1169"/>
                <a:gd name="T45" fmla="*/ 340 h 1170"/>
                <a:gd name="T46" fmla="*/ 61 w 1169"/>
                <a:gd name="T47" fmla="*/ 323 h 1170"/>
                <a:gd name="T48" fmla="*/ 22 w 1169"/>
                <a:gd name="T49" fmla="*/ 421 h 1170"/>
                <a:gd name="T50" fmla="*/ 123 w 1169"/>
                <a:gd name="T51" fmla="*/ 491 h 1170"/>
                <a:gd name="T52" fmla="*/ 114 w 1169"/>
                <a:gd name="T53" fmla="*/ 574 h 1170"/>
                <a:gd name="T54" fmla="*/ 0 w 1169"/>
                <a:gd name="T55" fmla="*/ 619 h 1170"/>
                <a:gd name="T56" fmla="*/ 14 w 1169"/>
                <a:gd name="T57" fmla="*/ 716 h 1170"/>
                <a:gd name="T58" fmla="*/ 16 w 1169"/>
                <a:gd name="T59" fmla="*/ 724 h 1170"/>
                <a:gd name="T60" fmla="*/ 138 w 1169"/>
                <a:gd name="T61" fmla="*/ 734 h 1170"/>
                <a:gd name="T62" fmla="*/ 171 w 1169"/>
                <a:gd name="T63" fmla="*/ 811 h 1170"/>
                <a:gd name="T64" fmla="*/ 95 w 1169"/>
                <a:gd name="T65" fmla="*/ 907 h 1170"/>
                <a:gd name="T66" fmla="*/ 161 w 1169"/>
                <a:gd name="T67" fmla="*/ 990 h 1170"/>
                <a:gd name="T68" fmla="*/ 272 w 1169"/>
                <a:gd name="T69" fmla="*/ 937 h 1170"/>
                <a:gd name="T70" fmla="*/ 340 w 1169"/>
                <a:gd name="T71" fmla="*/ 987 h 1170"/>
                <a:gd name="T72" fmla="*/ 322 w 1169"/>
                <a:gd name="T73" fmla="*/ 1109 h 1170"/>
                <a:gd name="T74" fmla="*/ 420 w 1169"/>
                <a:gd name="T75" fmla="*/ 1147 h 1170"/>
                <a:gd name="T76" fmla="*/ 490 w 1169"/>
                <a:gd name="T77" fmla="*/ 1046 h 1170"/>
                <a:gd name="T78" fmla="*/ 574 w 1169"/>
                <a:gd name="T79" fmla="*/ 1056 h 1170"/>
                <a:gd name="T80" fmla="*/ 619 w 1169"/>
                <a:gd name="T81" fmla="*/ 1170 h 1170"/>
                <a:gd name="T82" fmla="*/ 715 w 1169"/>
                <a:gd name="T83" fmla="*/ 1156 h 1170"/>
                <a:gd name="T84" fmla="*/ 723 w 1169"/>
                <a:gd name="T85" fmla="*/ 1154 h 1170"/>
                <a:gd name="T86" fmla="*/ 733 w 1169"/>
                <a:gd name="T87" fmla="*/ 1032 h 1170"/>
                <a:gd name="T88" fmla="*/ 810 w 1169"/>
                <a:gd name="T89" fmla="*/ 998 h 1170"/>
                <a:gd name="T90" fmla="*/ 907 w 1169"/>
                <a:gd name="T91" fmla="*/ 1074 h 1170"/>
                <a:gd name="T92" fmla="*/ 989 w 1169"/>
                <a:gd name="T93" fmla="*/ 1008 h 1170"/>
                <a:gd name="T94" fmla="*/ 937 w 1169"/>
                <a:gd name="T95" fmla="*/ 897 h 1170"/>
                <a:gd name="T96" fmla="*/ 987 w 1169"/>
                <a:gd name="T97" fmla="*/ 830 h 1170"/>
                <a:gd name="T98" fmla="*/ 1108 w 1169"/>
                <a:gd name="T99" fmla="*/ 848 h 1170"/>
                <a:gd name="T100" fmla="*/ 1147 w 1169"/>
                <a:gd name="T101" fmla="*/ 749 h 1170"/>
                <a:gd name="T102" fmla="*/ 1046 w 1169"/>
                <a:gd name="T103" fmla="*/ 679 h 1170"/>
                <a:gd name="T104" fmla="*/ 1055 w 1169"/>
                <a:gd name="T105" fmla="*/ 596 h 1170"/>
                <a:gd name="T106" fmla="*/ 657 w 1169"/>
                <a:gd name="T107" fmla="*/ 901 h 1170"/>
                <a:gd name="T108" fmla="*/ 584 w 1169"/>
                <a:gd name="T109" fmla="*/ 909 h 1170"/>
                <a:gd name="T110" fmla="*/ 384 w 1169"/>
                <a:gd name="T111" fmla="*/ 839 h 1170"/>
                <a:gd name="T112" fmla="*/ 269 w 1169"/>
                <a:gd name="T113" fmla="*/ 657 h 1170"/>
                <a:gd name="T114" fmla="*/ 310 w 1169"/>
                <a:gd name="T115" fmla="*/ 413 h 1170"/>
                <a:gd name="T116" fmla="*/ 512 w 1169"/>
                <a:gd name="T117" fmla="*/ 270 h 1170"/>
                <a:gd name="T118" fmla="*/ 585 w 1169"/>
                <a:gd name="T119" fmla="*/ 261 h 1170"/>
                <a:gd name="T120" fmla="*/ 785 w 1169"/>
                <a:gd name="T121" fmla="*/ 331 h 1170"/>
                <a:gd name="T122" fmla="*/ 900 w 1169"/>
                <a:gd name="T123" fmla="*/ 513 h 1170"/>
                <a:gd name="T124" fmla="*/ 657 w 1169"/>
                <a:gd name="T125" fmla="*/ 901 h 1170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  <a:cxn ang="0">
                  <a:pos x="T28" y="T29"/>
                </a:cxn>
                <a:cxn ang="0">
                  <a:pos x="T30" y="T31"/>
                </a:cxn>
                <a:cxn ang="0">
                  <a:pos x="T32" y="T33"/>
                </a:cxn>
                <a:cxn ang="0">
                  <a:pos x="T34" y="T35"/>
                </a:cxn>
                <a:cxn ang="0">
                  <a:pos x="T36" y="T37"/>
                </a:cxn>
                <a:cxn ang="0">
                  <a:pos x="T38" y="T39"/>
                </a:cxn>
                <a:cxn ang="0">
                  <a:pos x="T40" y="T41"/>
                </a:cxn>
                <a:cxn ang="0">
                  <a:pos x="T42" y="T43"/>
                </a:cxn>
                <a:cxn ang="0">
                  <a:pos x="T44" y="T45"/>
                </a:cxn>
                <a:cxn ang="0">
                  <a:pos x="T46" y="T47"/>
                </a:cxn>
                <a:cxn ang="0">
                  <a:pos x="T48" y="T49"/>
                </a:cxn>
                <a:cxn ang="0">
                  <a:pos x="T50" y="T51"/>
                </a:cxn>
                <a:cxn ang="0">
                  <a:pos x="T52" y="T53"/>
                </a:cxn>
                <a:cxn ang="0">
                  <a:pos x="T54" y="T55"/>
                </a:cxn>
                <a:cxn ang="0">
                  <a:pos x="T56" y="T57"/>
                </a:cxn>
                <a:cxn ang="0">
                  <a:pos x="T58" y="T59"/>
                </a:cxn>
                <a:cxn ang="0">
                  <a:pos x="T60" y="T61"/>
                </a:cxn>
                <a:cxn ang="0">
                  <a:pos x="T62" y="T63"/>
                </a:cxn>
                <a:cxn ang="0">
                  <a:pos x="T64" y="T65"/>
                </a:cxn>
                <a:cxn ang="0">
                  <a:pos x="T66" y="T67"/>
                </a:cxn>
                <a:cxn ang="0">
                  <a:pos x="T68" y="T69"/>
                </a:cxn>
                <a:cxn ang="0">
                  <a:pos x="T70" y="T71"/>
                </a:cxn>
                <a:cxn ang="0">
                  <a:pos x="T72" y="T73"/>
                </a:cxn>
                <a:cxn ang="0">
                  <a:pos x="T74" y="T75"/>
                </a:cxn>
                <a:cxn ang="0">
                  <a:pos x="T76" y="T77"/>
                </a:cxn>
                <a:cxn ang="0">
                  <a:pos x="T78" y="T79"/>
                </a:cxn>
                <a:cxn ang="0">
                  <a:pos x="T80" y="T81"/>
                </a:cxn>
                <a:cxn ang="0">
                  <a:pos x="T82" y="T83"/>
                </a:cxn>
                <a:cxn ang="0">
                  <a:pos x="T84" y="T85"/>
                </a:cxn>
                <a:cxn ang="0">
                  <a:pos x="T86" y="T87"/>
                </a:cxn>
                <a:cxn ang="0">
                  <a:pos x="T88" y="T89"/>
                </a:cxn>
                <a:cxn ang="0">
                  <a:pos x="T90" y="T91"/>
                </a:cxn>
                <a:cxn ang="0">
                  <a:pos x="T92" y="T93"/>
                </a:cxn>
                <a:cxn ang="0">
                  <a:pos x="T94" y="T95"/>
                </a:cxn>
                <a:cxn ang="0">
                  <a:pos x="T96" y="T97"/>
                </a:cxn>
                <a:cxn ang="0">
                  <a:pos x="T98" y="T99"/>
                </a:cxn>
                <a:cxn ang="0">
                  <a:pos x="T100" y="T101"/>
                </a:cxn>
                <a:cxn ang="0">
                  <a:pos x="T102" y="T103"/>
                </a:cxn>
                <a:cxn ang="0">
                  <a:pos x="T104" y="T105"/>
                </a:cxn>
                <a:cxn ang="0">
                  <a:pos x="T106" y="T107"/>
                </a:cxn>
                <a:cxn ang="0">
                  <a:pos x="T108" y="T109"/>
                </a:cxn>
                <a:cxn ang="0">
                  <a:pos x="T110" y="T111"/>
                </a:cxn>
                <a:cxn ang="0">
                  <a:pos x="T112" y="T113"/>
                </a:cxn>
                <a:cxn ang="0">
                  <a:pos x="T114" y="T115"/>
                </a:cxn>
                <a:cxn ang="0">
                  <a:pos x="T116" y="T117"/>
                </a:cxn>
                <a:cxn ang="0">
                  <a:pos x="T118" y="T119"/>
                </a:cxn>
                <a:cxn ang="0">
                  <a:pos x="T120" y="T121"/>
                </a:cxn>
                <a:cxn ang="0">
                  <a:pos x="T122" y="T123"/>
                </a:cxn>
                <a:cxn ang="0">
                  <a:pos x="T124" y="T125"/>
                </a:cxn>
              </a:cxnLst>
              <a:rect l="0" t="0" r="r" b="b"/>
              <a:pathLst>
                <a:path w="1169" h="1170">
                  <a:moveTo>
                    <a:pt x="1055" y="596"/>
                  </a:moveTo>
                  <a:cubicBezTo>
                    <a:pt x="1101" y="580"/>
                    <a:pt x="1140" y="564"/>
                    <a:pt x="1169" y="551"/>
                  </a:cubicBezTo>
                  <a:cubicBezTo>
                    <a:pt x="1167" y="519"/>
                    <a:pt x="1163" y="487"/>
                    <a:pt x="1156" y="455"/>
                  </a:cubicBezTo>
                  <a:cubicBezTo>
                    <a:pt x="1155" y="452"/>
                    <a:pt x="1154" y="449"/>
                    <a:pt x="1153" y="446"/>
                  </a:cubicBezTo>
                  <a:cubicBezTo>
                    <a:pt x="1121" y="442"/>
                    <a:pt x="1080" y="438"/>
                    <a:pt x="1031" y="436"/>
                  </a:cubicBezTo>
                  <a:cubicBezTo>
                    <a:pt x="1022" y="409"/>
                    <a:pt x="1011" y="384"/>
                    <a:pt x="998" y="359"/>
                  </a:cubicBezTo>
                  <a:cubicBezTo>
                    <a:pt x="1030" y="322"/>
                    <a:pt x="1055" y="290"/>
                    <a:pt x="1074" y="263"/>
                  </a:cubicBezTo>
                  <a:cubicBezTo>
                    <a:pt x="1054" y="233"/>
                    <a:pt x="1032" y="206"/>
                    <a:pt x="1008" y="180"/>
                  </a:cubicBezTo>
                  <a:cubicBezTo>
                    <a:pt x="977" y="193"/>
                    <a:pt x="940" y="210"/>
                    <a:pt x="897" y="233"/>
                  </a:cubicBezTo>
                  <a:cubicBezTo>
                    <a:pt x="876" y="214"/>
                    <a:pt x="853" y="198"/>
                    <a:pt x="829" y="183"/>
                  </a:cubicBezTo>
                  <a:cubicBezTo>
                    <a:pt x="838" y="135"/>
                    <a:pt x="844" y="94"/>
                    <a:pt x="847" y="62"/>
                  </a:cubicBezTo>
                  <a:cubicBezTo>
                    <a:pt x="816" y="46"/>
                    <a:pt x="783" y="33"/>
                    <a:pt x="749" y="23"/>
                  </a:cubicBezTo>
                  <a:cubicBezTo>
                    <a:pt x="729" y="49"/>
                    <a:pt x="705" y="82"/>
                    <a:pt x="679" y="124"/>
                  </a:cubicBezTo>
                  <a:cubicBezTo>
                    <a:pt x="652" y="118"/>
                    <a:pt x="624" y="115"/>
                    <a:pt x="596" y="114"/>
                  </a:cubicBezTo>
                  <a:cubicBezTo>
                    <a:pt x="579" y="68"/>
                    <a:pt x="564" y="30"/>
                    <a:pt x="550" y="0"/>
                  </a:cubicBezTo>
                  <a:cubicBezTo>
                    <a:pt x="518" y="2"/>
                    <a:pt x="486" y="7"/>
                    <a:pt x="454" y="14"/>
                  </a:cubicBezTo>
                  <a:cubicBezTo>
                    <a:pt x="451" y="15"/>
                    <a:pt x="449" y="15"/>
                    <a:pt x="446" y="16"/>
                  </a:cubicBezTo>
                  <a:cubicBezTo>
                    <a:pt x="441" y="49"/>
                    <a:pt x="438" y="89"/>
                    <a:pt x="436" y="139"/>
                  </a:cubicBezTo>
                  <a:cubicBezTo>
                    <a:pt x="409" y="147"/>
                    <a:pt x="383" y="159"/>
                    <a:pt x="359" y="172"/>
                  </a:cubicBezTo>
                  <a:cubicBezTo>
                    <a:pt x="321" y="140"/>
                    <a:pt x="289" y="115"/>
                    <a:pt x="262" y="96"/>
                  </a:cubicBezTo>
                  <a:cubicBezTo>
                    <a:pt x="233" y="115"/>
                    <a:pt x="205" y="137"/>
                    <a:pt x="180" y="162"/>
                  </a:cubicBezTo>
                  <a:cubicBezTo>
                    <a:pt x="192" y="192"/>
                    <a:pt x="210" y="229"/>
                    <a:pt x="232" y="273"/>
                  </a:cubicBezTo>
                  <a:cubicBezTo>
                    <a:pt x="214" y="294"/>
                    <a:pt x="197" y="316"/>
                    <a:pt x="183" y="340"/>
                  </a:cubicBezTo>
                  <a:cubicBezTo>
                    <a:pt x="134" y="331"/>
                    <a:pt x="94" y="325"/>
                    <a:pt x="61" y="323"/>
                  </a:cubicBezTo>
                  <a:cubicBezTo>
                    <a:pt x="45" y="354"/>
                    <a:pt x="32" y="387"/>
                    <a:pt x="22" y="421"/>
                  </a:cubicBezTo>
                  <a:cubicBezTo>
                    <a:pt x="48" y="441"/>
                    <a:pt x="82" y="464"/>
                    <a:pt x="123" y="491"/>
                  </a:cubicBezTo>
                  <a:cubicBezTo>
                    <a:pt x="118" y="518"/>
                    <a:pt x="115" y="546"/>
                    <a:pt x="114" y="574"/>
                  </a:cubicBezTo>
                  <a:cubicBezTo>
                    <a:pt x="68" y="590"/>
                    <a:pt x="30" y="606"/>
                    <a:pt x="0" y="619"/>
                  </a:cubicBezTo>
                  <a:cubicBezTo>
                    <a:pt x="2" y="651"/>
                    <a:pt x="6" y="683"/>
                    <a:pt x="14" y="716"/>
                  </a:cubicBezTo>
                  <a:cubicBezTo>
                    <a:pt x="14" y="718"/>
                    <a:pt x="15" y="721"/>
                    <a:pt x="16" y="724"/>
                  </a:cubicBezTo>
                  <a:cubicBezTo>
                    <a:pt x="48" y="729"/>
                    <a:pt x="89" y="732"/>
                    <a:pt x="138" y="734"/>
                  </a:cubicBezTo>
                  <a:cubicBezTo>
                    <a:pt x="147" y="761"/>
                    <a:pt x="158" y="787"/>
                    <a:pt x="171" y="811"/>
                  </a:cubicBezTo>
                  <a:cubicBezTo>
                    <a:pt x="140" y="848"/>
                    <a:pt x="114" y="880"/>
                    <a:pt x="95" y="907"/>
                  </a:cubicBezTo>
                  <a:cubicBezTo>
                    <a:pt x="115" y="937"/>
                    <a:pt x="137" y="965"/>
                    <a:pt x="161" y="990"/>
                  </a:cubicBezTo>
                  <a:cubicBezTo>
                    <a:pt x="192" y="977"/>
                    <a:pt x="229" y="960"/>
                    <a:pt x="272" y="937"/>
                  </a:cubicBezTo>
                  <a:cubicBezTo>
                    <a:pt x="293" y="956"/>
                    <a:pt x="316" y="972"/>
                    <a:pt x="340" y="987"/>
                  </a:cubicBezTo>
                  <a:cubicBezTo>
                    <a:pt x="331" y="1035"/>
                    <a:pt x="325" y="1076"/>
                    <a:pt x="322" y="1109"/>
                  </a:cubicBezTo>
                  <a:cubicBezTo>
                    <a:pt x="354" y="1124"/>
                    <a:pt x="386" y="1137"/>
                    <a:pt x="420" y="1147"/>
                  </a:cubicBezTo>
                  <a:cubicBezTo>
                    <a:pt x="441" y="1121"/>
                    <a:pt x="464" y="1088"/>
                    <a:pt x="490" y="1046"/>
                  </a:cubicBezTo>
                  <a:cubicBezTo>
                    <a:pt x="517" y="1052"/>
                    <a:pt x="545" y="1055"/>
                    <a:pt x="574" y="1056"/>
                  </a:cubicBezTo>
                  <a:cubicBezTo>
                    <a:pt x="590" y="1102"/>
                    <a:pt x="605" y="1140"/>
                    <a:pt x="619" y="1170"/>
                  </a:cubicBezTo>
                  <a:cubicBezTo>
                    <a:pt x="651" y="1168"/>
                    <a:pt x="683" y="1163"/>
                    <a:pt x="715" y="1156"/>
                  </a:cubicBezTo>
                  <a:cubicBezTo>
                    <a:pt x="718" y="1155"/>
                    <a:pt x="721" y="1155"/>
                    <a:pt x="723" y="1154"/>
                  </a:cubicBezTo>
                  <a:cubicBezTo>
                    <a:pt x="728" y="1121"/>
                    <a:pt x="731" y="1081"/>
                    <a:pt x="733" y="1032"/>
                  </a:cubicBezTo>
                  <a:cubicBezTo>
                    <a:pt x="760" y="1023"/>
                    <a:pt x="786" y="1011"/>
                    <a:pt x="810" y="998"/>
                  </a:cubicBezTo>
                  <a:cubicBezTo>
                    <a:pt x="848" y="1030"/>
                    <a:pt x="880" y="1055"/>
                    <a:pt x="907" y="1074"/>
                  </a:cubicBezTo>
                  <a:cubicBezTo>
                    <a:pt x="936" y="1055"/>
                    <a:pt x="964" y="1033"/>
                    <a:pt x="989" y="1008"/>
                  </a:cubicBezTo>
                  <a:cubicBezTo>
                    <a:pt x="977" y="978"/>
                    <a:pt x="960" y="941"/>
                    <a:pt x="937" y="897"/>
                  </a:cubicBezTo>
                  <a:cubicBezTo>
                    <a:pt x="955" y="876"/>
                    <a:pt x="972" y="854"/>
                    <a:pt x="987" y="830"/>
                  </a:cubicBezTo>
                  <a:cubicBezTo>
                    <a:pt x="1035" y="839"/>
                    <a:pt x="1075" y="845"/>
                    <a:pt x="1108" y="848"/>
                  </a:cubicBezTo>
                  <a:cubicBezTo>
                    <a:pt x="1124" y="816"/>
                    <a:pt x="1137" y="783"/>
                    <a:pt x="1147" y="749"/>
                  </a:cubicBezTo>
                  <a:cubicBezTo>
                    <a:pt x="1121" y="729"/>
                    <a:pt x="1087" y="706"/>
                    <a:pt x="1046" y="679"/>
                  </a:cubicBezTo>
                  <a:cubicBezTo>
                    <a:pt x="1051" y="652"/>
                    <a:pt x="1055" y="624"/>
                    <a:pt x="1055" y="596"/>
                  </a:cubicBezTo>
                  <a:close/>
                  <a:moveTo>
                    <a:pt x="657" y="901"/>
                  </a:moveTo>
                  <a:cubicBezTo>
                    <a:pt x="633" y="906"/>
                    <a:pt x="609" y="909"/>
                    <a:pt x="584" y="909"/>
                  </a:cubicBezTo>
                  <a:cubicBezTo>
                    <a:pt x="512" y="909"/>
                    <a:pt x="441" y="884"/>
                    <a:pt x="384" y="839"/>
                  </a:cubicBezTo>
                  <a:cubicBezTo>
                    <a:pt x="326" y="794"/>
                    <a:pt x="285" y="729"/>
                    <a:pt x="269" y="657"/>
                  </a:cubicBezTo>
                  <a:cubicBezTo>
                    <a:pt x="250" y="573"/>
                    <a:pt x="264" y="486"/>
                    <a:pt x="310" y="413"/>
                  </a:cubicBezTo>
                  <a:cubicBezTo>
                    <a:pt x="356" y="340"/>
                    <a:pt x="428" y="289"/>
                    <a:pt x="512" y="270"/>
                  </a:cubicBezTo>
                  <a:cubicBezTo>
                    <a:pt x="536" y="264"/>
                    <a:pt x="561" y="261"/>
                    <a:pt x="585" y="261"/>
                  </a:cubicBezTo>
                  <a:cubicBezTo>
                    <a:pt x="657" y="261"/>
                    <a:pt x="728" y="286"/>
                    <a:pt x="785" y="331"/>
                  </a:cubicBezTo>
                  <a:cubicBezTo>
                    <a:pt x="843" y="376"/>
                    <a:pt x="884" y="441"/>
                    <a:pt x="900" y="513"/>
                  </a:cubicBezTo>
                  <a:cubicBezTo>
                    <a:pt x="940" y="687"/>
                    <a:pt x="831" y="861"/>
                    <a:pt x="657" y="901"/>
                  </a:cubicBezTo>
                  <a:close/>
                </a:path>
              </a:pathLst>
            </a:custGeom>
            <a:solidFill>
              <a:schemeClr val="accent4"/>
            </a:solidFill>
            <a:ln>
              <a:noFill/>
            </a:ln>
          </p:spPr>
          <p:txBody>
            <a:bodyPr vert="horz" wrap="square" lIns="68580" tIns="34290" rIns="68580" bIns="34290" numCol="1" anchor="t" anchorCtr="0" compatLnSpc="1">
              <a:prstTxWarp prst="textNoShape">
                <a:avLst/>
              </a:prstTxWarp>
            </a:bodyPr>
            <a:lstStyle/>
            <a:p>
              <a:endParaRPr lang="id-ID" sz="1350"/>
            </a:p>
          </p:txBody>
        </p:sp>
      </p:grpSp>
      <p:pic>
        <p:nvPicPr>
          <p:cNvPr id="101" name="Picture 100"/>
          <p:cNvPicPr>
            <a:picLocks noChangeAspect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1258800" y="5272367"/>
            <a:ext cx="370420" cy="370420"/>
          </a:xfrm>
          <a:prstGeom prst="rect">
            <a:avLst/>
          </a:prstGeom>
        </p:spPr>
      </p:pic>
      <p:pic>
        <p:nvPicPr>
          <p:cNvPr id="102" name="Picture 101"/>
          <p:cNvPicPr>
            <a:picLocks noChangeAspect="1"/>
          </p:cNvPicPr>
          <p:nvPr/>
        </p:nvPicPr>
        <p:blipFill>
          <a:blip r:embed="rId4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5702981" y="5285662"/>
            <a:ext cx="304800" cy="304800"/>
          </a:xfrm>
          <a:prstGeom prst="rect">
            <a:avLst/>
          </a:prstGeom>
        </p:spPr>
      </p:pic>
      <p:pic>
        <p:nvPicPr>
          <p:cNvPr id="103" name="Picture 102"/>
          <p:cNvPicPr>
            <a:picLocks noChangeAspect="1"/>
          </p:cNvPicPr>
          <p:nvPr/>
        </p:nvPicPr>
        <p:blipFill>
          <a:blip r:embed="rId5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3225007" y="4474386"/>
            <a:ext cx="758011" cy="758011"/>
          </a:xfrm>
          <a:prstGeom prst="rect">
            <a:avLst/>
          </a:prstGeom>
        </p:spPr>
      </p:pic>
      <p:sp>
        <p:nvSpPr>
          <p:cNvPr id="104" name="PROBLEM SOLVER"/>
          <p:cNvSpPr txBox="1"/>
          <p:nvPr/>
        </p:nvSpPr>
        <p:spPr>
          <a:xfrm>
            <a:off x="406401" y="1174976"/>
            <a:ext cx="6824134" cy="144655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marL="0" marR="0" lvl="0" indent="0" algn="ctr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id-ID" sz="4400" b="1" i="0" u="none" strike="noStrike" kern="1200" cap="none" spc="0" normalizeH="0" baseline="0" noProof="0" dirty="0">
                <a:ln>
                  <a:noFill/>
                </a:ln>
                <a:solidFill>
                  <a:srgbClr val="000090"/>
                </a:solidFill>
                <a:effectLst/>
                <a:uLnTx/>
                <a:uFillTx/>
                <a:latin typeface="Lato" panose="020F0502020204030203" pitchFamily="34" charset="0"/>
              </a:rPr>
              <a:t>Integrasi Aplikasi</a:t>
            </a:r>
            <a:r>
              <a:rPr kumimoji="0" lang="id-ID" sz="4400" b="1" i="0" u="none" strike="noStrike" kern="1200" cap="none" spc="0" normalizeH="0" noProof="0" dirty="0">
                <a:ln>
                  <a:noFill/>
                </a:ln>
                <a:solidFill>
                  <a:srgbClr val="000090"/>
                </a:solidFill>
                <a:effectLst/>
                <a:uLnTx/>
                <a:uFillTx/>
                <a:latin typeface="Lato" panose="020F0502020204030203" pitchFamily="34" charset="0"/>
              </a:rPr>
              <a:t> Enterprise Kominfo</a:t>
            </a:r>
            <a:endParaRPr kumimoji="0" lang="id-ID" sz="4400" b="1" i="0" u="none" strike="noStrike" kern="1200" cap="none" spc="0" normalizeH="0" baseline="0" noProof="0" dirty="0">
              <a:ln>
                <a:noFill/>
              </a:ln>
              <a:solidFill>
                <a:srgbClr val="000090"/>
              </a:solidFill>
              <a:effectLst/>
              <a:uLnTx/>
              <a:uFillTx/>
              <a:latin typeface="Lato" panose="020F0502020204030203" pitchFamily="34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3961333005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500">
        <p:split orient="vert"/>
      </p:transition>
    </mc:Choice>
    <mc:Fallback xmlns="">
      <p:transition xmlns:p14="http://schemas.microsoft.com/office/powerpoint/2010/main" spd="slow">
        <p:split orient="vert"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0" presetClass="entr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500"/>
                                        <p:tgtEl>
                                          <p:spTgt spid="21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8" fill="hold">
                            <p:stCondLst>
                              <p:cond delay="500"/>
                            </p:stCondLst>
                            <p:childTnLst>
                              <p:par>
                                <p:cTn id="9" presetID="10" presetClass="entr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1" dur="500"/>
                                        <p:tgtEl>
                                          <p:spTgt spid="1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2" presetID="10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4" dur="500"/>
                                        <p:tgtEl>
                                          <p:spTgt spid="1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5" presetID="10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7" dur="500"/>
                                        <p:tgtEl>
                                          <p:spTgt spid="2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8" presetID="10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0" dur="500"/>
                                        <p:tgtEl>
                                          <p:spTgt spid="2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21" presetID="10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3" dur="500"/>
                                        <p:tgtEl>
                                          <p:spTgt spid="2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24" presetID="10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6" dur="500"/>
                                        <p:tgtEl>
                                          <p:spTgt spid="2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27" presetID="10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9" dur="500"/>
                                        <p:tgtEl>
                                          <p:spTgt spid="2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30" presetID="10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32" dur="500"/>
                                        <p:tgtEl>
                                          <p:spTgt spid="2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33" presetID="10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35" dur="500"/>
                                        <p:tgtEl>
                                          <p:spTgt spid="2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36" presetID="10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38" dur="500"/>
                                        <p:tgtEl>
                                          <p:spTgt spid="2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39" presetID="10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41" dur="500"/>
                                        <p:tgtEl>
                                          <p:spTgt spid="3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42" presetID="10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44" dur="500"/>
                                        <p:tgtEl>
                                          <p:spTgt spid="31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45" presetID="10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47" dur="500"/>
                                        <p:tgtEl>
                                          <p:spTgt spid="3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48" presetID="10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50" dur="500"/>
                                        <p:tgtEl>
                                          <p:spTgt spid="3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51" presetID="10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53" dur="500"/>
                                        <p:tgtEl>
                                          <p:spTgt spid="3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54" presetID="10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56" dur="500"/>
                                        <p:tgtEl>
                                          <p:spTgt spid="3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57" presetID="10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59" dur="500"/>
                                        <p:tgtEl>
                                          <p:spTgt spid="6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60" presetID="10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62" dur="500"/>
                                        <p:tgtEl>
                                          <p:spTgt spid="6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63" presetID="10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65" dur="500"/>
                                        <p:tgtEl>
                                          <p:spTgt spid="6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66" presetID="10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68" dur="500"/>
                                        <p:tgtEl>
                                          <p:spTgt spid="6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69" fill="hold">
                            <p:stCondLst>
                              <p:cond delay="1000"/>
                            </p:stCondLst>
                            <p:childTnLst>
                              <p:par>
                                <p:cTn id="70" presetID="22" presetClass="entr" presetSubtype="4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7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72" dur="500"/>
                                        <p:tgtEl>
                                          <p:spTgt spid="8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73" fill="hold">
                            <p:stCondLst>
                              <p:cond delay="1500"/>
                            </p:stCondLst>
                            <p:childTnLst>
                              <p:par>
                                <p:cTn id="74" presetID="22" presetClass="entr" presetSubtype="4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7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76" dur="500"/>
                                        <p:tgtEl>
                                          <p:spTgt spid="9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77" fill="hold">
                            <p:stCondLst>
                              <p:cond delay="2000"/>
                            </p:stCondLst>
                            <p:childTnLst>
                              <p:par>
                                <p:cTn id="78" presetID="22" presetClass="entr" presetSubtype="4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7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80" dur="500"/>
                                        <p:tgtEl>
                                          <p:spTgt spid="9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81" presetID="1" presetClass="entr" presetSubtype="0" fill="hold" grpId="0" nodeType="withEffect">
                                  <p:stCondLst>
                                    <p:cond delay="0"/>
                                  </p:stCondLst>
                                  <p:iterate type="lt">
                                    <p:tmAbs val="50"/>
                                  </p:iterate>
                                  <p:childTnLst>
                                    <p:set>
                                      <p:cBhvr>
                                        <p:cTn id="8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29" grpId="0" animBg="1"/>
      <p:bldP spid="30" grpId="0" animBg="1"/>
      <p:bldP spid="31" grpId="0" animBg="1"/>
      <p:bldP spid="32" grpId="0" animBg="1"/>
      <p:bldP spid="33" grpId="0" animBg="1"/>
      <p:bldP spid="62" grpId="0" animBg="1"/>
      <p:bldP spid="63" grpId="0" animBg="1"/>
      <p:bldP spid="64" grpId="0" animBg="1"/>
      <p:bldP spid="104" grpId="0"/>
    </p:bldLst>
  </p:timing>
</p:sld>
</file>

<file path=ppt/slides/slide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PICTURE PLACEHOLDER"/>
          <p:cNvPicPr>
            <a:picLocks noGrp="1" noChangeAspect="1"/>
          </p:cNvPicPr>
          <p:nvPr>
            <p:ph type="pic" sz="quarter" idx="10"/>
          </p:nvPr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/>
      </p:pic>
      <p:sp>
        <p:nvSpPr>
          <p:cNvPr id="4" name="RECTANGLE"/>
          <p:cNvSpPr/>
          <p:nvPr/>
        </p:nvSpPr>
        <p:spPr>
          <a:xfrm>
            <a:off x="0" y="0"/>
            <a:ext cx="12192000" cy="6858000"/>
          </a:xfrm>
          <a:prstGeom prst="rect">
            <a:avLst/>
          </a:prstGeom>
          <a:solidFill>
            <a:schemeClr val="tx1">
              <a:lumMod val="95000"/>
              <a:lumOff val="5000"/>
              <a:alpha val="67000"/>
            </a:scheme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marL="0" marR="0" lvl="0" indent="0" algn="ctr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endParaRPr kumimoji="0" lang="id-ID" sz="1800" b="0" i="0" u="none" strike="noStrike" kern="1200" cap="none" spc="0" normalizeH="0" baseline="0" noProof="0">
              <a:ln>
                <a:noFill/>
              </a:ln>
              <a:solidFill>
                <a:prstClr val="white"/>
              </a:solidFill>
              <a:effectLst/>
              <a:uLnTx/>
              <a:uFillTx/>
              <a:latin typeface="Calibri" panose="020F0502020204030204"/>
              <a:ea typeface="+mn-ea"/>
              <a:cs typeface="+mn-cs"/>
            </a:endParaRPr>
          </a:p>
        </p:txBody>
      </p:sp>
      <p:sp>
        <p:nvSpPr>
          <p:cNvPr id="6" name="RECTANGLE"/>
          <p:cNvSpPr/>
          <p:nvPr/>
        </p:nvSpPr>
        <p:spPr>
          <a:xfrm>
            <a:off x="5664200" y="1981200"/>
            <a:ext cx="5232400" cy="2977243"/>
          </a:xfrm>
          <a:prstGeom prst="rect">
            <a:avLst/>
          </a:prstGeom>
          <a:noFill/>
          <a:ln w="82550">
            <a:solidFill>
              <a:srgbClr val="0FCBBD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marL="0" marR="0" lvl="0" indent="0" algn="ctr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endParaRPr kumimoji="0" lang="id-ID" sz="1800" b="0" i="0" u="none" strike="noStrike" kern="1200" cap="none" spc="0" normalizeH="0" baseline="0" noProof="0">
              <a:ln>
                <a:noFill/>
              </a:ln>
              <a:solidFill>
                <a:prstClr val="white"/>
              </a:solidFill>
              <a:effectLst/>
              <a:uLnTx/>
              <a:uFillTx/>
              <a:latin typeface="Calibri" panose="020F0502020204030204"/>
              <a:ea typeface="+mn-ea"/>
              <a:cs typeface="+mn-cs"/>
            </a:endParaRPr>
          </a:p>
        </p:txBody>
      </p:sp>
      <p:sp>
        <p:nvSpPr>
          <p:cNvPr id="7" name="PUT YOUR MOTIVATION"/>
          <p:cNvSpPr txBox="1"/>
          <p:nvPr/>
        </p:nvSpPr>
        <p:spPr>
          <a:xfrm>
            <a:off x="5856514" y="2251529"/>
            <a:ext cx="4735286" cy="246221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lvl="0" algn="r">
              <a:defRPr/>
            </a:pPr>
            <a:r>
              <a:rPr lang="en-US" sz="2200" dirty="0" err="1">
                <a:solidFill>
                  <a:srgbClr val="FFFFFF"/>
                </a:solidFill>
              </a:rPr>
              <a:t>Integrasi</a:t>
            </a:r>
            <a:r>
              <a:rPr lang="en-US" sz="2200" dirty="0">
                <a:solidFill>
                  <a:srgbClr val="FFFFFF"/>
                </a:solidFill>
              </a:rPr>
              <a:t> </a:t>
            </a:r>
            <a:r>
              <a:rPr lang="en-US" sz="2200" dirty="0" err="1">
                <a:solidFill>
                  <a:srgbClr val="FFFFFF"/>
                </a:solidFill>
              </a:rPr>
              <a:t>Aplikasi</a:t>
            </a:r>
            <a:r>
              <a:rPr lang="en-US" sz="2200" dirty="0">
                <a:solidFill>
                  <a:srgbClr val="FFFFFF"/>
                </a:solidFill>
              </a:rPr>
              <a:t> Enterprise (IAE) di </a:t>
            </a:r>
            <a:r>
              <a:rPr lang="en-US" sz="2200" dirty="0" err="1">
                <a:solidFill>
                  <a:srgbClr val="FFFFFF"/>
                </a:solidFill>
              </a:rPr>
              <a:t>lingkungan</a:t>
            </a:r>
            <a:r>
              <a:rPr lang="en-US" sz="2200" dirty="0">
                <a:solidFill>
                  <a:srgbClr val="FFFFFF"/>
                </a:solidFill>
              </a:rPr>
              <a:t> </a:t>
            </a:r>
            <a:r>
              <a:rPr lang="en-US" sz="2200" dirty="0" err="1">
                <a:solidFill>
                  <a:srgbClr val="FFFFFF"/>
                </a:solidFill>
              </a:rPr>
              <a:t>Kemkominfo</a:t>
            </a:r>
            <a:r>
              <a:rPr lang="en-US" sz="2200" dirty="0">
                <a:solidFill>
                  <a:srgbClr val="FFFFFF"/>
                </a:solidFill>
              </a:rPr>
              <a:t> </a:t>
            </a:r>
            <a:r>
              <a:rPr lang="en-US" sz="2200" dirty="0" err="1">
                <a:solidFill>
                  <a:srgbClr val="FFFFFF"/>
                </a:solidFill>
              </a:rPr>
              <a:t>adalah</a:t>
            </a:r>
            <a:r>
              <a:rPr lang="en-US" sz="2200" dirty="0">
                <a:solidFill>
                  <a:srgbClr val="FFFFFF"/>
                </a:solidFill>
              </a:rPr>
              <a:t> </a:t>
            </a:r>
            <a:r>
              <a:rPr lang="en-US" sz="2200" dirty="0" err="1">
                <a:solidFill>
                  <a:srgbClr val="FFFFFF"/>
                </a:solidFill>
              </a:rPr>
              <a:t>menghubungkan</a:t>
            </a:r>
            <a:r>
              <a:rPr lang="en-US" sz="2200" dirty="0">
                <a:solidFill>
                  <a:srgbClr val="FFFFFF"/>
                </a:solidFill>
              </a:rPr>
              <a:t> </a:t>
            </a:r>
            <a:r>
              <a:rPr lang="en-US" sz="2200" dirty="0" err="1">
                <a:solidFill>
                  <a:srgbClr val="FFFFFF"/>
                </a:solidFill>
              </a:rPr>
              <a:t>aplikasi-aplikasi</a:t>
            </a:r>
            <a:r>
              <a:rPr lang="en-US" sz="2200" dirty="0">
                <a:solidFill>
                  <a:srgbClr val="FFFFFF"/>
                </a:solidFill>
              </a:rPr>
              <a:t> di </a:t>
            </a:r>
            <a:r>
              <a:rPr lang="en-US" sz="2200" dirty="0" err="1">
                <a:solidFill>
                  <a:srgbClr val="FFFFFF"/>
                </a:solidFill>
              </a:rPr>
              <a:t>lingkungan</a:t>
            </a:r>
            <a:r>
              <a:rPr lang="en-US" sz="2200" dirty="0">
                <a:solidFill>
                  <a:srgbClr val="FFFFFF"/>
                </a:solidFill>
              </a:rPr>
              <a:t> </a:t>
            </a:r>
            <a:r>
              <a:rPr lang="en-US" sz="2200" dirty="0" err="1">
                <a:solidFill>
                  <a:srgbClr val="FFFFFF"/>
                </a:solidFill>
              </a:rPr>
              <a:t>Kemkominfo</a:t>
            </a:r>
            <a:r>
              <a:rPr lang="en-US" sz="2200" dirty="0">
                <a:solidFill>
                  <a:srgbClr val="FFFFFF"/>
                </a:solidFill>
              </a:rPr>
              <a:t> </a:t>
            </a:r>
            <a:r>
              <a:rPr lang="en-US" sz="2200" dirty="0" err="1">
                <a:solidFill>
                  <a:srgbClr val="FFFFFF"/>
                </a:solidFill>
              </a:rPr>
              <a:t>dengan</a:t>
            </a:r>
            <a:r>
              <a:rPr lang="en-US" sz="2200" dirty="0">
                <a:solidFill>
                  <a:srgbClr val="FFFFFF"/>
                </a:solidFill>
              </a:rPr>
              <a:t> </a:t>
            </a:r>
            <a:r>
              <a:rPr lang="en-US" sz="2200" dirty="0" err="1">
                <a:solidFill>
                  <a:srgbClr val="FFFFFF"/>
                </a:solidFill>
              </a:rPr>
              <a:t>tujuan</a:t>
            </a:r>
            <a:r>
              <a:rPr lang="en-US" sz="2200" dirty="0">
                <a:solidFill>
                  <a:srgbClr val="FFFFFF"/>
                </a:solidFill>
              </a:rPr>
              <a:t> </a:t>
            </a:r>
            <a:r>
              <a:rPr lang="en-US" sz="2200" dirty="0" err="1">
                <a:solidFill>
                  <a:srgbClr val="FFFFFF"/>
                </a:solidFill>
              </a:rPr>
              <a:t>menyederhanakan</a:t>
            </a:r>
            <a:r>
              <a:rPr lang="en-US" sz="2200" dirty="0">
                <a:solidFill>
                  <a:srgbClr val="FFFFFF"/>
                </a:solidFill>
              </a:rPr>
              <a:t>, </a:t>
            </a:r>
            <a:r>
              <a:rPr lang="en-US" sz="2200" dirty="0" err="1">
                <a:solidFill>
                  <a:srgbClr val="FFFFFF"/>
                </a:solidFill>
              </a:rPr>
              <a:t>memudahkan</a:t>
            </a:r>
            <a:r>
              <a:rPr lang="en-US" sz="2200" dirty="0">
                <a:solidFill>
                  <a:srgbClr val="FFFFFF"/>
                </a:solidFill>
              </a:rPr>
              <a:t> </a:t>
            </a:r>
            <a:r>
              <a:rPr lang="en-US" sz="2200" dirty="0" err="1">
                <a:solidFill>
                  <a:srgbClr val="FFFFFF"/>
                </a:solidFill>
              </a:rPr>
              <a:t>dan</a:t>
            </a:r>
            <a:r>
              <a:rPr lang="en-US" sz="2200" dirty="0">
                <a:solidFill>
                  <a:srgbClr val="FFFFFF"/>
                </a:solidFill>
              </a:rPr>
              <a:t> </a:t>
            </a:r>
            <a:r>
              <a:rPr lang="en-US" sz="2200" dirty="0" err="1">
                <a:solidFill>
                  <a:srgbClr val="FFFFFF"/>
                </a:solidFill>
              </a:rPr>
              <a:t>mengotomasi</a:t>
            </a:r>
            <a:r>
              <a:rPr lang="en-US" sz="2200" dirty="0">
                <a:solidFill>
                  <a:srgbClr val="FFFFFF"/>
                </a:solidFill>
              </a:rPr>
              <a:t> proses </a:t>
            </a:r>
            <a:r>
              <a:rPr lang="en-US" sz="2200" dirty="0" err="1">
                <a:solidFill>
                  <a:srgbClr val="FFFFFF"/>
                </a:solidFill>
              </a:rPr>
              <a:t>bisnis</a:t>
            </a:r>
            <a:r>
              <a:rPr lang="en-US" sz="2200" dirty="0">
                <a:solidFill>
                  <a:srgbClr val="FFFFFF"/>
                </a:solidFill>
              </a:rPr>
              <a:t> di </a:t>
            </a:r>
            <a:r>
              <a:rPr lang="en-US" sz="2200" dirty="0" err="1">
                <a:solidFill>
                  <a:srgbClr val="FFFFFF"/>
                </a:solidFill>
              </a:rPr>
              <a:t>lingkungan</a:t>
            </a:r>
            <a:r>
              <a:rPr lang="en-US" sz="2200" dirty="0">
                <a:solidFill>
                  <a:srgbClr val="FFFFFF"/>
                </a:solidFill>
              </a:rPr>
              <a:t> </a:t>
            </a:r>
            <a:r>
              <a:rPr lang="en-US" sz="2200" dirty="0" err="1">
                <a:solidFill>
                  <a:srgbClr val="FFFFFF"/>
                </a:solidFill>
              </a:rPr>
              <a:t>Kemkominfo</a:t>
            </a:r>
            <a:endParaRPr kumimoji="0" lang="id-ID" sz="2200" b="1" i="0" u="none" strike="noStrike" kern="1200" cap="none" spc="0" normalizeH="0" baseline="0" noProof="0" dirty="0">
              <a:ln>
                <a:noFill/>
              </a:ln>
              <a:solidFill>
                <a:srgbClr val="FFFFFF"/>
              </a:solidFill>
              <a:effectLst/>
              <a:uLnTx/>
              <a:uFillTx/>
            </a:endParaRPr>
          </a:p>
        </p:txBody>
      </p:sp>
      <p:sp>
        <p:nvSpPr>
          <p:cNvPr id="8" name="LOREM IPSUM"/>
          <p:cNvSpPr txBox="1"/>
          <p:nvPr/>
        </p:nvSpPr>
        <p:spPr>
          <a:xfrm>
            <a:off x="5753100" y="1308101"/>
            <a:ext cx="5165349" cy="46166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marL="0" marR="0" lvl="0" indent="0" algn="r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id-ID" sz="2400" b="1" i="0" u="none" strike="noStrike" kern="1200" cap="none" spc="0" normalizeH="0" noProof="0" dirty="0">
                <a:ln>
                  <a:noFill/>
                </a:ln>
                <a:solidFill>
                  <a:prstClr val="white"/>
                </a:solidFill>
                <a:effectLst/>
                <a:uLnTx/>
                <a:uFillTx/>
                <a:latin typeface="Lato" panose="020F0502020204030203" pitchFamily="34" charset="0"/>
                <a:ea typeface="+mn-ea"/>
                <a:cs typeface="+mn-cs"/>
              </a:rPr>
              <a:t> ~~ Integrasi Aplikasi Enterprise</a:t>
            </a:r>
            <a:endParaRPr kumimoji="0" lang="id-ID" sz="2400" b="1" i="0" u="none" strike="noStrike" kern="1200" cap="none" spc="0" normalizeH="0" baseline="0" noProof="0" dirty="0">
              <a:ln>
                <a:noFill/>
              </a:ln>
              <a:solidFill>
                <a:prstClr val="white"/>
              </a:solidFill>
              <a:effectLst/>
              <a:uLnTx/>
              <a:uFillTx/>
              <a:latin typeface="Lato" panose="020F0502020204030203" pitchFamily="34" charset="0"/>
              <a:ea typeface="+mn-ea"/>
              <a:cs typeface="+mn-cs"/>
            </a:endParaRPr>
          </a:p>
        </p:txBody>
      </p:sp>
    </p:spTree>
    <p:extLst>
      <p:ext uri="{BB962C8B-B14F-4D97-AF65-F5344CB8AC3E}">
        <p14:creationId xmlns:p14="http://schemas.microsoft.com/office/powerpoint/2010/main" val="1681853757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1" presetClass="entr" presetSubtype="1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heel(1)">
                                      <p:cBhvr>
                                        <p:cTn id="7" dur="1000"/>
                                        <p:tgtEl>
                                          <p:spTgt spid="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8" presetID="1" presetClass="entr" presetSubtype="0" fill="hold" grpId="0" nodeType="withEffect">
                                  <p:stCondLst>
                                    <p:cond delay="0"/>
                                  </p:stCondLst>
                                  <p:iterate type="lt">
                                    <p:tmAbs val="50"/>
                                  </p:iterate>
                                  <p:childTnLst>
                                    <p:set>
                                      <p:cBhvr>
                                        <p:cTn id="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0" presetID="2" presetClass="entr" presetSubtype="2" decel="10000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2" dur="75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3" dur="75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6" grpId="0" animBg="1"/>
      <p:bldP spid="7" grpId="0"/>
      <p:bldP spid="8" grpId="0"/>
    </p:bldLst>
  </p:timing>
</p:sld>
</file>

<file path=ppt/slides/slide1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7" name="LIST OF SERVICE"/>
          <p:cNvSpPr txBox="1"/>
          <p:nvPr/>
        </p:nvSpPr>
        <p:spPr>
          <a:xfrm>
            <a:off x="1003300" y="801837"/>
            <a:ext cx="10388600" cy="52322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lvl="0" algn="ctr">
              <a:defRPr/>
            </a:pPr>
            <a:r>
              <a:rPr lang="id-ID" sz="2800" b="1" dirty="0">
                <a:solidFill>
                  <a:prstClr val="black"/>
                </a:solidFill>
                <a:latin typeface="Lato" panose="020F0502020204030203" pitchFamily="34" charset="0"/>
              </a:rPr>
              <a:t>Fokus Integrasi Aplikasi Enterprise</a:t>
            </a:r>
          </a:p>
        </p:txBody>
      </p:sp>
      <p:sp>
        <p:nvSpPr>
          <p:cNvPr id="8" name="DESCRIPTION TEXT"/>
          <p:cNvSpPr txBox="1"/>
          <p:nvPr/>
        </p:nvSpPr>
        <p:spPr>
          <a:xfrm>
            <a:off x="1735975" y="1407143"/>
            <a:ext cx="8706011" cy="46166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lvl="0" algn="ctr">
              <a:defRPr/>
            </a:pPr>
            <a:r>
              <a:rPr lang="en-US" sz="2400" dirty="0" err="1"/>
              <a:t>Integrasi</a:t>
            </a:r>
            <a:r>
              <a:rPr lang="en-US" sz="2400" dirty="0"/>
              <a:t> </a:t>
            </a:r>
            <a:r>
              <a:rPr lang="en-US" sz="2400" dirty="0" err="1"/>
              <a:t>Aplikasi</a:t>
            </a:r>
            <a:r>
              <a:rPr lang="en-US" sz="2400" dirty="0"/>
              <a:t> Enterprise </a:t>
            </a:r>
            <a:r>
              <a:rPr lang="en-US" sz="2400" dirty="0" err="1"/>
              <a:t>Kominfo</a:t>
            </a:r>
            <a:r>
              <a:rPr lang="en-US" sz="2400" dirty="0"/>
              <a:t> </a:t>
            </a:r>
            <a:r>
              <a:rPr lang="en-US" sz="2400" dirty="0" err="1"/>
              <a:t>dilakukan</a:t>
            </a:r>
            <a:r>
              <a:rPr lang="en-US" sz="2400" dirty="0"/>
              <a:t> </a:t>
            </a:r>
            <a:r>
              <a:rPr lang="en-US" sz="2400" dirty="0" err="1"/>
              <a:t>untuk</a:t>
            </a:r>
            <a:r>
              <a:rPr lang="en-US" sz="2400" dirty="0"/>
              <a:t> </a:t>
            </a:r>
            <a:r>
              <a:rPr lang="en-US" sz="2400" dirty="0" err="1"/>
              <a:t>menangani</a:t>
            </a:r>
            <a:r>
              <a:rPr lang="en-ID" sz="2400" dirty="0"/>
              <a:t>:</a:t>
            </a:r>
            <a:endParaRPr lang="id-ID" sz="2400" dirty="0">
              <a:solidFill>
                <a:prstClr val="black">
                  <a:lumMod val="65000"/>
                  <a:lumOff val="35000"/>
                </a:prstClr>
              </a:solidFill>
              <a:latin typeface="Lato" panose="020F0502020204030203" pitchFamily="34" charset="0"/>
            </a:endParaRPr>
          </a:p>
        </p:txBody>
      </p:sp>
      <p:pic>
        <p:nvPicPr>
          <p:cNvPr id="10" name="BLUE SHAPE"/>
          <p:cNvPicPr>
            <a:picLocks noChangeAspect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2439774" y="2249354"/>
            <a:ext cx="6578306" cy="1904589"/>
          </a:xfrm>
          <a:prstGeom prst="rect">
            <a:avLst/>
          </a:prstGeom>
        </p:spPr>
      </p:pic>
      <p:grpSp>
        <p:nvGrpSpPr>
          <p:cNvPr id="2" name="PINK SHAPE LIST">
            <a:extLst>
              <a:ext uri="{FF2B5EF4-FFF2-40B4-BE49-F238E27FC236}">
                <a16:creationId xmlns:a16="http://schemas.microsoft.com/office/drawing/2014/main" id="{FAF2C1D8-2257-49CC-A0BE-AC7E23D63876}"/>
              </a:ext>
            </a:extLst>
          </p:cNvPr>
          <p:cNvGrpSpPr/>
          <p:nvPr/>
        </p:nvGrpSpPr>
        <p:grpSpPr>
          <a:xfrm>
            <a:off x="3451063" y="3734211"/>
            <a:ext cx="6582167" cy="1904589"/>
            <a:chOff x="3666963" y="3086511"/>
            <a:chExt cx="6582167" cy="1207579"/>
          </a:xfrm>
        </p:grpSpPr>
        <p:pic>
          <p:nvPicPr>
            <p:cNvPr id="11" name="Picture 10"/>
            <p:cNvPicPr>
              <a:picLocks noChangeAspect="1"/>
            </p:cNvPicPr>
            <p:nvPr/>
          </p:nvPicPr>
          <p:blipFill>
            <a:blip r:embed="rId3" cstate="print"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tretch>
              <a:fillRect/>
            </a:stretch>
          </p:blipFill>
          <p:spPr>
            <a:xfrm>
              <a:off x="3670824" y="3086511"/>
              <a:ext cx="6578306" cy="1207579"/>
            </a:xfrm>
            <a:prstGeom prst="rect">
              <a:avLst/>
            </a:prstGeom>
          </p:spPr>
        </p:pic>
        <p:pic>
          <p:nvPicPr>
            <p:cNvPr id="12" name="Picture 11"/>
            <p:cNvPicPr>
              <a:picLocks noChangeAspect="1"/>
            </p:cNvPicPr>
            <p:nvPr/>
          </p:nvPicPr>
          <p:blipFill>
            <a:blip r:embed="rId4" cstate="print"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tretch>
              <a:fillRect/>
            </a:stretch>
          </p:blipFill>
          <p:spPr>
            <a:xfrm>
              <a:off x="3666963" y="3092185"/>
              <a:ext cx="5570878" cy="980742"/>
            </a:xfrm>
            <a:prstGeom prst="rect">
              <a:avLst/>
            </a:prstGeom>
          </p:spPr>
        </p:pic>
      </p:grpSp>
      <p:grpSp>
        <p:nvGrpSpPr>
          <p:cNvPr id="17" name="ICON LIST"/>
          <p:cNvGrpSpPr/>
          <p:nvPr/>
        </p:nvGrpSpPr>
        <p:grpSpPr>
          <a:xfrm>
            <a:off x="2692400" y="2755900"/>
            <a:ext cx="431800" cy="533400"/>
            <a:chOff x="3883025" y="2149476"/>
            <a:chExt cx="209551" cy="403225"/>
          </a:xfrm>
        </p:grpSpPr>
        <p:sp>
          <p:nvSpPr>
            <p:cNvPr id="19" name="Oval 36"/>
            <p:cNvSpPr>
              <a:spLocks noChangeArrowheads="1"/>
            </p:cNvSpPr>
            <p:nvPr/>
          </p:nvSpPr>
          <p:spPr bwMode="auto">
            <a:xfrm>
              <a:off x="3910013" y="2149476"/>
              <a:ext cx="160338" cy="161925"/>
            </a:xfrm>
            <a:prstGeom prst="ellipse">
              <a:avLst/>
            </a:prstGeom>
            <a:solidFill>
              <a:srgbClr val="FFFFFF"/>
            </a:solidFill>
            <a:ln>
              <a:noFill/>
            </a:ln>
            <a:extLst>
              <a:ext uri="{91240B29-F687-4f45-9708-019B960494DF}">
                <a14:hiddenLine xmlns=""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pPr marL="0" marR="0" lvl="0" indent="0" algn="l" defTabSz="914400" rtl="0" eaLnBrk="1" fontAlgn="auto" latinLnBrk="0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Tx/>
                <a:buSzTx/>
                <a:buFontTx/>
                <a:buNone/>
                <a:tabLst/>
                <a:defRPr/>
              </a:pPr>
              <a:endParaRPr kumimoji="0" lang="en-US" sz="2400" b="0" i="0" u="none" strike="noStrike" kern="1200" cap="none" spc="0" normalizeH="0" baseline="0" noProof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Calibri" panose="020F0502020204030204"/>
                <a:ea typeface="+mn-ea"/>
                <a:cs typeface="+mn-cs"/>
              </a:endParaRPr>
            </a:p>
          </p:txBody>
        </p:sp>
        <p:sp>
          <p:nvSpPr>
            <p:cNvPr id="20" name="Freeform 37"/>
            <p:cNvSpPr>
              <a:spLocks/>
            </p:cNvSpPr>
            <p:nvPr/>
          </p:nvSpPr>
          <p:spPr bwMode="auto">
            <a:xfrm>
              <a:off x="3883025" y="2325688"/>
              <a:ext cx="101600" cy="227013"/>
            </a:xfrm>
            <a:custGeom>
              <a:avLst/>
              <a:gdLst>
                <a:gd name="T0" fmla="*/ 27 w 27"/>
                <a:gd name="T1" fmla="*/ 9 h 60"/>
                <a:gd name="T2" fmla="*/ 20 w 27"/>
                <a:gd name="T3" fmla="*/ 0 h 60"/>
                <a:gd name="T4" fmla="*/ 20 w 27"/>
                <a:gd name="T5" fmla="*/ 0 h 60"/>
                <a:gd name="T6" fmla="*/ 15 w 27"/>
                <a:gd name="T7" fmla="*/ 0 h 60"/>
                <a:gd name="T8" fmla="*/ 0 w 27"/>
                <a:gd name="T9" fmla="*/ 15 h 60"/>
                <a:gd name="T10" fmla="*/ 0 w 27"/>
                <a:gd name="T11" fmla="*/ 60 h 60"/>
                <a:gd name="T12" fmla="*/ 22 w 27"/>
                <a:gd name="T13" fmla="*/ 60 h 60"/>
                <a:gd name="T14" fmla="*/ 27 w 27"/>
                <a:gd name="T15" fmla="*/ 9 h 60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</a:cxnLst>
              <a:rect l="0" t="0" r="r" b="b"/>
              <a:pathLst>
                <a:path w="27" h="60">
                  <a:moveTo>
                    <a:pt x="27" y="9"/>
                  </a:moveTo>
                  <a:cubicBezTo>
                    <a:pt x="20" y="0"/>
                    <a:pt x="20" y="0"/>
                    <a:pt x="20" y="0"/>
                  </a:cubicBezTo>
                  <a:cubicBezTo>
                    <a:pt x="20" y="0"/>
                    <a:pt x="20" y="0"/>
                    <a:pt x="20" y="0"/>
                  </a:cubicBezTo>
                  <a:cubicBezTo>
                    <a:pt x="15" y="0"/>
                    <a:pt x="15" y="0"/>
                    <a:pt x="15" y="0"/>
                  </a:cubicBezTo>
                  <a:cubicBezTo>
                    <a:pt x="7" y="0"/>
                    <a:pt x="0" y="7"/>
                    <a:pt x="0" y="15"/>
                  </a:cubicBezTo>
                  <a:cubicBezTo>
                    <a:pt x="0" y="60"/>
                    <a:pt x="0" y="60"/>
                    <a:pt x="0" y="60"/>
                  </a:cubicBezTo>
                  <a:cubicBezTo>
                    <a:pt x="22" y="60"/>
                    <a:pt x="22" y="60"/>
                    <a:pt x="22" y="60"/>
                  </a:cubicBezTo>
                  <a:lnTo>
                    <a:pt x="27" y="9"/>
                  </a:lnTo>
                  <a:close/>
                </a:path>
              </a:pathLst>
            </a:custGeom>
            <a:solidFill>
              <a:srgbClr val="FFFFFF"/>
            </a:solidFill>
            <a:ln>
              <a:noFill/>
            </a:ln>
            <a:extLst>
              <a:ext uri="{91240B29-F687-4f45-9708-019B960494DF}">
                <a14:hiddenLine xmlns=""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pPr marL="0" marR="0" lvl="0" indent="0" algn="l" defTabSz="914400" rtl="0" eaLnBrk="1" fontAlgn="auto" latinLnBrk="0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Tx/>
                <a:buSzTx/>
                <a:buFontTx/>
                <a:buNone/>
                <a:tabLst/>
                <a:defRPr/>
              </a:pPr>
              <a:endParaRPr kumimoji="0" lang="en-US" sz="2400" b="0" i="0" u="none" strike="noStrike" kern="1200" cap="none" spc="0" normalizeH="0" baseline="0" noProof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Calibri" panose="020F0502020204030204"/>
                <a:ea typeface="+mn-ea"/>
                <a:cs typeface="+mn-cs"/>
              </a:endParaRPr>
            </a:p>
          </p:txBody>
        </p:sp>
        <p:sp>
          <p:nvSpPr>
            <p:cNvPr id="21" name="Freeform 38"/>
            <p:cNvSpPr>
              <a:spLocks/>
            </p:cNvSpPr>
            <p:nvPr/>
          </p:nvSpPr>
          <p:spPr bwMode="auto">
            <a:xfrm>
              <a:off x="3992563" y="2325688"/>
              <a:ext cx="100013" cy="227013"/>
            </a:xfrm>
            <a:custGeom>
              <a:avLst/>
              <a:gdLst>
                <a:gd name="T0" fmla="*/ 7 w 27"/>
                <a:gd name="T1" fmla="*/ 0 h 60"/>
                <a:gd name="T2" fmla="*/ 0 w 27"/>
                <a:gd name="T3" fmla="*/ 9 h 60"/>
                <a:gd name="T4" fmla="*/ 5 w 27"/>
                <a:gd name="T5" fmla="*/ 60 h 60"/>
                <a:gd name="T6" fmla="*/ 3 w 27"/>
                <a:gd name="T7" fmla="*/ 60 h 60"/>
                <a:gd name="T8" fmla="*/ 27 w 27"/>
                <a:gd name="T9" fmla="*/ 60 h 60"/>
                <a:gd name="T10" fmla="*/ 27 w 27"/>
                <a:gd name="T11" fmla="*/ 15 h 60"/>
                <a:gd name="T12" fmla="*/ 13 w 27"/>
                <a:gd name="T13" fmla="*/ 0 h 60"/>
                <a:gd name="T14" fmla="*/ 7 w 27"/>
                <a:gd name="T15" fmla="*/ 0 h 60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</a:cxnLst>
              <a:rect l="0" t="0" r="r" b="b"/>
              <a:pathLst>
                <a:path w="27" h="60">
                  <a:moveTo>
                    <a:pt x="7" y="0"/>
                  </a:moveTo>
                  <a:cubicBezTo>
                    <a:pt x="0" y="9"/>
                    <a:pt x="0" y="9"/>
                    <a:pt x="0" y="9"/>
                  </a:cubicBezTo>
                  <a:cubicBezTo>
                    <a:pt x="5" y="60"/>
                    <a:pt x="5" y="60"/>
                    <a:pt x="5" y="60"/>
                  </a:cubicBezTo>
                  <a:cubicBezTo>
                    <a:pt x="3" y="60"/>
                    <a:pt x="3" y="60"/>
                    <a:pt x="3" y="60"/>
                  </a:cubicBezTo>
                  <a:cubicBezTo>
                    <a:pt x="27" y="60"/>
                    <a:pt x="27" y="60"/>
                    <a:pt x="27" y="60"/>
                  </a:cubicBezTo>
                  <a:cubicBezTo>
                    <a:pt x="27" y="15"/>
                    <a:pt x="27" y="15"/>
                    <a:pt x="27" y="15"/>
                  </a:cubicBezTo>
                  <a:cubicBezTo>
                    <a:pt x="27" y="7"/>
                    <a:pt x="21" y="0"/>
                    <a:pt x="13" y="0"/>
                  </a:cubicBezTo>
                  <a:lnTo>
                    <a:pt x="7" y="0"/>
                  </a:lnTo>
                  <a:close/>
                </a:path>
              </a:pathLst>
            </a:custGeom>
            <a:solidFill>
              <a:srgbClr val="FFFFFF"/>
            </a:solidFill>
            <a:ln>
              <a:noFill/>
            </a:ln>
            <a:extLst>
              <a:ext uri="{91240B29-F687-4f45-9708-019B960494DF}">
                <a14:hiddenLine xmlns=""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pPr marL="0" marR="0" lvl="0" indent="0" algn="l" defTabSz="914400" rtl="0" eaLnBrk="1" fontAlgn="auto" latinLnBrk="0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Tx/>
                <a:buSzTx/>
                <a:buFontTx/>
                <a:buNone/>
                <a:tabLst/>
                <a:defRPr/>
              </a:pPr>
              <a:endParaRPr kumimoji="0" lang="en-US" sz="2400" b="0" i="0" u="none" strike="noStrike" kern="1200" cap="none" spc="0" normalizeH="0" baseline="0" noProof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Calibri" panose="020F0502020204030204"/>
                <a:ea typeface="+mn-ea"/>
                <a:cs typeface="+mn-cs"/>
              </a:endParaRPr>
            </a:p>
          </p:txBody>
        </p:sp>
      </p:grpSp>
      <p:grpSp>
        <p:nvGrpSpPr>
          <p:cNvPr id="22" name="ICON LIST"/>
          <p:cNvGrpSpPr/>
          <p:nvPr/>
        </p:nvGrpSpPr>
        <p:grpSpPr>
          <a:xfrm>
            <a:off x="9255125" y="4254500"/>
            <a:ext cx="516141" cy="647700"/>
            <a:chOff x="9488488" y="2141538"/>
            <a:chExt cx="333375" cy="315913"/>
          </a:xfrm>
        </p:grpSpPr>
        <p:sp>
          <p:nvSpPr>
            <p:cNvPr id="24" name="Freeform 52"/>
            <p:cNvSpPr>
              <a:spLocks/>
            </p:cNvSpPr>
            <p:nvPr/>
          </p:nvSpPr>
          <p:spPr bwMode="auto">
            <a:xfrm>
              <a:off x="9510713" y="2141538"/>
              <a:ext cx="293688" cy="230188"/>
            </a:xfrm>
            <a:custGeom>
              <a:avLst/>
              <a:gdLst>
                <a:gd name="T0" fmla="*/ 0 w 185"/>
                <a:gd name="T1" fmla="*/ 74 h 145"/>
                <a:gd name="T2" fmla="*/ 92 w 185"/>
                <a:gd name="T3" fmla="*/ 145 h 145"/>
                <a:gd name="T4" fmla="*/ 185 w 185"/>
                <a:gd name="T5" fmla="*/ 74 h 145"/>
                <a:gd name="T6" fmla="*/ 107 w 185"/>
                <a:gd name="T7" fmla="*/ 74 h 145"/>
                <a:gd name="T8" fmla="*/ 107 w 185"/>
                <a:gd name="T9" fmla="*/ 57 h 145"/>
                <a:gd name="T10" fmla="*/ 135 w 185"/>
                <a:gd name="T11" fmla="*/ 57 h 145"/>
                <a:gd name="T12" fmla="*/ 92 w 185"/>
                <a:gd name="T13" fmla="*/ 0 h 145"/>
                <a:gd name="T14" fmla="*/ 50 w 185"/>
                <a:gd name="T15" fmla="*/ 57 h 145"/>
                <a:gd name="T16" fmla="*/ 78 w 185"/>
                <a:gd name="T17" fmla="*/ 57 h 145"/>
                <a:gd name="T18" fmla="*/ 78 w 185"/>
                <a:gd name="T19" fmla="*/ 74 h 145"/>
                <a:gd name="T20" fmla="*/ 0 w 185"/>
                <a:gd name="T21" fmla="*/ 74 h 145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</a:cxnLst>
              <a:rect l="0" t="0" r="r" b="b"/>
              <a:pathLst>
                <a:path w="185" h="145">
                  <a:moveTo>
                    <a:pt x="0" y="74"/>
                  </a:moveTo>
                  <a:lnTo>
                    <a:pt x="92" y="145"/>
                  </a:lnTo>
                  <a:lnTo>
                    <a:pt x="185" y="74"/>
                  </a:lnTo>
                  <a:lnTo>
                    <a:pt x="107" y="74"/>
                  </a:lnTo>
                  <a:lnTo>
                    <a:pt x="107" y="57"/>
                  </a:lnTo>
                  <a:lnTo>
                    <a:pt x="135" y="57"/>
                  </a:lnTo>
                  <a:lnTo>
                    <a:pt x="92" y="0"/>
                  </a:lnTo>
                  <a:lnTo>
                    <a:pt x="50" y="57"/>
                  </a:lnTo>
                  <a:lnTo>
                    <a:pt x="78" y="57"/>
                  </a:lnTo>
                  <a:lnTo>
                    <a:pt x="78" y="74"/>
                  </a:lnTo>
                  <a:lnTo>
                    <a:pt x="0" y="74"/>
                  </a:lnTo>
                  <a:close/>
                </a:path>
              </a:pathLst>
            </a:custGeom>
            <a:solidFill>
              <a:srgbClr val="FFFFFF"/>
            </a:solidFill>
            <a:ln>
              <a:noFill/>
            </a:ln>
            <a:extLst>
              <a:ext uri="{91240B29-F687-4f45-9708-019B960494DF}">
                <a14:hiddenLine xmlns=""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pPr marL="0" marR="0" lvl="0" indent="0" algn="l" defTabSz="914400" rtl="0" eaLnBrk="1" fontAlgn="auto" latinLnBrk="0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Tx/>
                <a:buSzTx/>
                <a:buFontTx/>
                <a:buNone/>
                <a:tabLst/>
                <a:defRPr/>
              </a:pPr>
              <a:endParaRPr kumimoji="0" lang="en-US" sz="2400" b="0" i="0" u="none" strike="noStrike" kern="1200" cap="none" spc="0" normalizeH="0" baseline="0" noProof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Calibri" panose="020F0502020204030204"/>
                <a:ea typeface="+mn-ea"/>
                <a:cs typeface="+mn-cs"/>
              </a:endParaRPr>
            </a:p>
          </p:txBody>
        </p:sp>
        <p:sp>
          <p:nvSpPr>
            <p:cNvPr id="25" name="Freeform 53"/>
            <p:cNvSpPr>
              <a:spLocks/>
            </p:cNvSpPr>
            <p:nvPr/>
          </p:nvSpPr>
          <p:spPr bwMode="auto">
            <a:xfrm>
              <a:off x="9488488" y="2262188"/>
              <a:ext cx="333375" cy="195263"/>
            </a:xfrm>
            <a:custGeom>
              <a:avLst/>
              <a:gdLst>
                <a:gd name="T0" fmla="*/ 0 w 210"/>
                <a:gd name="T1" fmla="*/ 0 h 123"/>
                <a:gd name="T2" fmla="*/ 0 w 210"/>
                <a:gd name="T3" fmla="*/ 123 h 123"/>
                <a:gd name="T4" fmla="*/ 210 w 210"/>
                <a:gd name="T5" fmla="*/ 123 h 123"/>
                <a:gd name="T6" fmla="*/ 210 w 210"/>
                <a:gd name="T7" fmla="*/ 0 h 123"/>
                <a:gd name="T8" fmla="*/ 106 w 210"/>
                <a:gd name="T9" fmla="*/ 81 h 123"/>
                <a:gd name="T10" fmla="*/ 0 w 210"/>
                <a:gd name="T11" fmla="*/ 0 h 123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</a:cxnLst>
              <a:rect l="0" t="0" r="r" b="b"/>
              <a:pathLst>
                <a:path w="210" h="123">
                  <a:moveTo>
                    <a:pt x="0" y="0"/>
                  </a:moveTo>
                  <a:lnTo>
                    <a:pt x="0" y="123"/>
                  </a:lnTo>
                  <a:lnTo>
                    <a:pt x="210" y="123"/>
                  </a:lnTo>
                  <a:lnTo>
                    <a:pt x="210" y="0"/>
                  </a:lnTo>
                  <a:lnTo>
                    <a:pt x="106" y="81"/>
                  </a:lnTo>
                  <a:lnTo>
                    <a:pt x="0" y="0"/>
                  </a:lnTo>
                  <a:close/>
                </a:path>
              </a:pathLst>
            </a:custGeom>
            <a:solidFill>
              <a:srgbClr val="FFFFFF"/>
            </a:solidFill>
            <a:ln>
              <a:noFill/>
            </a:ln>
            <a:extLst>
              <a:ext uri="{91240B29-F687-4f45-9708-019B960494DF}">
                <a14:hiddenLine xmlns=""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pPr marL="0" marR="0" lvl="0" indent="0" algn="l" defTabSz="914400" rtl="0" eaLnBrk="1" fontAlgn="auto" latinLnBrk="0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Tx/>
                <a:buSzTx/>
                <a:buFontTx/>
                <a:buNone/>
                <a:tabLst/>
                <a:defRPr/>
              </a:pPr>
              <a:endParaRPr kumimoji="0" lang="en-US" sz="2400" b="0" i="0" u="none" strike="noStrike" kern="1200" cap="none" spc="0" normalizeH="0" baseline="0" noProof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Calibri" panose="020F0502020204030204"/>
                <a:ea typeface="+mn-ea"/>
                <a:cs typeface="+mn-cs"/>
              </a:endParaRPr>
            </a:p>
          </p:txBody>
        </p:sp>
      </p:grpSp>
      <p:sp>
        <p:nvSpPr>
          <p:cNvPr id="35" name="SERVICE 1"/>
          <p:cNvSpPr txBox="1"/>
          <p:nvPr/>
        </p:nvSpPr>
        <p:spPr>
          <a:xfrm>
            <a:off x="3601123" y="2543214"/>
            <a:ext cx="5259245" cy="1323439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marL="0" lvl="1"/>
            <a:r>
              <a:rPr lang="en-US" sz="2000" dirty="0" err="1">
                <a:solidFill>
                  <a:srgbClr val="FFFFFF"/>
                </a:solidFill>
                <a:latin typeface="Calibri Light"/>
                <a:cs typeface="Calibri Light"/>
              </a:rPr>
              <a:t>Aplikasi</a:t>
            </a:r>
            <a:r>
              <a:rPr lang="en-US" sz="2000" dirty="0">
                <a:solidFill>
                  <a:srgbClr val="FFFFFF"/>
                </a:solidFill>
                <a:latin typeface="Calibri Light"/>
                <a:cs typeface="Calibri Light"/>
              </a:rPr>
              <a:t> </a:t>
            </a:r>
            <a:r>
              <a:rPr lang="en-US" sz="2000" dirty="0" err="1">
                <a:solidFill>
                  <a:srgbClr val="FFFFFF"/>
                </a:solidFill>
                <a:latin typeface="Calibri Light"/>
                <a:cs typeface="Calibri Light"/>
              </a:rPr>
              <a:t>dan</a:t>
            </a:r>
            <a:r>
              <a:rPr lang="en-US" sz="2000" dirty="0">
                <a:solidFill>
                  <a:srgbClr val="FFFFFF"/>
                </a:solidFill>
                <a:latin typeface="Calibri Light"/>
                <a:cs typeface="Calibri Light"/>
              </a:rPr>
              <a:t> data yang </a:t>
            </a:r>
            <a:r>
              <a:rPr lang="en-US" sz="2000" dirty="0" err="1">
                <a:solidFill>
                  <a:srgbClr val="FFFFFF"/>
                </a:solidFill>
                <a:latin typeface="Calibri Light"/>
                <a:cs typeface="Calibri Light"/>
              </a:rPr>
              <a:t>telah</a:t>
            </a:r>
            <a:r>
              <a:rPr lang="en-US" sz="2000" dirty="0">
                <a:solidFill>
                  <a:srgbClr val="FFFFFF"/>
                </a:solidFill>
                <a:latin typeface="Calibri Light"/>
                <a:cs typeface="Calibri Light"/>
              </a:rPr>
              <a:t> </a:t>
            </a:r>
            <a:r>
              <a:rPr lang="en-US" sz="2000" dirty="0" err="1">
                <a:solidFill>
                  <a:srgbClr val="FFFFFF"/>
                </a:solidFill>
                <a:latin typeface="Calibri Light"/>
                <a:cs typeface="Calibri Light"/>
              </a:rPr>
              <a:t>dikembangkan</a:t>
            </a:r>
            <a:r>
              <a:rPr lang="en-US" sz="2000" dirty="0">
                <a:solidFill>
                  <a:srgbClr val="FFFFFF"/>
                </a:solidFill>
                <a:latin typeface="Calibri Light"/>
                <a:cs typeface="Calibri Light"/>
              </a:rPr>
              <a:t> </a:t>
            </a:r>
            <a:r>
              <a:rPr lang="en-US" sz="2000" dirty="0" err="1">
                <a:solidFill>
                  <a:srgbClr val="FFFFFF"/>
                </a:solidFill>
                <a:latin typeface="Calibri Light"/>
                <a:cs typeface="Calibri Light"/>
              </a:rPr>
              <a:t>dan</a:t>
            </a:r>
            <a:r>
              <a:rPr lang="en-US" sz="2000" dirty="0">
                <a:solidFill>
                  <a:srgbClr val="FFFFFF"/>
                </a:solidFill>
                <a:latin typeface="Calibri Light"/>
                <a:cs typeface="Calibri Light"/>
              </a:rPr>
              <a:t> </a:t>
            </a:r>
            <a:r>
              <a:rPr lang="en-US" sz="2000" dirty="0" err="1">
                <a:solidFill>
                  <a:srgbClr val="FFFFFF"/>
                </a:solidFill>
                <a:latin typeface="Calibri Light"/>
                <a:cs typeface="Calibri Light"/>
              </a:rPr>
              <a:t>digunakan</a:t>
            </a:r>
            <a:r>
              <a:rPr lang="en-US" sz="2000" dirty="0">
                <a:solidFill>
                  <a:srgbClr val="FFFFFF"/>
                </a:solidFill>
                <a:latin typeface="Calibri Light"/>
                <a:cs typeface="Calibri Light"/>
              </a:rPr>
              <a:t> di </a:t>
            </a:r>
            <a:r>
              <a:rPr lang="en-US" sz="2000" dirty="0" err="1">
                <a:solidFill>
                  <a:srgbClr val="FFFFFF"/>
                </a:solidFill>
                <a:latin typeface="Calibri Light"/>
                <a:cs typeface="Calibri Light"/>
              </a:rPr>
              <a:t>lingkungan</a:t>
            </a:r>
            <a:r>
              <a:rPr lang="en-US" sz="2000" dirty="0">
                <a:solidFill>
                  <a:srgbClr val="FFFFFF"/>
                </a:solidFill>
                <a:latin typeface="Calibri Light"/>
                <a:cs typeface="Calibri Light"/>
              </a:rPr>
              <a:t> </a:t>
            </a:r>
            <a:r>
              <a:rPr lang="en-US" sz="2000" dirty="0" err="1">
                <a:solidFill>
                  <a:srgbClr val="FFFFFF"/>
                </a:solidFill>
                <a:latin typeface="Calibri Light"/>
                <a:cs typeface="Calibri Light"/>
              </a:rPr>
              <a:t>Kemkominfo</a:t>
            </a:r>
            <a:r>
              <a:rPr lang="en-US" sz="2000" dirty="0">
                <a:solidFill>
                  <a:srgbClr val="FFFFFF"/>
                </a:solidFill>
                <a:latin typeface="Calibri Light"/>
                <a:cs typeface="Calibri Light"/>
              </a:rPr>
              <a:t> yang </a:t>
            </a:r>
            <a:r>
              <a:rPr lang="en-US" sz="2000" dirty="0" err="1">
                <a:solidFill>
                  <a:srgbClr val="FFFFFF"/>
                </a:solidFill>
                <a:latin typeface="Calibri Light"/>
                <a:cs typeface="Calibri Light"/>
              </a:rPr>
              <a:t>mungkin</a:t>
            </a:r>
            <a:r>
              <a:rPr lang="en-US" sz="2000" dirty="0">
                <a:solidFill>
                  <a:srgbClr val="FFFFFF"/>
                </a:solidFill>
                <a:latin typeface="Calibri Light"/>
                <a:cs typeface="Calibri Light"/>
              </a:rPr>
              <a:t> </a:t>
            </a:r>
            <a:r>
              <a:rPr lang="en-US" sz="2000" dirty="0" err="1">
                <a:solidFill>
                  <a:srgbClr val="FFFFFF"/>
                </a:solidFill>
                <a:latin typeface="Calibri Light"/>
                <a:cs typeface="Calibri Light"/>
              </a:rPr>
              <a:t>memiliki</a:t>
            </a:r>
            <a:r>
              <a:rPr lang="en-US" sz="2000" dirty="0">
                <a:solidFill>
                  <a:srgbClr val="FFFFFF"/>
                </a:solidFill>
                <a:latin typeface="Calibri Light"/>
                <a:cs typeface="Calibri Light"/>
              </a:rPr>
              <a:t> </a:t>
            </a:r>
            <a:r>
              <a:rPr lang="en-US" sz="2000" dirty="0" err="1">
                <a:solidFill>
                  <a:srgbClr val="FFFFFF"/>
                </a:solidFill>
                <a:latin typeface="Calibri Light"/>
                <a:cs typeface="Calibri Light"/>
              </a:rPr>
              <a:t>kesamaan</a:t>
            </a:r>
            <a:r>
              <a:rPr lang="en-US" sz="2000" dirty="0">
                <a:solidFill>
                  <a:srgbClr val="FFFFFF"/>
                </a:solidFill>
                <a:latin typeface="Calibri Light"/>
                <a:cs typeface="Calibri Light"/>
              </a:rPr>
              <a:t> data </a:t>
            </a:r>
            <a:r>
              <a:rPr lang="en-US" sz="2000" dirty="0" err="1">
                <a:solidFill>
                  <a:srgbClr val="FFFFFF"/>
                </a:solidFill>
                <a:latin typeface="Calibri Light"/>
                <a:cs typeface="Calibri Light"/>
              </a:rPr>
              <a:t>dan</a:t>
            </a:r>
            <a:r>
              <a:rPr lang="en-US" sz="2000" dirty="0">
                <a:solidFill>
                  <a:srgbClr val="FFFFFF"/>
                </a:solidFill>
                <a:latin typeface="Calibri Light"/>
                <a:cs typeface="Calibri Light"/>
              </a:rPr>
              <a:t> </a:t>
            </a:r>
            <a:r>
              <a:rPr lang="en-US" sz="2000" dirty="0" err="1">
                <a:solidFill>
                  <a:srgbClr val="FFFFFF"/>
                </a:solidFill>
                <a:latin typeface="Calibri Light"/>
                <a:cs typeface="Calibri Light"/>
              </a:rPr>
              <a:t>fungsi</a:t>
            </a:r>
            <a:r>
              <a:rPr lang="en-US" sz="2000" dirty="0">
                <a:solidFill>
                  <a:srgbClr val="FFFFFF"/>
                </a:solidFill>
                <a:latin typeface="Calibri Light"/>
                <a:cs typeface="Calibri Light"/>
              </a:rPr>
              <a:t> </a:t>
            </a:r>
            <a:r>
              <a:rPr lang="en-US" sz="2000" dirty="0" err="1">
                <a:solidFill>
                  <a:srgbClr val="FFFFFF"/>
                </a:solidFill>
                <a:latin typeface="Calibri Light"/>
                <a:cs typeface="Calibri Light"/>
              </a:rPr>
              <a:t>layanan</a:t>
            </a:r>
            <a:r>
              <a:rPr lang="en-US" sz="2000" dirty="0">
                <a:solidFill>
                  <a:srgbClr val="FFFFFF"/>
                </a:solidFill>
                <a:latin typeface="Calibri Light"/>
                <a:cs typeface="Calibri Light"/>
              </a:rPr>
              <a:t> (</a:t>
            </a:r>
            <a:r>
              <a:rPr lang="en-US" sz="2000" i="1" dirty="0">
                <a:solidFill>
                  <a:srgbClr val="FFFFFF"/>
                </a:solidFill>
                <a:latin typeface="Calibri Light"/>
                <a:cs typeface="Calibri Light"/>
              </a:rPr>
              <a:t>legacy system</a:t>
            </a:r>
            <a:r>
              <a:rPr lang="en-US" sz="2000" dirty="0">
                <a:solidFill>
                  <a:srgbClr val="FFFFFF"/>
                </a:solidFill>
                <a:latin typeface="Calibri Light"/>
                <a:cs typeface="Calibri Light"/>
              </a:rPr>
              <a:t>) </a:t>
            </a:r>
          </a:p>
        </p:txBody>
      </p:sp>
      <p:sp>
        <p:nvSpPr>
          <p:cNvPr id="37" name="SERVICE 2"/>
          <p:cNvSpPr txBox="1"/>
          <p:nvPr/>
        </p:nvSpPr>
        <p:spPr>
          <a:xfrm>
            <a:off x="4216400" y="4330625"/>
            <a:ext cx="4452360" cy="707886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marL="0" lvl="1"/>
            <a:r>
              <a:rPr lang="en-US" sz="2000" dirty="0" err="1">
                <a:solidFill>
                  <a:srgbClr val="FFFFFF"/>
                </a:solidFill>
                <a:latin typeface="Calibri Light"/>
                <a:cs typeface="Calibri Light"/>
              </a:rPr>
              <a:t>Mengembangkan</a:t>
            </a:r>
            <a:r>
              <a:rPr lang="en-US" sz="2000" dirty="0">
                <a:solidFill>
                  <a:srgbClr val="FFFFFF"/>
                </a:solidFill>
                <a:latin typeface="Calibri Light"/>
                <a:cs typeface="Calibri Light"/>
              </a:rPr>
              <a:t> </a:t>
            </a:r>
            <a:r>
              <a:rPr lang="en-US" sz="2000" dirty="0" err="1">
                <a:solidFill>
                  <a:srgbClr val="FFFFFF"/>
                </a:solidFill>
                <a:latin typeface="Calibri Light"/>
                <a:cs typeface="Calibri Light"/>
              </a:rPr>
              <a:t>aplikasi</a:t>
            </a:r>
            <a:r>
              <a:rPr lang="en-US" sz="2000" dirty="0">
                <a:solidFill>
                  <a:srgbClr val="FFFFFF"/>
                </a:solidFill>
                <a:latin typeface="Calibri Light"/>
                <a:cs typeface="Calibri Light"/>
              </a:rPr>
              <a:t> </a:t>
            </a:r>
            <a:r>
              <a:rPr lang="en-US" sz="2000" dirty="0" err="1">
                <a:solidFill>
                  <a:srgbClr val="FFFFFF"/>
                </a:solidFill>
                <a:latin typeface="Calibri Light"/>
                <a:cs typeface="Calibri Light"/>
              </a:rPr>
              <a:t>dan</a:t>
            </a:r>
            <a:r>
              <a:rPr lang="en-US" sz="2000" dirty="0">
                <a:solidFill>
                  <a:srgbClr val="FFFFFF"/>
                </a:solidFill>
                <a:latin typeface="Calibri Light"/>
                <a:cs typeface="Calibri Light"/>
              </a:rPr>
              <a:t> data </a:t>
            </a:r>
            <a:r>
              <a:rPr lang="en-US" sz="2000" dirty="0" err="1">
                <a:solidFill>
                  <a:srgbClr val="FFFFFF"/>
                </a:solidFill>
                <a:latin typeface="Calibri Light"/>
                <a:cs typeface="Calibri Light"/>
              </a:rPr>
              <a:t>baru</a:t>
            </a:r>
            <a:r>
              <a:rPr lang="en-US" sz="2000" dirty="0">
                <a:solidFill>
                  <a:srgbClr val="FFFFFF"/>
                </a:solidFill>
                <a:latin typeface="Calibri Light"/>
                <a:cs typeface="Calibri Light"/>
              </a:rPr>
              <a:t> yang </a:t>
            </a:r>
            <a:r>
              <a:rPr lang="en-US" sz="2000" dirty="0" err="1">
                <a:solidFill>
                  <a:srgbClr val="FFFFFF"/>
                </a:solidFill>
                <a:latin typeface="Calibri Light"/>
                <a:cs typeface="Calibri Light"/>
              </a:rPr>
              <a:t>saling</a:t>
            </a:r>
            <a:r>
              <a:rPr lang="en-US" sz="2000" dirty="0">
                <a:solidFill>
                  <a:srgbClr val="FFFFFF"/>
                </a:solidFill>
                <a:latin typeface="Calibri Light"/>
                <a:cs typeface="Calibri Light"/>
              </a:rPr>
              <a:t> </a:t>
            </a:r>
            <a:r>
              <a:rPr lang="en-US" sz="2000" dirty="0" err="1">
                <a:solidFill>
                  <a:srgbClr val="FFFFFF"/>
                </a:solidFill>
                <a:latin typeface="Calibri Light"/>
                <a:cs typeface="Calibri Light"/>
              </a:rPr>
              <a:t>terhubungkan</a:t>
            </a:r>
            <a:r>
              <a:rPr lang="en-US" sz="2000" dirty="0">
                <a:solidFill>
                  <a:srgbClr val="FFFFFF"/>
                </a:solidFill>
                <a:latin typeface="Calibri Light"/>
                <a:cs typeface="Calibri Light"/>
              </a:rPr>
              <a:t> </a:t>
            </a:r>
            <a:r>
              <a:rPr lang="en-US" sz="2000" dirty="0" err="1">
                <a:solidFill>
                  <a:srgbClr val="FFFFFF"/>
                </a:solidFill>
                <a:latin typeface="Calibri Light"/>
                <a:cs typeface="Calibri Light"/>
              </a:rPr>
              <a:t>satu</a:t>
            </a:r>
            <a:r>
              <a:rPr lang="en-US" sz="2000" dirty="0">
                <a:solidFill>
                  <a:srgbClr val="FFFFFF"/>
                </a:solidFill>
                <a:latin typeface="Calibri Light"/>
                <a:cs typeface="Calibri Light"/>
              </a:rPr>
              <a:t> </a:t>
            </a:r>
            <a:r>
              <a:rPr lang="en-US" sz="2000" dirty="0" err="1">
                <a:solidFill>
                  <a:srgbClr val="FFFFFF"/>
                </a:solidFill>
                <a:latin typeface="Calibri Light"/>
                <a:cs typeface="Calibri Light"/>
              </a:rPr>
              <a:t>sama</a:t>
            </a:r>
            <a:r>
              <a:rPr lang="en-US" sz="2000" dirty="0">
                <a:solidFill>
                  <a:srgbClr val="FFFFFF"/>
                </a:solidFill>
                <a:latin typeface="Calibri Light"/>
                <a:cs typeface="Calibri Light"/>
              </a:rPr>
              <a:t> lain</a:t>
            </a:r>
          </a:p>
        </p:txBody>
      </p:sp>
      <p:sp>
        <p:nvSpPr>
          <p:cNvPr id="43" name="GREY CIRCLE">
            <a:extLst>
              <a:ext uri="{FF2B5EF4-FFF2-40B4-BE49-F238E27FC236}">
                <a16:creationId xmlns:a16="http://schemas.microsoft.com/office/drawing/2014/main" id="{791CD875-3A7B-464E-B03D-A71ACFC6C36F}"/>
              </a:ext>
            </a:extLst>
          </p:cNvPr>
          <p:cNvSpPr/>
          <p:nvPr/>
        </p:nvSpPr>
        <p:spPr>
          <a:xfrm>
            <a:off x="5613018" y="534576"/>
            <a:ext cx="145346" cy="145346"/>
          </a:xfrm>
          <a:prstGeom prst="ellipse">
            <a:avLst/>
          </a:prstGeom>
          <a:solidFill>
            <a:schemeClr val="bg2">
              <a:lumMod val="75000"/>
            </a:scheme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marL="0" marR="0" lvl="0" indent="0" algn="ctr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endParaRPr kumimoji="0" lang="id-ID" sz="1800" b="0" i="0" u="none" strike="noStrike" kern="1200" cap="none" spc="0" normalizeH="0" baseline="0" noProof="0">
              <a:ln>
                <a:noFill/>
              </a:ln>
              <a:solidFill>
                <a:prstClr val="white"/>
              </a:solidFill>
              <a:effectLst/>
              <a:uLnTx/>
              <a:uFillTx/>
              <a:latin typeface="Calibri" panose="020F0502020204030204"/>
              <a:ea typeface="+mn-ea"/>
              <a:cs typeface="+mn-cs"/>
            </a:endParaRPr>
          </a:p>
        </p:txBody>
      </p:sp>
      <p:sp>
        <p:nvSpPr>
          <p:cNvPr id="44" name="GREY CIRCLE">
            <a:extLst>
              <a:ext uri="{FF2B5EF4-FFF2-40B4-BE49-F238E27FC236}">
                <a16:creationId xmlns:a16="http://schemas.microsoft.com/office/drawing/2014/main" id="{B3F046BC-9971-460F-A25A-2DEE4BAABB9A}"/>
              </a:ext>
            </a:extLst>
          </p:cNvPr>
          <p:cNvSpPr/>
          <p:nvPr/>
        </p:nvSpPr>
        <p:spPr>
          <a:xfrm>
            <a:off x="6032710" y="546296"/>
            <a:ext cx="145346" cy="145346"/>
          </a:xfrm>
          <a:prstGeom prst="ellipse">
            <a:avLst/>
          </a:prstGeom>
          <a:solidFill>
            <a:schemeClr val="bg2">
              <a:lumMod val="75000"/>
            </a:scheme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marL="0" marR="0" lvl="0" indent="0" algn="ctr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endParaRPr kumimoji="0" lang="id-ID" sz="1800" b="0" i="0" u="none" strike="noStrike" kern="1200" cap="none" spc="0" normalizeH="0" baseline="0" noProof="0">
              <a:ln>
                <a:noFill/>
              </a:ln>
              <a:solidFill>
                <a:prstClr val="white"/>
              </a:solidFill>
              <a:effectLst/>
              <a:uLnTx/>
              <a:uFillTx/>
              <a:latin typeface="Calibri" panose="020F0502020204030204"/>
              <a:ea typeface="+mn-ea"/>
              <a:cs typeface="+mn-cs"/>
            </a:endParaRPr>
          </a:p>
        </p:txBody>
      </p:sp>
      <p:sp>
        <p:nvSpPr>
          <p:cNvPr id="45" name="GREY CIRCLE">
            <a:extLst>
              <a:ext uri="{FF2B5EF4-FFF2-40B4-BE49-F238E27FC236}">
                <a16:creationId xmlns:a16="http://schemas.microsoft.com/office/drawing/2014/main" id="{AAADDA86-A54D-41DE-84CF-34E71801D0BC}"/>
              </a:ext>
            </a:extLst>
          </p:cNvPr>
          <p:cNvSpPr/>
          <p:nvPr/>
        </p:nvSpPr>
        <p:spPr>
          <a:xfrm>
            <a:off x="6452402" y="558016"/>
            <a:ext cx="145346" cy="145346"/>
          </a:xfrm>
          <a:prstGeom prst="ellipse">
            <a:avLst/>
          </a:prstGeom>
          <a:solidFill>
            <a:schemeClr val="bg2">
              <a:lumMod val="75000"/>
            </a:scheme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marL="0" marR="0" lvl="0" indent="0" algn="ctr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endParaRPr kumimoji="0" lang="id-ID" sz="1800" b="0" i="0" u="none" strike="noStrike" kern="1200" cap="none" spc="0" normalizeH="0" baseline="0" noProof="0">
              <a:ln>
                <a:noFill/>
              </a:ln>
              <a:solidFill>
                <a:prstClr val="white"/>
              </a:solidFill>
              <a:effectLst/>
              <a:uLnTx/>
              <a:uFillTx/>
              <a:latin typeface="Calibri" panose="020F0502020204030204"/>
              <a:ea typeface="+mn-ea"/>
              <a:cs typeface="+mn-cs"/>
            </a:endParaRPr>
          </a:p>
        </p:txBody>
      </p:sp>
      <p:sp>
        <p:nvSpPr>
          <p:cNvPr id="46" name="TIMER">
            <a:extLst>
              <a:ext uri="{FF2B5EF4-FFF2-40B4-BE49-F238E27FC236}">
                <a16:creationId xmlns:a16="http://schemas.microsoft.com/office/drawing/2014/main" id="{07D6291F-B2C5-4740-B898-6AD8CFE0F7AC}"/>
              </a:ext>
            </a:extLst>
          </p:cNvPr>
          <p:cNvSpPr/>
          <p:nvPr/>
        </p:nvSpPr>
        <p:spPr>
          <a:xfrm>
            <a:off x="-1562100" y="0"/>
            <a:ext cx="1009650" cy="801837"/>
          </a:xfrm>
          <a:prstGeom prst="rect">
            <a:avLst/>
          </a:prstGeom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marL="0" marR="0" lvl="0" indent="0" algn="ctr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id-ID" sz="1800" b="0" i="0" u="none" strike="noStrike" kern="1200" cap="none" spc="0" normalizeH="0" baseline="0" noProof="0" dirty="0">
                <a:ln>
                  <a:noFill/>
                </a:ln>
                <a:solidFill>
                  <a:prstClr val="white"/>
                </a:solidFill>
                <a:effectLst/>
                <a:uLnTx/>
                <a:uFillTx/>
                <a:latin typeface="Calibri" panose="020F0502020204030204"/>
                <a:ea typeface="+mn-ea"/>
                <a:cs typeface="+mn-cs"/>
              </a:rPr>
              <a:t>TIMER</a:t>
            </a:r>
          </a:p>
        </p:txBody>
      </p:sp>
    </p:spTree>
    <p:extLst>
      <p:ext uri="{BB962C8B-B14F-4D97-AF65-F5344CB8AC3E}">
        <p14:creationId xmlns:p14="http://schemas.microsoft.com/office/powerpoint/2010/main" val="2400271859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" presetClass="entr" presetSubtype="1" decel="100000" fill="hold" nodeType="withEffect">
                                  <p:stCondLst>
                                    <p:cond delay="30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7" dur="75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8" dur="75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9" presetID="2" presetClass="entr" presetSubtype="1" decel="100000" fill="hold" nodeType="withEffect">
                                  <p:stCondLst>
                                    <p:cond delay="400"/>
                                  </p:stCondLst>
                                  <p:childTnLs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1" dur="750" fill="hold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2" dur="750" fill="hold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3" presetID="10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5" dur="750"/>
                                        <p:tgtEl>
                                          <p:spTgt spid="4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6" presetID="10" presetClass="entr" presetSubtype="0" fill="hold" grpId="0" nodeType="withEffect">
                                  <p:stCondLst>
                                    <p:cond delay="300"/>
                                  </p:stCondLst>
                                  <p:childTnLst>
                                    <p:set>
                                      <p:cBhvr>
                                        <p:cTn id="1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8" dur="750"/>
                                        <p:tgtEl>
                                          <p:spTgt spid="4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9" presetID="10" presetClass="entr" presetSubtype="0" fill="hold" grpId="0" nodeType="withEffect">
                                  <p:stCondLst>
                                    <p:cond delay="900"/>
                                  </p:stCondLst>
                                  <p:childTnLst>
                                    <p:set>
                                      <p:cBhvr>
                                        <p:cTn id="2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1" dur="750"/>
                                        <p:tgtEl>
                                          <p:spTgt spid="4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22" presetID="26" presetClass="emph" presetSubtype="0" repeatCount="indefinite" fill="hold" grpId="1" nodeType="withEffect">
                                  <p:stCondLst>
                                    <p:cond delay="200"/>
                                  </p:stCondLst>
                                  <p:childTnLst>
                                    <p:animEffect transition="out" filter="fade">
                                      <p:cBhvr>
                                        <p:cTn id="23" dur="500" tmFilter="0, 0; .2, .5; .8, .5; 1, 0"/>
                                        <p:tgtEl>
                                          <p:spTgt spid="43"/>
                                        </p:tgtEl>
                                      </p:cBhvr>
                                    </p:animEffect>
                                    <p:animScale>
                                      <p:cBhvr>
                                        <p:cTn id="24" dur="250" autoRev="1" fill="hold"/>
                                        <p:tgtEl>
                                          <p:spTgt spid="43"/>
                                        </p:tgtEl>
                                      </p:cBhvr>
                                      <p:by x="105000" y="105000"/>
                                    </p:animScale>
                                  </p:childTnLst>
                                </p:cTn>
                              </p:par>
                              <p:par>
                                <p:cTn id="25" presetID="26" presetClass="emph" presetSubtype="0" repeatCount="indefinite" fill="hold" grpId="1" nodeType="withEffect">
                                  <p:stCondLst>
                                    <p:cond delay="500"/>
                                  </p:stCondLst>
                                  <p:childTnLst>
                                    <p:animEffect transition="out" filter="fade">
                                      <p:cBhvr>
                                        <p:cTn id="26" dur="500" tmFilter="0, 0; .2, .5; .8, .5; 1, 0"/>
                                        <p:tgtEl>
                                          <p:spTgt spid="44"/>
                                        </p:tgtEl>
                                      </p:cBhvr>
                                    </p:animEffect>
                                    <p:animScale>
                                      <p:cBhvr>
                                        <p:cTn id="27" dur="250" autoRev="1" fill="hold"/>
                                        <p:tgtEl>
                                          <p:spTgt spid="44"/>
                                        </p:tgtEl>
                                      </p:cBhvr>
                                      <p:by x="105000" y="105000"/>
                                    </p:animScale>
                                  </p:childTnLst>
                                </p:cTn>
                              </p:par>
                              <p:par>
                                <p:cTn id="28" presetID="26" presetClass="emph" presetSubtype="0" repeatCount="indefinite" fill="hold" grpId="1" nodeType="withEffect">
                                  <p:stCondLst>
                                    <p:cond delay="800"/>
                                  </p:stCondLst>
                                  <p:childTnLst>
                                    <p:animEffect transition="out" filter="fade">
                                      <p:cBhvr>
                                        <p:cTn id="29" dur="500" tmFilter="0, 0; .2, .5; .8, .5; 1, 0"/>
                                        <p:tgtEl>
                                          <p:spTgt spid="45"/>
                                        </p:tgtEl>
                                      </p:cBhvr>
                                    </p:animEffect>
                                    <p:animScale>
                                      <p:cBhvr>
                                        <p:cTn id="30" dur="250" autoRev="1" fill="hold"/>
                                        <p:tgtEl>
                                          <p:spTgt spid="45"/>
                                        </p:tgtEl>
                                      </p:cBhvr>
                                      <p:by x="105000" y="105000"/>
                                    </p:animScale>
                                  </p:childTnLst>
                                </p:cTn>
                              </p:par>
                              <p:par>
                                <p:cTn id="31" presetID="23" presetClass="entr" presetSubtype="272" fill="hold" grpId="0" nodeType="withEffect">
                                  <p:stCondLst>
                                    <p:cond delay="600"/>
                                  </p:stCondLst>
                                  <p:childTnLst>
                                    <p:set>
                                      <p:cBhvr>
                                        <p:cTn id="3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33" dur="75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2/3*#ppt_w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4" dur="75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2/3*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35" presetID="23" presetClass="entr" presetSubtype="272" fill="hold" grpId="0" nodeType="withEffect">
                                  <p:stCondLst>
                                    <p:cond delay="800"/>
                                  </p:stCondLst>
                                  <p:childTnLst>
                                    <p:set>
                                      <p:cBhvr>
                                        <p:cTn id="3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37" dur="75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2/3*#ppt_w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8" dur="75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2/3*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39" presetID="23" presetClass="entr" presetSubtype="16" fill="hold" nodeType="withEffect">
                                  <p:stCondLst>
                                    <p:cond delay="750"/>
                                  </p:stCondLst>
                                  <p:childTnLst>
                                    <p:set>
                                      <p:cBhvr>
                                        <p:cTn id="4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41" dur="500" fill="hold"/>
                                        <p:tgtEl>
                                          <p:spTgt spid="17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2" dur="500" fill="hold"/>
                                        <p:tgtEl>
                                          <p:spTgt spid="17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43" presetID="23" presetClass="entr" presetSubtype="16" fill="hold" nodeType="withEffect">
                                  <p:stCondLst>
                                    <p:cond delay="1100"/>
                                  </p:stCondLst>
                                  <p:childTnLst>
                                    <p:set>
                                      <p:cBhvr>
                                        <p:cTn id="4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45" dur="500" fill="hold"/>
                                        <p:tgtEl>
                                          <p:spTgt spid="22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6" dur="500" fill="hold"/>
                                        <p:tgtEl>
                                          <p:spTgt spid="22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47" presetID="8" presetClass="emph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48" dur="3500" fill="hold"/>
                                        <p:tgtEl>
                                          <p:spTgt spid="46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7" grpId="0"/>
      <p:bldP spid="8" grpId="0"/>
      <p:bldP spid="43" grpId="0" animBg="1"/>
      <p:bldP spid="43" grpId="1" animBg="1"/>
      <p:bldP spid="44" grpId="0" animBg="1"/>
      <p:bldP spid="44" grpId="1" animBg="1"/>
      <p:bldP spid="45" grpId="0" animBg="1"/>
      <p:bldP spid="45" grpId="1" animBg="1"/>
      <p:bldP spid="46" grpId="0" animBg="1"/>
    </p:bldLst>
  </p:timing>
</p:sld>
</file>

<file path=ppt/slides/slide1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 txBox="1">
            <a:spLocks/>
          </p:cNvSpPr>
          <p:nvPr/>
        </p:nvSpPr>
        <p:spPr>
          <a:xfrm>
            <a:off x="330200" y="5529885"/>
            <a:ext cx="8421241" cy="1096331"/>
          </a:xfrm>
          <a:prstGeom prst="rect">
            <a:avLst/>
          </a:prstGeom>
        </p:spPr>
        <p:txBody>
          <a:bodyPr vert="horz" lIns="91440" tIns="45720" rIns="91440" bIns="45720" rtlCol="0" anchor="ctr">
            <a:normAutofit fontScale="92500"/>
          </a:bodyPr>
          <a:lstStyle>
            <a:lvl1pPr algn="ctr" defTabSz="457200" rtl="0" eaLnBrk="1" latinLnBrk="0" hangingPunct="1">
              <a:spcBef>
                <a:spcPct val="0"/>
              </a:spcBef>
              <a:buNone/>
              <a:defRPr sz="4400" kern="1200">
                <a:solidFill>
                  <a:schemeClr val="tx1"/>
                </a:solidFill>
                <a:latin typeface="+mj-lt"/>
                <a:ea typeface="+mj-ea"/>
                <a:cs typeface="+mj-cs"/>
              </a:defRPr>
            </a:lvl1pPr>
          </a:lstStyle>
          <a:p>
            <a:pPr algn="l" defTabSz="914400">
              <a:lnSpc>
                <a:spcPct val="90000"/>
              </a:lnSpc>
              <a:spcAft>
                <a:spcPts val="600"/>
              </a:spcAft>
            </a:pPr>
            <a:r>
              <a:rPr lang="en-US" b="1" kern="1200" dirty="0" err="1">
                <a:solidFill>
                  <a:schemeClr val="tx1"/>
                </a:solidFill>
                <a:latin typeface="+mj-lt"/>
                <a:ea typeface="+mj-ea"/>
                <a:cs typeface="+mj-cs"/>
              </a:rPr>
              <a:t>Nilai</a:t>
            </a:r>
            <a:r>
              <a:rPr lang="en-US" b="1" kern="1200" dirty="0">
                <a:solidFill>
                  <a:schemeClr val="tx1"/>
                </a:solidFill>
                <a:latin typeface="+mj-lt"/>
                <a:ea typeface="+mj-ea"/>
                <a:cs typeface="+mj-cs"/>
              </a:rPr>
              <a:t> </a:t>
            </a:r>
            <a:r>
              <a:rPr lang="en-US" b="1" kern="1200" dirty="0" err="1">
                <a:solidFill>
                  <a:schemeClr val="tx1"/>
                </a:solidFill>
                <a:latin typeface="+mj-lt"/>
                <a:ea typeface="+mj-ea"/>
                <a:cs typeface="+mj-cs"/>
              </a:rPr>
              <a:t>Penting</a:t>
            </a:r>
            <a:r>
              <a:rPr lang="en-US" b="1" kern="1200" dirty="0">
                <a:solidFill>
                  <a:schemeClr val="tx1"/>
                </a:solidFill>
                <a:latin typeface="+mj-lt"/>
                <a:ea typeface="+mj-ea"/>
                <a:cs typeface="+mj-cs"/>
              </a:rPr>
              <a:t> </a:t>
            </a:r>
            <a:r>
              <a:rPr lang="en-US" b="1" kern="1200" dirty="0" err="1">
                <a:solidFill>
                  <a:schemeClr val="tx1"/>
                </a:solidFill>
                <a:latin typeface="+mj-lt"/>
                <a:ea typeface="+mj-ea"/>
                <a:cs typeface="+mj-cs"/>
              </a:rPr>
              <a:t>Integrasi</a:t>
            </a:r>
            <a:r>
              <a:rPr lang="en-US" b="1" kern="1200" dirty="0">
                <a:solidFill>
                  <a:schemeClr val="tx1"/>
                </a:solidFill>
                <a:latin typeface="+mj-lt"/>
                <a:ea typeface="+mj-ea"/>
                <a:cs typeface="+mj-cs"/>
              </a:rPr>
              <a:t> </a:t>
            </a:r>
            <a:r>
              <a:rPr lang="en-US" b="1" kern="1200" dirty="0" err="1">
                <a:solidFill>
                  <a:schemeClr val="tx1"/>
                </a:solidFill>
                <a:latin typeface="+mj-lt"/>
                <a:ea typeface="+mj-ea"/>
                <a:cs typeface="+mj-cs"/>
              </a:rPr>
              <a:t>Aplikasi</a:t>
            </a:r>
            <a:r>
              <a:rPr lang="en-US" b="1" kern="1200" dirty="0">
                <a:solidFill>
                  <a:schemeClr val="tx1"/>
                </a:solidFill>
                <a:latin typeface="+mj-lt"/>
                <a:ea typeface="+mj-ea"/>
                <a:cs typeface="+mj-cs"/>
              </a:rPr>
              <a:t> </a:t>
            </a:r>
            <a:r>
              <a:rPr lang="en-US" b="1" kern="1200" dirty="0" err="1">
                <a:solidFill>
                  <a:schemeClr val="tx1"/>
                </a:solidFill>
                <a:latin typeface="+mj-lt"/>
                <a:ea typeface="+mj-ea"/>
                <a:cs typeface="+mj-cs"/>
              </a:rPr>
              <a:t>Kominfo</a:t>
            </a:r>
            <a:endParaRPr lang="en-US" b="1" i="1" kern="1200" dirty="0">
              <a:solidFill>
                <a:schemeClr val="tx1"/>
              </a:solidFill>
              <a:latin typeface="+mj-lt"/>
              <a:ea typeface="+mj-ea"/>
              <a:cs typeface="+mj-cs"/>
            </a:endParaRPr>
          </a:p>
        </p:txBody>
      </p:sp>
      <p:graphicFrame>
        <p:nvGraphicFramePr>
          <p:cNvPr id="5" name="Content Placeholder 2"/>
          <p:cNvGraphicFramePr/>
          <p:nvPr>
            <p:extLst/>
          </p:nvPr>
        </p:nvGraphicFramePr>
        <p:xfrm>
          <a:off x="838200" y="643467"/>
          <a:ext cx="10515600" cy="4080974"/>
        </p:xfrm>
        <a:graphic>
          <a:graphicData uri="http://schemas.openxmlformats.org/drawingml/2006/diagram">
            <dgm:relIds xmlns:dgm="http://schemas.openxmlformats.org/drawingml/2006/diagram" xmlns:r="http://schemas.openxmlformats.org/officeDocument/2006/relationships" r:dm="rId2" r:lo="rId3" r:qs="rId4" r:cs="rId5"/>
          </a:graphicData>
        </a:graphic>
      </p:graphicFrame>
    </p:spTree>
    <p:extLst>
      <p:ext uri="{BB962C8B-B14F-4D97-AF65-F5344CB8AC3E}">
        <p14:creationId xmlns:p14="http://schemas.microsoft.com/office/powerpoint/2010/main" val="3723791414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med" p14:dur="700">
        <p:fade/>
      </p:transition>
    </mc:Choice>
    <mc:Fallback xmlns="">
      <p:transition xmlns:p14="http://schemas.microsoft.com/office/powerpoint/2010/main" spd="med">
        <p:fade/>
      </p:transition>
    </mc:Fallback>
  </mc:AlternateContent>
</p:sld>
</file>

<file path=ppt/slides/slide1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 txBox="1">
            <a:spLocks/>
          </p:cNvSpPr>
          <p:nvPr/>
        </p:nvSpPr>
        <p:spPr>
          <a:xfrm>
            <a:off x="838200" y="5529885"/>
            <a:ext cx="8078341" cy="1096331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>
            <a:lvl1pPr algn="ctr" defTabSz="457200" rtl="0" eaLnBrk="1" latinLnBrk="0" hangingPunct="1">
              <a:spcBef>
                <a:spcPct val="0"/>
              </a:spcBef>
              <a:buNone/>
              <a:defRPr sz="4400" kern="1200">
                <a:solidFill>
                  <a:schemeClr val="tx1"/>
                </a:solidFill>
                <a:latin typeface="+mj-lt"/>
                <a:ea typeface="+mj-ea"/>
                <a:cs typeface="+mj-cs"/>
              </a:defRPr>
            </a:lvl1pPr>
          </a:lstStyle>
          <a:p>
            <a:pPr algn="l" defTabSz="914400">
              <a:lnSpc>
                <a:spcPct val="90000"/>
              </a:lnSpc>
              <a:spcAft>
                <a:spcPts val="600"/>
              </a:spcAft>
            </a:pPr>
            <a:r>
              <a:rPr lang="en-US" sz="3700" b="1" kern="1200" dirty="0" err="1">
                <a:solidFill>
                  <a:schemeClr val="tx1"/>
                </a:solidFill>
                <a:latin typeface="+mj-lt"/>
                <a:ea typeface="+mj-ea"/>
                <a:cs typeface="+mj-cs"/>
              </a:rPr>
              <a:t>Pendekatan</a:t>
            </a:r>
            <a:r>
              <a:rPr lang="en-US" sz="3700" b="1" kern="1200" dirty="0">
                <a:solidFill>
                  <a:schemeClr val="tx1"/>
                </a:solidFill>
                <a:latin typeface="+mj-lt"/>
                <a:ea typeface="+mj-ea"/>
                <a:cs typeface="+mj-cs"/>
              </a:rPr>
              <a:t> </a:t>
            </a:r>
            <a:r>
              <a:rPr lang="en-US" sz="3700" b="1" dirty="0" err="1"/>
              <a:t>d</a:t>
            </a:r>
            <a:r>
              <a:rPr lang="en-US" sz="3700" b="1" kern="1200" dirty="0" err="1">
                <a:solidFill>
                  <a:schemeClr val="tx1"/>
                </a:solidFill>
                <a:latin typeface="+mj-lt"/>
                <a:ea typeface="+mj-ea"/>
                <a:cs typeface="+mj-cs"/>
              </a:rPr>
              <a:t>alam</a:t>
            </a:r>
            <a:r>
              <a:rPr lang="en-US" sz="3700" b="1" kern="1200" dirty="0">
                <a:solidFill>
                  <a:schemeClr val="tx1"/>
                </a:solidFill>
                <a:latin typeface="+mj-lt"/>
                <a:ea typeface="+mj-ea"/>
                <a:cs typeface="+mj-cs"/>
              </a:rPr>
              <a:t> </a:t>
            </a:r>
            <a:r>
              <a:rPr lang="en-US" sz="3700" b="1" kern="1200" dirty="0" err="1">
                <a:solidFill>
                  <a:schemeClr val="tx1"/>
                </a:solidFill>
                <a:latin typeface="+mj-lt"/>
                <a:ea typeface="+mj-ea"/>
                <a:cs typeface="+mj-cs"/>
              </a:rPr>
              <a:t>Integrasi</a:t>
            </a:r>
            <a:endParaRPr lang="en-US" sz="3700" b="1" i="1" kern="1200" dirty="0">
              <a:solidFill>
                <a:schemeClr val="tx1"/>
              </a:solidFill>
              <a:latin typeface="+mj-lt"/>
              <a:ea typeface="+mj-ea"/>
              <a:cs typeface="+mj-cs"/>
            </a:endParaRPr>
          </a:p>
        </p:txBody>
      </p:sp>
      <p:graphicFrame>
        <p:nvGraphicFramePr>
          <p:cNvPr id="5" name="Content Placeholder 2"/>
          <p:cNvGraphicFramePr/>
          <p:nvPr>
            <p:extLst/>
          </p:nvPr>
        </p:nvGraphicFramePr>
        <p:xfrm>
          <a:off x="838200" y="643467"/>
          <a:ext cx="10515600" cy="4080974"/>
        </p:xfrm>
        <a:graphic>
          <a:graphicData uri="http://schemas.openxmlformats.org/drawingml/2006/diagram">
            <dgm:relIds xmlns:dgm="http://schemas.openxmlformats.org/drawingml/2006/diagram" xmlns:r="http://schemas.openxmlformats.org/officeDocument/2006/relationships" r:dm="rId2" r:lo="rId3" r:qs="rId4" r:cs="rId5"/>
          </a:graphicData>
        </a:graphic>
      </p:graphicFrame>
    </p:spTree>
    <p:extLst>
      <p:ext uri="{BB962C8B-B14F-4D97-AF65-F5344CB8AC3E}">
        <p14:creationId xmlns:p14="http://schemas.microsoft.com/office/powerpoint/2010/main" val="766318432"/>
      </p:ext>
    </p:extLst>
  </p:cSld>
  <p:clrMapOvr>
    <a:masterClrMapping/>
  </p:clrMapOvr>
  <p:transition spd="slow">
    <p:push dir="u"/>
  </p:transition>
</p:sld>
</file>

<file path=ppt/slides/slide1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5" name="TextBox 4"/>
          <p:cNvSpPr txBox="1"/>
          <p:nvPr/>
        </p:nvSpPr>
        <p:spPr>
          <a:xfrm>
            <a:off x="0" y="356980"/>
            <a:ext cx="12192000" cy="58477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US" sz="3200" b="1" dirty="0" err="1">
                <a:solidFill>
                  <a:schemeClr val="tx2">
                    <a:lumMod val="50000"/>
                  </a:schemeClr>
                </a:solidFill>
                <a:latin typeface="Bebas Neue" panose="020B0606020202050201" pitchFamily="34" charset="0"/>
              </a:rPr>
              <a:t>Jenis</a:t>
            </a:r>
            <a:r>
              <a:rPr lang="en-US" sz="3200" b="1" dirty="0">
                <a:solidFill>
                  <a:schemeClr val="tx2">
                    <a:lumMod val="50000"/>
                  </a:schemeClr>
                </a:solidFill>
                <a:latin typeface="Bebas Neue" panose="020B0606020202050201" pitchFamily="34" charset="0"/>
              </a:rPr>
              <a:t> </a:t>
            </a:r>
            <a:r>
              <a:rPr lang="en-US" sz="3200" b="1" dirty="0" err="1">
                <a:solidFill>
                  <a:schemeClr val="tx2">
                    <a:lumMod val="50000"/>
                  </a:schemeClr>
                </a:solidFill>
                <a:latin typeface="Bebas Neue" panose="020B0606020202050201" pitchFamily="34" charset="0"/>
              </a:rPr>
              <a:t>Integrasi</a:t>
            </a:r>
            <a:r>
              <a:rPr lang="en-US" sz="3200" b="1" dirty="0">
                <a:solidFill>
                  <a:schemeClr val="tx2">
                    <a:lumMod val="50000"/>
                  </a:schemeClr>
                </a:solidFill>
                <a:latin typeface="Bebas Neue" panose="020B0606020202050201" pitchFamily="34" charset="0"/>
              </a:rPr>
              <a:t> </a:t>
            </a:r>
            <a:r>
              <a:rPr lang="en-US" sz="3200" b="1" dirty="0" err="1">
                <a:solidFill>
                  <a:schemeClr val="tx2">
                    <a:lumMod val="50000"/>
                  </a:schemeClr>
                </a:solidFill>
                <a:latin typeface="Bebas Neue" panose="020B0606020202050201" pitchFamily="34" charset="0"/>
              </a:rPr>
              <a:t>Aplikasi</a:t>
            </a:r>
            <a:r>
              <a:rPr lang="en-US" sz="3200" b="1" dirty="0">
                <a:solidFill>
                  <a:schemeClr val="tx2">
                    <a:lumMod val="50000"/>
                  </a:schemeClr>
                </a:solidFill>
                <a:latin typeface="Bebas Neue" panose="020B0606020202050201" pitchFamily="34" charset="0"/>
              </a:rPr>
              <a:t> di </a:t>
            </a:r>
            <a:r>
              <a:rPr lang="en-US" sz="3200" b="1" dirty="0" err="1">
                <a:solidFill>
                  <a:schemeClr val="tx2">
                    <a:lumMod val="50000"/>
                  </a:schemeClr>
                </a:solidFill>
                <a:latin typeface="Bebas Neue" panose="020B0606020202050201" pitchFamily="34" charset="0"/>
              </a:rPr>
              <a:t>Lingkungan</a:t>
            </a:r>
            <a:r>
              <a:rPr lang="en-US" sz="3200" b="1" dirty="0">
                <a:solidFill>
                  <a:schemeClr val="tx2">
                    <a:lumMod val="50000"/>
                  </a:schemeClr>
                </a:solidFill>
                <a:latin typeface="Bebas Neue" panose="020B0606020202050201" pitchFamily="34" charset="0"/>
              </a:rPr>
              <a:t> </a:t>
            </a:r>
            <a:r>
              <a:rPr lang="en-US" sz="3200" b="1" dirty="0" err="1">
                <a:solidFill>
                  <a:schemeClr val="tx2">
                    <a:lumMod val="50000"/>
                  </a:schemeClr>
                </a:solidFill>
                <a:latin typeface="Bebas Neue" panose="020B0606020202050201" pitchFamily="34" charset="0"/>
              </a:rPr>
              <a:t>Kominfo</a:t>
            </a:r>
            <a:r>
              <a:rPr lang="en-US" sz="3200" b="1" dirty="0">
                <a:solidFill>
                  <a:schemeClr val="tx2">
                    <a:lumMod val="50000"/>
                  </a:schemeClr>
                </a:solidFill>
                <a:latin typeface="Bebas Neue" panose="020B0606020202050201" pitchFamily="34" charset="0"/>
              </a:rPr>
              <a:t> (As-is)</a:t>
            </a:r>
          </a:p>
        </p:txBody>
      </p:sp>
      <p:sp>
        <p:nvSpPr>
          <p:cNvPr id="7" name="Rectangle 6"/>
          <p:cNvSpPr/>
          <p:nvPr/>
        </p:nvSpPr>
        <p:spPr>
          <a:xfrm>
            <a:off x="4914901" y="1023625"/>
            <a:ext cx="457200" cy="91440"/>
          </a:xfrm>
          <a:prstGeom prst="rect">
            <a:avLst/>
          </a:prstGeom>
          <a:solidFill>
            <a:schemeClr val="accent1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8" name="Rectangle 7"/>
          <p:cNvSpPr/>
          <p:nvPr/>
        </p:nvSpPr>
        <p:spPr>
          <a:xfrm>
            <a:off x="5391151" y="1023625"/>
            <a:ext cx="457200" cy="91440"/>
          </a:xfrm>
          <a:prstGeom prst="rect">
            <a:avLst/>
          </a:prstGeom>
          <a:solidFill>
            <a:schemeClr val="accent2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9" name="Rectangle 8"/>
          <p:cNvSpPr/>
          <p:nvPr/>
        </p:nvSpPr>
        <p:spPr>
          <a:xfrm>
            <a:off x="5867401" y="1023625"/>
            <a:ext cx="457200" cy="91440"/>
          </a:xfrm>
          <a:prstGeom prst="rect">
            <a:avLst/>
          </a:prstGeom>
          <a:solidFill>
            <a:schemeClr val="accent3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10" name="Rectangle 9"/>
          <p:cNvSpPr/>
          <p:nvPr/>
        </p:nvSpPr>
        <p:spPr>
          <a:xfrm>
            <a:off x="6343651" y="1023625"/>
            <a:ext cx="457200" cy="91440"/>
          </a:xfrm>
          <a:prstGeom prst="rect">
            <a:avLst/>
          </a:prstGeom>
          <a:solidFill>
            <a:schemeClr val="accent4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11" name="Rectangle 10"/>
          <p:cNvSpPr/>
          <p:nvPr/>
        </p:nvSpPr>
        <p:spPr>
          <a:xfrm>
            <a:off x="6819901" y="1023625"/>
            <a:ext cx="457200" cy="91440"/>
          </a:xfrm>
          <a:prstGeom prst="rect">
            <a:avLst/>
          </a:prstGeom>
          <a:solidFill>
            <a:schemeClr val="accent5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graphicFrame>
        <p:nvGraphicFramePr>
          <p:cNvPr id="19" name="Diagram 18"/>
          <p:cNvGraphicFramePr/>
          <p:nvPr>
            <p:extLst/>
          </p:nvPr>
        </p:nvGraphicFramePr>
        <p:xfrm>
          <a:off x="381000" y="1725083"/>
          <a:ext cx="11430000" cy="5418667"/>
        </p:xfrm>
        <a:graphic>
          <a:graphicData uri="http://schemas.openxmlformats.org/drawingml/2006/diagram">
            <dgm:relIds xmlns:dgm="http://schemas.openxmlformats.org/drawingml/2006/diagram" xmlns:r="http://schemas.openxmlformats.org/officeDocument/2006/relationships" r:dm="rId2" r:lo="rId3" r:qs="rId4" r:cs="rId5"/>
          </a:graphicData>
        </a:graphic>
      </p:graphicFrame>
      <p:sp>
        <p:nvSpPr>
          <p:cNvPr id="20" name="Rectangle 19"/>
          <p:cNvSpPr/>
          <p:nvPr/>
        </p:nvSpPr>
        <p:spPr>
          <a:xfrm>
            <a:off x="1473201" y="4051473"/>
            <a:ext cx="4203700" cy="2585323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marL="285750" indent="-285750">
              <a:buFont typeface="Arial"/>
              <a:buChar char="•"/>
            </a:pPr>
            <a:r>
              <a:rPr lang="en-ID" dirty="0">
                <a:solidFill>
                  <a:srgbClr val="000000"/>
                </a:solidFill>
              </a:rPr>
              <a:t>Integrasi aplikasi melalui suatu </a:t>
            </a:r>
            <a:r>
              <a:rPr lang="en-ID" i="1" dirty="0">
                <a:solidFill>
                  <a:srgbClr val="000000"/>
                </a:solidFill>
              </a:rPr>
              <a:t>user interface</a:t>
            </a:r>
            <a:r>
              <a:rPr lang="en-ID" dirty="0">
                <a:solidFill>
                  <a:srgbClr val="000000"/>
                </a:solidFill>
              </a:rPr>
              <a:t> yang menyediakan akses pada aplikasi-aplikasi yang ada di lingkungan Kemkominfo.</a:t>
            </a:r>
          </a:p>
          <a:p>
            <a:pPr marL="285750" indent="-285750">
              <a:buFont typeface="Arial"/>
              <a:buChar char="•"/>
            </a:pPr>
            <a:r>
              <a:rPr lang="en-ID" dirty="0">
                <a:solidFill>
                  <a:srgbClr val="000000"/>
                </a:solidFill>
              </a:rPr>
              <a:t>Integrasi dilakukan melalui SSO </a:t>
            </a:r>
            <a:r>
              <a:rPr lang="en-ID" i="1" dirty="0">
                <a:solidFill>
                  <a:srgbClr val="000000"/>
                </a:solidFill>
              </a:rPr>
              <a:t>login</a:t>
            </a:r>
            <a:r>
              <a:rPr lang="en-ID" dirty="0">
                <a:solidFill>
                  <a:srgbClr val="000000"/>
                </a:solidFill>
              </a:rPr>
              <a:t> aplikasi Portal Kominfo (portal.kominfo.go.id) yaitu dengan hanya menggunakan satu </a:t>
            </a:r>
            <a:r>
              <a:rPr lang="en-ID" i="1" dirty="0">
                <a:solidFill>
                  <a:srgbClr val="000000"/>
                </a:solidFill>
              </a:rPr>
              <a:t>user identification</a:t>
            </a:r>
            <a:r>
              <a:rPr lang="en-ID" dirty="0">
                <a:solidFill>
                  <a:srgbClr val="000000"/>
                </a:solidFill>
              </a:rPr>
              <a:t> dan </a:t>
            </a:r>
            <a:r>
              <a:rPr lang="en-ID" i="1" dirty="0">
                <a:solidFill>
                  <a:srgbClr val="000000"/>
                </a:solidFill>
              </a:rPr>
              <a:t>password.</a:t>
            </a:r>
            <a:r>
              <a:rPr lang="en-ID" dirty="0">
                <a:solidFill>
                  <a:srgbClr val="000000"/>
                </a:solidFill>
              </a:rPr>
              <a:t> </a:t>
            </a:r>
            <a:endParaRPr lang="en-US" dirty="0">
              <a:solidFill>
                <a:srgbClr val="000000"/>
              </a:solidFill>
            </a:endParaRPr>
          </a:p>
        </p:txBody>
      </p:sp>
      <p:sp>
        <p:nvSpPr>
          <p:cNvPr id="21" name="TextBox 20"/>
          <p:cNvSpPr txBox="1"/>
          <p:nvPr/>
        </p:nvSpPr>
        <p:spPr>
          <a:xfrm>
            <a:off x="1429802" y="3324010"/>
            <a:ext cx="4158198" cy="707886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US" sz="2000" b="1" dirty="0" err="1">
                <a:solidFill>
                  <a:schemeClr val="tx2">
                    <a:lumMod val="50000"/>
                  </a:schemeClr>
                </a:solidFill>
                <a:latin typeface="Calibri"/>
                <a:cs typeface="Calibri"/>
              </a:rPr>
              <a:t>Integrasi</a:t>
            </a:r>
            <a:r>
              <a:rPr lang="en-US" sz="2000" b="1" dirty="0">
                <a:solidFill>
                  <a:schemeClr val="tx2">
                    <a:lumMod val="50000"/>
                  </a:schemeClr>
                </a:solidFill>
                <a:latin typeface="Calibri"/>
                <a:cs typeface="Calibri"/>
              </a:rPr>
              <a:t> </a:t>
            </a:r>
            <a:r>
              <a:rPr lang="en-US" sz="2000" b="1" dirty="0" err="1">
                <a:solidFill>
                  <a:schemeClr val="tx2">
                    <a:lumMod val="50000"/>
                  </a:schemeClr>
                </a:solidFill>
                <a:latin typeface="Calibri"/>
                <a:cs typeface="Calibri"/>
              </a:rPr>
              <a:t>Presentasi</a:t>
            </a:r>
            <a:r>
              <a:rPr lang="en-US" sz="2000" b="1" dirty="0">
                <a:solidFill>
                  <a:schemeClr val="tx2">
                    <a:lumMod val="50000"/>
                  </a:schemeClr>
                </a:solidFill>
                <a:latin typeface="Calibri"/>
                <a:cs typeface="Calibri"/>
              </a:rPr>
              <a:t> </a:t>
            </a:r>
            <a:r>
              <a:rPr lang="en-US" sz="2000" b="1" dirty="0" err="1">
                <a:solidFill>
                  <a:schemeClr val="tx2">
                    <a:lumMod val="50000"/>
                  </a:schemeClr>
                </a:solidFill>
                <a:latin typeface="Calibri"/>
                <a:cs typeface="Calibri"/>
              </a:rPr>
              <a:t>Melalui</a:t>
            </a:r>
            <a:r>
              <a:rPr lang="en-US" sz="2000" b="1" dirty="0">
                <a:solidFill>
                  <a:schemeClr val="tx2">
                    <a:lumMod val="50000"/>
                  </a:schemeClr>
                </a:solidFill>
                <a:latin typeface="Calibri"/>
                <a:cs typeface="Calibri"/>
              </a:rPr>
              <a:t> </a:t>
            </a:r>
            <a:r>
              <a:rPr lang="en-US" sz="2000" b="1" i="1" dirty="0">
                <a:solidFill>
                  <a:schemeClr val="tx2">
                    <a:lumMod val="50000"/>
                  </a:schemeClr>
                </a:solidFill>
                <a:latin typeface="Calibri"/>
                <a:cs typeface="Calibri"/>
              </a:rPr>
              <a:t>Single Sign On</a:t>
            </a:r>
            <a:r>
              <a:rPr lang="en-US" sz="2000" b="1" dirty="0">
                <a:solidFill>
                  <a:schemeClr val="tx2">
                    <a:lumMod val="50000"/>
                  </a:schemeClr>
                </a:solidFill>
                <a:latin typeface="Calibri"/>
                <a:cs typeface="Calibri"/>
              </a:rPr>
              <a:t> (SSO)</a:t>
            </a:r>
          </a:p>
        </p:txBody>
      </p:sp>
      <p:sp>
        <p:nvSpPr>
          <p:cNvPr id="24" name="Rectangle 23"/>
          <p:cNvSpPr/>
          <p:nvPr/>
        </p:nvSpPr>
        <p:spPr>
          <a:xfrm>
            <a:off x="6692900" y="2754597"/>
            <a:ext cx="4673600" cy="2308324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marL="285750" indent="-285750">
              <a:buFont typeface="Arial"/>
              <a:buChar char="•"/>
            </a:pPr>
            <a:r>
              <a:rPr lang="en-ID" dirty="0">
                <a:solidFill>
                  <a:srgbClr val="000000"/>
                </a:solidFill>
              </a:rPr>
              <a:t>Integrasi yang dilakukan langsung pada database atau struktur data dari aplikasi dengan mengabaikan presentasi dan </a:t>
            </a:r>
            <a:r>
              <a:rPr lang="en-ID" i="1" dirty="0">
                <a:solidFill>
                  <a:srgbClr val="000000"/>
                </a:solidFill>
              </a:rPr>
              <a:t>business logic </a:t>
            </a:r>
            <a:r>
              <a:rPr lang="en-ID" dirty="0">
                <a:solidFill>
                  <a:srgbClr val="000000"/>
                </a:solidFill>
              </a:rPr>
              <a:t>ketika membuat integrasi.</a:t>
            </a:r>
          </a:p>
          <a:p>
            <a:pPr marL="285750" indent="-285750">
              <a:buFont typeface="Arial"/>
              <a:buChar char="•"/>
            </a:pPr>
            <a:r>
              <a:rPr lang="en-ID" dirty="0">
                <a:solidFill>
                  <a:srgbClr val="000000"/>
                </a:solidFill>
              </a:rPr>
              <a:t>Keunggulan: fleksibilitas yang lebih baik dari model integrasi presentasi SSO dan memungkinkan data saling digunakan oleh berbagai aplikasi. </a:t>
            </a:r>
          </a:p>
        </p:txBody>
      </p:sp>
      <p:sp>
        <p:nvSpPr>
          <p:cNvPr id="25" name="TextBox 24"/>
          <p:cNvSpPr txBox="1"/>
          <p:nvPr/>
        </p:nvSpPr>
        <p:spPr>
          <a:xfrm>
            <a:off x="6565900" y="2306534"/>
            <a:ext cx="4635500" cy="40011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US" sz="2000" b="1" dirty="0" err="1">
                <a:solidFill>
                  <a:schemeClr val="tx2">
                    <a:lumMod val="50000"/>
                  </a:schemeClr>
                </a:solidFill>
              </a:rPr>
              <a:t>Integrasi</a:t>
            </a:r>
            <a:r>
              <a:rPr lang="en-US" sz="2000" b="1" dirty="0">
                <a:solidFill>
                  <a:schemeClr val="tx2">
                    <a:lumMod val="50000"/>
                  </a:schemeClr>
                </a:solidFill>
              </a:rPr>
              <a:t> </a:t>
            </a:r>
            <a:r>
              <a:rPr lang="en-US" sz="2000" b="1" dirty="0" err="1">
                <a:solidFill>
                  <a:schemeClr val="tx2">
                    <a:lumMod val="50000"/>
                  </a:schemeClr>
                </a:solidFill>
              </a:rPr>
              <a:t>Agregat</a:t>
            </a:r>
            <a:r>
              <a:rPr lang="en-US" sz="2000" b="1" dirty="0">
                <a:solidFill>
                  <a:schemeClr val="tx2">
                    <a:lumMod val="50000"/>
                  </a:schemeClr>
                </a:solidFill>
              </a:rPr>
              <a:t> Data</a:t>
            </a:r>
          </a:p>
        </p:txBody>
      </p:sp>
    </p:spTree>
    <p:extLst>
      <p:ext uri="{BB962C8B-B14F-4D97-AF65-F5344CB8AC3E}">
        <p14:creationId xmlns:p14="http://schemas.microsoft.com/office/powerpoint/2010/main" val="1100560124"/>
      </p:ext>
    </p:extLst>
  </p:cSld>
  <p:clrMapOvr>
    <a:masterClrMapping/>
  </p:clrMapOvr>
  <p:transition spd="slow">
    <p:push dir="u"/>
  </p:transition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2" presetClass="entr" presetSubtype="8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7" dur="500"/>
                                        <p:tgtEl>
                                          <p:spTgt spid="1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Graphic spid="19" grpId="0">
        <p:bldAsOne/>
      </p:bldGraphic>
    </p:bldLst>
  </p:timing>
</p:sld>
</file>

<file path=ppt/slides/slide1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pSp>
        <p:nvGrpSpPr>
          <p:cNvPr id="21" name="Group 20"/>
          <p:cNvGrpSpPr/>
          <p:nvPr/>
        </p:nvGrpSpPr>
        <p:grpSpPr>
          <a:xfrm flipH="1">
            <a:off x="7071603" y="3660876"/>
            <a:ext cx="4240212" cy="2327568"/>
            <a:chOff x="3062288" y="1763713"/>
            <a:chExt cx="6067425" cy="3330575"/>
          </a:xfrm>
        </p:grpSpPr>
        <p:sp>
          <p:nvSpPr>
            <p:cNvPr id="7" name="AutoShape 3"/>
            <p:cNvSpPr>
              <a:spLocks noChangeAspect="1" noChangeArrowheads="1" noTextEdit="1"/>
            </p:cNvSpPr>
            <p:nvPr/>
          </p:nvSpPr>
          <p:spPr bwMode="auto">
            <a:xfrm>
              <a:off x="3062288" y="1763713"/>
              <a:ext cx="6067425" cy="3330575"/>
            </a:xfrm>
            <a:prstGeom prst="rect">
              <a:avLst/>
            </a:prstGeom>
            <a:noFill/>
            <a:ln>
              <a:noFill/>
            </a:ln>
            <a:extLst>
              <a:ext uri="{909E8E84-426E-40dd-AFC4-6F175D3DCCD1}">
                <a14:hiddenFill xmlns="" xmlns:a14="http://schemas.microsoft.com/office/drawing/2010/main">
                  <a:solidFill>
                    <a:srgbClr val="FFFFFF"/>
                  </a:solidFill>
                </a14:hiddenFill>
              </a:ext>
              <a:ext uri="{91240B29-F687-4f45-9708-019B960494DF}">
                <a14:hiddenLine xmlns="" xmlns:a14="http://schemas.microsoft.com/office/drawing/2010/main" w="9525">
                  <a:solidFill>
                    <a:srgbClr val="000000"/>
                  </a:solidFill>
                  <a:miter lim="800000"/>
                  <a:headEnd/>
                  <a:tailEnd/>
                </a14:hiddenLine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en-AU"/>
            </a:p>
          </p:txBody>
        </p:sp>
        <p:sp>
          <p:nvSpPr>
            <p:cNvPr id="8" name="Freeform 5"/>
            <p:cNvSpPr>
              <a:spLocks/>
            </p:cNvSpPr>
            <p:nvPr/>
          </p:nvSpPr>
          <p:spPr bwMode="auto">
            <a:xfrm>
              <a:off x="3843338" y="1763713"/>
              <a:ext cx="1933575" cy="2651125"/>
            </a:xfrm>
            <a:custGeom>
              <a:avLst/>
              <a:gdLst>
                <a:gd name="T0" fmla="*/ 0 w 1218"/>
                <a:gd name="T1" fmla="*/ 1670 h 1670"/>
                <a:gd name="T2" fmla="*/ 1218 w 1218"/>
                <a:gd name="T3" fmla="*/ 1196 h 1670"/>
                <a:gd name="T4" fmla="*/ 1218 w 1218"/>
                <a:gd name="T5" fmla="*/ 0 h 1670"/>
                <a:gd name="T6" fmla="*/ 0 w 1218"/>
                <a:gd name="T7" fmla="*/ 296 h 1670"/>
                <a:gd name="T8" fmla="*/ 0 w 1218"/>
                <a:gd name="T9" fmla="*/ 1670 h 1670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</a:cxnLst>
              <a:rect l="0" t="0" r="r" b="b"/>
              <a:pathLst>
                <a:path w="1218" h="1670">
                  <a:moveTo>
                    <a:pt x="0" y="1670"/>
                  </a:moveTo>
                  <a:lnTo>
                    <a:pt x="1218" y="1196"/>
                  </a:lnTo>
                  <a:lnTo>
                    <a:pt x="1218" y="0"/>
                  </a:lnTo>
                  <a:lnTo>
                    <a:pt x="0" y="296"/>
                  </a:lnTo>
                  <a:lnTo>
                    <a:pt x="0" y="1670"/>
                  </a:lnTo>
                  <a:close/>
                </a:path>
              </a:pathLst>
            </a:custGeom>
            <a:solidFill>
              <a:srgbClr val="764E2A"/>
            </a:solidFill>
            <a:ln>
              <a:noFill/>
            </a:ln>
            <a:extLst>
              <a:ext uri="{91240B29-F687-4f45-9708-019B960494DF}">
                <a14:hiddenLine xmlns=""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en-AU"/>
            </a:p>
          </p:txBody>
        </p:sp>
        <p:sp>
          <p:nvSpPr>
            <p:cNvPr id="9" name="Freeform 6"/>
            <p:cNvSpPr>
              <a:spLocks/>
            </p:cNvSpPr>
            <p:nvPr/>
          </p:nvSpPr>
          <p:spPr bwMode="auto">
            <a:xfrm>
              <a:off x="5776913" y="1763713"/>
              <a:ext cx="2822575" cy="2863850"/>
            </a:xfrm>
            <a:custGeom>
              <a:avLst/>
              <a:gdLst>
                <a:gd name="T0" fmla="*/ 0 w 1778"/>
                <a:gd name="T1" fmla="*/ 0 h 1804"/>
                <a:gd name="T2" fmla="*/ 1778 w 1778"/>
                <a:gd name="T3" fmla="*/ 428 h 1804"/>
                <a:gd name="T4" fmla="*/ 1778 w 1778"/>
                <a:gd name="T5" fmla="*/ 1804 h 1804"/>
                <a:gd name="T6" fmla="*/ 0 w 1778"/>
                <a:gd name="T7" fmla="*/ 1196 h 1804"/>
                <a:gd name="T8" fmla="*/ 0 w 1778"/>
                <a:gd name="T9" fmla="*/ 0 h 1804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</a:cxnLst>
              <a:rect l="0" t="0" r="r" b="b"/>
              <a:pathLst>
                <a:path w="1778" h="1804">
                  <a:moveTo>
                    <a:pt x="0" y="0"/>
                  </a:moveTo>
                  <a:lnTo>
                    <a:pt x="1778" y="428"/>
                  </a:lnTo>
                  <a:lnTo>
                    <a:pt x="1778" y="1804"/>
                  </a:lnTo>
                  <a:lnTo>
                    <a:pt x="0" y="1196"/>
                  </a:lnTo>
                  <a:lnTo>
                    <a:pt x="0" y="0"/>
                  </a:lnTo>
                  <a:close/>
                </a:path>
              </a:pathLst>
            </a:custGeom>
            <a:solidFill>
              <a:srgbClr val="8B5F3D"/>
            </a:solidFill>
            <a:ln>
              <a:noFill/>
            </a:ln>
            <a:extLst>
              <a:ext uri="{91240B29-F687-4f45-9708-019B960494DF}">
                <a14:hiddenLine xmlns=""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en-AU"/>
            </a:p>
          </p:txBody>
        </p:sp>
        <p:sp>
          <p:nvSpPr>
            <p:cNvPr id="14" name="Freeform 11"/>
            <p:cNvSpPr>
              <a:spLocks/>
            </p:cNvSpPr>
            <p:nvPr/>
          </p:nvSpPr>
          <p:spPr bwMode="auto">
            <a:xfrm>
              <a:off x="6665913" y="2443163"/>
              <a:ext cx="1933575" cy="2651125"/>
            </a:xfrm>
            <a:custGeom>
              <a:avLst/>
              <a:gdLst>
                <a:gd name="T0" fmla="*/ 0 w 1218"/>
                <a:gd name="T1" fmla="*/ 1670 h 1670"/>
                <a:gd name="T2" fmla="*/ 1218 w 1218"/>
                <a:gd name="T3" fmla="*/ 1376 h 1670"/>
                <a:gd name="T4" fmla="*/ 1218 w 1218"/>
                <a:gd name="T5" fmla="*/ 0 h 1670"/>
                <a:gd name="T6" fmla="*/ 0 w 1218"/>
                <a:gd name="T7" fmla="*/ 294 h 1670"/>
                <a:gd name="T8" fmla="*/ 0 w 1218"/>
                <a:gd name="T9" fmla="*/ 1670 h 1670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</a:cxnLst>
              <a:rect l="0" t="0" r="r" b="b"/>
              <a:pathLst>
                <a:path w="1218" h="1670">
                  <a:moveTo>
                    <a:pt x="0" y="1670"/>
                  </a:moveTo>
                  <a:lnTo>
                    <a:pt x="1218" y="1376"/>
                  </a:lnTo>
                  <a:lnTo>
                    <a:pt x="1218" y="0"/>
                  </a:lnTo>
                  <a:lnTo>
                    <a:pt x="0" y="294"/>
                  </a:lnTo>
                  <a:lnTo>
                    <a:pt x="0" y="1670"/>
                  </a:lnTo>
                  <a:close/>
                </a:path>
              </a:pathLst>
            </a:custGeom>
            <a:solidFill>
              <a:srgbClr val="8B5F3D"/>
            </a:solidFill>
            <a:ln>
              <a:noFill/>
            </a:ln>
            <a:extLst>
              <a:ext uri="{91240B29-F687-4f45-9708-019B960494DF}">
                <a14:hiddenLine xmlns=""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en-AU"/>
            </a:p>
          </p:txBody>
        </p:sp>
        <p:sp>
          <p:nvSpPr>
            <p:cNvPr id="15" name="Freeform 12"/>
            <p:cNvSpPr>
              <a:spLocks/>
            </p:cNvSpPr>
            <p:nvPr/>
          </p:nvSpPr>
          <p:spPr bwMode="auto">
            <a:xfrm>
              <a:off x="6811963" y="2852738"/>
              <a:ext cx="1679575" cy="2032000"/>
            </a:xfrm>
            <a:custGeom>
              <a:avLst/>
              <a:gdLst>
                <a:gd name="T0" fmla="*/ 22 w 1058"/>
                <a:gd name="T1" fmla="*/ 218 h 1280"/>
                <a:gd name="T2" fmla="*/ 0 w 1058"/>
                <a:gd name="T3" fmla="*/ 1280 h 1280"/>
                <a:gd name="T4" fmla="*/ 1058 w 1058"/>
                <a:gd name="T5" fmla="*/ 1040 h 1280"/>
                <a:gd name="T6" fmla="*/ 996 w 1058"/>
                <a:gd name="T7" fmla="*/ 0 h 1280"/>
                <a:gd name="T8" fmla="*/ 22 w 1058"/>
                <a:gd name="T9" fmla="*/ 218 h 1280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</a:cxnLst>
              <a:rect l="0" t="0" r="r" b="b"/>
              <a:pathLst>
                <a:path w="1058" h="1280">
                  <a:moveTo>
                    <a:pt x="22" y="218"/>
                  </a:moveTo>
                  <a:lnTo>
                    <a:pt x="0" y="1280"/>
                  </a:lnTo>
                  <a:lnTo>
                    <a:pt x="1058" y="1040"/>
                  </a:lnTo>
                  <a:lnTo>
                    <a:pt x="996" y="0"/>
                  </a:lnTo>
                  <a:lnTo>
                    <a:pt x="22" y="218"/>
                  </a:lnTo>
                  <a:close/>
                </a:path>
              </a:pathLst>
            </a:custGeom>
            <a:solidFill>
              <a:srgbClr val="F37E20"/>
            </a:solidFill>
            <a:ln>
              <a:noFill/>
            </a:ln>
            <a:extLst>
              <a:ext uri="{91240B29-F687-4f45-9708-019B960494DF}">
                <a14:hiddenLine xmlns=""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en-AU"/>
            </a:p>
          </p:txBody>
        </p:sp>
        <p:sp>
          <p:nvSpPr>
            <p:cNvPr id="17" name="Freeform 14"/>
            <p:cNvSpPr>
              <a:spLocks/>
            </p:cNvSpPr>
            <p:nvPr/>
          </p:nvSpPr>
          <p:spPr bwMode="auto">
            <a:xfrm>
              <a:off x="6665913" y="2443163"/>
              <a:ext cx="2463800" cy="1682750"/>
            </a:xfrm>
            <a:custGeom>
              <a:avLst/>
              <a:gdLst>
                <a:gd name="T0" fmla="*/ 0 w 1552"/>
                <a:gd name="T1" fmla="*/ 294 h 1060"/>
                <a:gd name="T2" fmla="*/ 440 w 1552"/>
                <a:gd name="T3" fmla="*/ 1060 h 1060"/>
                <a:gd name="T4" fmla="*/ 1552 w 1552"/>
                <a:gd name="T5" fmla="*/ 720 h 1060"/>
                <a:gd name="T6" fmla="*/ 1218 w 1552"/>
                <a:gd name="T7" fmla="*/ 0 h 1060"/>
                <a:gd name="T8" fmla="*/ 0 w 1552"/>
                <a:gd name="T9" fmla="*/ 294 h 1060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</a:cxnLst>
              <a:rect l="0" t="0" r="r" b="b"/>
              <a:pathLst>
                <a:path w="1552" h="1060">
                  <a:moveTo>
                    <a:pt x="0" y="294"/>
                  </a:moveTo>
                  <a:lnTo>
                    <a:pt x="440" y="1060"/>
                  </a:lnTo>
                  <a:lnTo>
                    <a:pt x="1552" y="720"/>
                  </a:lnTo>
                  <a:lnTo>
                    <a:pt x="1218" y="0"/>
                  </a:lnTo>
                  <a:lnTo>
                    <a:pt x="0" y="294"/>
                  </a:lnTo>
                  <a:close/>
                </a:path>
              </a:pathLst>
            </a:custGeom>
            <a:solidFill>
              <a:srgbClr val="C3996C"/>
            </a:solidFill>
            <a:ln>
              <a:noFill/>
            </a:ln>
            <a:extLst>
              <a:ext uri="{91240B29-F687-4f45-9708-019B960494DF}">
                <a14:hiddenLine xmlns=""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en-AU"/>
            </a:p>
          </p:txBody>
        </p:sp>
        <p:sp>
          <p:nvSpPr>
            <p:cNvPr id="18" name="Freeform 9"/>
            <p:cNvSpPr>
              <a:spLocks/>
            </p:cNvSpPr>
            <p:nvPr/>
          </p:nvSpPr>
          <p:spPr bwMode="auto">
            <a:xfrm>
              <a:off x="3843338" y="2252663"/>
              <a:ext cx="2822575" cy="2841625"/>
            </a:xfrm>
            <a:custGeom>
              <a:avLst/>
              <a:gdLst>
                <a:gd name="T0" fmla="*/ 1778 w 1778"/>
                <a:gd name="T1" fmla="*/ 1790 h 1790"/>
                <a:gd name="T2" fmla="*/ 0 w 1778"/>
                <a:gd name="T3" fmla="*/ 1376 h 1790"/>
                <a:gd name="T4" fmla="*/ 0 w 1778"/>
                <a:gd name="T5" fmla="*/ 0 h 1790"/>
                <a:gd name="T6" fmla="*/ 1778 w 1778"/>
                <a:gd name="T7" fmla="*/ 414 h 1790"/>
                <a:gd name="T8" fmla="*/ 1778 w 1778"/>
                <a:gd name="T9" fmla="*/ 1790 h 1790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</a:cxnLst>
              <a:rect l="0" t="0" r="r" b="b"/>
              <a:pathLst>
                <a:path w="1778" h="1790">
                  <a:moveTo>
                    <a:pt x="1778" y="1790"/>
                  </a:moveTo>
                  <a:lnTo>
                    <a:pt x="0" y="1376"/>
                  </a:lnTo>
                  <a:lnTo>
                    <a:pt x="0" y="0"/>
                  </a:lnTo>
                  <a:lnTo>
                    <a:pt x="1778" y="414"/>
                  </a:lnTo>
                  <a:lnTo>
                    <a:pt x="1778" y="1790"/>
                  </a:lnTo>
                  <a:close/>
                </a:path>
              </a:pathLst>
            </a:custGeom>
            <a:solidFill>
              <a:srgbClr val="A97D51"/>
            </a:solidFill>
            <a:ln>
              <a:noFill/>
            </a:ln>
            <a:extLst>
              <a:ext uri="{91240B29-F687-4f45-9708-019B960494DF}">
                <a14:hiddenLine xmlns=""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en-AU"/>
            </a:p>
          </p:txBody>
        </p:sp>
        <p:sp>
          <p:nvSpPr>
            <p:cNvPr id="19" name="Freeform 10"/>
            <p:cNvSpPr>
              <a:spLocks/>
            </p:cNvSpPr>
            <p:nvPr/>
          </p:nvSpPr>
          <p:spPr bwMode="auto">
            <a:xfrm>
              <a:off x="4021138" y="2563813"/>
              <a:ext cx="2447925" cy="2320925"/>
            </a:xfrm>
            <a:custGeom>
              <a:avLst/>
              <a:gdLst>
                <a:gd name="T0" fmla="*/ 0 w 1542"/>
                <a:gd name="T1" fmla="*/ 1114 h 1462"/>
                <a:gd name="T2" fmla="*/ 1502 w 1542"/>
                <a:gd name="T3" fmla="*/ 1462 h 1462"/>
                <a:gd name="T4" fmla="*/ 1542 w 1542"/>
                <a:gd name="T5" fmla="*/ 352 h 1462"/>
                <a:gd name="T6" fmla="*/ 0 w 1542"/>
                <a:gd name="T7" fmla="*/ 0 h 1462"/>
                <a:gd name="T8" fmla="*/ 0 w 1542"/>
                <a:gd name="T9" fmla="*/ 1114 h 1462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</a:cxnLst>
              <a:rect l="0" t="0" r="r" b="b"/>
              <a:pathLst>
                <a:path w="1542" h="1462">
                  <a:moveTo>
                    <a:pt x="0" y="1114"/>
                  </a:moveTo>
                  <a:lnTo>
                    <a:pt x="1502" y="1462"/>
                  </a:lnTo>
                  <a:lnTo>
                    <a:pt x="1542" y="352"/>
                  </a:lnTo>
                  <a:lnTo>
                    <a:pt x="0" y="0"/>
                  </a:lnTo>
                  <a:lnTo>
                    <a:pt x="0" y="1114"/>
                  </a:lnTo>
                  <a:close/>
                </a:path>
              </a:pathLst>
            </a:custGeom>
            <a:solidFill>
              <a:srgbClr val="F37E20"/>
            </a:solidFill>
            <a:ln>
              <a:noFill/>
            </a:ln>
            <a:extLst>
              <a:ext uri="{91240B29-F687-4f45-9708-019B960494DF}">
                <a14:hiddenLine xmlns=""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en-AU"/>
            </a:p>
          </p:txBody>
        </p:sp>
        <p:sp>
          <p:nvSpPr>
            <p:cNvPr id="20" name="Freeform 13"/>
            <p:cNvSpPr>
              <a:spLocks/>
            </p:cNvSpPr>
            <p:nvPr/>
          </p:nvSpPr>
          <p:spPr bwMode="auto">
            <a:xfrm>
              <a:off x="3062288" y="2252663"/>
              <a:ext cx="3603625" cy="1873250"/>
            </a:xfrm>
            <a:custGeom>
              <a:avLst/>
              <a:gdLst>
                <a:gd name="T0" fmla="*/ 2270 w 2270"/>
                <a:gd name="T1" fmla="*/ 414 h 1180"/>
                <a:gd name="T2" fmla="*/ 1840 w 2270"/>
                <a:gd name="T3" fmla="*/ 1180 h 1180"/>
                <a:gd name="T4" fmla="*/ 0 w 2270"/>
                <a:gd name="T5" fmla="*/ 730 h 1180"/>
                <a:gd name="T6" fmla="*/ 492 w 2270"/>
                <a:gd name="T7" fmla="*/ 0 h 1180"/>
                <a:gd name="T8" fmla="*/ 2270 w 2270"/>
                <a:gd name="T9" fmla="*/ 414 h 1180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</a:cxnLst>
              <a:rect l="0" t="0" r="r" b="b"/>
              <a:pathLst>
                <a:path w="2270" h="1180">
                  <a:moveTo>
                    <a:pt x="2270" y="414"/>
                  </a:moveTo>
                  <a:lnTo>
                    <a:pt x="1840" y="1180"/>
                  </a:lnTo>
                  <a:lnTo>
                    <a:pt x="0" y="730"/>
                  </a:lnTo>
                  <a:lnTo>
                    <a:pt x="492" y="0"/>
                  </a:lnTo>
                  <a:lnTo>
                    <a:pt x="2270" y="414"/>
                  </a:lnTo>
                  <a:close/>
                </a:path>
              </a:pathLst>
            </a:custGeom>
            <a:solidFill>
              <a:srgbClr val="C3996C"/>
            </a:solidFill>
            <a:ln>
              <a:noFill/>
            </a:ln>
            <a:extLst>
              <a:ext uri="{91240B29-F687-4f45-9708-019B960494DF}">
                <a14:hiddenLine xmlns=""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en-AU"/>
            </a:p>
          </p:txBody>
        </p:sp>
      </p:grpSp>
      <p:grpSp>
        <p:nvGrpSpPr>
          <p:cNvPr id="13" name="Group 12"/>
          <p:cNvGrpSpPr/>
          <p:nvPr/>
        </p:nvGrpSpPr>
        <p:grpSpPr>
          <a:xfrm>
            <a:off x="8692792" y="3064054"/>
            <a:ext cx="1231470" cy="1231468"/>
            <a:chOff x="1638428" y="2513418"/>
            <a:chExt cx="791681" cy="791680"/>
          </a:xfrm>
        </p:grpSpPr>
        <p:sp>
          <p:nvSpPr>
            <p:cNvPr id="60" name="Freeform 59"/>
            <p:cNvSpPr>
              <a:spLocks/>
            </p:cNvSpPr>
            <p:nvPr/>
          </p:nvSpPr>
          <p:spPr bwMode="auto">
            <a:xfrm>
              <a:off x="1638428" y="2513418"/>
              <a:ext cx="791681" cy="791680"/>
            </a:xfrm>
            <a:custGeom>
              <a:avLst/>
              <a:gdLst>
                <a:gd name="T0" fmla="*/ 372 w 452"/>
                <a:gd name="T1" fmla="*/ 372 h 452"/>
                <a:gd name="T2" fmla="*/ 80 w 452"/>
                <a:gd name="T3" fmla="*/ 372 h 452"/>
                <a:gd name="T4" fmla="*/ 80 w 452"/>
                <a:gd name="T5" fmla="*/ 81 h 452"/>
                <a:gd name="T6" fmla="*/ 372 w 452"/>
                <a:gd name="T7" fmla="*/ 81 h 452"/>
                <a:gd name="T8" fmla="*/ 372 w 452"/>
                <a:gd name="T9" fmla="*/ 372 h 452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</a:cxnLst>
              <a:rect l="0" t="0" r="r" b="b"/>
              <a:pathLst>
                <a:path w="452" h="452">
                  <a:moveTo>
                    <a:pt x="372" y="372"/>
                  </a:moveTo>
                  <a:cubicBezTo>
                    <a:pt x="291" y="452"/>
                    <a:pt x="161" y="452"/>
                    <a:pt x="80" y="372"/>
                  </a:cubicBezTo>
                  <a:cubicBezTo>
                    <a:pt x="0" y="291"/>
                    <a:pt x="0" y="161"/>
                    <a:pt x="80" y="81"/>
                  </a:cubicBezTo>
                  <a:cubicBezTo>
                    <a:pt x="161" y="0"/>
                    <a:pt x="291" y="0"/>
                    <a:pt x="372" y="81"/>
                  </a:cubicBezTo>
                  <a:cubicBezTo>
                    <a:pt x="452" y="161"/>
                    <a:pt x="452" y="291"/>
                    <a:pt x="372" y="372"/>
                  </a:cubicBezTo>
                  <a:close/>
                </a:path>
              </a:pathLst>
            </a:custGeom>
            <a:solidFill>
              <a:schemeClr val="accent2"/>
            </a:solidFill>
            <a:ln>
              <a:noFill/>
            </a:ln>
            <a:extLst/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en-GB"/>
            </a:p>
          </p:txBody>
        </p:sp>
        <p:sp>
          <p:nvSpPr>
            <p:cNvPr id="61" name="Freeform 60"/>
            <p:cNvSpPr>
              <a:spLocks noEditPoints="1"/>
            </p:cNvSpPr>
            <p:nvPr/>
          </p:nvSpPr>
          <p:spPr bwMode="auto">
            <a:xfrm>
              <a:off x="1909534" y="2733160"/>
              <a:ext cx="249468" cy="345530"/>
            </a:xfrm>
            <a:custGeom>
              <a:avLst/>
              <a:gdLst>
                <a:gd name="T0" fmla="*/ 62 w 81"/>
                <a:gd name="T1" fmla="*/ 37 h 112"/>
                <a:gd name="T2" fmla="*/ 74 w 81"/>
                <a:gd name="T3" fmla="*/ 36 h 112"/>
                <a:gd name="T4" fmla="*/ 69 w 81"/>
                <a:gd name="T5" fmla="*/ 43 h 112"/>
                <a:gd name="T6" fmla="*/ 69 w 81"/>
                <a:gd name="T7" fmla="*/ 100 h 112"/>
                <a:gd name="T8" fmla="*/ 12 w 81"/>
                <a:gd name="T9" fmla="*/ 100 h 112"/>
                <a:gd name="T10" fmla="*/ 12 w 81"/>
                <a:gd name="T11" fmla="*/ 43 h 112"/>
                <a:gd name="T12" fmla="*/ 36 w 81"/>
                <a:gd name="T13" fmla="*/ 27 h 112"/>
                <a:gd name="T14" fmla="*/ 29 w 81"/>
                <a:gd name="T15" fmla="*/ 21 h 112"/>
                <a:gd name="T16" fmla="*/ 22 w 81"/>
                <a:gd name="T17" fmla="*/ 12 h 112"/>
                <a:gd name="T18" fmla="*/ 41 w 81"/>
                <a:gd name="T19" fmla="*/ 0 h 112"/>
                <a:gd name="T20" fmla="*/ 59 w 81"/>
                <a:gd name="T21" fmla="*/ 12 h 112"/>
                <a:gd name="T22" fmla="*/ 52 w 81"/>
                <a:gd name="T23" fmla="*/ 21 h 112"/>
                <a:gd name="T24" fmla="*/ 45 w 81"/>
                <a:gd name="T25" fmla="*/ 27 h 112"/>
                <a:gd name="T26" fmla="*/ 29 w 81"/>
                <a:gd name="T27" fmla="*/ 15 h 112"/>
                <a:gd name="T28" fmla="*/ 52 w 81"/>
                <a:gd name="T29" fmla="*/ 14 h 112"/>
                <a:gd name="T30" fmla="*/ 53 w 81"/>
                <a:gd name="T31" fmla="*/ 12 h 112"/>
                <a:gd name="T32" fmla="*/ 41 w 81"/>
                <a:gd name="T33" fmla="*/ 5 h 112"/>
                <a:gd name="T34" fmla="*/ 28 w 81"/>
                <a:gd name="T35" fmla="*/ 12 h 112"/>
                <a:gd name="T36" fmla="*/ 20 w 81"/>
                <a:gd name="T37" fmla="*/ 53 h 112"/>
                <a:gd name="T38" fmla="*/ 27 w 81"/>
                <a:gd name="T39" fmla="*/ 56 h 112"/>
                <a:gd name="T40" fmla="*/ 20 w 81"/>
                <a:gd name="T41" fmla="*/ 53 h 112"/>
                <a:gd name="T42" fmla="*/ 27 w 81"/>
                <a:gd name="T43" fmla="*/ 87 h 112"/>
                <a:gd name="T44" fmla="*/ 20 w 81"/>
                <a:gd name="T45" fmla="*/ 90 h 112"/>
                <a:gd name="T46" fmla="*/ 61 w 81"/>
                <a:gd name="T47" fmla="*/ 90 h 112"/>
                <a:gd name="T48" fmla="*/ 54 w 81"/>
                <a:gd name="T49" fmla="*/ 87 h 112"/>
                <a:gd name="T50" fmla="*/ 61 w 81"/>
                <a:gd name="T51" fmla="*/ 90 h 112"/>
                <a:gd name="T52" fmla="*/ 61 w 81"/>
                <a:gd name="T53" fmla="*/ 70 h 112"/>
                <a:gd name="T54" fmla="*/ 68 w 81"/>
                <a:gd name="T55" fmla="*/ 73 h 112"/>
                <a:gd name="T56" fmla="*/ 42 w 81"/>
                <a:gd name="T57" fmla="*/ 99 h 112"/>
                <a:gd name="T58" fmla="*/ 39 w 81"/>
                <a:gd name="T59" fmla="*/ 92 h 112"/>
                <a:gd name="T60" fmla="*/ 42 w 81"/>
                <a:gd name="T61" fmla="*/ 99 h 112"/>
                <a:gd name="T62" fmla="*/ 20 w 81"/>
                <a:gd name="T63" fmla="*/ 73 h 112"/>
                <a:gd name="T64" fmla="*/ 13 w 81"/>
                <a:gd name="T65" fmla="*/ 70 h 112"/>
                <a:gd name="T66" fmla="*/ 39 w 81"/>
                <a:gd name="T67" fmla="*/ 44 h 112"/>
                <a:gd name="T68" fmla="*/ 42 w 81"/>
                <a:gd name="T69" fmla="*/ 51 h 112"/>
                <a:gd name="T70" fmla="*/ 39 w 81"/>
                <a:gd name="T71" fmla="*/ 44 h 112"/>
                <a:gd name="T72" fmla="*/ 45 w 81"/>
                <a:gd name="T73" fmla="*/ 68 h 112"/>
                <a:gd name="T74" fmla="*/ 54 w 81"/>
                <a:gd name="T75" fmla="*/ 49 h 112"/>
                <a:gd name="T76" fmla="*/ 38 w 81"/>
                <a:gd name="T77" fmla="*/ 67 h 112"/>
                <a:gd name="T78" fmla="*/ 43 w 81"/>
                <a:gd name="T79" fmla="*/ 78 h 112"/>
                <a:gd name="T80" fmla="*/ 58 w 81"/>
                <a:gd name="T81" fmla="*/ 82 h 112"/>
                <a:gd name="T82" fmla="*/ 46 w 81"/>
                <a:gd name="T83" fmla="*/ 73 h 112"/>
                <a:gd name="T84" fmla="*/ 61 w 81"/>
                <a:gd name="T85" fmla="*/ 51 h 112"/>
                <a:gd name="T86" fmla="*/ 20 w 81"/>
                <a:gd name="T87" fmla="*/ 51 h 112"/>
                <a:gd name="T88" fmla="*/ 20 w 81"/>
                <a:gd name="T89" fmla="*/ 92 h 112"/>
                <a:gd name="T90" fmla="*/ 61 w 81"/>
                <a:gd name="T91" fmla="*/ 92 h 112"/>
                <a:gd name="T92" fmla="*/ 61 w 81"/>
                <a:gd name="T93" fmla="*/ 51 h 112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  <a:cxn ang="0">
                  <a:pos x="T28" y="T29"/>
                </a:cxn>
                <a:cxn ang="0">
                  <a:pos x="T30" y="T31"/>
                </a:cxn>
                <a:cxn ang="0">
                  <a:pos x="T32" y="T33"/>
                </a:cxn>
                <a:cxn ang="0">
                  <a:pos x="T34" y="T35"/>
                </a:cxn>
                <a:cxn ang="0">
                  <a:pos x="T36" y="T37"/>
                </a:cxn>
                <a:cxn ang="0">
                  <a:pos x="T38" y="T39"/>
                </a:cxn>
                <a:cxn ang="0">
                  <a:pos x="T40" y="T41"/>
                </a:cxn>
                <a:cxn ang="0">
                  <a:pos x="T42" y="T43"/>
                </a:cxn>
                <a:cxn ang="0">
                  <a:pos x="T44" y="T45"/>
                </a:cxn>
                <a:cxn ang="0">
                  <a:pos x="T46" y="T47"/>
                </a:cxn>
                <a:cxn ang="0">
                  <a:pos x="T48" y="T49"/>
                </a:cxn>
                <a:cxn ang="0">
                  <a:pos x="T50" y="T51"/>
                </a:cxn>
                <a:cxn ang="0">
                  <a:pos x="T52" y="T53"/>
                </a:cxn>
                <a:cxn ang="0">
                  <a:pos x="T54" y="T55"/>
                </a:cxn>
                <a:cxn ang="0">
                  <a:pos x="T56" y="T57"/>
                </a:cxn>
                <a:cxn ang="0">
                  <a:pos x="T58" y="T59"/>
                </a:cxn>
                <a:cxn ang="0">
                  <a:pos x="T60" y="T61"/>
                </a:cxn>
                <a:cxn ang="0">
                  <a:pos x="T62" y="T63"/>
                </a:cxn>
                <a:cxn ang="0">
                  <a:pos x="T64" y="T65"/>
                </a:cxn>
                <a:cxn ang="0">
                  <a:pos x="T66" y="T67"/>
                </a:cxn>
                <a:cxn ang="0">
                  <a:pos x="T68" y="T69"/>
                </a:cxn>
                <a:cxn ang="0">
                  <a:pos x="T70" y="T71"/>
                </a:cxn>
                <a:cxn ang="0">
                  <a:pos x="T72" y="T73"/>
                </a:cxn>
                <a:cxn ang="0">
                  <a:pos x="T74" y="T75"/>
                </a:cxn>
                <a:cxn ang="0">
                  <a:pos x="T76" y="T77"/>
                </a:cxn>
                <a:cxn ang="0">
                  <a:pos x="T78" y="T79"/>
                </a:cxn>
                <a:cxn ang="0">
                  <a:pos x="T80" y="T81"/>
                </a:cxn>
                <a:cxn ang="0">
                  <a:pos x="T82" y="T83"/>
                </a:cxn>
                <a:cxn ang="0">
                  <a:pos x="T84" y="T85"/>
                </a:cxn>
                <a:cxn ang="0">
                  <a:pos x="T86" y="T87"/>
                </a:cxn>
                <a:cxn ang="0">
                  <a:pos x="T88" y="T89"/>
                </a:cxn>
                <a:cxn ang="0">
                  <a:pos x="T90" y="T91"/>
                </a:cxn>
                <a:cxn ang="0">
                  <a:pos x="T92" y="T93"/>
                </a:cxn>
              </a:cxnLst>
              <a:rect l="0" t="0" r="r" b="b"/>
              <a:pathLst>
                <a:path w="81" h="112">
                  <a:moveTo>
                    <a:pt x="45" y="31"/>
                  </a:moveTo>
                  <a:cubicBezTo>
                    <a:pt x="51" y="32"/>
                    <a:pt x="57" y="34"/>
                    <a:pt x="62" y="37"/>
                  </a:cubicBezTo>
                  <a:cubicBezTo>
                    <a:pt x="68" y="31"/>
                    <a:pt x="68" y="31"/>
                    <a:pt x="68" y="31"/>
                  </a:cubicBezTo>
                  <a:cubicBezTo>
                    <a:pt x="74" y="36"/>
                    <a:pt x="74" y="36"/>
                    <a:pt x="74" y="36"/>
                  </a:cubicBezTo>
                  <a:cubicBezTo>
                    <a:pt x="69" y="42"/>
                    <a:pt x="69" y="42"/>
                    <a:pt x="69" y="42"/>
                  </a:cubicBezTo>
                  <a:cubicBezTo>
                    <a:pt x="69" y="43"/>
                    <a:pt x="69" y="43"/>
                    <a:pt x="69" y="43"/>
                  </a:cubicBezTo>
                  <a:cubicBezTo>
                    <a:pt x="77" y="50"/>
                    <a:pt x="81" y="60"/>
                    <a:pt x="81" y="72"/>
                  </a:cubicBezTo>
                  <a:cubicBezTo>
                    <a:pt x="81" y="83"/>
                    <a:pt x="77" y="93"/>
                    <a:pt x="69" y="100"/>
                  </a:cubicBezTo>
                  <a:cubicBezTo>
                    <a:pt x="62" y="108"/>
                    <a:pt x="52" y="112"/>
                    <a:pt x="41" y="112"/>
                  </a:cubicBezTo>
                  <a:cubicBezTo>
                    <a:pt x="29" y="112"/>
                    <a:pt x="19" y="108"/>
                    <a:pt x="12" y="100"/>
                  </a:cubicBezTo>
                  <a:cubicBezTo>
                    <a:pt x="5" y="93"/>
                    <a:pt x="0" y="83"/>
                    <a:pt x="0" y="72"/>
                  </a:cubicBezTo>
                  <a:cubicBezTo>
                    <a:pt x="0" y="60"/>
                    <a:pt x="5" y="50"/>
                    <a:pt x="12" y="43"/>
                  </a:cubicBezTo>
                  <a:cubicBezTo>
                    <a:pt x="18" y="37"/>
                    <a:pt x="27" y="32"/>
                    <a:pt x="36" y="31"/>
                  </a:cubicBezTo>
                  <a:cubicBezTo>
                    <a:pt x="36" y="27"/>
                    <a:pt x="36" y="27"/>
                    <a:pt x="36" y="27"/>
                  </a:cubicBezTo>
                  <a:cubicBezTo>
                    <a:pt x="29" y="27"/>
                    <a:pt x="29" y="27"/>
                    <a:pt x="29" y="27"/>
                  </a:cubicBezTo>
                  <a:cubicBezTo>
                    <a:pt x="29" y="21"/>
                    <a:pt x="29" y="21"/>
                    <a:pt x="29" y="21"/>
                  </a:cubicBezTo>
                  <a:cubicBezTo>
                    <a:pt x="29" y="21"/>
                    <a:pt x="29" y="21"/>
                    <a:pt x="28" y="21"/>
                  </a:cubicBezTo>
                  <a:cubicBezTo>
                    <a:pt x="25" y="19"/>
                    <a:pt x="22" y="15"/>
                    <a:pt x="22" y="12"/>
                  </a:cubicBezTo>
                  <a:cubicBezTo>
                    <a:pt x="22" y="8"/>
                    <a:pt x="25" y="5"/>
                    <a:pt x="28" y="3"/>
                  </a:cubicBezTo>
                  <a:cubicBezTo>
                    <a:pt x="32" y="1"/>
                    <a:pt x="36" y="0"/>
                    <a:pt x="41" y="0"/>
                  </a:cubicBezTo>
                  <a:cubicBezTo>
                    <a:pt x="45" y="0"/>
                    <a:pt x="50" y="1"/>
                    <a:pt x="53" y="3"/>
                  </a:cubicBezTo>
                  <a:cubicBezTo>
                    <a:pt x="57" y="5"/>
                    <a:pt x="59" y="8"/>
                    <a:pt x="59" y="12"/>
                  </a:cubicBezTo>
                  <a:cubicBezTo>
                    <a:pt x="59" y="15"/>
                    <a:pt x="57" y="19"/>
                    <a:pt x="53" y="21"/>
                  </a:cubicBezTo>
                  <a:cubicBezTo>
                    <a:pt x="53" y="21"/>
                    <a:pt x="52" y="21"/>
                    <a:pt x="52" y="21"/>
                  </a:cubicBezTo>
                  <a:cubicBezTo>
                    <a:pt x="52" y="27"/>
                    <a:pt x="52" y="27"/>
                    <a:pt x="52" y="27"/>
                  </a:cubicBezTo>
                  <a:cubicBezTo>
                    <a:pt x="45" y="27"/>
                    <a:pt x="45" y="27"/>
                    <a:pt x="45" y="27"/>
                  </a:cubicBezTo>
                  <a:cubicBezTo>
                    <a:pt x="45" y="31"/>
                    <a:pt x="45" y="31"/>
                    <a:pt x="45" y="31"/>
                  </a:cubicBezTo>
                  <a:close/>
                  <a:moveTo>
                    <a:pt x="29" y="15"/>
                  </a:moveTo>
                  <a:cubicBezTo>
                    <a:pt x="29" y="14"/>
                    <a:pt x="29" y="14"/>
                    <a:pt x="29" y="14"/>
                  </a:cubicBezTo>
                  <a:cubicBezTo>
                    <a:pt x="52" y="14"/>
                    <a:pt x="52" y="14"/>
                    <a:pt x="52" y="14"/>
                  </a:cubicBezTo>
                  <a:cubicBezTo>
                    <a:pt x="52" y="15"/>
                    <a:pt x="52" y="15"/>
                    <a:pt x="52" y="15"/>
                  </a:cubicBezTo>
                  <a:cubicBezTo>
                    <a:pt x="53" y="14"/>
                    <a:pt x="53" y="13"/>
                    <a:pt x="53" y="12"/>
                  </a:cubicBezTo>
                  <a:cubicBezTo>
                    <a:pt x="53" y="10"/>
                    <a:pt x="52" y="9"/>
                    <a:pt x="50" y="8"/>
                  </a:cubicBezTo>
                  <a:cubicBezTo>
                    <a:pt x="48" y="6"/>
                    <a:pt x="44" y="5"/>
                    <a:pt x="41" y="5"/>
                  </a:cubicBezTo>
                  <a:cubicBezTo>
                    <a:pt x="37" y="5"/>
                    <a:pt x="33" y="6"/>
                    <a:pt x="31" y="8"/>
                  </a:cubicBezTo>
                  <a:cubicBezTo>
                    <a:pt x="29" y="9"/>
                    <a:pt x="28" y="10"/>
                    <a:pt x="28" y="12"/>
                  </a:cubicBezTo>
                  <a:cubicBezTo>
                    <a:pt x="28" y="13"/>
                    <a:pt x="28" y="14"/>
                    <a:pt x="29" y="15"/>
                  </a:cubicBezTo>
                  <a:close/>
                  <a:moveTo>
                    <a:pt x="20" y="53"/>
                  </a:moveTo>
                  <a:cubicBezTo>
                    <a:pt x="25" y="58"/>
                    <a:pt x="25" y="58"/>
                    <a:pt x="25" y="58"/>
                  </a:cubicBezTo>
                  <a:cubicBezTo>
                    <a:pt x="27" y="56"/>
                    <a:pt x="27" y="56"/>
                    <a:pt x="27" y="56"/>
                  </a:cubicBezTo>
                  <a:cubicBezTo>
                    <a:pt x="22" y="51"/>
                    <a:pt x="22" y="51"/>
                    <a:pt x="22" y="51"/>
                  </a:cubicBezTo>
                  <a:cubicBezTo>
                    <a:pt x="20" y="53"/>
                    <a:pt x="20" y="53"/>
                    <a:pt x="20" y="53"/>
                  </a:cubicBezTo>
                  <a:close/>
                  <a:moveTo>
                    <a:pt x="22" y="92"/>
                  </a:moveTo>
                  <a:cubicBezTo>
                    <a:pt x="27" y="87"/>
                    <a:pt x="27" y="87"/>
                    <a:pt x="27" y="87"/>
                  </a:cubicBezTo>
                  <a:cubicBezTo>
                    <a:pt x="25" y="85"/>
                    <a:pt x="25" y="85"/>
                    <a:pt x="25" y="85"/>
                  </a:cubicBezTo>
                  <a:cubicBezTo>
                    <a:pt x="20" y="90"/>
                    <a:pt x="20" y="90"/>
                    <a:pt x="20" y="90"/>
                  </a:cubicBezTo>
                  <a:cubicBezTo>
                    <a:pt x="22" y="92"/>
                    <a:pt x="22" y="92"/>
                    <a:pt x="22" y="92"/>
                  </a:cubicBezTo>
                  <a:close/>
                  <a:moveTo>
                    <a:pt x="61" y="90"/>
                  </a:moveTo>
                  <a:cubicBezTo>
                    <a:pt x="56" y="85"/>
                    <a:pt x="56" y="85"/>
                    <a:pt x="56" y="85"/>
                  </a:cubicBezTo>
                  <a:cubicBezTo>
                    <a:pt x="54" y="87"/>
                    <a:pt x="54" y="87"/>
                    <a:pt x="54" y="87"/>
                  </a:cubicBezTo>
                  <a:cubicBezTo>
                    <a:pt x="59" y="92"/>
                    <a:pt x="59" y="92"/>
                    <a:pt x="59" y="92"/>
                  </a:cubicBezTo>
                  <a:cubicBezTo>
                    <a:pt x="61" y="90"/>
                    <a:pt x="61" y="90"/>
                    <a:pt x="61" y="90"/>
                  </a:cubicBezTo>
                  <a:close/>
                  <a:moveTo>
                    <a:pt x="68" y="70"/>
                  </a:moveTo>
                  <a:cubicBezTo>
                    <a:pt x="61" y="70"/>
                    <a:pt x="61" y="70"/>
                    <a:pt x="61" y="70"/>
                  </a:cubicBezTo>
                  <a:cubicBezTo>
                    <a:pt x="61" y="73"/>
                    <a:pt x="61" y="73"/>
                    <a:pt x="61" y="73"/>
                  </a:cubicBezTo>
                  <a:cubicBezTo>
                    <a:pt x="68" y="73"/>
                    <a:pt x="68" y="73"/>
                    <a:pt x="68" y="73"/>
                  </a:cubicBezTo>
                  <a:cubicBezTo>
                    <a:pt x="68" y="70"/>
                    <a:pt x="68" y="70"/>
                    <a:pt x="68" y="70"/>
                  </a:cubicBezTo>
                  <a:close/>
                  <a:moveTo>
                    <a:pt x="42" y="99"/>
                  </a:moveTo>
                  <a:cubicBezTo>
                    <a:pt x="42" y="92"/>
                    <a:pt x="42" y="92"/>
                    <a:pt x="42" y="92"/>
                  </a:cubicBezTo>
                  <a:cubicBezTo>
                    <a:pt x="39" y="92"/>
                    <a:pt x="39" y="92"/>
                    <a:pt x="39" y="92"/>
                  </a:cubicBezTo>
                  <a:cubicBezTo>
                    <a:pt x="39" y="99"/>
                    <a:pt x="39" y="99"/>
                    <a:pt x="39" y="99"/>
                  </a:cubicBezTo>
                  <a:cubicBezTo>
                    <a:pt x="42" y="99"/>
                    <a:pt x="42" y="99"/>
                    <a:pt x="42" y="99"/>
                  </a:cubicBezTo>
                  <a:close/>
                  <a:moveTo>
                    <a:pt x="13" y="73"/>
                  </a:moveTo>
                  <a:cubicBezTo>
                    <a:pt x="20" y="73"/>
                    <a:pt x="20" y="73"/>
                    <a:pt x="20" y="73"/>
                  </a:cubicBezTo>
                  <a:cubicBezTo>
                    <a:pt x="20" y="70"/>
                    <a:pt x="20" y="70"/>
                    <a:pt x="20" y="70"/>
                  </a:cubicBezTo>
                  <a:cubicBezTo>
                    <a:pt x="13" y="70"/>
                    <a:pt x="13" y="70"/>
                    <a:pt x="13" y="70"/>
                  </a:cubicBezTo>
                  <a:cubicBezTo>
                    <a:pt x="13" y="73"/>
                    <a:pt x="13" y="73"/>
                    <a:pt x="13" y="73"/>
                  </a:cubicBezTo>
                  <a:close/>
                  <a:moveTo>
                    <a:pt x="39" y="44"/>
                  </a:moveTo>
                  <a:cubicBezTo>
                    <a:pt x="39" y="51"/>
                    <a:pt x="39" y="51"/>
                    <a:pt x="39" y="51"/>
                  </a:cubicBezTo>
                  <a:cubicBezTo>
                    <a:pt x="42" y="51"/>
                    <a:pt x="42" y="51"/>
                    <a:pt x="42" y="51"/>
                  </a:cubicBezTo>
                  <a:cubicBezTo>
                    <a:pt x="42" y="44"/>
                    <a:pt x="42" y="44"/>
                    <a:pt x="42" y="44"/>
                  </a:cubicBezTo>
                  <a:cubicBezTo>
                    <a:pt x="39" y="44"/>
                    <a:pt x="39" y="44"/>
                    <a:pt x="39" y="44"/>
                  </a:cubicBezTo>
                  <a:close/>
                  <a:moveTo>
                    <a:pt x="46" y="70"/>
                  </a:moveTo>
                  <a:cubicBezTo>
                    <a:pt x="45" y="69"/>
                    <a:pt x="45" y="69"/>
                    <a:pt x="45" y="68"/>
                  </a:cubicBezTo>
                  <a:cubicBezTo>
                    <a:pt x="49" y="63"/>
                    <a:pt x="53" y="57"/>
                    <a:pt x="57" y="51"/>
                  </a:cubicBezTo>
                  <a:cubicBezTo>
                    <a:pt x="56" y="50"/>
                    <a:pt x="55" y="49"/>
                    <a:pt x="54" y="49"/>
                  </a:cubicBezTo>
                  <a:cubicBezTo>
                    <a:pt x="49" y="54"/>
                    <a:pt x="45" y="60"/>
                    <a:pt x="41" y="67"/>
                  </a:cubicBezTo>
                  <a:cubicBezTo>
                    <a:pt x="40" y="66"/>
                    <a:pt x="39" y="66"/>
                    <a:pt x="38" y="67"/>
                  </a:cubicBezTo>
                  <a:cubicBezTo>
                    <a:pt x="35" y="68"/>
                    <a:pt x="33" y="72"/>
                    <a:pt x="35" y="75"/>
                  </a:cubicBezTo>
                  <a:cubicBezTo>
                    <a:pt x="36" y="78"/>
                    <a:pt x="40" y="79"/>
                    <a:pt x="43" y="78"/>
                  </a:cubicBezTo>
                  <a:cubicBezTo>
                    <a:pt x="43" y="78"/>
                    <a:pt x="43" y="77"/>
                    <a:pt x="44" y="77"/>
                  </a:cubicBezTo>
                  <a:cubicBezTo>
                    <a:pt x="48" y="79"/>
                    <a:pt x="53" y="81"/>
                    <a:pt x="58" y="82"/>
                  </a:cubicBezTo>
                  <a:cubicBezTo>
                    <a:pt x="58" y="80"/>
                    <a:pt x="59" y="79"/>
                    <a:pt x="59" y="78"/>
                  </a:cubicBezTo>
                  <a:cubicBezTo>
                    <a:pt x="55" y="76"/>
                    <a:pt x="51" y="74"/>
                    <a:pt x="46" y="73"/>
                  </a:cubicBezTo>
                  <a:cubicBezTo>
                    <a:pt x="46" y="72"/>
                    <a:pt x="46" y="71"/>
                    <a:pt x="46" y="70"/>
                  </a:cubicBezTo>
                  <a:close/>
                  <a:moveTo>
                    <a:pt x="61" y="51"/>
                  </a:moveTo>
                  <a:cubicBezTo>
                    <a:pt x="56" y="45"/>
                    <a:pt x="49" y="42"/>
                    <a:pt x="41" y="42"/>
                  </a:cubicBezTo>
                  <a:cubicBezTo>
                    <a:pt x="32" y="42"/>
                    <a:pt x="25" y="45"/>
                    <a:pt x="20" y="51"/>
                  </a:cubicBezTo>
                  <a:cubicBezTo>
                    <a:pt x="14" y="56"/>
                    <a:pt x="11" y="63"/>
                    <a:pt x="11" y="72"/>
                  </a:cubicBezTo>
                  <a:cubicBezTo>
                    <a:pt x="11" y="80"/>
                    <a:pt x="14" y="87"/>
                    <a:pt x="20" y="92"/>
                  </a:cubicBezTo>
                  <a:cubicBezTo>
                    <a:pt x="25" y="98"/>
                    <a:pt x="32" y="101"/>
                    <a:pt x="41" y="101"/>
                  </a:cubicBezTo>
                  <a:cubicBezTo>
                    <a:pt x="49" y="101"/>
                    <a:pt x="56" y="98"/>
                    <a:pt x="61" y="92"/>
                  </a:cubicBezTo>
                  <a:cubicBezTo>
                    <a:pt x="67" y="87"/>
                    <a:pt x="70" y="80"/>
                    <a:pt x="70" y="72"/>
                  </a:cubicBezTo>
                  <a:cubicBezTo>
                    <a:pt x="70" y="63"/>
                    <a:pt x="67" y="56"/>
                    <a:pt x="61" y="51"/>
                  </a:cubicBezTo>
                  <a:close/>
                </a:path>
              </a:pathLst>
            </a:custGeom>
            <a:solidFill>
              <a:schemeClr val="bg1"/>
            </a:solidFill>
            <a:ln>
              <a:noFill/>
            </a:ln>
            <a:extLst/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>
              <a:defPPr>
                <a:defRPr lang="en-US"/>
              </a:defPPr>
              <a:lvl1pPr marL="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1pPr>
              <a:lvl2pPr marL="4572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2pPr>
              <a:lvl3pPr marL="9144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3pPr>
              <a:lvl4pPr marL="13716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4pPr>
              <a:lvl5pPr marL="18288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5pPr>
              <a:lvl6pPr marL="22860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6pPr>
              <a:lvl7pPr marL="27432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7pPr>
              <a:lvl8pPr marL="32004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8pPr>
              <a:lvl9pPr marL="36576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9pPr>
            </a:lstStyle>
            <a:p>
              <a:endParaRPr lang="zh-CN" altLang="en-US">
                <a:solidFill>
                  <a:prstClr val="black"/>
                </a:solidFill>
              </a:endParaRPr>
            </a:p>
          </p:txBody>
        </p:sp>
      </p:grpSp>
      <p:grpSp>
        <p:nvGrpSpPr>
          <p:cNvPr id="16" name="Group 15"/>
          <p:cNvGrpSpPr/>
          <p:nvPr/>
        </p:nvGrpSpPr>
        <p:grpSpPr>
          <a:xfrm>
            <a:off x="9830693" y="664881"/>
            <a:ext cx="791681" cy="791680"/>
            <a:chOff x="5207285" y="3992356"/>
            <a:chExt cx="791681" cy="791680"/>
          </a:xfrm>
        </p:grpSpPr>
        <p:sp>
          <p:nvSpPr>
            <p:cNvPr id="58" name="Freeform 57"/>
            <p:cNvSpPr>
              <a:spLocks/>
            </p:cNvSpPr>
            <p:nvPr/>
          </p:nvSpPr>
          <p:spPr bwMode="auto">
            <a:xfrm>
              <a:off x="5207285" y="3992356"/>
              <a:ext cx="791681" cy="791680"/>
            </a:xfrm>
            <a:custGeom>
              <a:avLst/>
              <a:gdLst>
                <a:gd name="T0" fmla="*/ 371 w 452"/>
                <a:gd name="T1" fmla="*/ 372 h 452"/>
                <a:gd name="T2" fmla="*/ 80 w 452"/>
                <a:gd name="T3" fmla="*/ 372 h 452"/>
                <a:gd name="T4" fmla="*/ 80 w 452"/>
                <a:gd name="T5" fmla="*/ 81 h 452"/>
                <a:gd name="T6" fmla="*/ 371 w 452"/>
                <a:gd name="T7" fmla="*/ 81 h 452"/>
                <a:gd name="T8" fmla="*/ 371 w 452"/>
                <a:gd name="T9" fmla="*/ 372 h 452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</a:cxnLst>
              <a:rect l="0" t="0" r="r" b="b"/>
              <a:pathLst>
                <a:path w="452" h="452">
                  <a:moveTo>
                    <a:pt x="371" y="372"/>
                  </a:moveTo>
                  <a:cubicBezTo>
                    <a:pt x="291" y="452"/>
                    <a:pt x="161" y="452"/>
                    <a:pt x="80" y="372"/>
                  </a:cubicBezTo>
                  <a:cubicBezTo>
                    <a:pt x="0" y="291"/>
                    <a:pt x="0" y="161"/>
                    <a:pt x="80" y="81"/>
                  </a:cubicBezTo>
                  <a:cubicBezTo>
                    <a:pt x="161" y="0"/>
                    <a:pt x="291" y="0"/>
                    <a:pt x="371" y="81"/>
                  </a:cubicBezTo>
                  <a:cubicBezTo>
                    <a:pt x="452" y="161"/>
                    <a:pt x="452" y="291"/>
                    <a:pt x="371" y="372"/>
                  </a:cubicBezTo>
                  <a:close/>
                </a:path>
              </a:pathLst>
            </a:custGeom>
            <a:solidFill>
              <a:schemeClr val="accent3"/>
            </a:solidFill>
            <a:ln>
              <a:noFill/>
            </a:ln>
            <a:extLst/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en-GB"/>
            </a:p>
          </p:txBody>
        </p:sp>
        <p:sp>
          <p:nvSpPr>
            <p:cNvPr id="59" name="Freeform 58"/>
            <p:cNvSpPr>
              <a:spLocks noEditPoints="1"/>
            </p:cNvSpPr>
            <p:nvPr/>
          </p:nvSpPr>
          <p:spPr bwMode="auto">
            <a:xfrm>
              <a:off x="5484934" y="4273720"/>
              <a:ext cx="237999" cy="265241"/>
            </a:xfrm>
            <a:custGeom>
              <a:avLst/>
              <a:gdLst>
                <a:gd name="T0" fmla="*/ 13 w 77"/>
                <a:gd name="T1" fmla="*/ 8 h 86"/>
                <a:gd name="T2" fmla="*/ 38 w 77"/>
                <a:gd name="T3" fmla="*/ 1 h 86"/>
                <a:gd name="T4" fmla="*/ 59 w 77"/>
                <a:gd name="T5" fmla="*/ 13 h 86"/>
                <a:gd name="T6" fmla="*/ 66 w 77"/>
                <a:gd name="T7" fmla="*/ 38 h 86"/>
                <a:gd name="T8" fmla="*/ 58 w 77"/>
                <a:gd name="T9" fmla="*/ 55 h 86"/>
                <a:gd name="T10" fmla="*/ 64 w 77"/>
                <a:gd name="T11" fmla="*/ 59 h 86"/>
                <a:gd name="T12" fmla="*/ 74 w 77"/>
                <a:gd name="T13" fmla="*/ 72 h 86"/>
                <a:gd name="T14" fmla="*/ 73 w 77"/>
                <a:gd name="T15" fmla="*/ 84 h 86"/>
                <a:gd name="T16" fmla="*/ 73 w 77"/>
                <a:gd name="T17" fmla="*/ 84 h 86"/>
                <a:gd name="T18" fmla="*/ 62 w 77"/>
                <a:gd name="T19" fmla="*/ 82 h 86"/>
                <a:gd name="T20" fmla="*/ 51 w 77"/>
                <a:gd name="T21" fmla="*/ 68 h 86"/>
                <a:gd name="T22" fmla="*/ 49 w 77"/>
                <a:gd name="T23" fmla="*/ 63 h 86"/>
                <a:gd name="T24" fmla="*/ 30 w 77"/>
                <a:gd name="T25" fmla="*/ 66 h 86"/>
                <a:gd name="T26" fmla="*/ 8 w 77"/>
                <a:gd name="T27" fmla="*/ 54 h 86"/>
                <a:gd name="T28" fmla="*/ 1 w 77"/>
                <a:gd name="T29" fmla="*/ 30 h 86"/>
                <a:gd name="T30" fmla="*/ 13 w 77"/>
                <a:gd name="T31" fmla="*/ 8 h 86"/>
                <a:gd name="T32" fmla="*/ 30 w 77"/>
                <a:gd name="T33" fmla="*/ 49 h 86"/>
                <a:gd name="T34" fmla="*/ 38 w 77"/>
                <a:gd name="T35" fmla="*/ 49 h 86"/>
                <a:gd name="T36" fmla="*/ 38 w 77"/>
                <a:gd name="T37" fmla="*/ 40 h 86"/>
                <a:gd name="T38" fmla="*/ 47 w 77"/>
                <a:gd name="T39" fmla="*/ 40 h 86"/>
                <a:gd name="T40" fmla="*/ 47 w 77"/>
                <a:gd name="T41" fmla="*/ 32 h 86"/>
                <a:gd name="T42" fmla="*/ 38 w 77"/>
                <a:gd name="T43" fmla="*/ 32 h 86"/>
                <a:gd name="T44" fmla="*/ 38 w 77"/>
                <a:gd name="T45" fmla="*/ 23 h 86"/>
                <a:gd name="T46" fmla="*/ 30 w 77"/>
                <a:gd name="T47" fmla="*/ 23 h 86"/>
                <a:gd name="T48" fmla="*/ 30 w 77"/>
                <a:gd name="T49" fmla="*/ 32 h 86"/>
                <a:gd name="T50" fmla="*/ 21 w 77"/>
                <a:gd name="T51" fmla="*/ 32 h 86"/>
                <a:gd name="T52" fmla="*/ 21 w 77"/>
                <a:gd name="T53" fmla="*/ 40 h 86"/>
                <a:gd name="T54" fmla="*/ 30 w 77"/>
                <a:gd name="T55" fmla="*/ 40 h 86"/>
                <a:gd name="T56" fmla="*/ 30 w 77"/>
                <a:gd name="T57" fmla="*/ 49 h 86"/>
                <a:gd name="T58" fmla="*/ 18 w 77"/>
                <a:gd name="T59" fmla="*/ 36 h 86"/>
                <a:gd name="T60" fmla="*/ 43 w 77"/>
                <a:gd name="T61" fmla="*/ 19 h 86"/>
                <a:gd name="T62" fmla="*/ 18 w 77"/>
                <a:gd name="T63" fmla="*/ 36 h 86"/>
                <a:gd name="T64" fmla="*/ 36 w 77"/>
                <a:gd name="T65" fmla="*/ 12 h 86"/>
                <a:gd name="T66" fmla="*/ 20 w 77"/>
                <a:gd name="T67" fmla="*/ 16 h 86"/>
                <a:gd name="T68" fmla="*/ 12 w 77"/>
                <a:gd name="T69" fmla="*/ 31 h 86"/>
                <a:gd name="T70" fmla="*/ 16 w 77"/>
                <a:gd name="T71" fmla="*/ 47 h 86"/>
                <a:gd name="T72" fmla="*/ 31 w 77"/>
                <a:gd name="T73" fmla="*/ 55 h 86"/>
                <a:gd name="T74" fmla="*/ 47 w 77"/>
                <a:gd name="T75" fmla="*/ 51 h 86"/>
                <a:gd name="T76" fmla="*/ 55 w 77"/>
                <a:gd name="T77" fmla="*/ 36 h 86"/>
                <a:gd name="T78" fmla="*/ 51 w 77"/>
                <a:gd name="T79" fmla="*/ 20 h 86"/>
                <a:gd name="T80" fmla="*/ 36 w 77"/>
                <a:gd name="T81" fmla="*/ 12 h 86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  <a:cxn ang="0">
                  <a:pos x="T28" y="T29"/>
                </a:cxn>
                <a:cxn ang="0">
                  <a:pos x="T30" y="T31"/>
                </a:cxn>
                <a:cxn ang="0">
                  <a:pos x="T32" y="T33"/>
                </a:cxn>
                <a:cxn ang="0">
                  <a:pos x="T34" y="T35"/>
                </a:cxn>
                <a:cxn ang="0">
                  <a:pos x="T36" y="T37"/>
                </a:cxn>
                <a:cxn ang="0">
                  <a:pos x="T38" y="T39"/>
                </a:cxn>
                <a:cxn ang="0">
                  <a:pos x="T40" y="T41"/>
                </a:cxn>
                <a:cxn ang="0">
                  <a:pos x="T42" y="T43"/>
                </a:cxn>
                <a:cxn ang="0">
                  <a:pos x="T44" y="T45"/>
                </a:cxn>
                <a:cxn ang="0">
                  <a:pos x="T46" y="T47"/>
                </a:cxn>
                <a:cxn ang="0">
                  <a:pos x="T48" y="T49"/>
                </a:cxn>
                <a:cxn ang="0">
                  <a:pos x="T50" y="T51"/>
                </a:cxn>
                <a:cxn ang="0">
                  <a:pos x="T52" y="T53"/>
                </a:cxn>
                <a:cxn ang="0">
                  <a:pos x="T54" y="T55"/>
                </a:cxn>
                <a:cxn ang="0">
                  <a:pos x="T56" y="T57"/>
                </a:cxn>
                <a:cxn ang="0">
                  <a:pos x="T58" y="T59"/>
                </a:cxn>
                <a:cxn ang="0">
                  <a:pos x="T60" y="T61"/>
                </a:cxn>
                <a:cxn ang="0">
                  <a:pos x="T62" y="T63"/>
                </a:cxn>
                <a:cxn ang="0">
                  <a:pos x="T64" y="T65"/>
                </a:cxn>
                <a:cxn ang="0">
                  <a:pos x="T66" y="T67"/>
                </a:cxn>
                <a:cxn ang="0">
                  <a:pos x="T68" y="T69"/>
                </a:cxn>
                <a:cxn ang="0">
                  <a:pos x="T70" y="T71"/>
                </a:cxn>
                <a:cxn ang="0">
                  <a:pos x="T72" y="T73"/>
                </a:cxn>
                <a:cxn ang="0">
                  <a:pos x="T74" y="T75"/>
                </a:cxn>
                <a:cxn ang="0">
                  <a:pos x="T76" y="T77"/>
                </a:cxn>
                <a:cxn ang="0">
                  <a:pos x="T78" y="T79"/>
                </a:cxn>
                <a:cxn ang="0">
                  <a:pos x="T80" y="T81"/>
                </a:cxn>
              </a:cxnLst>
              <a:rect l="0" t="0" r="r" b="b"/>
              <a:pathLst>
                <a:path w="77" h="86">
                  <a:moveTo>
                    <a:pt x="13" y="8"/>
                  </a:moveTo>
                  <a:cubicBezTo>
                    <a:pt x="20" y="2"/>
                    <a:pt x="29" y="0"/>
                    <a:pt x="38" y="1"/>
                  </a:cubicBezTo>
                  <a:cubicBezTo>
                    <a:pt x="46" y="2"/>
                    <a:pt x="54" y="6"/>
                    <a:pt x="59" y="13"/>
                  </a:cubicBezTo>
                  <a:cubicBezTo>
                    <a:pt x="65" y="21"/>
                    <a:pt x="67" y="29"/>
                    <a:pt x="66" y="38"/>
                  </a:cubicBezTo>
                  <a:cubicBezTo>
                    <a:pt x="65" y="44"/>
                    <a:pt x="63" y="50"/>
                    <a:pt x="58" y="55"/>
                  </a:cubicBezTo>
                  <a:cubicBezTo>
                    <a:pt x="60" y="56"/>
                    <a:pt x="62" y="57"/>
                    <a:pt x="64" y="59"/>
                  </a:cubicBezTo>
                  <a:cubicBezTo>
                    <a:pt x="74" y="72"/>
                    <a:pt x="74" y="72"/>
                    <a:pt x="74" y="72"/>
                  </a:cubicBezTo>
                  <a:cubicBezTo>
                    <a:pt x="77" y="76"/>
                    <a:pt x="76" y="81"/>
                    <a:pt x="73" y="84"/>
                  </a:cubicBezTo>
                  <a:cubicBezTo>
                    <a:pt x="73" y="84"/>
                    <a:pt x="73" y="84"/>
                    <a:pt x="73" y="84"/>
                  </a:cubicBezTo>
                  <a:cubicBezTo>
                    <a:pt x="69" y="86"/>
                    <a:pt x="64" y="86"/>
                    <a:pt x="62" y="82"/>
                  </a:cubicBezTo>
                  <a:cubicBezTo>
                    <a:pt x="51" y="68"/>
                    <a:pt x="51" y="68"/>
                    <a:pt x="51" y="68"/>
                  </a:cubicBezTo>
                  <a:cubicBezTo>
                    <a:pt x="50" y="67"/>
                    <a:pt x="49" y="65"/>
                    <a:pt x="49" y="63"/>
                  </a:cubicBezTo>
                  <a:cubicBezTo>
                    <a:pt x="43" y="66"/>
                    <a:pt x="36" y="67"/>
                    <a:pt x="30" y="66"/>
                  </a:cubicBezTo>
                  <a:cubicBezTo>
                    <a:pt x="21" y="65"/>
                    <a:pt x="13" y="61"/>
                    <a:pt x="8" y="54"/>
                  </a:cubicBezTo>
                  <a:cubicBezTo>
                    <a:pt x="2" y="47"/>
                    <a:pt x="0" y="38"/>
                    <a:pt x="1" y="30"/>
                  </a:cubicBezTo>
                  <a:cubicBezTo>
                    <a:pt x="2" y="21"/>
                    <a:pt x="6" y="13"/>
                    <a:pt x="13" y="8"/>
                  </a:cubicBezTo>
                  <a:close/>
                  <a:moveTo>
                    <a:pt x="30" y="49"/>
                  </a:moveTo>
                  <a:cubicBezTo>
                    <a:pt x="38" y="49"/>
                    <a:pt x="38" y="49"/>
                    <a:pt x="38" y="49"/>
                  </a:cubicBezTo>
                  <a:cubicBezTo>
                    <a:pt x="38" y="40"/>
                    <a:pt x="38" y="40"/>
                    <a:pt x="38" y="40"/>
                  </a:cubicBezTo>
                  <a:cubicBezTo>
                    <a:pt x="47" y="40"/>
                    <a:pt x="47" y="40"/>
                    <a:pt x="47" y="40"/>
                  </a:cubicBezTo>
                  <a:cubicBezTo>
                    <a:pt x="47" y="32"/>
                    <a:pt x="47" y="32"/>
                    <a:pt x="47" y="32"/>
                  </a:cubicBezTo>
                  <a:cubicBezTo>
                    <a:pt x="38" y="32"/>
                    <a:pt x="38" y="32"/>
                    <a:pt x="38" y="32"/>
                  </a:cubicBezTo>
                  <a:cubicBezTo>
                    <a:pt x="38" y="23"/>
                    <a:pt x="38" y="23"/>
                    <a:pt x="38" y="23"/>
                  </a:cubicBezTo>
                  <a:cubicBezTo>
                    <a:pt x="30" y="23"/>
                    <a:pt x="30" y="23"/>
                    <a:pt x="30" y="23"/>
                  </a:cubicBezTo>
                  <a:cubicBezTo>
                    <a:pt x="30" y="32"/>
                    <a:pt x="30" y="32"/>
                    <a:pt x="30" y="32"/>
                  </a:cubicBezTo>
                  <a:cubicBezTo>
                    <a:pt x="21" y="32"/>
                    <a:pt x="21" y="32"/>
                    <a:pt x="21" y="32"/>
                  </a:cubicBezTo>
                  <a:cubicBezTo>
                    <a:pt x="21" y="40"/>
                    <a:pt x="21" y="40"/>
                    <a:pt x="21" y="40"/>
                  </a:cubicBezTo>
                  <a:cubicBezTo>
                    <a:pt x="30" y="40"/>
                    <a:pt x="30" y="40"/>
                    <a:pt x="30" y="40"/>
                  </a:cubicBezTo>
                  <a:cubicBezTo>
                    <a:pt x="30" y="49"/>
                    <a:pt x="30" y="49"/>
                    <a:pt x="30" y="49"/>
                  </a:cubicBezTo>
                  <a:close/>
                  <a:moveTo>
                    <a:pt x="18" y="36"/>
                  </a:moveTo>
                  <a:cubicBezTo>
                    <a:pt x="22" y="26"/>
                    <a:pt x="31" y="21"/>
                    <a:pt x="43" y="19"/>
                  </a:cubicBezTo>
                  <a:cubicBezTo>
                    <a:pt x="31" y="11"/>
                    <a:pt x="16" y="22"/>
                    <a:pt x="18" y="36"/>
                  </a:cubicBezTo>
                  <a:close/>
                  <a:moveTo>
                    <a:pt x="36" y="12"/>
                  </a:moveTo>
                  <a:cubicBezTo>
                    <a:pt x="31" y="11"/>
                    <a:pt x="25" y="13"/>
                    <a:pt x="20" y="16"/>
                  </a:cubicBezTo>
                  <a:cubicBezTo>
                    <a:pt x="15" y="20"/>
                    <a:pt x="13" y="25"/>
                    <a:pt x="12" y="31"/>
                  </a:cubicBezTo>
                  <a:cubicBezTo>
                    <a:pt x="11" y="37"/>
                    <a:pt x="13" y="42"/>
                    <a:pt x="16" y="47"/>
                  </a:cubicBezTo>
                  <a:cubicBezTo>
                    <a:pt x="20" y="52"/>
                    <a:pt x="25" y="55"/>
                    <a:pt x="31" y="55"/>
                  </a:cubicBezTo>
                  <a:cubicBezTo>
                    <a:pt x="36" y="56"/>
                    <a:pt x="42" y="55"/>
                    <a:pt x="47" y="51"/>
                  </a:cubicBezTo>
                  <a:cubicBezTo>
                    <a:pt x="52" y="47"/>
                    <a:pt x="55" y="42"/>
                    <a:pt x="55" y="36"/>
                  </a:cubicBezTo>
                  <a:cubicBezTo>
                    <a:pt x="56" y="31"/>
                    <a:pt x="54" y="25"/>
                    <a:pt x="51" y="20"/>
                  </a:cubicBezTo>
                  <a:cubicBezTo>
                    <a:pt x="47" y="15"/>
                    <a:pt x="42" y="13"/>
                    <a:pt x="36" y="12"/>
                  </a:cubicBezTo>
                  <a:close/>
                </a:path>
              </a:pathLst>
            </a:custGeom>
            <a:solidFill>
              <a:schemeClr val="bg1"/>
            </a:solidFill>
            <a:ln>
              <a:noFill/>
            </a:ln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>
              <a:defPPr>
                <a:defRPr lang="en-US"/>
              </a:defPPr>
              <a:lvl1pPr marL="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1pPr>
              <a:lvl2pPr marL="4572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2pPr>
              <a:lvl3pPr marL="9144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3pPr>
              <a:lvl4pPr marL="13716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4pPr>
              <a:lvl5pPr marL="18288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5pPr>
              <a:lvl6pPr marL="22860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6pPr>
              <a:lvl7pPr marL="27432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7pPr>
              <a:lvl8pPr marL="32004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8pPr>
              <a:lvl9pPr marL="36576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9pPr>
            </a:lstStyle>
            <a:p>
              <a:endParaRPr lang="zh-CN" altLang="en-US">
                <a:solidFill>
                  <a:prstClr val="black"/>
                </a:solidFill>
              </a:endParaRPr>
            </a:p>
          </p:txBody>
        </p:sp>
      </p:grpSp>
      <p:grpSp>
        <p:nvGrpSpPr>
          <p:cNvPr id="22" name="Group 21"/>
          <p:cNvGrpSpPr/>
          <p:nvPr/>
        </p:nvGrpSpPr>
        <p:grpSpPr>
          <a:xfrm>
            <a:off x="9919437" y="2919080"/>
            <a:ext cx="851991" cy="851991"/>
            <a:chOff x="930433" y="3168831"/>
            <a:chExt cx="569506" cy="569506"/>
          </a:xfrm>
        </p:grpSpPr>
        <p:sp>
          <p:nvSpPr>
            <p:cNvPr id="56" name="Freeform 55"/>
            <p:cNvSpPr>
              <a:spLocks/>
            </p:cNvSpPr>
            <p:nvPr/>
          </p:nvSpPr>
          <p:spPr bwMode="auto">
            <a:xfrm>
              <a:off x="930433" y="3168831"/>
              <a:ext cx="569506" cy="569506"/>
            </a:xfrm>
            <a:custGeom>
              <a:avLst/>
              <a:gdLst>
                <a:gd name="T0" fmla="*/ 267 w 325"/>
                <a:gd name="T1" fmla="*/ 267 h 325"/>
                <a:gd name="T2" fmla="*/ 58 w 325"/>
                <a:gd name="T3" fmla="*/ 267 h 325"/>
                <a:gd name="T4" fmla="*/ 58 w 325"/>
                <a:gd name="T5" fmla="*/ 58 h 325"/>
                <a:gd name="T6" fmla="*/ 267 w 325"/>
                <a:gd name="T7" fmla="*/ 58 h 325"/>
                <a:gd name="T8" fmla="*/ 267 w 325"/>
                <a:gd name="T9" fmla="*/ 267 h 325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</a:cxnLst>
              <a:rect l="0" t="0" r="r" b="b"/>
              <a:pathLst>
                <a:path w="325" h="325">
                  <a:moveTo>
                    <a:pt x="267" y="267"/>
                  </a:moveTo>
                  <a:cubicBezTo>
                    <a:pt x="210" y="325"/>
                    <a:pt x="116" y="325"/>
                    <a:pt x="58" y="267"/>
                  </a:cubicBezTo>
                  <a:cubicBezTo>
                    <a:pt x="0" y="209"/>
                    <a:pt x="0" y="116"/>
                    <a:pt x="58" y="58"/>
                  </a:cubicBezTo>
                  <a:cubicBezTo>
                    <a:pt x="116" y="0"/>
                    <a:pt x="210" y="0"/>
                    <a:pt x="267" y="58"/>
                  </a:cubicBezTo>
                  <a:cubicBezTo>
                    <a:pt x="325" y="116"/>
                    <a:pt x="325" y="209"/>
                    <a:pt x="267" y="267"/>
                  </a:cubicBezTo>
                </a:path>
              </a:pathLst>
            </a:custGeom>
            <a:solidFill>
              <a:schemeClr val="accent5"/>
            </a:solidFill>
            <a:ln>
              <a:noFill/>
            </a:ln>
            <a:extLst/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en-GB"/>
            </a:p>
          </p:txBody>
        </p:sp>
        <p:sp>
          <p:nvSpPr>
            <p:cNvPr id="57" name="Freeform 56"/>
            <p:cNvSpPr>
              <a:spLocks noEditPoints="1"/>
            </p:cNvSpPr>
            <p:nvPr/>
          </p:nvSpPr>
          <p:spPr bwMode="auto">
            <a:xfrm>
              <a:off x="1080110" y="3314013"/>
              <a:ext cx="299649" cy="299650"/>
            </a:xfrm>
            <a:custGeom>
              <a:avLst/>
              <a:gdLst>
                <a:gd name="T0" fmla="*/ 42 w 97"/>
                <a:gd name="T1" fmla="*/ 14 h 97"/>
                <a:gd name="T2" fmla="*/ 55 w 97"/>
                <a:gd name="T3" fmla="*/ 14 h 97"/>
                <a:gd name="T4" fmla="*/ 48 w 97"/>
                <a:gd name="T5" fmla="*/ 0 h 97"/>
                <a:gd name="T6" fmla="*/ 42 w 97"/>
                <a:gd name="T7" fmla="*/ 14 h 97"/>
                <a:gd name="T8" fmla="*/ 49 w 97"/>
                <a:gd name="T9" fmla="*/ 18 h 97"/>
                <a:gd name="T10" fmla="*/ 79 w 97"/>
                <a:gd name="T11" fmla="*/ 48 h 97"/>
                <a:gd name="T12" fmla="*/ 49 w 97"/>
                <a:gd name="T13" fmla="*/ 79 h 97"/>
                <a:gd name="T14" fmla="*/ 18 w 97"/>
                <a:gd name="T15" fmla="*/ 48 h 97"/>
                <a:gd name="T16" fmla="*/ 49 w 97"/>
                <a:gd name="T17" fmla="*/ 18 h 97"/>
                <a:gd name="T18" fmla="*/ 60 w 97"/>
                <a:gd name="T19" fmla="*/ 15 h 97"/>
                <a:gd name="T20" fmla="*/ 71 w 97"/>
                <a:gd name="T21" fmla="*/ 22 h 97"/>
                <a:gd name="T22" fmla="*/ 73 w 97"/>
                <a:gd name="T23" fmla="*/ 6 h 97"/>
                <a:gd name="T24" fmla="*/ 60 w 97"/>
                <a:gd name="T25" fmla="*/ 15 h 97"/>
                <a:gd name="T26" fmla="*/ 75 w 97"/>
                <a:gd name="T27" fmla="*/ 25 h 97"/>
                <a:gd name="T28" fmla="*/ 81 w 97"/>
                <a:gd name="T29" fmla="*/ 36 h 97"/>
                <a:gd name="T30" fmla="*/ 91 w 97"/>
                <a:gd name="T31" fmla="*/ 24 h 97"/>
                <a:gd name="T32" fmla="*/ 75 w 97"/>
                <a:gd name="T33" fmla="*/ 25 h 97"/>
                <a:gd name="T34" fmla="*/ 83 w 97"/>
                <a:gd name="T35" fmla="*/ 42 h 97"/>
                <a:gd name="T36" fmla="*/ 83 w 97"/>
                <a:gd name="T37" fmla="*/ 54 h 97"/>
                <a:gd name="T38" fmla="*/ 97 w 97"/>
                <a:gd name="T39" fmla="*/ 48 h 97"/>
                <a:gd name="T40" fmla="*/ 83 w 97"/>
                <a:gd name="T41" fmla="*/ 42 h 97"/>
                <a:gd name="T42" fmla="*/ 82 w 97"/>
                <a:gd name="T43" fmla="*/ 60 h 97"/>
                <a:gd name="T44" fmla="*/ 75 w 97"/>
                <a:gd name="T45" fmla="*/ 71 h 97"/>
                <a:gd name="T46" fmla="*/ 91 w 97"/>
                <a:gd name="T47" fmla="*/ 72 h 97"/>
                <a:gd name="T48" fmla="*/ 82 w 97"/>
                <a:gd name="T49" fmla="*/ 60 h 97"/>
                <a:gd name="T50" fmla="*/ 72 w 97"/>
                <a:gd name="T51" fmla="*/ 75 h 97"/>
                <a:gd name="T52" fmla="*/ 61 w 97"/>
                <a:gd name="T53" fmla="*/ 81 h 97"/>
                <a:gd name="T54" fmla="*/ 73 w 97"/>
                <a:gd name="T55" fmla="*/ 90 h 97"/>
                <a:gd name="T56" fmla="*/ 72 w 97"/>
                <a:gd name="T57" fmla="*/ 75 h 97"/>
                <a:gd name="T58" fmla="*/ 55 w 97"/>
                <a:gd name="T59" fmla="*/ 83 h 97"/>
                <a:gd name="T60" fmla="*/ 43 w 97"/>
                <a:gd name="T61" fmla="*/ 83 h 97"/>
                <a:gd name="T62" fmla="*/ 49 w 97"/>
                <a:gd name="T63" fmla="*/ 97 h 97"/>
                <a:gd name="T64" fmla="*/ 55 w 97"/>
                <a:gd name="T65" fmla="*/ 83 h 97"/>
                <a:gd name="T66" fmla="*/ 37 w 97"/>
                <a:gd name="T67" fmla="*/ 81 h 97"/>
                <a:gd name="T68" fmla="*/ 26 w 97"/>
                <a:gd name="T69" fmla="*/ 75 h 97"/>
                <a:gd name="T70" fmla="*/ 25 w 97"/>
                <a:gd name="T71" fmla="*/ 91 h 97"/>
                <a:gd name="T72" fmla="*/ 37 w 97"/>
                <a:gd name="T73" fmla="*/ 81 h 97"/>
                <a:gd name="T74" fmla="*/ 22 w 97"/>
                <a:gd name="T75" fmla="*/ 71 h 97"/>
                <a:gd name="T76" fmla="*/ 16 w 97"/>
                <a:gd name="T77" fmla="*/ 60 h 97"/>
                <a:gd name="T78" fmla="*/ 7 w 97"/>
                <a:gd name="T79" fmla="*/ 73 h 97"/>
                <a:gd name="T80" fmla="*/ 22 w 97"/>
                <a:gd name="T81" fmla="*/ 71 h 97"/>
                <a:gd name="T82" fmla="*/ 14 w 97"/>
                <a:gd name="T83" fmla="*/ 55 h 97"/>
                <a:gd name="T84" fmla="*/ 14 w 97"/>
                <a:gd name="T85" fmla="*/ 42 h 97"/>
                <a:gd name="T86" fmla="*/ 0 w 97"/>
                <a:gd name="T87" fmla="*/ 49 h 97"/>
                <a:gd name="T88" fmla="*/ 14 w 97"/>
                <a:gd name="T89" fmla="*/ 55 h 97"/>
                <a:gd name="T90" fmla="*/ 15 w 97"/>
                <a:gd name="T91" fmla="*/ 37 h 97"/>
                <a:gd name="T92" fmla="*/ 22 w 97"/>
                <a:gd name="T93" fmla="*/ 26 h 97"/>
                <a:gd name="T94" fmla="*/ 6 w 97"/>
                <a:gd name="T95" fmla="*/ 24 h 97"/>
                <a:gd name="T96" fmla="*/ 15 w 97"/>
                <a:gd name="T97" fmla="*/ 37 h 97"/>
                <a:gd name="T98" fmla="*/ 26 w 97"/>
                <a:gd name="T99" fmla="*/ 22 h 97"/>
                <a:gd name="T100" fmla="*/ 37 w 97"/>
                <a:gd name="T101" fmla="*/ 16 h 97"/>
                <a:gd name="T102" fmla="*/ 24 w 97"/>
                <a:gd name="T103" fmla="*/ 6 h 97"/>
                <a:gd name="T104" fmla="*/ 26 w 97"/>
                <a:gd name="T105" fmla="*/ 22 h 97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  <a:cxn ang="0">
                  <a:pos x="T28" y="T29"/>
                </a:cxn>
                <a:cxn ang="0">
                  <a:pos x="T30" y="T31"/>
                </a:cxn>
                <a:cxn ang="0">
                  <a:pos x="T32" y="T33"/>
                </a:cxn>
                <a:cxn ang="0">
                  <a:pos x="T34" y="T35"/>
                </a:cxn>
                <a:cxn ang="0">
                  <a:pos x="T36" y="T37"/>
                </a:cxn>
                <a:cxn ang="0">
                  <a:pos x="T38" y="T39"/>
                </a:cxn>
                <a:cxn ang="0">
                  <a:pos x="T40" y="T41"/>
                </a:cxn>
                <a:cxn ang="0">
                  <a:pos x="T42" y="T43"/>
                </a:cxn>
                <a:cxn ang="0">
                  <a:pos x="T44" y="T45"/>
                </a:cxn>
                <a:cxn ang="0">
                  <a:pos x="T46" y="T47"/>
                </a:cxn>
                <a:cxn ang="0">
                  <a:pos x="T48" y="T49"/>
                </a:cxn>
                <a:cxn ang="0">
                  <a:pos x="T50" y="T51"/>
                </a:cxn>
                <a:cxn ang="0">
                  <a:pos x="T52" y="T53"/>
                </a:cxn>
                <a:cxn ang="0">
                  <a:pos x="T54" y="T55"/>
                </a:cxn>
                <a:cxn ang="0">
                  <a:pos x="T56" y="T57"/>
                </a:cxn>
                <a:cxn ang="0">
                  <a:pos x="T58" y="T59"/>
                </a:cxn>
                <a:cxn ang="0">
                  <a:pos x="T60" y="T61"/>
                </a:cxn>
                <a:cxn ang="0">
                  <a:pos x="T62" y="T63"/>
                </a:cxn>
                <a:cxn ang="0">
                  <a:pos x="T64" y="T65"/>
                </a:cxn>
                <a:cxn ang="0">
                  <a:pos x="T66" y="T67"/>
                </a:cxn>
                <a:cxn ang="0">
                  <a:pos x="T68" y="T69"/>
                </a:cxn>
                <a:cxn ang="0">
                  <a:pos x="T70" y="T71"/>
                </a:cxn>
                <a:cxn ang="0">
                  <a:pos x="T72" y="T73"/>
                </a:cxn>
                <a:cxn ang="0">
                  <a:pos x="T74" y="T75"/>
                </a:cxn>
                <a:cxn ang="0">
                  <a:pos x="T76" y="T77"/>
                </a:cxn>
                <a:cxn ang="0">
                  <a:pos x="T78" y="T79"/>
                </a:cxn>
                <a:cxn ang="0">
                  <a:pos x="T80" y="T81"/>
                </a:cxn>
                <a:cxn ang="0">
                  <a:pos x="T82" y="T83"/>
                </a:cxn>
                <a:cxn ang="0">
                  <a:pos x="T84" y="T85"/>
                </a:cxn>
                <a:cxn ang="0">
                  <a:pos x="T86" y="T87"/>
                </a:cxn>
                <a:cxn ang="0">
                  <a:pos x="T88" y="T89"/>
                </a:cxn>
                <a:cxn ang="0">
                  <a:pos x="T90" y="T91"/>
                </a:cxn>
                <a:cxn ang="0">
                  <a:pos x="T92" y="T93"/>
                </a:cxn>
                <a:cxn ang="0">
                  <a:pos x="T94" y="T95"/>
                </a:cxn>
                <a:cxn ang="0">
                  <a:pos x="T96" y="T97"/>
                </a:cxn>
                <a:cxn ang="0">
                  <a:pos x="T98" y="T99"/>
                </a:cxn>
                <a:cxn ang="0">
                  <a:pos x="T100" y="T101"/>
                </a:cxn>
                <a:cxn ang="0">
                  <a:pos x="T102" y="T103"/>
                </a:cxn>
                <a:cxn ang="0">
                  <a:pos x="T104" y="T105"/>
                </a:cxn>
              </a:cxnLst>
              <a:rect l="0" t="0" r="r" b="b"/>
              <a:pathLst>
                <a:path w="97" h="97">
                  <a:moveTo>
                    <a:pt x="42" y="14"/>
                  </a:moveTo>
                  <a:cubicBezTo>
                    <a:pt x="55" y="14"/>
                    <a:pt x="55" y="14"/>
                    <a:pt x="55" y="14"/>
                  </a:cubicBezTo>
                  <a:cubicBezTo>
                    <a:pt x="48" y="0"/>
                    <a:pt x="48" y="0"/>
                    <a:pt x="48" y="0"/>
                  </a:cubicBezTo>
                  <a:cubicBezTo>
                    <a:pt x="42" y="14"/>
                    <a:pt x="42" y="14"/>
                    <a:pt x="42" y="14"/>
                  </a:cubicBezTo>
                  <a:close/>
                  <a:moveTo>
                    <a:pt x="49" y="18"/>
                  </a:moveTo>
                  <a:cubicBezTo>
                    <a:pt x="65" y="18"/>
                    <a:pt x="79" y="31"/>
                    <a:pt x="79" y="48"/>
                  </a:cubicBezTo>
                  <a:cubicBezTo>
                    <a:pt x="79" y="65"/>
                    <a:pt x="65" y="79"/>
                    <a:pt x="49" y="79"/>
                  </a:cubicBezTo>
                  <a:cubicBezTo>
                    <a:pt x="32" y="79"/>
                    <a:pt x="18" y="65"/>
                    <a:pt x="18" y="48"/>
                  </a:cubicBezTo>
                  <a:cubicBezTo>
                    <a:pt x="18" y="31"/>
                    <a:pt x="32" y="18"/>
                    <a:pt x="49" y="18"/>
                  </a:cubicBezTo>
                  <a:close/>
                  <a:moveTo>
                    <a:pt x="60" y="15"/>
                  </a:moveTo>
                  <a:cubicBezTo>
                    <a:pt x="71" y="22"/>
                    <a:pt x="71" y="22"/>
                    <a:pt x="71" y="22"/>
                  </a:cubicBezTo>
                  <a:cubicBezTo>
                    <a:pt x="73" y="6"/>
                    <a:pt x="73" y="6"/>
                    <a:pt x="73" y="6"/>
                  </a:cubicBezTo>
                  <a:cubicBezTo>
                    <a:pt x="60" y="15"/>
                    <a:pt x="60" y="15"/>
                    <a:pt x="60" y="15"/>
                  </a:cubicBezTo>
                  <a:close/>
                  <a:moveTo>
                    <a:pt x="75" y="25"/>
                  </a:moveTo>
                  <a:cubicBezTo>
                    <a:pt x="81" y="36"/>
                    <a:pt x="81" y="36"/>
                    <a:pt x="81" y="36"/>
                  </a:cubicBezTo>
                  <a:cubicBezTo>
                    <a:pt x="91" y="24"/>
                    <a:pt x="91" y="24"/>
                    <a:pt x="91" y="24"/>
                  </a:cubicBezTo>
                  <a:cubicBezTo>
                    <a:pt x="75" y="25"/>
                    <a:pt x="75" y="25"/>
                    <a:pt x="75" y="25"/>
                  </a:cubicBezTo>
                  <a:close/>
                  <a:moveTo>
                    <a:pt x="83" y="42"/>
                  </a:moveTo>
                  <a:cubicBezTo>
                    <a:pt x="83" y="54"/>
                    <a:pt x="83" y="54"/>
                    <a:pt x="83" y="54"/>
                  </a:cubicBezTo>
                  <a:cubicBezTo>
                    <a:pt x="97" y="48"/>
                    <a:pt x="97" y="48"/>
                    <a:pt x="97" y="48"/>
                  </a:cubicBezTo>
                  <a:cubicBezTo>
                    <a:pt x="83" y="42"/>
                    <a:pt x="83" y="42"/>
                    <a:pt x="83" y="42"/>
                  </a:cubicBezTo>
                  <a:close/>
                  <a:moveTo>
                    <a:pt x="82" y="60"/>
                  </a:moveTo>
                  <a:cubicBezTo>
                    <a:pt x="75" y="71"/>
                    <a:pt x="75" y="71"/>
                    <a:pt x="75" y="71"/>
                  </a:cubicBezTo>
                  <a:cubicBezTo>
                    <a:pt x="91" y="72"/>
                    <a:pt x="91" y="72"/>
                    <a:pt x="91" y="72"/>
                  </a:cubicBezTo>
                  <a:cubicBezTo>
                    <a:pt x="82" y="60"/>
                    <a:pt x="82" y="60"/>
                    <a:pt x="82" y="60"/>
                  </a:cubicBezTo>
                  <a:close/>
                  <a:moveTo>
                    <a:pt x="72" y="75"/>
                  </a:moveTo>
                  <a:cubicBezTo>
                    <a:pt x="61" y="81"/>
                    <a:pt x="61" y="81"/>
                    <a:pt x="61" y="81"/>
                  </a:cubicBezTo>
                  <a:cubicBezTo>
                    <a:pt x="73" y="90"/>
                    <a:pt x="73" y="90"/>
                    <a:pt x="73" y="90"/>
                  </a:cubicBezTo>
                  <a:cubicBezTo>
                    <a:pt x="72" y="75"/>
                    <a:pt x="72" y="75"/>
                    <a:pt x="72" y="75"/>
                  </a:cubicBezTo>
                  <a:close/>
                  <a:moveTo>
                    <a:pt x="55" y="83"/>
                  </a:moveTo>
                  <a:cubicBezTo>
                    <a:pt x="43" y="83"/>
                    <a:pt x="43" y="83"/>
                    <a:pt x="43" y="83"/>
                  </a:cubicBezTo>
                  <a:cubicBezTo>
                    <a:pt x="49" y="97"/>
                    <a:pt x="49" y="97"/>
                    <a:pt x="49" y="97"/>
                  </a:cubicBezTo>
                  <a:cubicBezTo>
                    <a:pt x="55" y="83"/>
                    <a:pt x="55" y="83"/>
                    <a:pt x="55" y="83"/>
                  </a:cubicBezTo>
                  <a:close/>
                  <a:moveTo>
                    <a:pt x="37" y="81"/>
                  </a:moveTo>
                  <a:cubicBezTo>
                    <a:pt x="26" y="75"/>
                    <a:pt x="26" y="75"/>
                    <a:pt x="26" y="75"/>
                  </a:cubicBezTo>
                  <a:cubicBezTo>
                    <a:pt x="25" y="91"/>
                    <a:pt x="25" y="91"/>
                    <a:pt x="25" y="91"/>
                  </a:cubicBezTo>
                  <a:cubicBezTo>
                    <a:pt x="37" y="81"/>
                    <a:pt x="37" y="81"/>
                    <a:pt x="37" y="81"/>
                  </a:cubicBezTo>
                  <a:close/>
                  <a:moveTo>
                    <a:pt x="22" y="71"/>
                  </a:moveTo>
                  <a:cubicBezTo>
                    <a:pt x="16" y="60"/>
                    <a:pt x="16" y="60"/>
                    <a:pt x="16" y="60"/>
                  </a:cubicBezTo>
                  <a:cubicBezTo>
                    <a:pt x="7" y="73"/>
                    <a:pt x="7" y="73"/>
                    <a:pt x="7" y="73"/>
                  </a:cubicBezTo>
                  <a:cubicBezTo>
                    <a:pt x="22" y="71"/>
                    <a:pt x="22" y="71"/>
                    <a:pt x="22" y="71"/>
                  </a:cubicBezTo>
                  <a:close/>
                  <a:moveTo>
                    <a:pt x="14" y="55"/>
                  </a:moveTo>
                  <a:cubicBezTo>
                    <a:pt x="14" y="42"/>
                    <a:pt x="14" y="42"/>
                    <a:pt x="14" y="42"/>
                  </a:cubicBezTo>
                  <a:cubicBezTo>
                    <a:pt x="0" y="49"/>
                    <a:pt x="0" y="49"/>
                    <a:pt x="0" y="49"/>
                  </a:cubicBezTo>
                  <a:cubicBezTo>
                    <a:pt x="14" y="55"/>
                    <a:pt x="14" y="55"/>
                    <a:pt x="14" y="55"/>
                  </a:cubicBezTo>
                  <a:close/>
                  <a:moveTo>
                    <a:pt x="15" y="37"/>
                  </a:moveTo>
                  <a:cubicBezTo>
                    <a:pt x="22" y="26"/>
                    <a:pt x="22" y="26"/>
                    <a:pt x="22" y="26"/>
                  </a:cubicBezTo>
                  <a:cubicBezTo>
                    <a:pt x="6" y="24"/>
                    <a:pt x="6" y="24"/>
                    <a:pt x="6" y="24"/>
                  </a:cubicBezTo>
                  <a:cubicBezTo>
                    <a:pt x="15" y="37"/>
                    <a:pt x="15" y="37"/>
                    <a:pt x="15" y="37"/>
                  </a:cubicBezTo>
                  <a:close/>
                  <a:moveTo>
                    <a:pt x="26" y="22"/>
                  </a:moveTo>
                  <a:cubicBezTo>
                    <a:pt x="37" y="16"/>
                    <a:pt x="37" y="16"/>
                    <a:pt x="37" y="16"/>
                  </a:cubicBezTo>
                  <a:cubicBezTo>
                    <a:pt x="24" y="6"/>
                    <a:pt x="24" y="6"/>
                    <a:pt x="24" y="6"/>
                  </a:cubicBezTo>
                  <a:lnTo>
                    <a:pt x="26" y="22"/>
                  </a:lnTo>
                  <a:close/>
                </a:path>
              </a:pathLst>
            </a:custGeom>
            <a:solidFill>
              <a:schemeClr val="bg1"/>
            </a:solidFill>
            <a:ln>
              <a:noFill/>
            </a:ln>
            <a:extLst/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>
              <a:defPPr>
                <a:defRPr lang="en-US"/>
              </a:defPPr>
              <a:lvl1pPr marL="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1pPr>
              <a:lvl2pPr marL="4572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2pPr>
              <a:lvl3pPr marL="9144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3pPr>
              <a:lvl4pPr marL="13716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4pPr>
              <a:lvl5pPr marL="18288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5pPr>
              <a:lvl6pPr marL="22860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6pPr>
              <a:lvl7pPr marL="27432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7pPr>
              <a:lvl8pPr marL="32004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8pPr>
              <a:lvl9pPr marL="36576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9pPr>
            </a:lstStyle>
            <a:p>
              <a:endParaRPr lang="zh-CN" altLang="en-US">
                <a:solidFill>
                  <a:prstClr val="black"/>
                </a:solidFill>
              </a:endParaRPr>
            </a:p>
          </p:txBody>
        </p:sp>
      </p:grpSp>
      <p:grpSp>
        <p:nvGrpSpPr>
          <p:cNvPr id="23" name="Group 22"/>
          <p:cNvGrpSpPr/>
          <p:nvPr/>
        </p:nvGrpSpPr>
        <p:grpSpPr>
          <a:xfrm>
            <a:off x="8550633" y="2553975"/>
            <a:ext cx="568766" cy="570987"/>
            <a:chOff x="2286436" y="1883184"/>
            <a:chExt cx="568766" cy="570987"/>
          </a:xfrm>
        </p:grpSpPr>
        <p:sp>
          <p:nvSpPr>
            <p:cNvPr id="54" name="Freeform 53"/>
            <p:cNvSpPr>
              <a:spLocks/>
            </p:cNvSpPr>
            <p:nvPr/>
          </p:nvSpPr>
          <p:spPr bwMode="auto">
            <a:xfrm>
              <a:off x="2286436" y="1883184"/>
              <a:ext cx="568766" cy="570987"/>
            </a:xfrm>
            <a:custGeom>
              <a:avLst/>
              <a:gdLst>
                <a:gd name="T0" fmla="*/ 267 w 325"/>
                <a:gd name="T1" fmla="*/ 268 h 326"/>
                <a:gd name="T2" fmla="*/ 57 w 325"/>
                <a:gd name="T3" fmla="*/ 268 h 326"/>
                <a:gd name="T4" fmla="*/ 57 w 325"/>
                <a:gd name="T5" fmla="*/ 58 h 326"/>
                <a:gd name="T6" fmla="*/ 267 w 325"/>
                <a:gd name="T7" fmla="*/ 58 h 326"/>
                <a:gd name="T8" fmla="*/ 267 w 325"/>
                <a:gd name="T9" fmla="*/ 268 h 326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</a:cxnLst>
              <a:rect l="0" t="0" r="r" b="b"/>
              <a:pathLst>
                <a:path w="325" h="326">
                  <a:moveTo>
                    <a:pt x="267" y="268"/>
                  </a:moveTo>
                  <a:cubicBezTo>
                    <a:pt x="209" y="326"/>
                    <a:pt x="115" y="326"/>
                    <a:pt x="57" y="268"/>
                  </a:cubicBezTo>
                  <a:cubicBezTo>
                    <a:pt x="0" y="210"/>
                    <a:pt x="0" y="116"/>
                    <a:pt x="57" y="58"/>
                  </a:cubicBezTo>
                  <a:cubicBezTo>
                    <a:pt x="115" y="0"/>
                    <a:pt x="209" y="0"/>
                    <a:pt x="267" y="58"/>
                  </a:cubicBezTo>
                  <a:cubicBezTo>
                    <a:pt x="325" y="116"/>
                    <a:pt x="325" y="210"/>
                    <a:pt x="267" y="268"/>
                  </a:cubicBezTo>
                  <a:close/>
                </a:path>
              </a:pathLst>
            </a:custGeom>
            <a:solidFill>
              <a:schemeClr val="accent3"/>
            </a:solidFill>
            <a:ln>
              <a:noFill/>
            </a:ln>
            <a:extLst/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en-GB"/>
            </a:p>
          </p:txBody>
        </p:sp>
        <p:sp>
          <p:nvSpPr>
            <p:cNvPr id="55" name="Freeform 54"/>
            <p:cNvSpPr>
              <a:spLocks noEditPoints="1"/>
            </p:cNvSpPr>
            <p:nvPr/>
          </p:nvSpPr>
          <p:spPr bwMode="auto">
            <a:xfrm>
              <a:off x="2426207" y="2018679"/>
              <a:ext cx="245168" cy="299650"/>
            </a:xfrm>
            <a:custGeom>
              <a:avLst/>
              <a:gdLst>
                <a:gd name="T0" fmla="*/ 36 w 79"/>
                <a:gd name="T1" fmla="*/ 27 h 97"/>
                <a:gd name="T2" fmla="*/ 40 w 79"/>
                <a:gd name="T3" fmla="*/ 1 h 97"/>
                <a:gd name="T4" fmla="*/ 46 w 79"/>
                <a:gd name="T5" fmla="*/ 5 h 97"/>
                <a:gd name="T6" fmla="*/ 41 w 79"/>
                <a:gd name="T7" fmla="*/ 27 h 97"/>
                <a:gd name="T8" fmla="*/ 39 w 79"/>
                <a:gd name="T9" fmla="*/ 27 h 97"/>
                <a:gd name="T10" fmla="*/ 36 w 79"/>
                <a:gd name="T11" fmla="*/ 27 h 97"/>
                <a:gd name="T12" fmla="*/ 38 w 79"/>
                <a:gd name="T13" fmla="*/ 67 h 97"/>
                <a:gd name="T14" fmla="*/ 34 w 79"/>
                <a:gd name="T15" fmla="*/ 58 h 97"/>
                <a:gd name="T16" fmla="*/ 29 w 79"/>
                <a:gd name="T17" fmla="*/ 64 h 97"/>
                <a:gd name="T18" fmla="*/ 38 w 79"/>
                <a:gd name="T19" fmla="*/ 67 h 97"/>
                <a:gd name="T20" fmla="*/ 41 w 79"/>
                <a:gd name="T21" fmla="*/ 67 h 97"/>
                <a:gd name="T22" fmla="*/ 46 w 79"/>
                <a:gd name="T23" fmla="*/ 58 h 97"/>
                <a:gd name="T24" fmla="*/ 50 w 79"/>
                <a:gd name="T25" fmla="*/ 64 h 97"/>
                <a:gd name="T26" fmla="*/ 41 w 79"/>
                <a:gd name="T27" fmla="*/ 67 h 97"/>
                <a:gd name="T28" fmla="*/ 40 w 79"/>
                <a:gd name="T29" fmla="*/ 94 h 97"/>
                <a:gd name="T30" fmla="*/ 25 w 79"/>
                <a:gd name="T31" fmla="*/ 96 h 97"/>
                <a:gd name="T32" fmla="*/ 16 w 79"/>
                <a:gd name="T33" fmla="*/ 89 h 97"/>
                <a:gd name="T34" fmla="*/ 10 w 79"/>
                <a:gd name="T35" fmla="*/ 81 h 97"/>
                <a:gd name="T36" fmla="*/ 5 w 79"/>
                <a:gd name="T37" fmla="*/ 72 h 97"/>
                <a:gd name="T38" fmla="*/ 0 w 79"/>
                <a:gd name="T39" fmla="*/ 55 h 97"/>
                <a:gd name="T40" fmla="*/ 7 w 79"/>
                <a:gd name="T41" fmla="*/ 37 h 97"/>
                <a:gd name="T42" fmla="*/ 22 w 79"/>
                <a:gd name="T43" fmla="*/ 30 h 97"/>
                <a:gd name="T44" fmla="*/ 40 w 79"/>
                <a:gd name="T45" fmla="*/ 31 h 97"/>
                <a:gd name="T46" fmla="*/ 57 w 79"/>
                <a:gd name="T47" fmla="*/ 30 h 97"/>
                <a:gd name="T48" fmla="*/ 72 w 79"/>
                <a:gd name="T49" fmla="*/ 37 h 97"/>
                <a:gd name="T50" fmla="*/ 79 w 79"/>
                <a:gd name="T51" fmla="*/ 55 h 97"/>
                <a:gd name="T52" fmla="*/ 74 w 79"/>
                <a:gd name="T53" fmla="*/ 72 h 97"/>
                <a:gd name="T54" fmla="*/ 69 w 79"/>
                <a:gd name="T55" fmla="*/ 81 h 97"/>
                <a:gd name="T56" fmla="*/ 63 w 79"/>
                <a:gd name="T57" fmla="*/ 89 h 97"/>
                <a:gd name="T58" fmla="*/ 54 w 79"/>
                <a:gd name="T59" fmla="*/ 96 h 97"/>
                <a:gd name="T60" fmla="*/ 40 w 79"/>
                <a:gd name="T61" fmla="*/ 94 h 97"/>
                <a:gd name="T62" fmla="*/ 29 w 79"/>
                <a:gd name="T63" fmla="*/ 86 h 97"/>
                <a:gd name="T64" fmla="*/ 24 w 79"/>
                <a:gd name="T65" fmla="*/ 82 h 97"/>
                <a:gd name="T66" fmla="*/ 19 w 79"/>
                <a:gd name="T67" fmla="*/ 75 h 97"/>
                <a:gd name="T68" fmla="*/ 15 w 79"/>
                <a:gd name="T69" fmla="*/ 68 h 97"/>
                <a:gd name="T70" fmla="*/ 11 w 79"/>
                <a:gd name="T71" fmla="*/ 56 h 97"/>
                <a:gd name="T72" fmla="*/ 16 w 79"/>
                <a:gd name="T73" fmla="*/ 45 h 97"/>
                <a:gd name="T74" fmla="*/ 25 w 79"/>
                <a:gd name="T75" fmla="*/ 40 h 97"/>
                <a:gd name="T76" fmla="*/ 39 w 79"/>
                <a:gd name="T77" fmla="*/ 41 h 97"/>
                <a:gd name="T78" fmla="*/ 40 w 79"/>
                <a:gd name="T79" fmla="*/ 41 h 97"/>
                <a:gd name="T80" fmla="*/ 40 w 79"/>
                <a:gd name="T81" fmla="*/ 41 h 97"/>
                <a:gd name="T82" fmla="*/ 54 w 79"/>
                <a:gd name="T83" fmla="*/ 40 h 97"/>
                <a:gd name="T84" fmla="*/ 63 w 79"/>
                <a:gd name="T85" fmla="*/ 45 h 97"/>
                <a:gd name="T86" fmla="*/ 68 w 79"/>
                <a:gd name="T87" fmla="*/ 56 h 97"/>
                <a:gd name="T88" fmla="*/ 64 w 79"/>
                <a:gd name="T89" fmla="*/ 68 h 97"/>
                <a:gd name="T90" fmla="*/ 60 w 79"/>
                <a:gd name="T91" fmla="*/ 75 h 97"/>
                <a:gd name="T92" fmla="*/ 55 w 79"/>
                <a:gd name="T93" fmla="*/ 82 h 97"/>
                <a:gd name="T94" fmla="*/ 50 w 79"/>
                <a:gd name="T95" fmla="*/ 86 h 97"/>
                <a:gd name="T96" fmla="*/ 41 w 79"/>
                <a:gd name="T97" fmla="*/ 83 h 97"/>
                <a:gd name="T98" fmla="*/ 40 w 79"/>
                <a:gd name="T99" fmla="*/ 83 h 97"/>
                <a:gd name="T100" fmla="*/ 38 w 79"/>
                <a:gd name="T101" fmla="*/ 83 h 97"/>
                <a:gd name="T102" fmla="*/ 29 w 79"/>
                <a:gd name="T103" fmla="*/ 86 h 97"/>
                <a:gd name="T104" fmla="*/ 43 w 79"/>
                <a:gd name="T105" fmla="*/ 15 h 97"/>
                <a:gd name="T106" fmla="*/ 45 w 79"/>
                <a:gd name="T107" fmla="*/ 13 h 97"/>
                <a:gd name="T108" fmla="*/ 65 w 79"/>
                <a:gd name="T109" fmla="*/ 10 h 97"/>
                <a:gd name="T110" fmla="*/ 44 w 79"/>
                <a:gd name="T111" fmla="*/ 20 h 97"/>
                <a:gd name="T112" fmla="*/ 59 w 79"/>
                <a:gd name="T113" fmla="*/ 23 h 97"/>
                <a:gd name="T114" fmla="*/ 78 w 79"/>
                <a:gd name="T115" fmla="*/ 11 h 97"/>
                <a:gd name="T116" fmla="*/ 54 w 79"/>
                <a:gd name="T117" fmla="*/ 3 h 97"/>
                <a:gd name="T118" fmla="*/ 43 w 79"/>
                <a:gd name="T119" fmla="*/ 15 h 97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  <a:cxn ang="0">
                  <a:pos x="T28" y="T29"/>
                </a:cxn>
                <a:cxn ang="0">
                  <a:pos x="T30" y="T31"/>
                </a:cxn>
                <a:cxn ang="0">
                  <a:pos x="T32" y="T33"/>
                </a:cxn>
                <a:cxn ang="0">
                  <a:pos x="T34" y="T35"/>
                </a:cxn>
                <a:cxn ang="0">
                  <a:pos x="T36" y="T37"/>
                </a:cxn>
                <a:cxn ang="0">
                  <a:pos x="T38" y="T39"/>
                </a:cxn>
                <a:cxn ang="0">
                  <a:pos x="T40" y="T41"/>
                </a:cxn>
                <a:cxn ang="0">
                  <a:pos x="T42" y="T43"/>
                </a:cxn>
                <a:cxn ang="0">
                  <a:pos x="T44" y="T45"/>
                </a:cxn>
                <a:cxn ang="0">
                  <a:pos x="T46" y="T47"/>
                </a:cxn>
                <a:cxn ang="0">
                  <a:pos x="T48" y="T49"/>
                </a:cxn>
                <a:cxn ang="0">
                  <a:pos x="T50" y="T51"/>
                </a:cxn>
                <a:cxn ang="0">
                  <a:pos x="T52" y="T53"/>
                </a:cxn>
                <a:cxn ang="0">
                  <a:pos x="T54" y="T55"/>
                </a:cxn>
                <a:cxn ang="0">
                  <a:pos x="T56" y="T57"/>
                </a:cxn>
                <a:cxn ang="0">
                  <a:pos x="T58" y="T59"/>
                </a:cxn>
                <a:cxn ang="0">
                  <a:pos x="T60" y="T61"/>
                </a:cxn>
                <a:cxn ang="0">
                  <a:pos x="T62" y="T63"/>
                </a:cxn>
                <a:cxn ang="0">
                  <a:pos x="T64" y="T65"/>
                </a:cxn>
                <a:cxn ang="0">
                  <a:pos x="T66" y="T67"/>
                </a:cxn>
                <a:cxn ang="0">
                  <a:pos x="T68" y="T69"/>
                </a:cxn>
                <a:cxn ang="0">
                  <a:pos x="T70" y="T71"/>
                </a:cxn>
                <a:cxn ang="0">
                  <a:pos x="T72" y="T73"/>
                </a:cxn>
                <a:cxn ang="0">
                  <a:pos x="T74" y="T75"/>
                </a:cxn>
                <a:cxn ang="0">
                  <a:pos x="T76" y="T77"/>
                </a:cxn>
                <a:cxn ang="0">
                  <a:pos x="T78" y="T79"/>
                </a:cxn>
                <a:cxn ang="0">
                  <a:pos x="T80" y="T81"/>
                </a:cxn>
                <a:cxn ang="0">
                  <a:pos x="T82" y="T83"/>
                </a:cxn>
                <a:cxn ang="0">
                  <a:pos x="T84" y="T85"/>
                </a:cxn>
                <a:cxn ang="0">
                  <a:pos x="T86" y="T87"/>
                </a:cxn>
                <a:cxn ang="0">
                  <a:pos x="T88" y="T89"/>
                </a:cxn>
                <a:cxn ang="0">
                  <a:pos x="T90" y="T91"/>
                </a:cxn>
                <a:cxn ang="0">
                  <a:pos x="T92" y="T93"/>
                </a:cxn>
                <a:cxn ang="0">
                  <a:pos x="T94" y="T95"/>
                </a:cxn>
                <a:cxn ang="0">
                  <a:pos x="T96" y="T97"/>
                </a:cxn>
                <a:cxn ang="0">
                  <a:pos x="T98" y="T99"/>
                </a:cxn>
                <a:cxn ang="0">
                  <a:pos x="T100" y="T101"/>
                </a:cxn>
                <a:cxn ang="0">
                  <a:pos x="T102" y="T103"/>
                </a:cxn>
                <a:cxn ang="0">
                  <a:pos x="T104" y="T105"/>
                </a:cxn>
                <a:cxn ang="0">
                  <a:pos x="T106" y="T107"/>
                </a:cxn>
                <a:cxn ang="0">
                  <a:pos x="T108" y="T109"/>
                </a:cxn>
                <a:cxn ang="0">
                  <a:pos x="T110" y="T111"/>
                </a:cxn>
                <a:cxn ang="0">
                  <a:pos x="T112" y="T113"/>
                </a:cxn>
                <a:cxn ang="0">
                  <a:pos x="T114" y="T115"/>
                </a:cxn>
                <a:cxn ang="0">
                  <a:pos x="T116" y="T117"/>
                </a:cxn>
                <a:cxn ang="0">
                  <a:pos x="T118" y="T119"/>
                </a:cxn>
              </a:cxnLst>
              <a:rect l="0" t="0" r="r" b="b"/>
              <a:pathLst>
                <a:path w="79" h="97">
                  <a:moveTo>
                    <a:pt x="36" y="27"/>
                  </a:moveTo>
                  <a:cubicBezTo>
                    <a:pt x="33" y="18"/>
                    <a:pt x="30" y="8"/>
                    <a:pt x="40" y="1"/>
                  </a:cubicBezTo>
                  <a:cubicBezTo>
                    <a:pt x="46" y="5"/>
                    <a:pt x="46" y="5"/>
                    <a:pt x="46" y="5"/>
                  </a:cubicBezTo>
                  <a:cubicBezTo>
                    <a:pt x="38" y="11"/>
                    <a:pt x="39" y="20"/>
                    <a:pt x="41" y="27"/>
                  </a:cubicBezTo>
                  <a:cubicBezTo>
                    <a:pt x="40" y="27"/>
                    <a:pt x="40" y="27"/>
                    <a:pt x="39" y="27"/>
                  </a:cubicBezTo>
                  <a:cubicBezTo>
                    <a:pt x="38" y="27"/>
                    <a:pt x="37" y="27"/>
                    <a:pt x="36" y="27"/>
                  </a:cubicBezTo>
                  <a:close/>
                  <a:moveTo>
                    <a:pt x="38" y="67"/>
                  </a:moveTo>
                  <a:cubicBezTo>
                    <a:pt x="38" y="67"/>
                    <a:pt x="38" y="59"/>
                    <a:pt x="34" y="58"/>
                  </a:cubicBezTo>
                  <a:cubicBezTo>
                    <a:pt x="30" y="58"/>
                    <a:pt x="28" y="62"/>
                    <a:pt x="29" y="64"/>
                  </a:cubicBezTo>
                  <a:cubicBezTo>
                    <a:pt x="30" y="66"/>
                    <a:pt x="38" y="67"/>
                    <a:pt x="38" y="67"/>
                  </a:cubicBezTo>
                  <a:close/>
                  <a:moveTo>
                    <a:pt x="41" y="67"/>
                  </a:moveTo>
                  <a:cubicBezTo>
                    <a:pt x="41" y="67"/>
                    <a:pt x="42" y="59"/>
                    <a:pt x="46" y="58"/>
                  </a:cubicBezTo>
                  <a:cubicBezTo>
                    <a:pt x="50" y="58"/>
                    <a:pt x="52" y="62"/>
                    <a:pt x="50" y="64"/>
                  </a:cubicBezTo>
                  <a:cubicBezTo>
                    <a:pt x="49" y="66"/>
                    <a:pt x="41" y="67"/>
                    <a:pt x="41" y="67"/>
                  </a:cubicBezTo>
                  <a:close/>
                  <a:moveTo>
                    <a:pt x="40" y="94"/>
                  </a:moveTo>
                  <a:cubicBezTo>
                    <a:pt x="33" y="97"/>
                    <a:pt x="29" y="97"/>
                    <a:pt x="25" y="96"/>
                  </a:cubicBezTo>
                  <a:cubicBezTo>
                    <a:pt x="21" y="95"/>
                    <a:pt x="19" y="93"/>
                    <a:pt x="16" y="89"/>
                  </a:cubicBezTo>
                  <a:cubicBezTo>
                    <a:pt x="14" y="86"/>
                    <a:pt x="12" y="83"/>
                    <a:pt x="10" y="81"/>
                  </a:cubicBezTo>
                  <a:cubicBezTo>
                    <a:pt x="8" y="78"/>
                    <a:pt x="7" y="75"/>
                    <a:pt x="5" y="72"/>
                  </a:cubicBezTo>
                  <a:cubicBezTo>
                    <a:pt x="3" y="67"/>
                    <a:pt x="0" y="61"/>
                    <a:pt x="0" y="55"/>
                  </a:cubicBezTo>
                  <a:cubicBezTo>
                    <a:pt x="0" y="48"/>
                    <a:pt x="1" y="42"/>
                    <a:pt x="7" y="37"/>
                  </a:cubicBezTo>
                  <a:cubicBezTo>
                    <a:pt x="11" y="33"/>
                    <a:pt x="16" y="31"/>
                    <a:pt x="22" y="30"/>
                  </a:cubicBezTo>
                  <a:cubicBezTo>
                    <a:pt x="27" y="29"/>
                    <a:pt x="33" y="29"/>
                    <a:pt x="40" y="31"/>
                  </a:cubicBezTo>
                  <a:cubicBezTo>
                    <a:pt x="46" y="29"/>
                    <a:pt x="52" y="29"/>
                    <a:pt x="57" y="30"/>
                  </a:cubicBezTo>
                  <a:cubicBezTo>
                    <a:pt x="63" y="31"/>
                    <a:pt x="68" y="33"/>
                    <a:pt x="72" y="37"/>
                  </a:cubicBezTo>
                  <a:cubicBezTo>
                    <a:pt x="78" y="42"/>
                    <a:pt x="79" y="48"/>
                    <a:pt x="79" y="55"/>
                  </a:cubicBezTo>
                  <a:cubicBezTo>
                    <a:pt x="79" y="61"/>
                    <a:pt x="76" y="67"/>
                    <a:pt x="74" y="72"/>
                  </a:cubicBezTo>
                  <a:cubicBezTo>
                    <a:pt x="72" y="75"/>
                    <a:pt x="71" y="78"/>
                    <a:pt x="69" y="81"/>
                  </a:cubicBezTo>
                  <a:cubicBezTo>
                    <a:pt x="67" y="83"/>
                    <a:pt x="65" y="86"/>
                    <a:pt x="63" y="89"/>
                  </a:cubicBezTo>
                  <a:cubicBezTo>
                    <a:pt x="60" y="93"/>
                    <a:pt x="58" y="95"/>
                    <a:pt x="54" y="96"/>
                  </a:cubicBezTo>
                  <a:cubicBezTo>
                    <a:pt x="50" y="97"/>
                    <a:pt x="46" y="97"/>
                    <a:pt x="40" y="94"/>
                  </a:cubicBezTo>
                  <a:close/>
                  <a:moveTo>
                    <a:pt x="29" y="86"/>
                  </a:moveTo>
                  <a:cubicBezTo>
                    <a:pt x="27" y="86"/>
                    <a:pt x="26" y="84"/>
                    <a:pt x="24" y="82"/>
                  </a:cubicBezTo>
                  <a:cubicBezTo>
                    <a:pt x="22" y="80"/>
                    <a:pt x="21" y="77"/>
                    <a:pt x="19" y="75"/>
                  </a:cubicBezTo>
                  <a:cubicBezTo>
                    <a:pt x="18" y="73"/>
                    <a:pt x="17" y="71"/>
                    <a:pt x="15" y="68"/>
                  </a:cubicBezTo>
                  <a:cubicBezTo>
                    <a:pt x="13" y="64"/>
                    <a:pt x="12" y="60"/>
                    <a:pt x="11" y="56"/>
                  </a:cubicBezTo>
                  <a:cubicBezTo>
                    <a:pt x="11" y="52"/>
                    <a:pt x="12" y="48"/>
                    <a:pt x="16" y="45"/>
                  </a:cubicBezTo>
                  <a:cubicBezTo>
                    <a:pt x="18" y="42"/>
                    <a:pt x="21" y="41"/>
                    <a:pt x="25" y="40"/>
                  </a:cubicBezTo>
                  <a:cubicBezTo>
                    <a:pt x="29" y="40"/>
                    <a:pt x="34" y="40"/>
                    <a:pt x="39" y="41"/>
                  </a:cubicBezTo>
                  <a:cubicBezTo>
                    <a:pt x="40" y="41"/>
                    <a:pt x="40" y="41"/>
                    <a:pt x="40" y="41"/>
                  </a:cubicBezTo>
                  <a:cubicBezTo>
                    <a:pt x="40" y="41"/>
                    <a:pt x="40" y="41"/>
                    <a:pt x="40" y="41"/>
                  </a:cubicBezTo>
                  <a:cubicBezTo>
                    <a:pt x="45" y="40"/>
                    <a:pt x="50" y="40"/>
                    <a:pt x="54" y="40"/>
                  </a:cubicBezTo>
                  <a:cubicBezTo>
                    <a:pt x="58" y="41"/>
                    <a:pt x="61" y="42"/>
                    <a:pt x="63" y="45"/>
                  </a:cubicBezTo>
                  <a:cubicBezTo>
                    <a:pt x="67" y="48"/>
                    <a:pt x="68" y="52"/>
                    <a:pt x="68" y="56"/>
                  </a:cubicBezTo>
                  <a:cubicBezTo>
                    <a:pt x="67" y="60"/>
                    <a:pt x="66" y="64"/>
                    <a:pt x="64" y="68"/>
                  </a:cubicBezTo>
                  <a:cubicBezTo>
                    <a:pt x="62" y="71"/>
                    <a:pt x="61" y="73"/>
                    <a:pt x="60" y="75"/>
                  </a:cubicBezTo>
                  <a:cubicBezTo>
                    <a:pt x="58" y="77"/>
                    <a:pt x="57" y="80"/>
                    <a:pt x="55" y="82"/>
                  </a:cubicBezTo>
                  <a:cubicBezTo>
                    <a:pt x="53" y="84"/>
                    <a:pt x="52" y="86"/>
                    <a:pt x="50" y="86"/>
                  </a:cubicBezTo>
                  <a:cubicBezTo>
                    <a:pt x="48" y="87"/>
                    <a:pt x="45" y="86"/>
                    <a:pt x="41" y="83"/>
                  </a:cubicBezTo>
                  <a:cubicBezTo>
                    <a:pt x="40" y="83"/>
                    <a:pt x="40" y="83"/>
                    <a:pt x="40" y="83"/>
                  </a:cubicBezTo>
                  <a:cubicBezTo>
                    <a:pt x="38" y="83"/>
                    <a:pt x="38" y="83"/>
                    <a:pt x="38" y="83"/>
                  </a:cubicBezTo>
                  <a:cubicBezTo>
                    <a:pt x="34" y="86"/>
                    <a:pt x="31" y="87"/>
                    <a:pt x="29" y="86"/>
                  </a:cubicBezTo>
                  <a:close/>
                  <a:moveTo>
                    <a:pt x="43" y="15"/>
                  </a:moveTo>
                  <a:cubicBezTo>
                    <a:pt x="44" y="14"/>
                    <a:pt x="44" y="14"/>
                    <a:pt x="45" y="13"/>
                  </a:cubicBezTo>
                  <a:cubicBezTo>
                    <a:pt x="52" y="11"/>
                    <a:pt x="65" y="10"/>
                    <a:pt x="65" y="10"/>
                  </a:cubicBezTo>
                  <a:cubicBezTo>
                    <a:pt x="58" y="12"/>
                    <a:pt x="49" y="15"/>
                    <a:pt x="44" y="20"/>
                  </a:cubicBezTo>
                  <a:cubicBezTo>
                    <a:pt x="47" y="22"/>
                    <a:pt x="51" y="25"/>
                    <a:pt x="59" y="23"/>
                  </a:cubicBezTo>
                  <a:cubicBezTo>
                    <a:pt x="68" y="22"/>
                    <a:pt x="78" y="11"/>
                    <a:pt x="78" y="11"/>
                  </a:cubicBezTo>
                  <a:cubicBezTo>
                    <a:pt x="78" y="11"/>
                    <a:pt x="62" y="0"/>
                    <a:pt x="54" y="3"/>
                  </a:cubicBezTo>
                  <a:cubicBezTo>
                    <a:pt x="48" y="5"/>
                    <a:pt x="44" y="11"/>
                    <a:pt x="43" y="15"/>
                  </a:cubicBezTo>
                  <a:close/>
                </a:path>
              </a:pathLst>
            </a:custGeom>
            <a:solidFill>
              <a:schemeClr val="bg1"/>
            </a:solidFill>
            <a:ln>
              <a:noFill/>
            </a:ln>
            <a:extLst/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>
              <a:defPPr>
                <a:defRPr lang="en-US"/>
              </a:defPPr>
              <a:lvl1pPr marL="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1pPr>
              <a:lvl2pPr marL="4572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2pPr>
              <a:lvl3pPr marL="9144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3pPr>
              <a:lvl4pPr marL="13716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4pPr>
              <a:lvl5pPr marL="18288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5pPr>
              <a:lvl6pPr marL="22860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6pPr>
              <a:lvl7pPr marL="27432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7pPr>
              <a:lvl8pPr marL="32004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8pPr>
              <a:lvl9pPr marL="36576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9pPr>
            </a:lstStyle>
            <a:p>
              <a:endParaRPr lang="zh-CN" altLang="en-US">
                <a:solidFill>
                  <a:prstClr val="black"/>
                </a:solidFill>
              </a:endParaRPr>
            </a:p>
          </p:txBody>
        </p:sp>
      </p:grpSp>
      <p:grpSp>
        <p:nvGrpSpPr>
          <p:cNvPr id="24" name="Group 23"/>
          <p:cNvGrpSpPr/>
          <p:nvPr/>
        </p:nvGrpSpPr>
        <p:grpSpPr>
          <a:xfrm>
            <a:off x="10763129" y="2540111"/>
            <a:ext cx="791681" cy="791680"/>
            <a:chOff x="4594825" y="2513418"/>
            <a:chExt cx="791681" cy="791680"/>
          </a:xfrm>
        </p:grpSpPr>
        <p:sp>
          <p:nvSpPr>
            <p:cNvPr id="52" name="Freeform 51"/>
            <p:cNvSpPr>
              <a:spLocks/>
            </p:cNvSpPr>
            <p:nvPr/>
          </p:nvSpPr>
          <p:spPr bwMode="auto">
            <a:xfrm>
              <a:off x="4594825" y="2513418"/>
              <a:ext cx="791681" cy="791680"/>
            </a:xfrm>
            <a:custGeom>
              <a:avLst/>
              <a:gdLst>
                <a:gd name="T0" fmla="*/ 372 w 452"/>
                <a:gd name="T1" fmla="*/ 372 h 452"/>
                <a:gd name="T2" fmla="*/ 80 w 452"/>
                <a:gd name="T3" fmla="*/ 372 h 452"/>
                <a:gd name="T4" fmla="*/ 80 w 452"/>
                <a:gd name="T5" fmla="*/ 81 h 452"/>
                <a:gd name="T6" fmla="*/ 372 w 452"/>
                <a:gd name="T7" fmla="*/ 81 h 452"/>
                <a:gd name="T8" fmla="*/ 372 w 452"/>
                <a:gd name="T9" fmla="*/ 372 h 452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</a:cxnLst>
              <a:rect l="0" t="0" r="r" b="b"/>
              <a:pathLst>
                <a:path w="452" h="452">
                  <a:moveTo>
                    <a:pt x="372" y="372"/>
                  </a:moveTo>
                  <a:cubicBezTo>
                    <a:pt x="291" y="452"/>
                    <a:pt x="161" y="452"/>
                    <a:pt x="80" y="372"/>
                  </a:cubicBezTo>
                  <a:cubicBezTo>
                    <a:pt x="0" y="291"/>
                    <a:pt x="0" y="161"/>
                    <a:pt x="80" y="81"/>
                  </a:cubicBezTo>
                  <a:cubicBezTo>
                    <a:pt x="161" y="0"/>
                    <a:pt x="291" y="0"/>
                    <a:pt x="372" y="81"/>
                  </a:cubicBezTo>
                  <a:cubicBezTo>
                    <a:pt x="452" y="161"/>
                    <a:pt x="452" y="291"/>
                    <a:pt x="372" y="372"/>
                  </a:cubicBezTo>
                  <a:close/>
                </a:path>
              </a:pathLst>
            </a:custGeom>
            <a:solidFill>
              <a:schemeClr val="accent1"/>
            </a:solidFill>
            <a:ln>
              <a:noFill/>
            </a:ln>
            <a:extLst/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en-GB"/>
            </a:p>
          </p:txBody>
        </p:sp>
        <p:sp>
          <p:nvSpPr>
            <p:cNvPr id="53" name="Freeform 52"/>
            <p:cNvSpPr>
              <a:spLocks noEditPoints="1"/>
            </p:cNvSpPr>
            <p:nvPr/>
          </p:nvSpPr>
          <p:spPr bwMode="auto">
            <a:xfrm>
              <a:off x="4849913" y="2697111"/>
              <a:ext cx="310531" cy="388598"/>
            </a:xfrm>
            <a:custGeom>
              <a:avLst/>
              <a:gdLst>
                <a:gd name="T0" fmla="*/ 49 w 83"/>
                <a:gd name="T1" fmla="*/ 71 h 104"/>
                <a:gd name="T2" fmla="*/ 43 w 83"/>
                <a:gd name="T3" fmla="*/ 71 h 104"/>
                <a:gd name="T4" fmla="*/ 60 w 83"/>
                <a:gd name="T5" fmla="*/ 99 h 104"/>
                <a:gd name="T6" fmla="*/ 69 w 83"/>
                <a:gd name="T7" fmla="*/ 104 h 104"/>
                <a:gd name="T8" fmla="*/ 77 w 83"/>
                <a:gd name="T9" fmla="*/ 69 h 104"/>
                <a:gd name="T10" fmla="*/ 78 w 83"/>
                <a:gd name="T11" fmla="*/ 27 h 104"/>
                <a:gd name="T12" fmla="*/ 52 w 83"/>
                <a:gd name="T13" fmla="*/ 35 h 104"/>
                <a:gd name="T14" fmla="*/ 32 w 83"/>
                <a:gd name="T15" fmla="*/ 38 h 104"/>
                <a:gd name="T16" fmla="*/ 24 w 83"/>
                <a:gd name="T17" fmla="*/ 37 h 104"/>
                <a:gd name="T18" fmla="*/ 8 w 83"/>
                <a:gd name="T19" fmla="*/ 54 h 104"/>
                <a:gd name="T20" fmla="*/ 12 w 83"/>
                <a:gd name="T21" fmla="*/ 90 h 104"/>
                <a:gd name="T22" fmla="*/ 20 w 83"/>
                <a:gd name="T23" fmla="*/ 104 h 104"/>
                <a:gd name="T24" fmla="*/ 41 w 83"/>
                <a:gd name="T25" fmla="*/ 104 h 104"/>
                <a:gd name="T26" fmla="*/ 42 w 83"/>
                <a:gd name="T27" fmla="*/ 0 h 104"/>
                <a:gd name="T28" fmla="*/ 59 w 83"/>
                <a:gd name="T29" fmla="*/ 17 h 104"/>
                <a:gd name="T30" fmla="*/ 42 w 83"/>
                <a:gd name="T31" fmla="*/ 35 h 104"/>
                <a:gd name="T32" fmla="*/ 25 w 83"/>
                <a:gd name="T33" fmla="*/ 17 h 104"/>
                <a:gd name="T34" fmla="*/ 42 w 83"/>
                <a:gd name="T35" fmla="*/ 0 h 104"/>
                <a:gd name="T36" fmla="*/ 52 w 83"/>
                <a:gd name="T37" fmla="*/ 17 h 104"/>
                <a:gd name="T38" fmla="*/ 42 w 83"/>
                <a:gd name="T39" fmla="*/ 27 h 104"/>
                <a:gd name="T40" fmla="*/ 32 w 83"/>
                <a:gd name="T41" fmla="*/ 17 h 104"/>
                <a:gd name="T42" fmla="*/ 42 w 83"/>
                <a:gd name="T43" fmla="*/ 8 h 104"/>
                <a:gd name="T44" fmla="*/ 41 w 83"/>
                <a:gd name="T45" fmla="*/ 57 h 104"/>
                <a:gd name="T46" fmla="*/ 41 w 83"/>
                <a:gd name="T47" fmla="*/ 85 h 104"/>
                <a:gd name="T48" fmla="*/ 41 w 83"/>
                <a:gd name="T49" fmla="*/ 57 h 104"/>
                <a:gd name="T50" fmla="*/ 21 w 83"/>
                <a:gd name="T51" fmla="*/ 54 h 104"/>
                <a:gd name="T52" fmla="*/ 29 w 83"/>
                <a:gd name="T53" fmla="*/ 48 h 104"/>
                <a:gd name="T54" fmla="*/ 33 w 83"/>
                <a:gd name="T55" fmla="*/ 53 h 104"/>
                <a:gd name="T56" fmla="*/ 27 w 83"/>
                <a:gd name="T57" fmla="*/ 54 h 104"/>
                <a:gd name="T58" fmla="*/ 25 w 83"/>
                <a:gd name="T59" fmla="*/ 57 h 104"/>
                <a:gd name="T60" fmla="*/ 62 w 83"/>
                <a:gd name="T61" fmla="*/ 57 h 104"/>
                <a:gd name="T62" fmla="*/ 58 w 83"/>
                <a:gd name="T63" fmla="*/ 55 h 104"/>
                <a:gd name="T64" fmla="*/ 54 w 83"/>
                <a:gd name="T65" fmla="*/ 53 h 104"/>
                <a:gd name="T66" fmla="*/ 49 w 83"/>
                <a:gd name="T67" fmla="*/ 49 h 104"/>
                <a:gd name="T68" fmla="*/ 59 w 83"/>
                <a:gd name="T69" fmla="*/ 50 h 104"/>
                <a:gd name="T70" fmla="*/ 62 w 83"/>
                <a:gd name="T71" fmla="*/ 57 h 104"/>
                <a:gd name="T72" fmla="*/ 39 w 83"/>
                <a:gd name="T73" fmla="*/ 71 h 104"/>
                <a:gd name="T74" fmla="*/ 33 w 83"/>
                <a:gd name="T75" fmla="*/ 71 h 104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  <a:cxn ang="0">
                  <a:pos x="T28" y="T29"/>
                </a:cxn>
                <a:cxn ang="0">
                  <a:pos x="T30" y="T31"/>
                </a:cxn>
                <a:cxn ang="0">
                  <a:pos x="T32" y="T33"/>
                </a:cxn>
                <a:cxn ang="0">
                  <a:pos x="T34" y="T35"/>
                </a:cxn>
                <a:cxn ang="0">
                  <a:pos x="T36" y="T37"/>
                </a:cxn>
                <a:cxn ang="0">
                  <a:pos x="T38" y="T39"/>
                </a:cxn>
                <a:cxn ang="0">
                  <a:pos x="T40" y="T41"/>
                </a:cxn>
                <a:cxn ang="0">
                  <a:pos x="T42" y="T43"/>
                </a:cxn>
                <a:cxn ang="0">
                  <a:pos x="T44" y="T45"/>
                </a:cxn>
                <a:cxn ang="0">
                  <a:pos x="T46" y="T47"/>
                </a:cxn>
                <a:cxn ang="0">
                  <a:pos x="T48" y="T49"/>
                </a:cxn>
                <a:cxn ang="0">
                  <a:pos x="T50" y="T51"/>
                </a:cxn>
                <a:cxn ang="0">
                  <a:pos x="T52" y="T53"/>
                </a:cxn>
                <a:cxn ang="0">
                  <a:pos x="T54" y="T55"/>
                </a:cxn>
                <a:cxn ang="0">
                  <a:pos x="T56" y="T57"/>
                </a:cxn>
                <a:cxn ang="0">
                  <a:pos x="T58" y="T59"/>
                </a:cxn>
                <a:cxn ang="0">
                  <a:pos x="T60" y="T61"/>
                </a:cxn>
                <a:cxn ang="0">
                  <a:pos x="T62" y="T63"/>
                </a:cxn>
                <a:cxn ang="0">
                  <a:pos x="T64" y="T65"/>
                </a:cxn>
                <a:cxn ang="0">
                  <a:pos x="T66" y="T67"/>
                </a:cxn>
                <a:cxn ang="0">
                  <a:pos x="T68" y="T69"/>
                </a:cxn>
                <a:cxn ang="0">
                  <a:pos x="T70" y="T71"/>
                </a:cxn>
                <a:cxn ang="0">
                  <a:pos x="T72" y="T73"/>
                </a:cxn>
                <a:cxn ang="0">
                  <a:pos x="T74" y="T75"/>
                </a:cxn>
              </a:cxnLst>
              <a:rect l="0" t="0" r="r" b="b"/>
              <a:pathLst>
                <a:path w="83" h="104">
                  <a:moveTo>
                    <a:pt x="46" y="66"/>
                  </a:moveTo>
                  <a:cubicBezTo>
                    <a:pt x="48" y="66"/>
                    <a:pt x="49" y="69"/>
                    <a:pt x="49" y="71"/>
                  </a:cubicBezTo>
                  <a:cubicBezTo>
                    <a:pt x="49" y="74"/>
                    <a:pt x="48" y="76"/>
                    <a:pt x="46" y="76"/>
                  </a:cubicBezTo>
                  <a:cubicBezTo>
                    <a:pt x="45" y="76"/>
                    <a:pt x="43" y="74"/>
                    <a:pt x="43" y="71"/>
                  </a:cubicBezTo>
                  <a:cubicBezTo>
                    <a:pt x="43" y="69"/>
                    <a:pt x="45" y="66"/>
                    <a:pt x="46" y="66"/>
                  </a:cubicBezTo>
                  <a:close/>
                  <a:moveTo>
                    <a:pt x="60" y="99"/>
                  </a:moveTo>
                  <a:cubicBezTo>
                    <a:pt x="62" y="104"/>
                    <a:pt x="62" y="104"/>
                    <a:pt x="62" y="104"/>
                  </a:cubicBezTo>
                  <a:cubicBezTo>
                    <a:pt x="69" y="104"/>
                    <a:pt x="69" y="104"/>
                    <a:pt x="69" y="104"/>
                  </a:cubicBezTo>
                  <a:cubicBezTo>
                    <a:pt x="69" y="91"/>
                    <a:pt x="69" y="91"/>
                    <a:pt x="69" y="91"/>
                  </a:cubicBezTo>
                  <a:cubicBezTo>
                    <a:pt x="74" y="85"/>
                    <a:pt x="77" y="77"/>
                    <a:pt x="77" y="69"/>
                  </a:cubicBezTo>
                  <a:cubicBezTo>
                    <a:pt x="77" y="64"/>
                    <a:pt x="76" y="59"/>
                    <a:pt x="74" y="54"/>
                  </a:cubicBezTo>
                  <a:cubicBezTo>
                    <a:pt x="80" y="48"/>
                    <a:pt x="83" y="37"/>
                    <a:pt x="78" y="27"/>
                  </a:cubicBezTo>
                  <a:cubicBezTo>
                    <a:pt x="70" y="28"/>
                    <a:pt x="63" y="32"/>
                    <a:pt x="58" y="37"/>
                  </a:cubicBezTo>
                  <a:cubicBezTo>
                    <a:pt x="57" y="36"/>
                    <a:pt x="54" y="36"/>
                    <a:pt x="52" y="35"/>
                  </a:cubicBezTo>
                  <a:cubicBezTo>
                    <a:pt x="51" y="38"/>
                    <a:pt x="51" y="38"/>
                    <a:pt x="51" y="38"/>
                  </a:cubicBezTo>
                  <a:cubicBezTo>
                    <a:pt x="44" y="37"/>
                    <a:pt x="40" y="37"/>
                    <a:pt x="32" y="38"/>
                  </a:cubicBezTo>
                  <a:cubicBezTo>
                    <a:pt x="31" y="35"/>
                    <a:pt x="31" y="35"/>
                    <a:pt x="31" y="35"/>
                  </a:cubicBezTo>
                  <a:cubicBezTo>
                    <a:pt x="29" y="35"/>
                    <a:pt x="26" y="36"/>
                    <a:pt x="24" y="37"/>
                  </a:cubicBezTo>
                  <a:cubicBezTo>
                    <a:pt x="20" y="32"/>
                    <a:pt x="12" y="28"/>
                    <a:pt x="5" y="27"/>
                  </a:cubicBezTo>
                  <a:cubicBezTo>
                    <a:pt x="0" y="37"/>
                    <a:pt x="3" y="48"/>
                    <a:pt x="8" y="54"/>
                  </a:cubicBezTo>
                  <a:cubicBezTo>
                    <a:pt x="6" y="59"/>
                    <a:pt x="5" y="63"/>
                    <a:pt x="5" y="69"/>
                  </a:cubicBezTo>
                  <a:cubicBezTo>
                    <a:pt x="5" y="77"/>
                    <a:pt x="8" y="84"/>
                    <a:pt x="12" y="90"/>
                  </a:cubicBezTo>
                  <a:cubicBezTo>
                    <a:pt x="13" y="104"/>
                    <a:pt x="13" y="104"/>
                    <a:pt x="13" y="104"/>
                  </a:cubicBezTo>
                  <a:cubicBezTo>
                    <a:pt x="20" y="104"/>
                    <a:pt x="20" y="104"/>
                    <a:pt x="20" y="104"/>
                  </a:cubicBezTo>
                  <a:cubicBezTo>
                    <a:pt x="22" y="99"/>
                    <a:pt x="22" y="99"/>
                    <a:pt x="22" y="99"/>
                  </a:cubicBezTo>
                  <a:cubicBezTo>
                    <a:pt x="27" y="102"/>
                    <a:pt x="34" y="104"/>
                    <a:pt x="41" y="104"/>
                  </a:cubicBezTo>
                  <a:cubicBezTo>
                    <a:pt x="48" y="104"/>
                    <a:pt x="55" y="102"/>
                    <a:pt x="60" y="99"/>
                  </a:cubicBezTo>
                  <a:close/>
                  <a:moveTo>
                    <a:pt x="42" y="0"/>
                  </a:moveTo>
                  <a:cubicBezTo>
                    <a:pt x="47" y="0"/>
                    <a:pt x="51" y="2"/>
                    <a:pt x="54" y="5"/>
                  </a:cubicBezTo>
                  <a:cubicBezTo>
                    <a:pt x="57" y="8"/>
                    <a:pt x="59" y="13"/>
                    <a:pt x="59" y="17"/>
                  </a:cubicBezTo>
                  <a:cubicBezTo>
                    <a:pt x="59" y="22"/>
                    <a:pt x="57" y="26"/>
                    <a:pt x="54" y="30"/>
                  </a:cubicBezTo>
                  <a:cubicBezTo>
                    <a:pt x="51" y="33"/>
                    <a:pt x="47" y="35"/>
                    <a:pt x="42" y="35"/>
                  </a:cubicBezTo>
                  <a:cubicBezTo>
                    <a:pt x="37" y="35"/>
                    <a:pt x="33" y="33"/>
                    <a:pt x="30" y="30"/>
                  </a:cubicBezTo>
                  <a:cubicBezTo>
                    <a:pt x="27" y="26"/>
                    <a:pt x="25" y="22"/>
                    <a:pt x="25" y="17"/>
                  </a:cubicBezTo>
                  <a:cubicBezTo>
                    <a:pt x="25" y="13"/>
                    <a:pt x="27" y="8"/>
                    <a:pt x="30" y="5"/>
                  </a:cubicBezTo>
                  <a:cubicBezTo>
                    <a:pt x="33" y="2"/>
                    <a:pt x="37" y="0"/>
                    <a:pt x="42" y="0"/>
                  </a:cubicBezTo>
                  <a:close/>
                  <a:moveTo>
                    <a:pt x="49" y="10"/>
                  </a:moveTo>
                  <a:cubicBezTo>
                    <a:pt x="51" y="12"/>
                    <a:pt x="52" y="15"/>
                    <a:pt x="52" y="17"/>
                  </a:cubicBezTo>
                  <a:cubicBezTo>
                    <a:pt x="52" y="20"/>
                    <a:pt x="51" y="23"/>
                    <a:pt x="49" y="24"/>
                  </a:cubicBezTo>
                  <a:cubicBezTo>
                    <a:pt x="47" y="26"/>
                    <a:pt x="45" y="27"/>
                    <a:pt x="42" y="27"/>
                  </a:cubicBezTo>
                  <a:cubicBezTo>
                    <a:pt x="39" y="27"/>
                    <a:pt x="37" y="26"/>
                    <a:pt x="35" y="24"/>
                  </a:cubicBezTo>
                  <a:cubicBezTo>
                    <a:pt x="33" y="23"/>
                    <a:pt x="32" y="20"/>
                    <a:pt x="32" y="17"/>
                  </a:cubicBezTo>
                  <a:cubicBezTo>
                    <a:pt x="32" y="15"/>
                    <a:pt x="33" y="12"/>
                    <a:pt x="35" y="10"/>
                  </a:cubicBezTo>
                  <a:cubicBezTo>
                    <a:pt x="37" y="9"/>
                    <a:pt x="39" y="8"/>
                    <a:pt x="42" y="8"/>
                  </a:cubicBezTo>
                  <a:cubicBezTo>
                    <a:pt x="45" y="8"/>
                    <a:pt x="47" y="9"/>
                    <a:pt x="49" y="10"/>
                  </a:cubicBezTo>
                  <a:close/>
                  <a:moveTo>
                    <a:pt x="41" y="57"/>
                  </a:moveTo>
                  <a:cubicBezTo>
                    <a:pt x="33" y="57"/>
                    <a:pt x="27" y="64"/>
                    <a:pt x="27" y="71"/>
                  </a:cubicBezTo>
                  <a:cubicBezTo>
                    <a:pt x="27" y="79"/>
                    <a:pt x="33" y="85"/>
                    <a:pt x="41" y="85"/>
                  </a:cubicBezTo>
                  <a:cubicBezTo>
                    <a:pt x="49" y="85"/>
                    <a:pt x="55" y="79"/>
                    <a:pt x="55" y="71"/>
                  </a:cubicBezTo>
                  <a:cubicBezTo>
                    <a:pt x="55" y="64"/>
                    <a:pt x="49" y="57"/>
                    <a:pt x="41" y="57"/>
                  </a:cubicBezTo>
                  <a:close/>
                  <a:moveTo>
                    <a:pt x="21" y="57"/>
                  </a:moveTo>
                  <a:cubicBezTo>
                    <a:pt x="21" y="56"/>
                    <a:pt x="21" y="55"/>
                    <a:pt x="21" y="54"/>
                  </a:cubicBezTo>
                  <a:cubicBezTo>
                    <a:pt x="22" y="52"/>
                    <a:pt x="23" y="51"/>
                    <a:pt x="24" y="50"/>
                  </a:cubicBezTo>
                  <a:cubicBezTo>
                    <a:pt x="26" y="49"/>
                    <a:pt x="27" y="49"/>
                    <a:pt x="29" y="48"/>
                  </a:cubicBezTo>
                  <a:cubicBezTo>
                    <a:pt x="31" y="48"/>
                    <a:pt x="32" y="49"/>
                    <a:pt x="34" y="49"/>
                  </a:cubicBezTo>
                  <a:cubicBezTo>
                    <a:pt x="33" y="53"/>
                    <a:pt x="33" y="53"/>
                    <a:pt x="33" y="53"/>
                  </a:cubicBezTo>
                  <a:cubicBezTo>
                    <a:pt x="31" y="53"/>
                    <a:pt x="30" y="53"/>
                    <a:pt x="29" y="53"/>
                  </a:cubicBezTo>
                  <a:cubicBezTo>
                    <a:pt x="28" y="53"/>
                    <a:pt x="27" y="53"/>
                    <a:pt x="27" y="54"/>
                  </a:cubicBezTo>
                  <a:cubicBezTo>
                    <a:pt x="26" y="54"/>
                    <a:pt x="26" y="54"/>
                    <a:pt x="25" y="55"/>
                  </a:cubicBezTo>
                  <a:cubicBezTo>
                    <a:pt x="25" y="56"/>
                    <a:pt x="25" y="56"/>
                    <a:pt x="25" y="57"/>
                  </a:cubicBezTo>
                  <a:cubicBezTo>
                    <a:pt x="21" y="57"/>
                    <a:pt x="21" y="57"/>
                    <a:pt x="21" y="57"/>
                  </a:cubicBezTo>
                  <a:close/>
                  <a:moveTo>
                    <a:pt x="62" y="57"/>
                  </a:moveTo>
                  <a:cubicBezTo>
                    <a:pt x="58" y="57"/>
                    <a:pt x="58" y="57"/>
                    <a:pt x="58" y="57"/>
                  </a:cubicBezTo>
                  <a:cubicBezTo>
                    <a:pt x="58" y="56"/>
                    <a:pt x="58" y="56"/>
                    <a:pt x="58" y="55"/>
                  </a:cubicBezTo>
                  <a:cubicBezTo>
                    <a:pt x="57" y="54"/>
                    <a:pt x="57" y="54"/>
                    <a:pt x="56" y="54"/>
                  </a:cubicBezTo>
                  <a:cubicBezTo>
                    <a:pt x="56" y="53"/>
                    <a:pt x="55" y="53"/>
                    <a:pt x="54" y="53"/>
                  </a:cubicBezTo>
                  <a:cubicBezTo>
                    <a:pt x="53" y="53"/>
                    <a:pt x="51" y="53"/>
                    <a:pt x="50" y="53"/>
                  </a:cubicBezTo>
                  <a:cubicBezTo>
                    <a:pt x="49" y="49"/>
                    <a:pt x="49" y="49"/>
                    <a:pt x="49" y="49"/>
                  </a:cubicBezTo>
                  <a:cubicBezTo>
                    <a:pt x="50" y="49"/>
                    <a:pt x="52" y="48"/>
                    <a:pt x="54" y="48"/>
                  </a:cubicBezTo>
                  <a:cubicBezTo>
                    <a:pt x="56" y="49"/>
                    <a:pt x="57" y="49"/>
                    <a:pt x="59" y="50"/>
                  </a:cubicBezTo>
                  <a:cubicBezTo>
                    <a:pt x="60" y="51"/>
                    <a:pt x="61" y="52"/>
                    <a:pt x="62" y="54"/>
                  </a:cubicBezTo>
                  <a:cubicBezTo>
                    <a:pt x="62" y="55"/>
                    <a:pt x="62" y="56"/>
                    <a:pt x="62" y="57"/>
                  </a:cubicBezTo>
                  <a:close/>
                  <a:moveTo>
                    <a:pt x="36" y="66"/>
                  </a:moveTo>
                  <a:cubicBezTo>
                    <a:pt x="37" y="66"/>
                    <a:pt x="39" y="69"/>
                    <a:pt x="39" y="71"/>
                  </a:cubicBezTo>
                  <a:cubicBezTo>
                    <a:pt x="39" y="74"/>
                    <a:pt x="37" y="76"/>
                    <a:pt x="36" y="76"/>
                  </a:cubicBezTo>
                  <a:cubicBezTo>
                    <a:pt x="34" y="76"/>
                    <a:pt x="33" y="74"/>
                    <a:pt x="33" y="71"/>
                  </a:cubicBezTo>
                  <a:cubicBezTo>
                    <a:pt x="33" y="69"/>
                    <a:pt x="34" y="66"/>
                    <a:pt x="36" y="66"/>
                  </a:cubicBezTo>
                  <a:close/>
                </a:path>
              </a:pathLst>
            </a:custGeom>
            <a:solidFill>
              <a:schemeClr val="bg1"/>
            </a:solidFill>
            <a:ln>
              <a:noFill/>
            </a:ln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>
              <a:defPPr>
                <a:defRPr lang="en-US"/>
              </a:defPPr>
              <a:lvl1pPr marL="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1pPr>
              <a:lvl2pPr marL="4572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2pPr>
              <a:lvl3pPr marL="9144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3pPr>
              <a:lvl4pPr marL="13716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4pPr>
              <a:lvl5pPr marL="18288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5pPr>
              <a:lvl6pPr marL="22860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6pPr>
              <a:lvl7pPr marL="27432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7pPr>
              <a:lvl8pPr marL="32004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8pPr>
              <a:lvl9pPr marL="36576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9pPr>
            </a:lstStyle>
            <a:p>
              <a:endParaRPr lang="zh-CN" altLang="en-US">
                <a:solidFill>
                  <a:prstClr val="black"/>
                </a:solidFill>
              </a:endParaRPr>
            </a:p>
          </p:txBody>
        </p:sp>
      </p:grpSp>
      <p:grpSp>
        <p:nvGrpSpPr>
          <p:cNvPr id="25" name="Group 24"/>
          <p:cNvGrpSpPr/>
          <p:nvPr/>
        </p:nvGrpSpPr>
        <p:grpSpPr>
          <a:xfrm>
            <a:off x="9171211" y="2338017"/>
            <a:ext cx="791681" cy="791680"/>
            <a:chOff x="3116627" y="1902439"/>
            <a:chExt cx="791681" cy="791680"/>
          </a:xfrm>
        </p:grpSpPr>
        <p:sp>
          <p:nvSpPr>
            <p:cNvPr id="50" name="Freeform 49"/>
            <p:cNvSpPr>
              <a:spLocks/>
            </p:cNvSpPr>
            <p:nvPr/>
          </p:nvSpPr>
          <p:spPr bwMode="auto">
            <a:xfrm>
              <a:off x="3116627" y="1902439"/>
              <a:ext cx="791681" cy="791680"/>
            </a:xfrm>
            <a:custGeom>
              <a:avLst/>
              <a:gdLst>
                <a:gd name="T0" fmla="*/ 372 w 452"/>
                <a:gd name="T1" fmla="*/ 371 h 452"/>
                <a:gd name="T2" fmla="*/ 80 w 452"/>
                <a:gd name="T3" fmla="*/ 371 h 452"/>
                <a:gd name="T4" fmla="*/ 80 w 452"/>
                <a:gd name="T5" fmla="*/ 80 h 452"/>
                <a:gd name="T6" fmla="*/ 372 w 452"/>
                <a:gd name="T7" fmla="*/ 80 h 452"/>
                <a:gd name="T8" fmla="*/ 372 w 452"/>
                <a:gd name="T9" fmla="*/ 371 h 452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</a:cxnLst>
              <a:rect l="0" t="0" r="r" b="b"/>
              <a:pathLst>
                <a:path w="452" h="452">
                  <a:moveTo>
                    <a:pt x="372" y="371"/>
                  </a:moveTo>
                  <a:cubicBezTo>
                    <a:pt x="291" y="452"/>
                    <a:pt x="161" y="452"/>
                    <a:pt x="80" y="371"/>
                  </a:cubicBezTo>
                  <a:cubicBezTo>
                    <a:pt x="0" y="291"/>
                    <a:pt x="0" y="160"/>
                    <a:pt x="80" y="80"/>
                  </a:cubicBezTo>
                  <a:cubicBezTo>
                    <a:pt x="161" y="0"/>
                    <a:pt x="291" y="0"/>
                    <a:pt x="372" y="80"/>
                  </a:cubicBezTo>
                  <a:cubicBezTo>
                    <a:pt x="452" y="160"/>
                    <a:pt x="452" y="291"/>
                    <a:pt x="372" y="371"/>
                  </a:cubicBezTo>
                  <a:close/>
                </a:path>
              </a:pathLst>
            </a:custGeom>
            <a:solidFill>
              <a:schemeClr val="accent4"/>
            </a:solidFill>
            <a:ln>
              <a:noFill/>
            </a:ln>
            <a:extLst/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en-GB"/>
            </a:p>
          </p:txBody>
        </p:sp>
        <p:sp>
          <p:nvSpPr>
            <p:cNvPr id="51" name="Freeform 50"/>
            <p:cNvSpPr>
              <a:spLocks noEditPoints="1"/>
            </p:cNvSpPr>
            <p:nvPr/>
          </p:nvSpPr>
          <p:spPr bwMode="auto">
            <a:xfrm>
              <a:off x="3340719" y="2138482"/>
              <a:ext cx="343494" cy="329615"/>
            </a:xfrm>
            <a:custGeom>
              <a:avLst/>
              <a:gdLst>
                <a:gd name="T0" fmla="*/ 80 w 198"/>
                <a:gd name="T1" fmla="*/ 39 h 190"/>
                <a:gd name="T2" fmla="*/ 32 w 198"/>
                <a:gd name="T3" fmla="*/ 39 h 190"/>
                <a:gd name="T4" fmla="*/ 24 w 198"/>
                <a:gd name="T5" fmla="*/ 52 h 190"/>
                <a:gd name="T6" fmla="*/ 32 w 198"/>
                <a:gd name="T7" fmla="*/ 65 h 190"/>
                <a:gd name="T8" fmla="*/ 80 w 198"/>
                <a:gd name="T9" fmla="*/ 65 h 190"/>
                <a:gd name="T10" fmla="*/ 80 w 198"/>
                <a:gd name="T11" fmla="*/ 39 h 190"/>
                <a:gd name="T12" fmla="*/ 80 w 198"/>
                <a:gd name="T13" fmla="*/ 39 h 190"/>
                <a:gd name="T14" fmla="*/ 114 w 198"/>
                <a:gd name="T15" fmla="*/ 65 h 190"/>
                <a:gd name="T16" fmla="*/ 170 w 198"/>
                <a:gd name="T17" fmla="*/ 65 h 190"/>
                <a:gd name="T18" fmla="*/ 177 w 198"/>
                <a:gd name="T19" fmla="*/ 65 h 190"/>
                <a:gd name="T20" fmla="*/ 179 w 198"/>
                <a:gd name="T21" fmla="*/ 69 h 190"/>
                <a:gd name="T22" fmla="*/ 194 w 198"/>
                <a:gd name="T23" fmla="*/ 93 h 190"/>
                <a:gd name="T24" fmla="*/ 198 w 198"/>
                <a:gd name="T25" fmla="*/ 99 h 190"/>
                <a:gd name="T26" fmla="*/ 194 w 198"/>
                <a:gd name="T27" fmla="*/ 103 h 190"/>
                <a:gd name="T28" fmla="*/ 179 w 198"/>
                <a:gd name="T29" fmla="*/ 127 h 190"/>
                <a:gd name="T30" fmla="*/ 177 w 198"/>
                <a:gd name="T31" fmla="*/ 134 h 190"/>
                <a:gd name="T32" fmla="*/ 170 w 198"/>
                <a:gd name="T33" fmla="*/ 134 h 190"/>
                <a:gd name="T34" fmla="*/ 114 w 198"/>
                <a:gd name="T35" fmla="*/ 134 h 190"/>
                <a:gd name="T36" fmla="*/ 114 w 198"/>
                <a:gd name="T37" fmla="*/ 164 h 190"/>
                <a:gd name="T38" fmla="*/ 164 w 198"/>
                <a:gd name="T39" fmla="*/ 164 h 190"/>
                <a:gd name="T40" fmla="*/ 164 w 198"/>
                <a:gd name="T41" fmla="*/ 190 h 190"/>
                <a:gd name="T42" fmla="*/ 37 w 198"/>
                <a:gd name="T43" fmla="*/ 190 h 190"/>
                <a:gd name="T44" fmla="*/ 37 w 198"/>
                <a:gd name="T45" fmla="*/ 164 h 190"/>
                <a:gd name="T46" fmla="*/ 82 w 198"/>
                <a:gd name="T47" fmla="*/ 164 h 190"/>
                <a:gd name="T48" fmla="*/ 82 w 198"/>
                <a:gd name="T49" fmla="*/ 86 h 190"/>
                <a:gd name="T50" fmla="*/ 26 w 198"/>
                <a:gd name="T51" fmla="*/ 86 h 190"/>
                <a:gd name="T52" fmla="*/ 19 w 198"/>
                <a:gd name="T53" fmla="*/ 86 h 190"/>
                <a:gd name="T54" fmla="*/ 17 w 198"/>
                <a:gd name="T55" fmla="*/ 80 h 190"/>
                <a:gd name="T56" fmla="*/ 2 w 198"/>
                <a:gd name="T57" fmla="*/ 56 h 190"/>
                <a:gd name="T58" fmla="*/ 0 w 198"/>
                <a:gd name="T59" fmla="*/ 52 h 190"/>
                <a:gd name="T60" fmla="*/ 2 w 198"/>
                <a:gd name="T61" fmla="*/ 45 h 190"/>
                <a:gd name="T62" fmla="*/ 17 w 198"/>
                <a:gd name="T63" fmla="*/ 21 h 190"/>
                <a:gd name="T64" fmla="*/ 19 w 198"/>
                <a:gd name="T65" fmla="*/ 17 h 190"/>
                <a:gd name="T66" fmla="*/ 26 w 198"/>
                <a:gd name="T67" fmla="*/ 17 h 190"/>
                <a:gd name="T68" fmla="*/ 82 w 198"/>
                <a:gd name="T69" fmla="*/ 17 h 190"/>
                <a:gd name="T70" fmla="*/ 82 w 198"/>
                <a:gd name="T71" fmla="*/ 13 h 190"/>
                <a:gd name="T72" fmla="*/ 99 w 198"/>
                <a:gd name="T73" fmla="*/ 0 h 190"/>
                <a:gd name="T74" fmla="*/ 114 w 198"/>
                <a:gd name="T75" fmla="*/ 13 h 190"/>
                <a:gd name="T76" fmla="*/ 114 w 198"/>
                <a:gd name="T77" fmla="*/ 65 h 190"/>
                <a:gd name="T78" fmla="*/ 114 w 198"/>
                <a:gd name="T79" fmla="*/ 65 h 190"/>
                <a:gd name="T80" fmla="*/ 166 w 198"/>
                <a:gd name="T81" fmla="*/ 84 h 190"/>
                <a:gd name="T82" fmla="*/ 116 w 198"/>
                <a:gd name="T83" fmla="*/ 84 h 190"/>
                <a:gd name="T84" fmla="*/ 116 w 198"/>
                <a:gd name="T85" fmla="*/ 112 h 190"/>
                <a:gd name="T86" fmla="*/ 166 w 198"/>
                <a:gd name="T87" fmla="*/ 112 h 190"/>
                <a:gd name="T88" fmla="*/ 175 w 198"/>
                <a:gd name="T89" fmla="*/ 99 h 190"/>
                <a:gd name="T90" fmla="*/ 166 w 198"/>
                <a:gd name="T91" fmla="*/ 84 h 190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  <a:cxn ang="0">
                  <a:pos x="T28" y="T29"/>
                </a:cxn>
                <a:cxn ang="0">
                  <a:pos x="T30" y="T31"/>
                </a:cxn>
                <a:cxn ang="0">
                  <a:pos x="T32" y="T33"/>
                </a:cxn>
                <a:cxn ang="0">
                  <a:pos x="T34" y="T35"/>
                </a:cxn>
                <a:cxn ang="0">
                  <a:pos x="T36" y="T37"/>
                </a:cxn>
                <a:cxn ang="0">
                  <a:pos x="T38" y="T39"/>
                </a:cxn>
                <a:cxn ang="0">
                  <a:pos x="T40" y="T41"/>
                </a:cxn>
                <a:cxn ang="0">
                  <a:pos x="T42" y="T43"/>
                </a:cxn>
                <a:cxn ang="0">
                  <a:pos x="T44" y="T45"/>
                </a:cxn>
                <a:cxn ang="0">
                  <a:pos x="T46" y="T47"/>
                </a:cxn>
                <a:cxn ang="0">
                  <a:pos x="T48" y="T49"/>
                </a:cxn>
                <a:cxn ang="0">
                  <a:pos x="T50" y="T51"/>
                </a:cxn>
                <a:cxn ang="0">
                  <a:pos x="T52" y="T53"/>
                </a:cxn>
                <a:cxn ang="0">
                  <a:pos x="T54" y="T55"/>
                </a:cxn>
                <a:cxn ang="0">
                  <a:pos x="T56" y="T57"/>
                </a:cxn>
                <a:cxn ang="0">
                  <a:pos x="T58" y="T59"/>
                </a:cxn>
                <a:cxn ang="0">
                  <a:pos x="T60" y="T61"/>
                </a:cxn>
                <a:cxn ang="0">
                  <a:pos x="T62" y="T63"/>
                </a:cxn>
                <a:cxn ang="0">
                  <a:pos x="T64" y="T65"/>
                </a:cxn>
                <a:cxn ang="0">
                  <a:pos x="T66" y="T67"/>
                </a:cxn>
                <a:cxn ang="0">
                  <a:pos x="T68" y="T69"/>
                </a:cxn>
                <a:cxn ang="0">
                  <a:pos x="T70" y="T71"/>
                </a:cxn>
                <a:cxn ang="0">
                  <a:pos x="T72" y="T73"/>
                </a:cxn>
                <a:cxn ang="0">
                  <a:pos x="T74" y="T75"/>
                </a:cxn>
                <a:cxn ang="0">
                  <a:pos x="T76" y="T77"/>
                </a:cxn>
                <a:cxn ang="0">
                  <a:pos x="T78" y="T79"/>
                </a:cxn>
                <a:cxn ang="0">
                  <a:pos x="T80" y="T81"/>
                </a:cxn>
                <a:cxn ang="0">
                  <a:pos x="T82" y="T83"/>
                </a:cxn>
                <a:cxn ang="0">
                  <a:pos x="T84" y="T85"/>
                </a:cxn>
                <a:cxn ang="0">
                  <a:pos x="T86" y="T87"/>
                </a:cxn>
                <a:cxn ang="0">
                  <a:pos x="T88" y="T89"/>
                </a:cxn>
                <a:cxn ang="0">
                  <a:pos x="T90" y="T91"/>
                </a:cxn>
              </a:cxnLst>
              <a:rect l="0" t="0" r="r" b="b"/>
              <a:pathLst>
                <a:path w="198" h="190">
                  <a:moveTo>
                    <a:pt x="80" y="39"/>
                  </a:moveTo>
                  <a:lnTo>
                    <a:pt x="32" y="39"/>
                  </a:lnTo>
                  <a:lnTo>
                    <a:pt x="24" y="52"/>
                  </a:lnTo>
                  <a:lnTo>
                    <a:pt x="32" y="65"/>
                  </a:lnTo>
                  <a:lnTo>
                    <a:pt x="80" y="65"/>
                  </a:lnTo>
                  <a:lnTo>
                    <a:pt x="80" y="39"/>
                  </a:lnTo>
                  <a:lnTo>
                    <a:pt x="80" y="39"/>
                  </a:lnTo>
                  <a:close/>
                  <a:moveTo>
                    <a:pt x="114" y="65"/>
                  </a:moveTo>
                  <a:lnTo>
                    <a:pt x="170" y="65"/>
                  </a:lnTo>
                  <a:lnTo>
                    <a:pt x="177" y="65"/>
                  </a:lnTo>
                  <a:lnTo>
                    <a:pt x="179" y="69"/>
                  </a:lnTo>
                  <a:lnTo>
                    <a:pt x="194" y="93"/>
                  </a:lnTo>
                  <a:lnTo>
                    <a:pt x="198" y="99"/>
                  </a:lnTo>
                  <a:lnTo>
                    <a:pt x="194" y="103"/>
                  </a:lnTo>
                  <a:lnTo>
                    <a:pt x="179" y="127"/>
                  </a:lnTo>
                  <a:lnTo>
                    <a:pt x="177" y="134"/>
                  </a:lnTo>
                  <a:lnTo>
                    <a:pt x="170" y="134"/>
                  </a:lnTo>
                  <a:lnTo>
                    <a:pt x="114" y="134"/>
                  </a:lnTo>
                  <a:lnTo>
                    <a:pt x="114" y="164"/>
                  </a:lnTo>
                  <a:lnTo>
                    <a:pt x="164" y="164"/>
                  </a:lnTo>
                  <a:lnTo>
                    <a:pt x="164" y="190"/>
                  </a:lnTo>
                  <a:lnTo>
                    <a:pt x="37" y="190"/>
                  </a:lnTo>
                  <a:lnTo>
                    <a:pt x="37" y="164"/>
                  </a:lnTo>
                  <a:lnTo>
                    <a:pt x="82" y="164"/>
                  </a:lnTo>
                  <a:lnTo>
                    <a:pt x="82" y="86"/>
                  </a:lnTo>
                  <a:lnTo>
                    <a:pt x="26" y="86"/>
                  </a:lnTo>
                  <a:lnTo>
                    <a:pt x="19" y="86"/>
                  </a:lnTo>
                  <a:lnTo>
                    <a:pt x="17" y="80"/>
                  </a:lnTo>
                  <a:lnTo>
                    <a:pt x="2" y="56"/>
                  </a:lnTo>
                  <a:lnTo>
                    <a:pt x="0" y="52"/>
                  </a:lnTo>
                  <a:lnTo>
                    <a:pt x="2" y="45"/>
                  </a:lnTo>
                  <a:lnTo>
                    <a:pt x="17" y="21"/>
                  </a:lnTo>
                  <a:lnTo>
                    <a:pt x="19" y="17"/>
                  </a:lnTo>
                  <a:lnTo>
                    <a:pt x="26" y="17"/>
                  </a:lnTo>
                  <a:lnTo>
                    <a:pt x="82" y="17"/>
                  </a:lnTo>
                  <a:lnTo>
                    <a:pt x="82" y="13"/>
                  </a:lnTo>
                  <a:lnTo>
                    <a:pt x="99" y="0"/>
                  </a:lnTo>
                  <a:lnTo>
                    <a:pt x="114" y="13"/>
                  </a:lnTo>
                  <a:lnTo>
                    <a:pt x="114" y="65"/>
                  </a:lnTo>
                  <a:lnTo>
                    <a:pt x="114" y="65"/>
                  </a:lnTo>
                  <a:close/>
                  <a:moveTo>
                    <a:pt x="166" y="84"/>
                  </a:moveTo>
                  <a:lnTo>
                    <a:pt x="116" y="84"/>
                  </a:lnTo>
                  <a:lnTo>
                    <a:pt x="116" y="112"/>
                  </a:lnTo>
                  <a:lnTo>
                    <a:pt x="166" y="112"/>
                  </a:lnTo>
                  <a:lnTo>
                    <a:pt x="175" y="99"/>
                  </a:lnTo>
                  <a:lnTo>
                    <a:pt x="166" y="84"/>
                  </a:lnTo>
                  <a:close/>
                </a:path>
              </a:pathLst>
            </a:custGeom>
            <a:solidFill>
              <a:schemeClr val="bg1"/>
            </a:solidFill>
            <a:ln>
              <a:noFill/>
            </a:ln>
            <a:extLst/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>
              <a:defPPr>
                <a:defRPr lang="en-US"/>
              </a:defPPr>
              <a:lvl1pPr marL="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1pPr>
              <a:lvl2pPr marL="4572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2pPr>
              <a:lvl3pPr marL="9144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3pPr>
              <a:lvl4pPr marL="13716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4pPr>
              <a:lvl5pPr marL="18288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5pPr>
              <a:lvl6pPr marL="22860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6pPr>
              <a:lvl7pPr marL="27432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7pPr>
              <a:lvl8pPr marL="32004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8pPr>
              <a:lvl9pPr marL="36576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9pPr>
            </a:lstStyle>
            <a:p>
              <a:endParaRPr lang="zh-CN" altLang="en-US">
                <a:solidFill>
                  <a:prstClr val="black"/>
                </a:solidFill>
              </a:endParaRPr>
            </a:p>
          </p:txBody>
        </p:sp>
      </p:grpSp>
      <p:grpSp>
        <p:nvGrpSpPr>
          <p:cNvPr id="26" name="Group 25"/>
          <p:cNvGrpSpPr/>
          <p:nvPr/>
        </p:nvGrpSpPr>
        <p:grpSpPr>
          <a:xfrm>
            <a:off x="10329163" y="1754007"/>
            <a:ext cx="716243" cy="717175"/>
            <a:chOff x="4153439" y="1893552"/>
            <a:chExt cx="568766" cy="569506"/>
          </a:xfrm>
        </p:grpSpPr>
        <p:sp>
          <p:nvSpPr>
            <p:cNvPr id="48" name="Freeform 47"/>
            <p:cNvSpPr>
              <a:spLocks/>
            </p:cNvSpPr>
            <p:nvPr/>
          </p:nvSpPr>
          <p:spPr bwMode="auto">
            <a:xfrm>
              <a:off x="4153439" y="1893552"/>
              <a:ext cx="568766" cy="569506"/>
            </a:xfrm>
            <a:custGeom>
              <a:avLst/>
              <a:gdLst>
                <a:gd name="T0" fmla="*/ 268 w 325"/>
                <a:gd name="T1" fmla="*/ 268 h 325"/>
                <a:gd name="T2" fmla="*/ 58 w 325"/>
                <a:gd name="T3" fmla="*/ 268 h 325"/>
                <a:gd name="T4" fmla="*/ 58 w 325"/>
                <a:gd name="T5" fmla="*/ 58 h 325"/>
                <a:gd name="T6" fmla="*/ 268 w 325"/>
                <a:gd name="T7" fmla="*/ 58 h 325"/>
                <a:gd name="T8" fmla="*/ 268 w 325"/>
                <a:gd name="T9" fmla="*/ 268 h 325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</a:cxnLst>
              <a:rect l="0" t="0" r="r" b="b"/>
              <a:pathLst>
                <a:path w="325" h="325">
                  <a:moveTo>
                    <a:pt x="268" y="268"/>
                  </a:moveTo>
                  <a:cubicBezTo>
                    <a:pt x="210" y="325"/>
                    <a:pt x="116" y="325"/>
                    <a:pt x="58" y="268"/>
                  </a:cubicBezTo>
                  <a:cubicBezTo>
                    <a:pt x="0" y="210"/>
                    <a:pt x="0" y="116"/>
                    <a:pt x="58" y="58"/>
                  </a:cubicBezTo>
                  <a:cubicBezTo>
                    <a:pt x="116" y="0"/>
                    <a:pt x="210" y="0"/>
                    <a:pt x="268" y="58"/>
                  </a:cubicBezTo>
                  <a:cubicBezTo>
                    <a:pt x="325" y="116"/>
                    <a:pt x="325" y="210"/>
                    <a:pt x="268" y="268"/>
                  </a:cubicBezTo>
                  <a:close/>
                </a:path>
              </a:pathLst>
            </a:custGeom>
            <a:solidFill>
              <a:schemeClr val="accent5"/>
            </a:solidFill>
            <a:ln>
              <a:noFill/>
            </a:ln>
            <a:extLst/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en-GB"/>
            </a:p>
          </p:txBody>
        </p:sp>
        <p:sp>
          <p:nvSpPr>
            <p:cNvPr id="49" name="Freeform 48"/>
            <p:cNvSpPr>
              <a:spLocks noEditPoints="1"/>
            </p:cNvSpPr>
            <p:nvPr/>
          </p:nvSpPr>
          <p:spPr bwMode="auto">
            <a:xfrm>
              <a:off x="4301088" y="2049872"/>
              <a:ext cx="253770" cy="248036"/>
            </a:xfrm>
            <a:custGeom>
              <a:avLst/>
              <a:gdLst>
                <a:gd name="T0" fmla="*/ 74 w 82"/>
                <a:gd name="T1" fmla="*/ 6 h 80"/>
                <a:gd name="T2" fmla="*/ 67 w 82"/>
                <a:gd name="T3" fmla="*/ 27 h 80"/>
                <a:gd name="T4" fmla="*/ 65 w 82"/>
                <a:gd name="T5" fmla="*/ 30 h 80"/>
                <a:gd name="T6" fmla="*/ 75 w 82"/>
                <a:gd name="T7" fmla="*/ 71 h 80"/>
                <a:gd name="T8" fmla="*/ 66 w 82"/>
                <a:gd name="T9" fmla="*/ 80 h 80"/>
                <a:gd name="T10" fmla="*/ 44 w 82"/>
                <a:gd name="T11" fmla="*/ 50 h 80"/>
                <a:gd name="T12" fmla="*/ 36 w 82"/>
                <a:gd name="T13" fmla="*/ 57 h 80"/>
                <a:gd name="T14" fmla="*/ 39 w 82"/>
                <a:gd name="T15" fmla="*/ 70 h 80"/>
                <a:gd name="T16" fmla="*/ 34 w 82"/>
                <a:gd name="T17" fmla="*/ 75 h 80"/>
                <a:gd name="T18" fmla="*/ 26 w 82"/>
                <a:gd name="T19" fmla="*/ 61 h 80"/>
                <a:gd name="T20" fmla="*/ 21 w 82"/>
                <a:gd name="T21" fmla="*/ 67 h 80"/>
                <a:gd name="T22" fmla="*/ 16 w 82"/>
                <a:gd name="T23" fmla="*/ 62 h 80"/>
                <a:gd name="T24" fmla="*/ 21 w 82"/>
                <a:gd name="T25" fmla="*/ 57 h 80"/>
                <a:gd name="T26" fmla="*/ 7 w 82"/>
                <a:gd name="T27" fmla="*/ 50 h 80"/>
                <a:gd name="T28" fmla="*/ 12 w 82"/>
                <a:gd name="T29" fmla="*/ 44 h 80"/>
                <a:gd name="T30" fmla="*/ 25 w 82"/>
                <a:gd name="T31" fmla="*/ 47 h 80"/>
                <a:gd name="T32" fmla="*/ 32 w 82"/>
                <a:gd name="T33" fmla="*/ 39 h 80"/>
                <a:gd name="T34" fmla="*/ 0 w 82"/>
                <a:gd name="T35" fmla="*/ 18 h 80"/>
                <a:gd name="T36" fmla="*/ 9 w 82"/>
                <a:gd name="T37" fmla="*/ 8 h 80"/>
                <a:gd name="T38" fmla="*/ 51 w 82"/>
                <a:gd name="T39" fmla="*/ 16 h 80"/>
                <a:gd name="T40" fmla="*/ 53 w 82"/>
                <a:gd name="T41" fmla="*/ 13 h 80"/>
                <a:gd name="T42" fmla="*/ 74 w 82"/>
                <a:gd name="T43" fmla="*/ 6 h 80"/>
                <a:gd name="T44" fmla="*/ 82 w 82"/>
                <a:gd name="T45" fmla="*/ 50 h 80"/>
                <a:gd name="T46" fmla="*/ 74 w 82"/>
                <a:gd name="T47" fmla="*/ 42 h 80"/>
                <a:gd name="T48" fmla="*/ 72 w 82"/>
                <a:gd name="T49" fmla="*/ 44 h 80"/>
                <a:gd name="T50" fmla="*/ 76 w 82"/>
                <a:gd name="T51" fmla="*/ 57 h 80"/>
                <a:gd name="T52" fmla="*/ 82 w 82"/>
                <a:gd name="T53" fmla="*/ 50 h 80"/>
                <a:gd name="T54" fmla="*/ 29 w 82"/>
                <a:gd name="T55" fmla="*/ 0 h 80"/>
                <a:gd name="T56" fmla="*/ 23 w 82"/>
                <a:gd name="T57" fmla="*/ 7 h 80"/>
                <a:gd name="T58" fmla="*/ 36 w 82"/>
                <a:gd name="T59" fmla="*/ 10 h 80"/>
                <a:gd name="T60" fmla="*/ 37 w 82"/>
                <a:gd name="T61" fmla="*/ 8 h 80"/>
                <a:gd name="T62" fmla="*/ 29 w 82"/>
                <a:gd name="T63" fmla="*/ 0 h 80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  <a:cxn ang="0">
                  <a:pos x="T28" y="T29"/>
                </a:cxn>
                <a:cxn ang="0">
                  <a:pos x="T30" y="T31"/>
                </a:cxn>
                <a:cxn ang="0">
                  <a:pos x="T32" y="T33"/>
                </a:cxn>
                <a:cxn ang="0">
                  <a:pos x="T34" y="T35"/>
                </a:cxn>
                <a:cxn ang="0">
                  <a:pos x="T36" y="T37"/>
                </a:cxn>
                <a:cxn ang="0">
                  <a:pos x="T38" y="T39"/>
                </a:cxn>
                <a:cxn ang="0">
                  <a:pos x="T40" y="T41"/>
                </a:cxn>
                <a:cxn ang="0">
                  <a:pos x="T42" y="T43"/>
                </a:cxn>
                <a:cxn ang="0">
                  <a:pos x="T44" y="T45"/>
                </a:cxn>
                <a:cxn ang="0">
                  <a:pos x="T46" y="T47"/>
                </a:cxn>
                <a:cxn ang="0">
                  <a:pos x="T48" y="T49"/>
                </a:cxn>
                <a:cxn ang="0">
                  <a:pos x="T50" y="T51"/>
                </a:cxn>
                <a:cxn ang="0">
                  <a:pos x="T52" y="T53"/>
                </a:cxn>
                <a:cxn ang="0">
                  <a:pos x="T54" y="T55"/>
                </a:cxn>
                <a:cxn ang="0">
                  <a:pos x="T56" y="T57"/>
                </a:cxn>
                <a:cxn ang="0">
                  <a:pos x="T58" y="T59"/>
                </a:cxn>
                <a:cxn ang="0">
                  <a:pos x="T60" y="T61"/>
                </a:cxn>
                <a:cxn ang="0">
                  <a:pos x="T62" y="T63"/>
                </a:cxn>
              </a:cxnLst>
              <a:rect l="0" t="0" r="r" b="b"/>
              <a:pathLst>
                <a:path w="82" h="80">
                  <a:moveTo>
                    <a:pt x="74" y="6"/>
                  </a:moveTo>
                  <a:cubicBezTo>
                    <a:pt x="76" y="15"/>
                    <a:pt x="74" y="21"/>
                    <a:pt x="67" y="27"/>
                  </a:cubicBezTo>
                  <a:cubicBezTo>
                    <a:pt x="65" y="30"/>
                    <a:pt x="65" y="30"/>
                    <a:pt x="65" y="30"/>
                  </a:cubicBezTo>
                  <a:cubicBezTo>
                    <a:pt x="75" y="71"/>
                    <a:pt x="75" y="71"/>
                    <a:pt x="75" y="71"/>
                  </a:cubicBezTo>
                  <a:cubicBezTo>
                    <a:pt x="66" y="80"/>
                    <a:pt x="66" y="80"/>
                    <a:pt x="66" y="80"/>
                  </a:cubicBezTo>
                  <a:cubicBezTo>
                    <a:pt x="44" y="50"/>
                    <a:pt x="44" y="50"/>
                    <a:pt x="44" y="50"/>
                  </a:cubicBezTo>
                  <a:cubicBezTo>
                    <a:pt x="36" y="57"/>
                    <a:pt x="36" y="57"/>
                    <a:pt x="36" y="57"/>
                  </a:cubicBezTo>
                  <a:cubicBezTo>
                    <a:pt x="39" y="70"/>
                    <a:pt x="39" y="70"/>
                    <a:pt x="39" y="70"/>
                  </a:cubicBezTo>
                  <a:cubicBezTo>
                    <a:pt x="34" y="75"/>
                    <a:pt x="34" y="75"/>
                    <a:pt x="34" y="75"/>
                  </a:cubicBezTo>
                  <a:cubicBezTo>
                    <a:pt x="26" y="61"/>
                    <a:pt x="26" y="61"/>
                    <a:pt x="26" y="61"/>
                  </a:cubicBezTo>
                  <a:cubicBezTo>
                    <a:pt x="21" y="67"/>
                    <a:pt x="21" y="67"/>
                    <a:pt x="21" y="67"/>
                  </a:cubicBezTo>
                  <a:cubicBezTo>
                    <a:pt x="16" y="62"/>
                    <a:pt x="16" y="62"/>
                    <a:pt x="16" y="62"/>
                  </a:cubicBezTo>
                  <a:cubicBezTo>
                    <a:pt x="21" y="57"/>
                    <a:pt x="21" y="57"/>
                    <a:pt x="21" y="57"/>
                  </a:cubicBezTo>
                  <a:cubicBezTo>
                    <a:pt x="7" y="50"/>
                    <a:pt x="7" y="50"/>
                    <a:pt x="7" y="50"/>
                  </a:cubicBezTo>
                  <a:cubicBezTo>
                    <a:pt x="12" y="44"/>
                    <a:pt x="12" y="44"/>
                    <a:pt x="12" y="44"/>
                  </a:cubicBezTo>
                  <a:cubicBezTo>
                    <a:pt x="25" y="47"/>
                    <a:pt x="25" y="47"/>
                    <a:pt x="25" y="47"/>
                  </a:cubicBezTo>
                  <a:cubicBezTo>
                    <a:pt x="32" y="39"/>
                    <a:pt x="32" y="39"/>
                    <a:pt x="32" y="39"/>
                  </a:cubicBezTo>
                  <a:cubicBezTo>
                    <a:pt x="0" y="18"/>
                    <a:pt x="0" y="18"/>
                    <a:pt x="0" y="18"/>
                  </a:cubicBezTo>
                  <a:cubicBezTo>
                    <a:pt x="9" y="8"/>
                    <a:pt x="9" y="8"/>
                    <a:pt x="9" y="8"/>
                  </a:cubicBezTo>
                  <a:cubicBezTo>
                    <a:pt x="51" y="16"/>
                    <a:pt x="51" y="16"/>
                    <a:pt x="51" y="16"/>
                  </a:cubicBezTo>
                  <a:cubicBezTo>
                    <a:pt x="53" y="13"/>
                    <a:pt x="53" y="13"/>
                    <a:pt x="53" y="13"/>
                  </a:cubicBezTo>
                  <a:cubicBezTo>
                    <a:pt x="60" y="5"/>
                    <a:pt x="67" y="4"/>
                    <a:pt x="74" y="6"/>
                  </a:cubicBezTo>
                  <a:close/>
                  <a:moveTo>
                    <a:pt x="82" y="50"/>
                  </a:moveTo>
                  <a:cubicBezTo>
                    <a:pt x="74" y="42"/>
                    <a:pt x="74" y="42"/>
                    <a:pt x="74" y="42"/>
                  </a:cubicBezTo>
                  <a:cubicBezTo>
                    <a:pt x="72" y="44"/>
                    <a:pt x="72" y="44"/>
                    <a:pt x="72" y="44"/>
                  </a:cubicBezTo>
                  <a:cubicBezTo>
                    <a:pt x="76" y="57"/>
                    <a:pt x="76" y="57"/>
                    <a:pt x="76" y="57"/>
                  </a:cubicBezTo>
                  <a:cubicBezTo>
                    <a:pt x="82" y="50"/>
                    <a:pt x="82" y="50"/>
                    <a:pt x="82" y="50"/>
                  </a:cubicBezTo>
                  <a:close/>
                  <a:moveTo>
                    <a:pt x="29" y="0"/>
                  </a:moveTo>
                  <a:cubicBezTo>
                    <a:pt x="23" y="7"/>
                    <a:pt x="23" y="7"/>
                    <a:pt x="23" y="7"/>
                  </a:cubicBezTo>
                  <a:cubicBezTo>
                    <a:pt x="36" y="10"/>
                    <a:pt x="36" y="10"/>
                    <a:pt x="36" y="10"/>
                  </a:cubicBezTo>
                  <a:cubicBezTo>
                    <a:pt x="37" y="8"/>
                    <a:pt x="37" y="8"/>
                    <a:pt x="37" y="8"/>
                  </a:cubicBezTo>
                  <a:lnTo>
                    <a:pt x="29" y="0"/>
                  </a:lnTo>
                  <a:close/>
                </a:path>
              </a:pathLst>
            </a:custGeom>
            <a:solidFill>
              <a:schemeClr val="bg1"/>
            </a:solidFill>
            <a:ln>
              <a:noFill/>
            </a:ln>
            <a:extLst/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>
              <a:defPPr>
                <a:defRPr lang="en-US"/>
              </a:defPPr>
              <a:lvl1pPr marL="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1pPr>
              <a:lvl2pPr marL="4572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2pPr>
              <a:lvl3pPr marL="9144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3pPr>
              <a:lvl4pPr marL="13716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4pPr>
              <a:lvl5pPr marL="18288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5pPr>
              <a:lvl6pPr marL="22860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6pPr>
              <a:lvl7pPr marL="27432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7pPr>
              <a:lvl8pPr marL="32004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8pPr>
              <a:lvl9pPr marL="36576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9pPr>
            </a:lstStyle>
            <a:p>
              <a:endParaRPr lang="zh-CN" altLang="en-US">
                <a:solidFill>
                  <a:prstClr val="black"/>
                </a:solidFill>
              </a:endParaRPr>
            </a:p>
          </p:txBody>
        </p:sp>
      </p:grpSp>
      <p:grpSp>
        <p:nvGrpSpPr>
          <p:cNvPr id="27" name="Group 26"/>
          <p:cNvGrpSpPr/>
          <p:nvPr/>
        </p:nvGrpSpPr>
        <p:grpSpPr>
          <a:xfrm>
            <a:off x="7862238" y="1859597"/>
            <a:ext cx="570247" cy="570987"/>
            <a:chOff x="5482781" y="3202157"/>
            <a:chExt cx="570247" cy="570987"/>
          </a:xfrm>
        </p:grpSpPr>
        <p:sp>
          <p:nvSpPr>
            <p:cNvPr id="46" name="Freeform 45"/>
            <p:cNvSpPr>
              <a:spLocks/>
            </p:cNvSpPr>
            <p:nvPr/>
          </p:nvSpPr>
          <p:spPr bwMode="auto">
            <a:xfrm>
              <a:off x="5482781" y="3202157"/>
              <a:ext cx="570247" cy="570987"/>
            </a:xfrm>
            <a:custGeom>
              <a:avLst/>
              <a:gdLst>
                <a:gd name="T0" fmla="*/ 268 w 326"/>
                <a:gd name="T1" fmla="*/ 268 h 326"/>
                <a:gd name="T2" fmla="*/ 58 w 326"/>
                <a:gd name="T3" fmla="*/ 268 h 326"/>
                <a:gd name="T4" fmla="*/ 58 w 326"/>
                <a:gd name="T5" fmla="*/ 58 h 326"/>
                <a:gd name="T6" fmla="*/ 268 w 326"/>
                <a:gd name="T7" fmla="*/ 58 h 326"/>
                <a:gd name="T8" fmla="*/ 268 w 326"/>
                <a:gd name="T9" fmla="*/ 268 h 326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</a:cxnLst>
              <a:rect l="0" t="0" r="r" b="b"/>
              <a:pathLst>
                <a:path w="326" h="326">
                  <a:moveTo>
                    <a:pt x="268" y="268"/>
                  </a:moveTo>
                  <a:cubicBezTo>
                    <a:pt x="210" y="326"/>
                    <a:pt x="116" y="326"/>
                    <a:pt x="58" y="268"/>
                  </a:cubicBezTo>
                  <a:cubicBezTo>
                    <a:pt x="0" y="210"/>
                    <a:pt x="0" y="116"/>
                    <a:pt x="58" y="58"/>
                  </a:cubicBezTo>
                  <a:cubicBezTo>
                    <a:pt x="116" y="0"/>
                    <a:pt x="210" y="0"/>
                    <a:pt x="268" y="58"/>
                  </a:cubicBezTo>
                  <a:cubicBezTo>
                    <a:pt x="326" y="116"/>
                    <a:pt x="326" y="210"/>
                    <a:pt x="268" y="268"/>
                  </a:cubicBezTo>
                </a:path>
              </a:pathLst>
            </a:custGeom>
            <a:solidFill>
              <a:schemeClr val="accent6"/>
            </a:solidFill>
            <a:ln>
              <a:noFill/>
            </a:ln>
            <a:extLst/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en-GB"/>
            </a:p>
          </p:txBody>
        </p:sp>
        <p:sp>
          <p:nvSpPr>
            <p:cNvPr id="47" name="Freeform 46"/>
            <p:cNvSpPr>
              <a:spLocks noEditPoints="1"/>
            </p:cNvSpPr>
            <p:nvPr/>
          </p:nvSpPr>
          <p:spPr bwMode="auto">
            <a:xfrm>
              <a:off x="5658107" y="3346988"/>
              <a:ext cx="237999" cy="288180"/>
            </a:xfrm>
            <a:custGeom>
              <a:avLst/>
              <a:gdLst>
                <a:gd name="T0" fmla="*/ 0 w 77"/>
                <a:gd name="T1" fmla="*/ 85 h 93"/>
                <a:gd name="T2" fmla="*/ 30 w 77"/>
                <a:gd name="T3" fmla="*/ 20 h 93"/>
                <a:gd name="T4" fmla="*/ 38 w 77"/>
                <a:gd name="T5" fmla="*/ 26 h 93"/>
                <a:gd name="T6" fmla="*/ 39 w 77"/>
                <a:gd name="T7" fmla="*/ 27 h 93"/>
                <a:gd name="T8" fmla="*/ 39 w 77"/>
                <a:gd name="T9" fmla="*/ 27 h 93"/>
                <a:gd name="T10" fmla="*/ 40 w 77"/>
                <a:gd name="T11" fmla="*/ 27 h 93"/>
                <a:gd name="T12" fmla="*/ 40 w 77"/>
                <a:gd name="T13" fmla="*/ 28 h 93"/>
                <a:gd name="T14" fmla="*/ 40 w 77"/>
                <a:gd name="T15" fmla="*/ 28 h 93"/>
                <a:gd name="T16" fmla="*/ 41 w 77"/>
                <a:gd name="T17" fmla="*/ 28 h 93"/>
                <a:gd name="T18" fmla="*/ 41 w 77"/>
                <a:gd name="T19" fmla="*/ 29 h 93"/>
                <a:gd name="T20" fmla="*/ 42 w 77"/>
                <a:gd name="T21" fmla="*/ 29 h 93"/>
                <a:gd name="T22" fmla="*/ 42 w 77"/>
                <a:gd name="T23" fmla="*/ 29 h 93"/>
                <a:gd name="T24" fmla="*/ 43 w 77"/>
                <a:gd name="T25" fmla="*/ 29 h 93"/>
                <a:gd name="T26" fmla="*/ 43 w 77"/>
                <a:gd name="T27" fmla="*/ 30 h 93"/>
                <a:gd name="T28" fmla="*/ 43 w 77"/>
                <a:gd name="T29" fmla="*/ 30 h 93"/>
                <a:gd name="T30" fmla="*/ 48 w 77"/>
                <a:gd name="T31" fmla="*/ 33 h 93"/>
                <a:gd name="T32" fmla="*/ 48 w 77"/>
                <a:gd name="T33" fmla="*/ 33 h 93"/>
                <a:gd name="T34" fmla="*/ 49 w 77"/>
                <a:gd name="T35" fmla="*/ 34 h 93"/>
                <a:gd name="T36" fmla="*/ 49 w 77"/>
                <a:gd name="T37" fmla="*/ 34 h 93"/>
                <a:gd name="T38" fmla="*/ 50 w 77"/>
                <a:gd name="T39" fmla="*/ 34 h 93"/>
                <a:gd name="T40" fmla="*/ 50 w 77"/>
                <a:gd name="T41" fmla="*/ 35 h 93"/>
                <a:gd name="T42" fmla="*/ 50 w 77"/>
                <a:gd name="T43" fmla="*/ 35 h 93"/>
                <a:gd name="T44" fmla="*/ 51 w 77"/>
                <a:gd name="T45" fmla="*/ 35 h 93"/>
                <a:gd name="T46" fmla="*/ 51 w 77"/>
                <a:gd name="T47" fmla="*/ 36 h 93"/>
                <a:gd name="T48" fmla="*/ 52 w 77"/>
                <a:gd name="T49" fmla="*/ 36 h 93"/>
                <a:gd name="T50" fmla="*/ 52 w 77"/>
                <a:gd name="T51" fmla="*/ 36 h 93"/>
                <a:gd name="T52" fmla="*/ 53 w 77"/>
                <a:gd name="T53" fmla="*/ 37 h 93"/>
                <a:gd name="T54" fmla="*/ 53 w 77"/>
                <a:gd name="T55" fmla="*/ 37 h 93"/>
                <a:gd name="T56" fmla="*/ 48 w 77"/>
                <a:gd name="T57" fmla="*/ 79 h 93"/>
                <a:gd name="T58" fmla="*/ 7 w 77"/>
                <a:gd name="T59" fmla="*/ 91 h 93"/>
                <a:gd name="T60" fmla="*/ 35 w 77"/>
                <a:gd name="T61" fmla="*/ 64 h 93"/>
                <a:gd name="T62" fmla="*/ 19 w 77"/>
                <a:gd name="T63" fmla="*/ 53 h 93"/>
                <a:gd name="T64" fmla="*/ 3 w 77"/>
                <a:gd name="T65" fmla="*/ 88 h 93"/>
                <a:gd name="T66" fmla="*/ 73 w 77"/>
                <a:gd name="T67" fmla="*/ 93 h 93"/>
                <a:gd name="T68" fmla="*/ 54 w 77"/>
                <a:gd name="T69" fmla="*/ 83 h 93"/>
                <a:gd name="T70" fmla="*/ 69 w 77"/>
                <a:gd name="T71" fmla="*/ 42 h 93"/>
                <a:gd name="T72" fmla="*/ 34 w 77"/>
                <a:gd name="T73" fmla="*/ 0 h 93"/>
                <a:gd name="T74" fmla="*/ 69 w 77"/>
                <a:gd name="T75" fmla="*/ 42 h 93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  <a:cxn ang="0">
                  <a:pos x="T28" y="T29"/>
                </a:cxn>
                <a:cxn ang="0">
                  <a:pos x="T30" y="T31"/>
                </a:cxn>
                <a:cxn ang="0">
                  <a:pos x="T32" y="T33"/>
                </a:cxn>
                <a:cxn ang="0">
                  <a:pos x="T34" y="T35"/>
                </a:cxn>
                <a:cxn ang="0">
                  <a:pos x="T36" y="T37"/>
                </a:cxn>
                <a:cxn ang="0">
                  <a:pos x="T38" y="T39"/>
                </a:cxn>
                <a:cxn ang="0">
                  <a:pos x="T40" y="T41"/>
                </a:cxn>
                <a:cxn ang="0">
                  <a:pos x="T42" y="T43"/>
                </a:cxn>
                <a:cxn ang="0">
                  <a:pos x="T44" y="T45"/>
                </a:cxn>
                <a:cxn ang="0">
                  <a:pos x="T46" y="T47"/>
                </a:cxn>
                <a:cxn ang="0">
                  <a:pos x="T48" y="T49"/>
                </a:cxn>
                <a:cxn ang="0">
                  <a:pos x="T50" y="T51"/>
                </a:cxn>
                <a:cxn ang="0">
                  <a:pos x="T52" y="T53"/>
                </a:cxn>
                <a:cxn ang="0">
                  <a:pos x="T54" y="T55"/>
                </a:cxn>
                <a:cxn ang="0">
                  <a:pos x="T56" y="T57"/>
                </a:cxn>
                <a:cxn ang="0">
                  <a:pos x="T58" y="T59"/>
                </a:cxn>
                <a:cxn ang="0">
                  <a:pos x="T60" y="T61"/>
                </a:cxn>
                <a:cxn ang="0">
                  <a:pos x="T62" y="T63"/>
                </a:cxn>
                <a:cxn ang="0">
                  <a:pos x="T64" y="T65"/>
                </a:cxn>
                <a:cxn ang="0">
                  <a:pos x="T66" y="T67"/>
                </a:cxn>
                <a:cxn ang="0">
                  <a:pos x="T68" y="T69"/>
                </a:cxn>
                <a:cxn ang="0">
                  <a:pos x="T70" y="T71"/>
                </a:cxn>
                <a:cxn ang="0">
                  <a:pos x="T72" y="T73"/>
                </a:cxn>
                <a:cxn ang="0">
                  <a:pos x="T74" y="T75"/>
                </a:cxn>
              </a:cxnLst>
              <a:rect l="0" t="0" r="r" b="b"/>
              <a:pathLst>
                <a:path w="77" h="93">
                  <a:moveTo>
                    <a:pt x="3" y="88"/>
                  </a:moveTo>
                  <a:cubicBezTo>
                    <a:pt x="2" y="87"/>
                    <a:pt x="1" y="86"/>
                    <a:pt x="0" y="85"/>
                  </a:cubicBezTo>
                  <a:cubicBezTo>
                    <a:pt x="0" y="72"/>
                    <a:pt x="0" y="58"/>
                    <a:pt x="0" y="45"/>
                  </a:cubicBezTo>
                  <a:cubicBezTo>
                    <a:pt x="12" y="40"/>
                    <a:pt x="21" y="32"/>
                    <a:pt x="30" y="20"/>
                  </a:cubicBezTo>
                  <a:cubicBezTo>
                    <a:pt x="38" y="26"/>
                    <a:pt x="38" y="26"/>
                    <a:pt x="38" y="26"/>
                  </a:cubicBezTo>
                  <a:cubicBezTo>
                    <a:pt x="38" y="26"/>
                    <a:pt x="38" y="26"/>
                    <a:pt x="38" y="26"/>
                  </a:cubicBezTo>
                  <a:cubicBezTo>
                    <a:pt x="38" y="27"/>
                    <a:pt x="38" y="27"/>
                    <a:pt x="38" y="27"/>
                  </a:cubicBezTo>
                  <a:cubicBezTo>
                    <a:pt x="39" y="27"/>
                    <a:pt x="39" y="27"/>
                    <a:pt x="39" y="27"/>
                  </a:cubicBezTo>
                  <a:cubicBezTo>
                    <a:pt x="39" y="27"/>
                    <a:pt x="39" y="27"/>
                    <a:pt x="39" y="27"/>
                  </a:cubicBezTo>
                  <a:cubicBezTo>
                    <a:pt x="39" y="27"/>
                    <a:pt x="39" y="27"/>
                    <a:pt x="39" y="27"/>
                  </a:cubicBezTo>
                  <a:cubicBezTo>
                    <a:pt x="39" y="27"/>
                    <a:pt x="39" y="27"/>
                    <a:pt x="39" y="27"/>
                  </a:cubicBezTo>
                  <a:cubicBezTo>
                    <a:pt x="40" y="27"/>
                    <a:pt x="40" y="27"/>
                    <a:pt x="40" y="27"/>
                  </a:cubicBezTo>
                  <a:cubicBezTo>
                    <a:pt x="40" y="27"/>
                    <a:pt x="40" y="27"/>
                    <a:pt x="40" y="27"/>
                  </a:cubicBezTo>
                  <a:cubicBezTo>
                    <a:pt x="40" y="28"/>
                    <a:pt x="40" y="28"/>
                    <a:pt x="40" y="28"/>
                  </a:cubicBezTo>
                  <a:cubicBezTo>
                    <a:pt x="40" y="28"/>
                    <a:pt x="40" y="28"/>
                    <a:pt x="40" y="28"/>
                  </a:cubicBezTo>
                  <a:cubicBezTo>
                    <a:pt x="40" y="28"/>
                    <a:pt x="40" y="28"/>
                    <a:pt x="40" y="28"/>
                  </a:cubicBezTo>
                  <a:cubicBezTo>
                    <a:pt x="41" y="28"/>
                    <a:pt x="41" y="28"/>
                    <a:pt x="41" y="28"/>
                  </a:cubicBezTo>
                  <a:cubicBezTo>
                    <a:pt x="41" y="28"/>
                    <a:pt x="41" y="28"/>
                    <a:pt x="41" y="28"/>
                  </a:cubicBezTo>
                  <a:cubicBezTo>
                    <a:pt x="41" y="28"/>
                    <a:pt x="41" y="28"/>
                    <a:pt x="41" y="28"/>
                  </a:cubicBezTo>
                  <a:cubicBezTo>
                    <a:pt x="41" y="29"/>
                    <a:pt x="41" y="29"/>
                    <a:pt x="41" y="29"/>
                  </a:cubicBezTo>
                  <a:cubicBezTo>
                    <a:pt x="42" y="29"/>
                    <a:pt x="42" y="29"/>
                    <a:pt x="42" y="29"/>
                  </a:cubicBezTo>
                  <a:cubicBezTo>
                    <a:pt x="42" y="29"/>
                    <a:pt x="42" y="29"/>
                    <a:pt x="42" y="29"/>
                  </a:cubicBezTo>
                  <a:cubicBezTo>
                    <a:pt x="42" y="29"/>
                    <a:pt x="42" y="29"/>
                    <a:pt x="42" y="29"/>
                  </a:cubicBezTo>
                  <a:cubicBezTo>
                    <a:pt x="42" y="29"/>
                    <a:pt x="42" y="29"/>
                    <a:pt x="42" y="29"/>
                  </a:cubicBezTo>
                  <a:cubicBezTo>
                    <a:pt x="42" y="29"/>
                    <a:pt x="42" y="29"/>
                    <a:pt x="42" y="29"/>
                  </a:cubicBezTo>
                  <a:cubicBezTo>
                    <a:pt x="43" y="29"/>
                    <a:pt x="43" y="29"/>
                    <a:pt x="43" y="29"/>
                  </a:cubicBezTo>
                  <a:cubicBezTo>
                    <a:pt x="43" y="30"/>
                    <a:pt x="43" y="30"/>
                    <a:pt x="43" y="30"/>
                  </a:cubicBezTo>
                  <a:cubicBezTo>
                    <a:pt x="43" y="30"/>
                    <a:pt x="43" y="30"/>
                    <a:pt x="43" y="30"/>
                  </a:cubicBezTo>
                  <a:cubicBezTo>
                    <a:pt x="43" y="30"/>
                    <a:pt x="43" y="30"/>
                    <a:pt x="43" y="30"/>
                  </a:cubicBezTo>
                  <a:cubicBezTo>
                    <a:pt x="43" y="30"/>
                    <a:pt x="43" y="30"/>
                    <a:pt x="43" y="30"/>
                  </a:cubicBezTo>
                  <a:cubicBezTo>
                    <a:pt x="44" y="30"/>
                    <a:pt x="44" y="30"/>
                    <a:pt x="44" y="30"/>
                  </a:cubicBezTo>
                  <a:cubicBezTo>
                    <a:pt x="48" y="33"/>
                    <a:pt x="48" y="33"/>
                    <a:pt x="48" y="33"/>
                  </a:cubicBezTo>
                  <a:cubicBezTo>
                    <a:pt x="48" y="33"/>
                    <a:pt x="48" y="33"/>
                    <a:pt x="48" y="33"/>
                  </a:cubicBezTo>
                  <a:cubicBezTo>
                    <a:pt x="48" y="33"/>
                    <a:pt x="48" y="33"/>
                    <a:pt x="48" y="33"/>
                  </a:cubicBezTo>
                  <a:cubicBezTo>
                    <a:pt x="48" y="34"/>
                    <a:pt x="48" y="34"/>
                    <a:pt x="48" y="34"/>
                  </a:cubicBezTo>
                  <a:cubicBezTo>
                    <a:pt x="49" y="34"/>
                    <a:pt x="49" y="34"/>
                    <a:pt x="49" y="34"/>
                  </a:cubicBezTo>
                  <a:cubicBezTo>
                    <a:pt x="49" y="34"/>
                    <a:pt x="49" y="34"/>
                    <a:pt x="49" y="34"/>
                  </a:cubicBezTo>
                  <a:cubicBezTo>
                    <a:pt x="49" y="34"/>
                    <a:pt x="49" y="34"/>
                    <a:pt x="49" y="34"/>
                  </a:cubicBezTo>
                  <a:cubicBezTo>
                    <a:pt x="49" y="34"/>
                    <a:pt x="49" y="34"/>
                    <a:pt x="49" y="34"/>
                  </a:cubicBezTo>
                  <a:cubicBezTo>
                    <a:pt x="50" y="34"/>
                    <a:pt x="50" y="34"/>
                    <a:pt x="50" y="34"/>
                  </a:cubicBezTo>
                  <a:cubicBezTo>
                    <a:pt x="50" y="35"/>
                    <a:pt x="50" y="35"/>
                    <a:pt x="50" y="35"/>
                  </a:cubicBezTo>
                  <a:cubicBezTo>
                    <a:pt x="50" y="35"/>
                    <a:pt x="50" y="35"/>
                    <a:pt x="50" y="35"/>
                  </a:cubicBezTo>
                  <a:cubicBezTo>
                    <a:pt x="50" y="35"/>
                    <a:pt x="50" y="35"/>
                    <a:pt x="50" y="35"/>
                  </a:cubicBezTo>
                  <a:cubicBezTo>
                    <a:pt x="50" y="35"/>
                    <a:pt x="50" y="35"/>
                    <a:pt x="50" y="35"/>
                  </a:cubicBezTo>
                  <a:cubicBezTo>
                    <a:pt x="51" y="35"/>
                    <a:pt x="51" y="35"/>
                    <a:pt x="51" y="35"/>
                  </a:cubicBezTo>
                  <a:cubicBezTo>
                    <a:pt x="51" y="35"/>
                    <a:pt x="51" y="35"/>
                    <a:pt x="51" y="35"/>
                  </a:cubicBezTo>
                  <a:cubicBezTo>
                    <a:pt x="51" y="35"/>
                    <a:pt x="51" y="35"/>
                    <a:pt x="51" y="35"/>
                  </a:cubicBezTo>
                  <a:cubicBezTo>
                    <a:pt x="51" y="36"/>
                    <a:pt x="51" y="36"/>
                    <a:pt x="51" y="36"/>
                  </a:cubicBezTo>
                  <a:cubicBezTo>
                    <a:pt x="52" y="36"/>
                    <a:pt x="52" y="36"/>
                    <a:pt x="52" y="36"/>
                  </a:cubicBezTo>
                  <a:cubicBezTo>
                    <a:pt x="52" y="36"/>
                    <a:pt x="52" y="36"/>
                    <a:pt x="52" y="36"/>
                  </a:cubicBezTo>
                  <a:cubicBezTo>
                    <a:pt x="52" y="36"/>
                    <a:pt x="52" y="36"/>
                    <a:pt x="52" y="36"/>
                  </a:cubicBezTo>
                  <a:cubicBezTo>
                    <a:pt x="52" y="36"/>
                    <a:pt x="52" y="36"/>
                    <a:pt x="52" y="36"/>
                  </a:cubicBezTo>
                  <a:cubicBezTo>
                    <a:pt x="52" y="36"/>
                    <a:pt x="52" y="36"/>
                    <a:pt x="52" y="36"/>
                  </a:cubicBezTo>
                  <a:cubicBezTo>
                    <a:pt x="53" y="37"/>
                    <a:pt x="53" y="37"/>
                    <a:pt x="53" y="37"/>
                  </a:cubicBezTo>
                  <a:cubicBezTo>
                    <a:pt x="53" y="37"/>
                    <a:pt x="53" y="37"/>
                    <a:pt x="53" y="37"/>
                  </a:cubicBezTo>
                  <a:cubicBezTo>
                    <a:pt x="53" y="37"/>
                    <a:pt x="53" y="37"/>
                    <a:pt x="53" y="37"/>
                  </a:cubicBezTo>
                  <a:cubicBezTo>
                    <a:pt x="62" y="43"/>
                    <a:pt x="62" y="43"/>
                    <a:pt x="62" y="43"/>
                  </a:cubicBezTo>
                  <a:cubicBezTo>
                    <a:pt x="53" y="55"/>
                    <a:pt x="49" y="67"/>
                    <a:pt x="48" y="79"/>
                  </a:cubicBezTo>
                  <a:cubicBezTo>
                    <a:pt x="36" y="84"/>
                    <a:pt x="23" y="88"/>
                    <a:pt x="11" y="93"/>
                  </a:cubicBezTo>
                  <a:cubicBezTo>
                    <a:pt x="9" y="92"/>
                    <a:pt x="8" y="91"/>
                    <a:pt x="7" y="91"/>
                  </a:cubicBezTo>
                  <a:cubicBezTo>
                    <a:pt x="23" y="68"/>
                    <a:pt x="23" y="68"/>
                    <a:pt x="23" y="68"/>
                  </a:cubicBezTo>
                  <a:cubicBezTo>
                    <a:pt x="27" y="69"/>
                    <a:pt x="32" y="68"/>
                    <a:pt x="35" y="64"/>
                  </a:cubicBezTo>
                  <a:cubicBezTo>
                    <a:pt x="38" y="60"/>
                    <a:pt x="37" y="54"/>
                    <a:pt x="32" y="51"/>
                  </a:cubicBezTo>
                  <a:cubicBezTo>
                    <a:pt x="28" y="47"/>
                    <a:pt x="22" y="49"/>
                    <a:pt x="19" y="53"/>
                  </a:cubicBezTo>
                  <a:cubicBezTo>
                    <a:pt x="16" y="57"/>
                    <a:pt x="16" y="62"/>
                    <a:pt x="19" y="65"/>
                  </a:cubicBezTo>
                  <a:cubicBezTo>
                    <a:pt x="3" y="88"/>
                    <a:pt x="3" y="88"/>
                    <a:pt x="3" y="88"/>
                  </a:cubicBezTo>
                  <a:close/>
                  <a:moveTo>
                    <a:pt x="27" y="93"/>
                  </a:moveTo>
                  <a:cubicBezTo>
                    <a:pt x="73" y="93"/>
                    <a:pt x="73" y="93"/>
                    <a:pt x="73" y="93"/>
                  </a:cubicBezTo>
                  <a:cubicBezTo>
                    <a:pt x="73" y="83"/>
                    <a:pt x="73" y="83"/>
                    <a:pt x="73" y="83"/>
                  </a:cubicBezTo>
                  <a:cubicBezTo>
                    <a:pt x="54" y="83"/>
                    <a:pt x="54" y="83"/>
                    <a:pt x="54" y="83"/>
                  </a:cubicBezTo>
                  <a:cubicBezTo>
                    <a:pt x="27" y="93"/>
                    <a:pt x="27" y="93"/>
                    <a:pt x="27" y="93"/>
                  </a:cubicBezTo>
                  <a:close/>
                  <a:moveTo>
                    <a:pt x="69" y="42"/>
                  </a:moveTo>
                  <a:cubicBezTo>
                    <a:pt x="77" y="31"/>
                    <a:pt x="77" y="31"/>
                    <a:pt x="77" y="31"/>
                  </a:cubicBezTo>
                  <a:cubicBezTo>
                    <a:pt x="34" y="0"/>
                    <a:pt x="34" y="0"/>
                    <a:pt x="34" y="0"/>
                  </a:cubicBezTo>
                  <a:cubicBezTo>
                    <a:pt x="26" y="12"/>
                    <a:pt x="26" y="12"/>
                    <a:pt x="26" y="12"/>
                  </a:cubicBezTo>
                  <a:lnTo>
                    <a:pt x="69" y="42"/>
                  </a:lnTo>
                  <a:close/>
                </a:path>
              </a:pathLst>
            </a:custGeom>
            <a:solidFill>
              <a:schemeClr val="bg1"/>
            </a:solidFill>
            <a:ln>
              <a:noFill/>
            </a:ln>
            <a:extLst/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>
              <a:defPPr>
                <a:defRPr lang="en-US"/>
              </a:defPPr>
              <a:lvl1pPr marL="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1pPr>
              <a:lvl2pPr marL="4572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2pPr>
              <a:lvl3pPr marL="9144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3pPr>
              <a:lvl4pPr marL="13716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4pPr>
              <a:lvl5pPr marL="18288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5pPr>
              <a:lvl6pPr marL="22860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6pPr>
              <a:lvl7pPr marL="27432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7pPr>
              <a:lvl8pPr marL="32004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8pPr>
              <a:lvl9pPr marL="36576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9pPr>
            </a:lstStyle>
            <a:p>
              <a:endParaRPr lang="zh-CN" altLang="en-US">
                <a:solidFill>
                  <a:prstClr val="black"/>
                </a:solidFill>
              </a:endParaRPr>
            </a:p>
          </p:txBody>
        </p:sp>
      </p:grpSp>
      <p:grpSp>
        <p:nvGrpSpPr>
          <p:cNvPr id="28" name="Group 27"/>
          <p:cNvGrpSpPr/>
          <p:nvPr/>
        </p:nvGrpSpPr>
        <p:grpSpPr>
          <a:xfrm>
            <a:off x="7441061" y="2510978"/>
            <a:ext cx="487782" cy="487781"/>
            <a:chOff x="1025227" y="3992356"/>
            <a:chExt cx="791681" cy="791680"/>
          </a:xfrm>
        </p:grpSpPr>
        <p:sp>
          <p:nvSpPr>
            <p:cNvPr id="44" name="Freeform 43"/>
            <p:cNvSpPr>
              <a:spLocks/>
            </p:cNvSpPr>
            <p:nvPr/>
          </p:nvSpPr>
          <p:spPr bwMode="auto">
            <a:xfrm>
              <a:off x="1025227" y="3992356"/>
              <a:ext cx="791681" cy="791680"/>
            </a:xfrm>
            <a:custGeom>
              <a:avLst/>
              <a:gdLst>
                <a:gd name="T0" fmla="*/ 372 w 452"/>
                <a:gd name="T1" fmla="*/ 372 h 452"/>
                <a:gd name="T2" fmla="*/ 81 w 452"/>
                <a:gd name="T3" fmla="*/ 372 h 452"/>
                <a:gd name="T4" fmla="*/ 81 w 452"/>
                <a:gd name="T5" fmla="*/ 81 h 452"/>
                <a:gd name="T6" fmla="*/ 372 w 452"/>
                <a:gd name="T7" fmla="*/ 81 h 452"/>
                <a:gd name="T8" fmla="*/ 372 w 452"/>
                <a:gd name="T9" fmla="*/ 372 h 452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</a:cxnLst>
              <a:rect l="0" t="0" r="r" b="b"/>
              <a:pathLst>
                <a:path w="452" h="452">
                  <a:moveTo>
                    <a:pt x="372" y="372"/>
                  </a:moveTo>
                  <a:cubicBezTo>
                    <a:pt x="291" y="452"/>
                    <a:pt x="161" y="452"/>
                    <a:pt x="81" y="372"/>
                  </a:cubicBezTo>
                  <a:cubicBezTo>
                    <a:pt x="0" y="291"/>
                    <a:pt x="0" y="161"/>
                    <a:pt x="81" y="81"/>
                  </a:cubicBezTo>
                  <a:cubicBezTo>
                    <a:pt x="161" y="0"/>
                    <a:pt x="291" y="0"/>
                    <a:pt x="372" y="81"/>
                  </a:cubicBezTo>
                  <a:cubicBezTo>
                    <a:pt x="452" y="161"/>
                    <a:pt x="452" y="291"/>
                    <a:pt x="372" y="372"/>
                  </a:cubicBezTo>
                  <a:close/>
                </a:path>
              </a:pathLst>
            </a:custGeom>
            <a:solidFill>
              <a:schemeClr val="accent1"/>
            </a:solidFill>
            <a:ln>
              <a:noFill/>
            </a:ln>
            <a:extLst/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en-GB"/>
            </a:p>
          </p:txBody>
        </p:sp>
        <p:sp>
          <p:nvSpPr>
            <p:cNvPr id="45" name="Freeform 44"/>
            <p:cNvSpPr>
              <a:spLocks noEditPoints="1"/>
            </p:cNvSpPr>
            <p:nvPr/>
          </p:nvSpPr>
          <p:spPr bwMode="auto">
            <a:xfrm>
              <a:off x="1251944" y="4177031"/>
              <a:ext cx="338245" cy="424345"/>
            </a:xfrm>
            <a:custGeom>
              <a:avLst/>
              <a:gdLst>
                <a:gd name="T0" fmla="*/ 228 w 228"/>
                <a:gd name="T1" fmla="*/ 76 h 286"/>
                <a:gd name="T2" fmla="*/ 186 w 228"/>
                <a:gd name="T3" fmla="*/ 103 h 286"/>
                <a:gd name="T4" fmla="*/ 0 w 228"/>
                <a:gd name="T5" fmla="*/ 76 h 286"/>
                <a:gd name="T6" fmla="*/ 65 w 228"/>
                <a:gd name="T7" fmla="*/ 278 h 286"/>
                <a:gd name="T8" fmla="*/ 72 w 228"/>
                <a:gd name="T9" fmla="*/ 282 h 286"/>
                <a:gd name="T10" fmla="*/ 153 w 228"/>
                <a:gd name="T11" fmla="*/ 282 h 286"/>
                <a:gd name="T12" fmla="*/ 160 w 228"/>
                <a:gd name="T13" fmla="*/ 278 h 286"/>
                <a:gd name="T14" fmla="*/ 212 w 228"/>
                <a:gd name="T15" fmla="*/ 147 h 286"/>
                <a:gd name="T16" fmla="*/ 165 w 228"/>
                <a:gd name="T17" fmla="*/ 169 h 286"/>
                <a:gd name="T18" fmla="*/ 176 w 228"/>
                <a:gd name="T19" fmla="*/ 174 h 286"/>
                <a:gd name="T20" fmla="*/ 180 w 228"/>
                <a:gd name="T21" fmla="*/ 191 h 286"/>
                <a:gd name="T22" fmla="*/ 176 w 228"/>
                <a:gd name="T23" fmla="*/ 201 h 286"/>
                <a:gd name="T24" fmla="*/ 148 w 228"/>
                <a:gd name="T25" fmla="*/ 206 h 286"/>
                <a:gd name="T26" fmla="*/ 137 w 228"/>
                <a:gd name="T27" fmla="*/ 201 h 286"/>
                <a:gd name="T28" fmla="*/ 133 w 228"/>
                <a:gd name="T29" fmla="*/ 184 h 286"/>
                <a:gd name="T30" fmla="*/ 137 w 228"/>
                <a:gd name="T31" fmla="*/ 174 h 286"/>
                <a:gd name="T32" fmla="*/ 165 w 228"/>
                <a:gd name="T33" fmla="*/ 178 h 286"/>
                <a:gd name="T34" fmla="*/ 172 w 228"/>
                <a:gd name="T35" fmla="*/ 184 h 286"/>
                <a:gd name="T36" fmla="*/ 170 w 228"/>
                <a:gd name="T37" fmla="*/ 195 h 286"/>
                <a:gd name="T38" fmla="*/ 165 w 228"/>
                <a:gd name="T39" fmla="*/ 197 h 286"/>
                <a:gd name="T40" fmla="*/ 143 w 228"/>
                <a:gd name="T41" fmla="*/ 195 h 286"/>
                <a:gd name="T42" fmla="*/ 141 w 228"/>
                <a:gd name="T43" fmla="*/ 191 h 286"/>
                <a:gd name="T44" fmla="*/ 143 w 228"/>
                <a:gd name="T45" fmla="*/ 180 h 286"/>
                <a:gd name="T46" fmla="*/ 148 w 228"/>
                <a:gd name="T47" fmla="*/ 178 h 286"/>
                <a:gd name="T48" fmla="*/ 60 w 228"/>
                <a:gd name="T49" fmla="*/ 170 h 286"/>
                <a:gd name="T50" fmla="*/ 96 w 228"/>
                <a:gd name="T51" fmla="*/ 183 h 286"/>
                <a:gd name="T52" fmla="*/ 82 w 228"/>
                <a:gd name="T53" fmla="*/ 205 h 286"/>
                <a:gd name="T54" fmla="*/ 46 w 228"/>
                <a:gd name="T55" fmla="*/ 192 h 286"/>
                <a:gd name="T56" fmla="*/ 60 w 228"/>
                <a:gd name="T57" fmla="*/ 170 h 286"/>
                <a:gd name="T58" fmla="*/ 39 w 228"/>
                <a:gd name="T59" fmla="*/ 139 h 286"/>
                <a:gd name="T60" fmla="*/ 120 w 228"/>
                <a:gd name="T61" fmla="*/ 157 h 286"/>
                <a:gd name="T62" fmla="*/ 114 w 228"/>
                <a:gd name="T63" fmla="*/ 158 h 286"/>
                <a:gd name="T64" fmla="*/ 139 w 228"/>
                <a:gd name="T65" fmla="*/ 158 h 286"/>
                <a:gd name="T66" fmla="*/ 186 w 228"/>
                <a:gd name="T67" fmla="*/ 140 h 286"/>
                <a:gd name="T68" fmla="*/ 139 w 228"/>
                <a:gd name="T69" fmla="*/ 158 h 286"/>
                <a:gd name="T70" fmla="*/ 145 w 228"/>
                <a:gd name="T71" fmla="*/ 257 h 286"/>
                <a:gd name="T72" fmla="*/ 119 w 228"/>
                <a:gd name="T73" fmla="*/ 258 h 286"/>
                <a:gd name="T74" fmla="*/ 97 w 228"/>
                <a:gd name="T75" fmla="*/ 258 h 286"/>
                <a:gd name="T76" fmla="*/ 80 w 228"/>
                <a:gd name="T77" fmla="*/ 256 h 286"/>
                <a:gd name="T78" fmla="*/ 97 w 228"/>
                <a:gd name="T79" fmla="*/ 217 h 286"/>
                <a:gd name="T80" fmla="*/ 100 w 228"/>
                <a:gd name="T81" fmla="*/ 215 h 286"/>
                <a:gd name="T82" fmla="*/ 119 w 228"/>
                <a:gd name="T83" fmla="*/ 199 h 286"/>
                <a:gd name="T84" fmla="*/ 129 w 228"/>
                <a:gd name="T85" fmla="*/ 217 h 286"/>
                <a:gd name="T86" fmla="*/ 169 w 228"/>
                <a:gd name="T87" fmla="*/ 217 h 286"/>
                <a:gd name="T88" fmla="*/ 187 w 228"/>
                <a:gd name="T89" fmla="*/ 166 h 286"/>
                <a:gd name="T90" fmla="*/ 134 w 228"/>
                <a:gd name="T91" fmla="*/ 209 h 286"/>
                <a:gd name="T92" fmla="*/ 124 w 228"/>
                <a:gd name="T93" fmla="*/ 191 h 286"/>
                <a:gd name="T94" fmla="*/ 107 w 228"/>
                <a:gd name="T95" fmla="*/ 191 h 286"/>
                <a:gd name="T96" fmla="*/ 103 w 228"/>
                <a:gd name="T97" fmla="*/ 193 h 286"/>
                <a:gd name="T98" fmla="*/ 41 w 228"/>
                <a:gd name="T99" fmla="*/ 209 h 286"/>
                <a:gd name="T100" fmla="*/ 114 w 228"/>
                <a:gd name="T101" fmla="*/ 166 h 286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  <a:cxn ang="0">
                  <a:pos x="T28" y="T29"/>
                </a:cxn>
                <a:cxn ang="0">
                  <a:pos x="T30" y="T31"/>
                </a:cxn>
                <a:cxn ang="0">
                  <a:pos x="T32" y="T33"/>
                </a:cxn>
                <a:cxn ang="0">
                  <a:pos x="T34" y="T35"/>
                </a:cxn>
                <a:cxn ang="0">
                  <a:pos x="T36" y="T37"/>
                </a:cxn>
                <a:cxn ang="0">
                  <a:pos x="T38" y="T39"/>
                </a:cxn>
                <a:cxn ang="0">
                  <a:pos x="T40" y="T41"/>
                </a:cxn>
                <a:cxn ang="0">
                  <a:pos x="T42" y="T43"/>
                </a:cxn>
                <a:cxn ang="0">
                  <a:pos x="T44" y="T45"/>
                </a:cxn>
                <a:cxn ang="0">
                  <a:pos x="T46" y="T47"/>
                </a:cxn>
                <a:cxn ang="0">
                  <a:pos x="T48" y="T49"/>
                </a:cxn>
                <a:cxn ang="0">
                  <a:pos x="T50" y="T51"/>
                </a:cxn>
                <a:cxn ang="0">
                  <a:pos x="T52" y="T53"/>
                </a:cxn>
                <a:cxn ang="0">
                  <a:pos x="T54" y="T55"/>
                </a:cxn>
                <a:cxn ang="0">
                  <a:pos x="T56" y="T57"/>
                </a:cxn>
                <a:cxn ang="0">
                  <a:pos x="T58" y="T59"/>
                </a:cxn>
                <a:cxn ang="0">
                  <a:pos x="T60" y="T61"/>
                </a:cxn>
                <a:cxn ang="0">
                  <a:pos x="T62" y="T63"/>
                </a:cxn>
                <a:cxn ang="0">
                  <a:pos x="T64" y="T65"/>
                </a:cxn>
                <a:cxn ang="0">
                  <a:pos x="T66" y="T67"/>
                </a:cxn>
                <a:cxn ang="0">
                  <a:pos x="T68" y="T69"/>
                </a:cxn>
                <a:cxn ang="0">
                  <a:pos x="T70" y="T71"/>
                </a:cxn>
                <a:cxn ang="0">
                  <a:pos x="T72" y="T73"/>
                </a:cxn>
                <a:cxn ang="0">
                  <a:pos x="T74" y="T75"/>
                </a:cxn>
                <a:cxn ang="0">
                  <a:pos x="T76" y="T77"/>
                </a:cxn>
                <a:cxn ang="0">
                  <a:pos x="T78" y="T79"/>
                </a:cxn>
                <a:cxn ang="0">
                  <a:pos x="T80" y="T81"/>
                </a:cxn>
                <a:cxn ang="0">
                  <a:pos x="T82" y="T83"/>
                </a:cxn>
                <a:cxn ang="0">
                  <a:pos x="T84" y="T85"/>
                </a:cxn>
                <a:cxn ang="0">
                  <a:pos x="T86" y="T87"/>
                </a:cxn>
                <a:cxn ang="0">
                  <a:pos x="T88" y="T89"/>
                </a:cxn>
                <a:cxn ang="0">
                  <a:pos x="T90" y="T91"/>
                </a:cxn>
                <a:cxn ang="0">
                  <a:pos x="T92" y="T93"/>
                </a:cxn>
                <a:cxn ang="0">
                  <a:pos x="T94" y="T95"/>
                </a:cxn>
                <a:cxn ang="0">
                  <a:pos x="T96" y="T97"/>
                </a:cxn>
                <a:cxn ang="0">
                  <a:pos x="T98" y="T99"/>
                </a:cxn>
                <a:cxn ang="0">
                  <a:pos x="T100" y="T101"/>
                </a:cxn>
              </a:cxnLst>
              <a:rect l="0" t="0" r="r" b="b"/>
              <a:pathLst>
                <a:path w="228" h="286">
                  <a:moveTo>
                    <a:pt x="212" y="147"/>
                  </a:moveTo>
                  <a:cubicBezTo>
                    <a:pt x="228" y="76"/>
                    <a:pt x="228" y="76"/>
                    <a:pt x="228" y="76"/>
                  </a:cubicBezTo>
                  <a:cubicBezTo>
                    <a:pt x="221" y="77"/>
                    <a:pt x="213" y="78"/>
                    <a:pt x="206" y="77"/>
                  </a:cubicBezTo>
                  <a:cubicBezTo>
                    <a:pt x="186" y="103"/>
                    <a:pt x="186" y="103"/>
                    <a:pt x="186" y="103"/>
                  </a:cubicBezTo>
                  <a:cubicBezTo>
                    <a:pt x="184" y="74"/>
                    <a:pt x="184" y="74"/>
                    <a:pt x="184" y="74"/>
                  </a:cubicBezTo>
                  <a:cubicBezTo>
                    <a:pt x="123" y="57"/>
                    <a:pt x="64" y="0"/>
                    <a:pt x="0" y="76"/>
                  </a:cubicBezTo>
                  <a:cubicBezTo>
                    <a:pt x="5" y="102"/>
                    <a:pt x="19" y="187"/>
                    <a:pt x="27" y="211"/>
                  </a:cubicBezTo>
                  <a:cubicBezTo>
                    <a:pt x="35" y="238"/>
                    <a:pt x="48" y="260"/>
                    <a:pt x="65" y="278"/>
                  </a:cubicBezTo>
                  <a:cubicBezTo>
                    <a:pt x="68" y="281"/>
                    <a:pt x="68" y="281"/>
                    <a:pt x="68" y="281"/>
                  </a:cubicBezTo>
                  <a:cubicBezTo>
                    <a:pt x="72" y="282"/>
                    <a:pt x="72" y="282"/>
                    <a:pt x="72" y="282"/>
                  </a:cubicBezTo>
                  <a:cubicBezTo>
                    <a:pt x="80" y="283"/>
                    <a:pt x="87" y="284"/>
                    <a:pt x="95" y="284"/>
                  </a:cubicBezTo>
                  <a:cubicBezTo>
                    <a:pt x="114" y="286"/>
                    <a:pt x="132" y="285"/>
                    <a:pt x="153" y="282"/>
                  </a:cubicBezTo>
                  <a:cubicBezTo>
                    <a:pt x="158" y="281"/>
                    <a:pt x="158" y="281"/>
                    <a:pt x="158" y="281"/>
                  </a:cubicBezTo>
                  <a:cubicBezTo>
                    <a:pt x="160" y="278"/>
                    <a:pt x="160" y="278"/>
                    <a:pt x="160" y="278"/>
                  </a:cubicBezTo>
                  <a:cubicBezTo>
                    <a:pt x="177" y="261"/>
                    <a:pt x="190" y="238"/>
                    <a:pt x="199" y="211"/>
                  </a:cubicBezTo>
                  <a:cubicBezTo>
                    <a:pt x="206" y="192"/>
                    <a:pt x="210" y="170"/>
                    <a:pt x="212" y="147"/>
                  </a:cubicBezTo>
                  <a:close/>
                  <a:moveTo>
                    <a:pt x="148" y="169"/>
                  </a:moveTo>
                  <a:cubicBezTo>
                    <a:pt x="165" y="169"/>
                    <a:pt x="165" y="169"/>
                    <a:pt x="165" y="169"/>
                  </a:cubicBezTo>
                  <a:cubicBezTo>
                    <a:pt x="169" y="169"/>
                    <a:pt x="173" y="171"/>
                    <a:pt x="176" y="174"/>
                  </a:cubicBezTo>
                  <a:cubicBezTo>
                    <a:pt x="176" y="174"/>
                    <a:pt x="176" y="174"/>
                    <a:pt x="176" y="174"/>
                  </a:cubicBezTo>
                  <a:cubicBezTo>
                    <a:pt x="179" y="177"/>
                    <a:pt x="180" y="180"/>
                    <a:pt x="180" y="184"/>
                  </a:cubicBezTo>
                  <a:cubicBezTo>
                    <a:pt x="180" y="191"/>
                    <a:pt x="180" y="191"/>
                    <a:pt x="180" y="191"/>
                  </a:cubicBezTo>
                  <a:cubicBezTo>
                    <a:pt x="180" y="195"/>
                    <a:pt x="179" y="199"/>
                    <a:pt x="176" y="201"/>
                  </a:cubicBezTo>
                  <a:cubicBezTo>
                    <a:pt x="176" y="201"/>
                    <a:pt x="176" y="201"/>
                    <a:pt x="176" y="201"/>
                  </a:cubicBezTo>
                  <a:cubicBezTo>
                    <a:pt x="173" y="204"/>
                    <a:pt x="169" y="206"/>
                    <a:pt x="165" y="206"/>
                  </a:cubicBezTo>
                  <a:cubicBezTo>
                    <a:pt x="148" y="206"/>
                    <a:pt x="148" y="206"/>
                    <a:pt x="148" y="206"/>
                  </a:cubicBezTo>
                  <a:cubicBezTo>
                    <a:pt x="144" y="206"/>
                    <a:pt x="140" y="204"/>
                    <a:pt x="137" y="201"/>
                  </a:cubicBezTo>
                  <a:cubicBezTo>
                    <a:pt x="137" y="201"/>
                    <a:pt x="137" y="201"/>
                    <a:pt x="137" y="201"/>
                  </a:cubicBezTo>
                  <a:cubicBezTo>
                    <a:pt x="135" y="198"/>
                    <a:pt x="133" y="195"/>
                    <a:pt x="133" y="191"/>
                  </a:cubicBezTo>
                  <a:cubicBezTo>
                    <a:pt x="133" y="184"/>
                    <a:pt x="133" y="184"/>
                    <a:pt x="133" y="184"/>
                  </a:cubicBezTo>
                  <a:cubicBezTo>
                    <a:pt x="133" y="180"/>
                    <a:pt x="135" y="177"/>
                    <a:pt x="137" y="174"/>
                  </a:cubicBezTo>
                  <a:cubicBezTo>
                    <a:pt x="137" y="174"/>
                    <a:pt x="137" y="174"/>
                    <a:pt x="137" y="174"/>
                  </a:cubicBezTo>
                  <a:cubicBezTo>
                    <a:pt x="140" y="171"/>
                    <a:pt x="144" y="169"/>
                    <a:pt x="148" y="169"/>
                  </a:cubicBezTo>
                  <a:close/>
                  <a:moveTo>
                    <a:pt x="165" y="178"/>
                  </a:moveTo>
                  <a:cubicBezTo>
                    <a:pt x="167" y="178"/>
                    <a:pt x="169" y="179"/>
                    <a:pt x="170" y="180"/>
                  </a:cubicBezTo>
                  <a:cubicBezTo>
                    <a:pt x="171" y="181"/>
                    <a:pt x="172" y="183"/>
                    <a:pt x="172" y="184"/>
                  </a:cubicBezTo>
                  <a:cubicBezTo>
                    <a:pt x="172" y="191"/>
                    <a:pt x="172" y="191"/>
                    <a:pt x="172" y="191"/>
                  </a:cubicBezTo>
                  <a:cubicBezTo>
                    <a:pt x="172" y="192"/>
                    <a:pt x="171" y="194"/>
                    <a:pt x="170" y="195"/>
                  </a:cubicBezTo>
                  <a:cubicBezTo>
                    <a:pt x="170" y="195"/>
                    <a:pt x="170" y="195"/>
                    <a:pt x="170" y="195"/>
                  </a:cubicBezTo>
                  <a:cubicBezTo>
                    <a:pt x="169" y="196"/>
                    <a:pt x="167" y="197"/>
                    <a:pt x="165" y="197"/>
                  </a:cubicBezTo>
                  <a:cubicBezTo>
                    <a:pt x="148" y="197"/>
                    <a:pt x="148" y="197"/>
                    <a:pt x="148" y="197"/>
                  </a:cubicBezTo>
                  <a:cubicBezTo>
                    <a:pt x="146" y="197"/>
                    <a:pt x="144" y="196"/>
                    <a:pt x="143" y="195"/>
                  </a:cubicBezTo>
                  <a:cubicBezTo>
                    <a:pt x="143" y="195"/>
                    <a:pt x="143" y="195"/>
                    <a:pt x="143" y="195"/>
                  </a:cubicBezTo>
                  <a:cubicBezTo>
                    <a:pt x="142" y="194"/>
                    <a:pt x="141" y="192"/>
                    <a:pt x="141" y="191"/>
                  </a:cubicBezTo>
                  <a:cubicBezTo>
                    <a:pt x="141" y="184"/>
                    <a:pt x="141" y="184"/>
                    <a:pt x="141" y="184"/>
                  </a:cubicBezTo>
                  <a:cubicBezTo>
                    <a:pt x="141" y="183"/>
                    <a:pt x="142" y="181"/>
                    <a:pt x="143" y="180"/>
                  </a:cubicBezTo>
                  <a:cubicBezTo>
                    <a:pt x="143" y="180"/>
                    <a:pt x="143" y="180"/>
                    <a:pt x="143" y="180"/>
                  </a:cubicBezTo>
                  <a:cubicBezTo>
                    <a:pt x="144" y="179"/>
                    <a:pt x="146" y="178"/>
                    <a:pt x="148" y="178"/>
                  </a:cubicBezTo>
                  <a:cubicBezTo>
                    <a:pt x="165" y="178"/>
                    <a:pt x="165" y="178"/>
                    <a:pt x="165" y="178"/>
                  </a:cubicBezTo>
                  <a:close/>
                  <a:moveTo>
                    <a:pt x="60" y="170"/>
                  </a:moveTo>
                  <a:cubicBezTo>
                    <a:pt x="82" y="170"/>
                    <a:pt x="82" y="170"/>
                    <a:pt x="82" y="170"/>
                  </a:cubicBezTo>
                  <a:cubicBezTo>
                    <a:pt x="90" y="170"/>
                    <a:pt x="96" y="176"/>
                    <a:pt x="96" y="183"/>
                  </a:cubicBezTo>
                  <a:cubicBezTo>
                    <a:pt x="96" y="192"/>
                    <a:pt x="96" y="192"/>
                    <a:pt x="96" y="192"/>
                  </a:cubicBezTo>
                  <a:cubicBezTo>
                    <a:pt x="96" y="199"/>
                    <a:pt x="90" y="205"/>
                    <a:pt x="82" y="205"/>
                  </a:cubicBezTo>
                  <a:cubicBezTo>
                    <a:pt x="60" y="205"/>
                    <a:pt x="60" y="205"/>
                    <a:pt x="60" y="205"/>
                  </a:cubicBezTo>
                  <a:cubicBezTo>
                    <a:pt x="52" y="205"/>
                    <a:pt x="46" y="199"/>
                    <a:pt x="46" y="192"/>
                  </a:cubicBezTo>
                  <a:cubicBezTo>
                    <a:pt x="46" y="183"/>
                    <a:pt x="46" y="183"/>
                    <a:pt x="46" y="183"/>
                  </a:cubicBezTo>
                  <a:cubicBezTo>
                    <a:pt x="46" y="176"/>
                    <a:pt x="52" y="170"/>
                    <a:pt x="60" y="170"/>
                  </a:cubicBezTo>
                  <a:close/>
                  <a:moveTo>
                    <a:pt x="41" y="158"/>
                  </a:moveTo>
                  <a:cubicBezTo>
                    <a:pt x="40" y="151"/>
                    <a:pt x="40" y="145"/>
                    <a:pt x="39" y="139"/>
                  </a:cubicBezTo>
                  <a:cubicBezTo>
                    <a:pt x="69" y="154"/>
                    <a:pt x="105" y="151"/>
                    <a:pt x="133" y="143"/>
                  </a:cubicBezTo>
                  <a:cubicBezTo>
                    <a:pt x="129" y="148"/>
                    <a:pt x="125" y="153"/>
                    <a:pt x="120" y="157"/>
                  </a:cubicBezTo>
                  <a:cubicBezTo>
                    <a:pt x="121" y="158"/>
                    <a:pt x="121" y="158"/>
                    <a:pt x="121" y="158"/>
                  </a:cubicBezTo>
                  <a:cubicBezTo>
                    <a:pt x="114" y="158"/>
                    <a:pt x="114" y="158"/>
                    <a:pt x="114" y="158"/>
                  </a:cubicBezTo>
                  <a:cubicBezTo>
                    <a:pt x="41" y="158"/>
                    <a:pt x="41" y="158"/>
                    <a:pt x="41" y="158"/>
                  </a:cubicBezTo>
                  <a:close/>
                  <a:moveTo>
                    <a:pt x="139" y="158"/>
                  </a:moveTo>
                  <a:cubicBezTo>
                    <a:pt x="151" y="153"/>
                    <a:pt x="164" y="145"/>
                    <a:pt x="169" y="134"/>
                  </a:cubicBezTo>
                  <a:cubicBezTo>
                    <a:pt x="173" y="133"/>
                    <a:pt x="183" y="140"/>
                    <a:pt x="186" y="140"/>
                  </a:cubicBezTo>
                  <a:cubicBezTo>
                    <a:pt x="186" y="145"/>
                    <a:pt x="185" y="151"/>
                    <a:pt x="185" y="158"/>
                  </a:cubicBezTo>
                  <a:cubicBezTo>
                    <a:pt x="139" y="158"/>
                    <a:pt x="139" y="158"/>
                    <a:pt x="139" y="158"/>
                  </a:cubicBezTo>
                  <a:close/>
                  <a:moveTo>
                    <a:pt x="169" y="217"/>
                  </a:moveTo>
                  <a:cubicBezTo>
                    <a:pt x="163" y="232"/>
                    <a:pt x="155" y="246"/>
                    <a:pt x="145" y="257"/>
                  </a:cubicBezTo>
                  <a:cubicBezTo>
                    <a:pt x="136" y="258"/>
                    <a:pt x="128" y="258"/>
                    <a:pt x="119" y="258"/>
                  </a:cubicBezTo>
                  <a:cubicBezTo>
                    <a:pt x="119" y="258"/>
                    <a:pt x="119" y="258"/>
                    <a:pt x="119" y="258"/>
                  </a:cubicBezTo>
                  <a:cubicBezTo>
                    <a:pt x="115" y="258"/>
                    <a:pt x="111" y="258"/>
                    <a:pt x="107" y="258"/>
                  </a:cubicBezTo>
                  <a:cubicBezTo>
                    <a:pt x="104" y="258"/>
                    <a:pt x="100" y="258"/>
                    <a:pt x="97" y="258"/>
                  </a:cubicBezTo>
                  <a:cubicBezTo>
                    <a:pt x="95" y="258"/>
                    <a:pt x="95" y="258"/>
                    <a:pt x="95" y="258"/>
                  </a:cubicBezTo>
                  <a:cubicBezTo>
                    <a:pt x="90" y="257"/>
                    <a:pt x="85" y="257"/>
                    <a:pt x="80" y="256"/>
                  </a:cubicBezTo>
                  <a:cubicBezTo>
                    <a:pt x="70" y="245"/>
                    <a:pt x="63" y="232"/>
                    <a:pt x="57" y="217"/>
                  </a:cubicBezTo>
                  <a:cubicBezTo>
                    <a:pt x="97" y="217"/>
                    <a:pt x="97" y="217"/>
                    <a:pt x="97" y="217"/>
                  </a:cubicBezTo>
                  <a:cubicBezTo>
                    <a:pt x="99" y="217"/>
                    <a:pt x="99" y="217"/>
                    <a:pt x="99" y="217"/>
                  </a:cubicBezTo>
                  <a:cubicBezTo>
                    <a:pt x="100" y="215"/>
                    <a:pt x="100" y="215"/>
                    <a:pt x="100" y="215"/>
                  </a:cubicBezTo>
                  <a:cubicBezTo>
                    <a:pt x="109" y="199"/>
                    <a:pt x="109" y="199"/>
                    <a:pt x="109" y="199"/>
                  </a:cubicBezTo>
                  <a:cubicBezTo>
                    <a:pt x="119" y="199"/>
                    <a:pt x="119" y="199"/>
                    <a:pt x="119" y="199"/>
                  </a:cubicBezTo>
                  <a:cubicBezTo>
                    <a:pt x="128" y="215"/>
                    <a:pt x="128" y="215"/>
                    <a:pt x="128" y="215"/>
                  </a:cubicBezTo>
                  <a:cubicBezTo>
                    <a:pt x="129" y="217"/>
                    <a:pt x="129" y="217"/>
                    <a:pt x="129" y="217"/>
                  </a:cubicBezTo>
                  <a:cubicBezTo>
                    <a:pt x="132" y="217"/>
                    <a:pt x="132" y="217"/>
                    <a:pt x="132" y="217"/>
                  </a:cubicBezTo>
                  <a:cubicBezTo>
                    <a:pt x="169" y="217"/>
                    <a:pt x="169" y="217"/>
                    <a:pt x="169" y="217"/>
                  </a:cubicBezTo>
                  <a:close/>
                  <a:moveTo>
                    <a:pt x="114" y="166"/>
                  </a:moveTo>
                  <a:cubicBezTo>
                    <a:pt x="187" y="166"/>
                    <a:pt x="187" y="166"/>
                    <a:pt x="187" y="166"/>
                  </a:cubicBezTo>
                  <a:cubicBezTo>
                    <a:pt x="187" y="209"/>
                    <a:pt x="187" y="209"/>
                    <a:pt x="187" y="209"/>
                  </a:cubicBezTo>
                  <a:cubicBezTo>
                    <a:pt x="134" y="209"/>
                    <a:pt x="134" y="209"/>
                    <a:pt x="134" y="209"/>
                  </a:cubicBezTo>
                  <a:cubicBezTo>
                    <a:pt x="125" y="193"/>
                    <a:pt x="125" y="193"/>
                    <a:pt x="125" y="193"/>
                  </a:cubicBezTo>
                  <a:cubicBezTo>
                    <a:pt x="124" y="191"/>
                    <a:pt x="124" y="191"/>
                    <a:pt x="124" y="191"/>
                  </a:cubicBezTo>
                  <a:cubicBezTo>
                    <a:pt x="121" y="191"/>
                    <a:pt x="121" y="191"/>
                    <a:pt x="121" y="191"/>
                  </a:cubicBezTo>
                  <a:cubicBezTo>
                    <a:pt x="107" y="191"/>
                    <a:pt x="107" y="191"/>
                    <a:pt x="107" y="191"/>
                  </a:cubicBezTo>
                  <a:cubicBezTo>
                    <a:pt x="105" y="191"/>
                    <a:pt x="105" y="191"/>
                    <a:pt x="105" y="191"/>
                  </a:cubicBezTo>
                  <a:cubicBezTo>
                    <a:pt x="103" y="193"/>
                    <a:pt x="103" y="193"/>
                    <a:pt x="103" y="193"/>
                  </a:cubicBezTo>
                  <a:cubicBezTo>
                    <a:pt x="94" y="209"/>
                    <a:pt x="94" y="209"/>
                    <a:pt x="94" y="209"/>
                  </a:cubicBezTo>
                  <a:cubicBezTo>
                    <a:pt x="41" y="209"/>
                    <a:pt x="41" y="209"/>
                    <a:pt x="41" y="209"/>
                  </a:cubicBezTo>
                  <a:cubicBezTo>
                    <a:pt x="41" y="166"/>
                    <a:pt x="41" y="166"/>
                    <a:pt x="41" y="166"/>
                  </a:cubicBezTo>
                  <a:lnTo>
                    <a:pt x="114" y="166"/>
                  </a:lnTo>
                  <a:close/>
                </a:path>
              </a:pathLst>
            </a:custGeom>
            <a:solidFill>
              <a:schemeClr val="bg1"/>
            </a:solidFill>
            <a:ln>
              <a:noFill/>
            </a:ln>
            <a:extLst/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>
              <a:defPPr>
                <a:defRPr lang="en-US"/>
              </a:defPPr>
              <a:lvl1pPr marL="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1pPr>
              <a:lvl2pPr marL="4572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2pPr>
              <a:lvl3pPr marL="9144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3pPr>
              <a:lvl4pPr marL="13716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4pPr>
              <a:lvl5pPr marL="18288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5pPr>
              <a:lvl6pPr marL="22860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6pPr>
              <a:lvl7pPr marL="27432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7pPr>
              <a:lvl8pPr marL="32004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8pPr>
              <a:lvl9pPr marL="36576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9pPr>
            </a:lstStyle>
            <a:p>
              <a:endParaRPr lang="zh-CN" altLang="en-US">
                <a:solidFill>
                  <a:prstClr val="black"/>
                </a:solidFill>
              </a:endParaRPr>
            </a:p>
          </p:txBody>
        </p:sp>
      </p:grpSp>
      <p:sp>
        <p:nvSpPr>
          <p:cNvPr id="29" name="Freeform 28"/>
          <p:cNvSpPr>
            <a:spLocks noEditPoints="1"/>
          </p:cNvSpPr>
          <p:nvPr/>
        </p:nvSpPr>
        <p:spPr bwMode="auto">
          <a:xfrm>
            <a:off x="10048416" y="2387421"/>
            <a:ext cx="454880" cy="464118"/>
          </a:xfrm>
          <a:custGeom>
            <a:avLst/>
            <a:gdLst>
              <a:gd name="T0" fmla="*/ 87 w 91"/>
              <a:gd name="T1" fmla="*/ 39 h 93"/>
              <a:gd name="T2" fmla="*/ 91 w 91"/>
              <a:gd name="T3" fmla="*/ 46 h 93"/>
              <a:gd name="T4" fmla="*/ 91 w 91"/>
              <a:gd name="T5" fmla="*/ 83 h 93"/>
              <a:gd name="T6" fmla="*/ 81 w 91"/>
              <a:gd name="T7" fmla="*/ 93 h 93"/>
              <a:gd name="T8" fmla="*/ 10 w 91"/>
              <a:gd name="T9" fmla="*/ 93 h 93"/>
              <a:gd name="T10" fmla="*/ 0 w 91"/>
              <a:gd name="T11" fmla="*/ 83 h 93"/>
              <a:gd name="T12" fmla="*/ 0 w 91"/>
              <a:gd name="T13" fmla="*/ 46 h 93"/>
              <a:gd name="T14" fmla="*/ 3 w 91"/>
              <a:gd name="T15" fmla="*/ 40 h 93"/>
              <a:gd name="T16" fmla="*/ 3 w 91"/>
              <a:gd name="T17" fmla="*/ 40 h 93"/>
              <a:gd name="T18" fmla="*/ 3 w 91"/>
              <a:gd name="T19" fmla="*/ 40 h 93"/>
              <a:gd name="T20" fmla="*/ 3 w 91"/>
              <a:gd name="T21" fmla="*/ 39 h 93"/>
              <a:gd name="T22" fmla="*/ 40 w 91"/>
              <a:gd name="T23" fmla="*/ 3 h 93"/>
              <a:gd name="T24" fmla="*/ 51 w 91"/>
              <a:gd name="T25" fmla="*/ 3 h 93"/>
              <a:gd name="T26" fmla="*/ 87 w 91"/>
              <a:gd name="T27" fmla="*/ 39 h 93"/>
              <a:gd name="T28" fmla="*/ 16 w 91"/>
              <a:gd name="T29" fmla="*/ 30 h 93"/>
              <a:gd name="T30" fmla="*/ 16 w 91"/>
              <a:gd name="T31" fmla="*/ 52 h 93"/>
              <a:gd name="T32" fmla="*/ 46 w 91"/>
              <a:gd name="T33" fmla="*/ 75 h 93"/>
              <a:gd name="T34" fmla="*/ 73 w 91"/>
              <a:gd name="T35" fmla="*/ 54 h 93"/>
              <a:gd name="T36" fmla="*/ 73 w 91"/>
              <a:gd name="T37" fmla="*/ 30 h 93"/>
              <a:gd name="T38" fmla="*/ 16 w 91"/>
              <a:gd name="T39" fmla="*/ 30 h 93"/>
              <a:gd name="T40" fmla="*/ 26 w 91"/>
              <a:gd name="T41" fmla="*/ 35 h 93"/>
              <a:gd name="T42" fmla="*/ 26 w 91"/>
              <a:gd name="T43" fmla="*/ 39 h 93"/>
              <a:gd name="T44" fmla="*/ 64 w 91"/>
              <a:gd name="T45" fmla="*/ 39 h 93"/>
              <a:gd name="T46" fmla="*/ 64 w 91"/>
              <a:gd name="T47" fmla="*/ 35 h 93"/>
              <a:gd name="T48" fmla="*/ 26 w 91"/>
              <a:gd name="T49" fmla="*/ 35 h 93"/>
              <a:gd name="T50" fmla="*/ 26 w 91"/>
              <a:gd name="T51" fmla="*/ 51 h 93"/>
              <a:gd name="T52" fmla="*/ 26 w 91"/>
              <a:gd name="T53" fmla="*/ 55 h 93"/>
              <a:gd name="T54" fmla="*/ 64 w 91"/>
              <a:gd name="T55" fmla="*/ 55 h 93"/>
              <a:gd name="T56" fmla="*/ 64 w 91"/>
              <a:gd name="T57" fmla="*/ 51 h 93"/>
              <a:gd name="T58" fmla="*/ 26 w 91"/>
              <a:gd name="T59" fmla="*/ 51 h 93"/>
              <a:gd name="T60" fmla="*/ 26 w 91"/>
              <a:gd name="T61" fmla="*/ 43 h 93"/>
              <a:gd name="T62" fmla="*/ 26 w 91"/>
              <a:gd name="T63" fmla="*/ 47 h 93"/>
              <a:gd name="T64" fmla="*/ 64 w 91"/>
              <a:gd name="T65" fmla="*/ 47 h 93"/>
              <a:gd name="T66" fmla="*/ 64 w 91"/>
              <a:gd name="T67" fmla="*/ 43 h 93"/>
              <a:gd name="T68" fmla="*/ 26 w 91"/>
              <a:gd name="T69" fmla="*/ 43 h 93"/>
              <a:gd name="T70" fmla="*/ 10 w 91"/>
              <a:gd name="T71" fmla="*/ 87 h 93"/>
              <a:gd name="T72" fmla="*/ 28 w 91"/>
              <a:gd name="T73" fmla="*/ 70 h 93"/>
              <a:gd name="T74" fmla="*/ 28 w 91"/>
              <a:gd name="T75" fmla="*/ 67 h 93"/>
              <a:gd name="T76" fmla="*/ 26 w 91"/>
              <a:gd name="T77" fmla="*/ 67 h 93"/>
              <a:gd name="T78" fmla="*/ 8 w 91"/>
              <a:gd name="T79" fmla="*/ 84 h 93"/>
              <a:gd name="T80" fmla="*/ 8 w 91"/>
              <a:gd name="T81" fmla="*/ 87 h 93"/>
              <a:gd name="T82" fmla="*/ 10 w 91"/>
              <a:gd name="T83" fmla="*/ 87 h 93"/>
              <a:gd name="T84" fmla="*/ 85 w 91"/>
              <a:gd name="T85" fmla="*/ 84 h 93"/>
              <a:gd name="T86" fmla="*/ 67 w 91"/>
              <a:gd name="T87" fmla="*/ 67 h 93"/>
              <a:gd name="T88" fmla="*/ 64 w 91"/>
              <a:gd name="T89" fmla="*/ 67 h 93"/>
              <a:gd name="T90" fmla="*/ 64 w 91"/>
              <a:gd name="T91" fmla="*/ 70 h 93"/>
              <a:gd name="T92" fmla="*/ 82 w 91"/>
              <a:gd name="T93" fmla="*/ 87 h 93"/>
              <a:gd name="T94" fmla="*/ 85 w 91"/>
              <a:gd name="T95" fmla="*/ 87 h 93"/>
              <a:gd name="T96" fmla="*/ 85 w 91"/>
              <a:gd name="T97" fmla="*/ 84 h 93"/>
            </a:gdLst>
            <a:ahLst/>
            <a:cxnLst>
              <a:cxn ang="0">
                <a:pos x="T0" y="T1"/>
              </a:cxn>
              <a:cxn ang="0">
                <a:pos x="T2" y="T3"/>
              </a:cxn>
              <a:cxn ang="0">
                <a:pos x="T4" y="T5"/>
              </a:cxn>
              <a:cxn ang="0">
                <a:pos x="T6" y="T7"/>
              </a:cxn>
              <a:cxn ang="0">
                <a:pos x="T8" y="T9"/>
              </a:cxn>
              <a:cxn ang="0">
                <a:pos x="T10" y="T11"/>
              </a:cxn>
              <a:cxn ang="0">
                <a:pos x="T12" y="T13"/>
              </a:cxn>
              <a:cxn ang="0">
                <a:pos x="T14" y="T15"/>
              </a:cxn>
              <a:cxn ang="0">
                <a:pos x="T16" y="T17"/>
              </a:cxn>
              <a:cxn ang="0">
                <a:pos x="T18" y="T19"/>
              </a:cxn>
              <a:cxn ang="0">
                <a:pos x="T20" y="T21"/>
              </a:cxn>
              <a:cxn ang="0">
                <a:pos x="T22" y="T23"/>
              </a:cxn>
              <a:cxn ang="0">
                <a:pos x="T24" y="T25"/>
              </a:cxn>
              <a:cxn ang="0">
                <a:pos x="T26" y="T27"/>
              </a:cxn>
              <a:cxn ang="0">
                <a:pos x="T28" y="T29"/>
              </a:cxn>
              <a:cxn ang="0">
                <a:pos x="T30" y="T31"/>
              </a:cxn>
              <a:cxn ang="0">
                <a:pos x="T32" y="T33"/>
              </a:cxn>
              <a:cxn ang="0">
                <a:pos x="T34" y="T35"/>
              </a:cxn>
              <a:cxn ang="0">
                <a:pos x="T36" y="T37"/>
              </a:cxn>
              <a:cxn ang="0">
                <a:pos x="T38" y="T39"/>
              </a:cxn>
              <a:cxn ang="0">
                <a:pos x="T40" y="T41"/>
              </a:cxn>
              <a:cxn ang="0">
                <a:pos x="T42" y="T43"/>
              </a:cxn>
              <a:cxn ang="0">
                <a:pos x="T44" y="T45"/>
              </a:cxn>
              <a:cxn ang="0">
                <a:pos x="T46" y="T47"/>
              </a:cxn>
              <a:cxn ang="0">
                <a:pos x="T48" y="T49"/>
              </a:cxn>
              <a:cxn ang="0">
                <a:pos x="T50" y="T51"/>
              </a:cxn>
              <a:cxn ang="0">
                <a:pos x="T52" y="T53"/>
              </a:cxn>
              <a:cxn ang="0">
                <a:pos x="T54" y="T55"/>
              </a:cxn>
              <a:cxn ang="0">
                <a:pos x="T56" y="T57"/>
              </a:cxn>
              <a:cxn ang="0">
                <a:pos x="T58" y="T59"/>
              </a:cxn>
              <a:cxn ang="0">
                <a:pos x="T60" y="T61"/>
              </a:cxn>
              <a:cxn ang="0">
                <a:pos x="T62" y="T63"/>
              </a:cxn>
              <a:cxn ang="0">
                <a:pos x="T64" y="T65"/>
              </a:cxn>
              <a:cxn ang="0">
                <a:pos x="T66" y="T67"/>
              </a:cxn>
              <a:cxn ang="0">
                <a:pos x="T68" y="T69"/>
              </a:cxn>
              <a:cxn ang="0">
                <a:pos x="T70" y="T71"/>
              </a:cxn>
              <a:cxn ang="0">
                <a:pos x="T72" y="T73"/>
              </a:cxn>
              <a:cxn ang="0">
                <a:pos x="T74" y="T75"/>
              </a:cxn>
              <a:cxn ang="0">
                <a:pos x="T76" y="T77"/>
              </a:cxn>
              <a:cxn ang="0">
                <a:pos x="T78" y="T79"/>
              </a:cxn>
              <a:cxn ang="0">
                <a:pos x="T80" y="T81"/>
              </a:cxn>
              <a:cxn ang="0">
                <a:pos x="T82" y="T83"/>
              </a:cxn>
              <a:cxn ang="0">
                <a:pos x="T84" y="T85"/>
              </a:cxn>
              <a:cxn ang="0">
                <a:pos x="T86" y="T87"/>
              </a:cxn>
              <a:cxn ang="0">
                <a:pos x="T88" y="T89"/>
              </a:cxn>
              <a:cxn ang="0">
                <a:pos x="T90" y="T91"/>
              </a:cxn>
              <a:cxn ang="0">
                <a:pos x="T92" y="T93"/>
              </a:cxn>
              <a:cxn ang="0">
                <a:pos x="T94" y="T95"/>
              </a:cxn>
              <a:cxn ang="0">
                <a:pos x="T96" y="T97"/>
              </a:cxn>
            </a:cxnLst>
            <a:rect l="0" t="0" r="r" b="b"/>
            <a:pathLst>
              <a:path w="91" h="93">
                <a:moveTo>
                  <a:pt x="87" y="39"/>
                </a:moveTo>
                <a:cubicBezTo>
                  <a:pt x="89" y="40"/>
                  <a:pt x="91" y="43"/>
                  <a:pt x="91" y="46"/>
                </a:cubicBezTo>
                <a:cubicBezTo>
                  <a:pt x="91" y="83"/>
                  <a:pt x="91" y="83"/>
                  <a:pt x="91" y="83"/>
                </a:cubicBezTo>
                <a:cubicBezTo>
                  <a:pt x="91" y="89"/>
                  <a:pt x="86" y="93"/>
                  <a:pt x="81" y="93"/>
                </a:cubicBezTo>
                <a:cubicBezTo>
                  <a:pt x="10" y="93"/>
                  <a:pt x="10" y="93"/>
                  <a:pt x="10" y="93"/>
                </a:cubicBezTo>
                <a:cubicBezTo>
                  <a:pt x="5" y="93"/>
                  <a:pt x="0" y="89"/>
                  <a:pt x="0" y="83"/>
                </a:cubicBezTo>
                <a:cubicBezTo>
                  <a:pt x="0" y="46"/>
                  <a:pt x="0" y="46"/>
                  <a:pt x="0" y="46"/>
                </a:cubicBezTo>
                <a:cubicBezTo>
                  <a:pt x="0" y="44"/>
                  <a:pt x="1" y="41"/>
                  <a:pt x="3" y="40"/>
                </a:cubicBezTo>
                <a:cubicBezTo>
                  <a:pt x="3" y="40"/>
                  <a:pt x="3" y="40"/>
                  <a:pt x="3" y="40"/>
                </a:cubicBezTo>
                <a:cubicBezTo>
                  <a:pt x="3" y="40"/>
                  <a:pt x="3" y="40"/>
                  <a:pt x="3" y="40"/>
                </a:cubicBezTo>
                <a:cubicBezTo>
                  <a:pt x="3" y="40"/>
                  <a:pt x="3" y="40"/>
                  <a:pt x="3" y="39"/>
                </a:cubicBezTo>
                <a:cubicBezTo>
                  <a:pt x="40" y="3"/>
                  <a:pt x="40" y="3"/>
                  <a:pt x="40" y="3"/>
                </a:cubicBezTo>
                <a:cubicBezTo>
                  <a:pt x="43" y="0"/>
                  <a:pt x="47" y="0"/>
                  <a:pt x="51" y="3"/>
                </a:cubicBezTo>
                <a:cubicBezTo>
                  <a:pt x="87" y="39"/>
                  <a:pt x="87" y="39"/>
                  <a:pt x="87" y="39"/>
                </a:cubicBezTo>
                <a:close/>
                <a:moveTo>
                  <a:pt x="16" y="30"/>
                </a:moveTo>
                <a:cubicBezTo>
                  <a:pt x="16" y="52"/>
                  <a:pt x="16" y="52"/>
                  <a:pt x="16" y="52"/>
                </a:cubicBezTo>
                <a:cubicBezTo>
                  <a:pt x="46" y="75"/>
                  <a:pt x="46" y="75"/>
                  <a:pt x="46" y="75"/>
                </a:cubicBezTo>
                <a:cubicBezTo>
                  <a:pt x="73" y="54"/>
                  <a:pt x="73" y="54"/>
                  <a:pt x="73" y="54"/>
                </a:cubicBezTo>
                <a:cubicBezTo>
                  <a:pt x="73" y="30"/>
                  <a:pt x="73" y="30"/>
                  <a:pt x="73" y="30"/>
                </a:cubicBezTo>
                <a:cubicBezTo>
                  <a:pt x="16" y="30"/>
                  <a:pt x="16" y="30"/>
                  <a:pt x="16" y="30"/>
                </a:cubicBezTo>
                <a:close/>
                <a:moveTo>
                  <a:pt x="26" y="35"/>
                </a:moveTo>
                <a:cubicBezTo>
                  <a:pt x="26" y="39"/>
                  <a:pt x="26" y="39"/>
                  <a:pt x="26" y="39"/>
                </a:cubicBezTo>
                <a:cubicBezTo>
                  <a:pt x="64" y="39"/>
                  <a:pt x="64" y="39"/>
                  <a:pt x="64" y="39"/>
                </a:cubicBezTo>
                <a:cubicBezTo>
                  <a:pt x="64" y="35"/>
                  <a:pt x="64" y="35"/>
                  <a:pt x="64" y="35"/>
                </a:cubicBezTo>
                <a:cubicBezTo>
                  <a:pt x="26" y="35"/>
                  <a:pt x="26" y="35"/>
                  <a:pt x="26" y="35"/>
                </a:cubicBezTo>
                <a:close/>
                <a:moveTo>
                  <a:pt x="26" y="51"/>
                </a:moveTo>
                <a:cubicBezTo>
                  <a:pt x="26" y="55"/>
                  <a:pt x="26" y="55"/>
                  <a:pt x="26" y="55"/>
                </a:cubicBezTo>
                <a:cubicBezTo>
                  <a:pt x="64" y="55"/>
                  <a:pt x="64" y="55"/>
                  <a:pt x="64" y="55"/>
                </a:cubicBezTo>
                <a:cubicBezTo>
                  <a:pt x="64" y="51"/>
                  <a:pt x="64" y="51"/>
                  <a:pt x="64" y="51"/>
                </a:cubicBezTo>
                <a:cubicBezTo>
                  <a:pt x="26" y="51"/>
                  <a:pt x="26" y="51"/>
                  <a:pt x="26" y="51"/>
                </a:cubicBezTo>
                <a:close/>
                <a:moveTo>
                  <a:pt x="26" y="43"/>
                </a:moveTo>
                <a:cubicBezTo>
                  <a:pt x="26" y="47"/>
                  <a:pt x="26" y="47"/>
                  <a:pt x="26" y="47"/>
                </a:cubicBezTo>
                <a:cubicBezTo>
                  <a:pt x="64" y="47"/>
                  <a:pt x="64" y="47"/>
                  <a:pt x="64" y="47"/>
                </a:cubicBezTo>
                <a:cubicBezTo>
                  <a:pt x="64" y="43"/>
                  <a:pt x="64" y="43"/>
                  <a:pt x="64" y="43"/>
                </a:cubicBezTo>
                <a:cubicBezTo>
                  <a:pt x="26" y="43"/>
                  <a:pt x="26" y="43"/>
                  <a:pt x="26" y="43"/>
                </a:cubicBezTo>
                <a:close/>
                <a:moveTo>
                  <a:pt x="10" y="87"/>
                </a:moveTo>
                <a:cubicBezTo>
                  <a:pt x="28" y="70"/>
                  <a:pt x="28" y="70"/>
                  <a:pt x="28" y="70"/>
                </a:cubicBezTo>
                <a:cubicBezTo>
                  <a:pt x="29" y="69"/>
                  <a:pt x="29" y="68"/>
                  <a:pt x="28" y="67"/>
                </a:cubicBezTo>
                <a:cubicBezTo>
                  <a:pt x="28" y="66"/>
                  <a:pt x="27" y="66"/>
                  <a:pt x="26" y="67"/>
                </a:cubicBezTo>
                <a:cubicBezTo>
                  <a:pt x="8" y="84"/>
                  <a:pt x="8" y="84"/>
                  <a:pt x="8" y="84"/>
                </a:cubicBezTo>
                <a:cubicBezTo>
                  <a:pt x="7" y="85"/>
                  <a:pt x="7" y="86"/>
                  <a:pt x="8" y="87"/>
                </a:cubicBezTo>
                <a:cubicBezTo>
                  <a:pt x="8" y="88"/>
                  <a:pt x="10" y="88"/>
                  <a:pt x="10" y="87"/>
                </a:cubicBezTo>
                <a:close/>
                <a:moveTo>
                  <a:pt x="85" y="84"/>
                </a:moveTo>
                <a:cubicBezTo>
                  <a:pt x="67" y="67"/>
                  <a:pt x="67" y="67"/>
                  <a:pt x="67" y="67"/>
                </a:cubicBezTo>
                <a:cubicBezTo>
                  <a:pt x="66" y="66"/>
                  <a:pt x="65" y="66"/>
                  <a:pt x="64" y="67"/>
                </a:cubicBezTo>
                <a:cubicBezTo>
                  <a:pt x="63" y="68"/>
                  <a:pt x="63" y="69"/>
                  <a:pt x="64" y="70"/>
                </a:cubicBezTo>
                <a:cubicBezTo>
                  <a:pt x="82" y="87"/>
                  <a:pt x="82" y="87"/>
                  <a:pt x="82" y="87"/>
                </a:cubicBezTo>
                <a:cubicBezTo>
                  <a:pt x="83" y="88"/>
                  <a:pt x="84" y="88"/>
                  <a:pt x="85" y="87"/>
                </a:cubicBezTo>
                <a:cubicBezTo>
                  <a:pt x="85" y="86"/>
                  <a:pt x="85" y="85"/>
                  <a:pt x="85" y="84"/>
                </a:cubicBezTo>
                <a:close/>
              </a:path>
            </a:pathLst>
          </a:custGeom>
          <a:solidFill>
            <a:schemeClr val="accent6"/>
          </a:solidFill>
          <a:ln>
            <a:noFill/>
          </a:ln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>
            <a:defPPr>
              <a:defRPr lang="en-US"/>
            </a:defPPr>
            <a:lvl1pPr marL="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1pPr>
            <a:lvl2pPr marL="4572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2pPr>
            <a:lvl3pPr marL="9144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3pPr>
            <a:lvl4pPr marL="13716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4pPr>
            <a:lvl5pPr marL="18288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5pPr>
            <a:lvl6pPr marL="22860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27432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32004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36576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endParaRPr lang="zh-CN" altLang="en-US">
              <a:solidFill>
                <a:prstClr val="black"/>
              </a:solidFill>
            </a:endParaRPr>
          </a:p>
        </p:txBody>
      </p:sp>
      <p:sp>
        <p:nvSpPr>
          <p:cNvPr id="30" name="Freeform 29"/>
          <p:cNvSpPr>
            <a:spLocks noEditPoints="1"/>
          </p:cNvSpPr>
          <p:nvPr/>
        </p:nvSpPr>
        <p:spPr bwMode="auto">
          <a:xfrm>
            <a:off x="8247759" y="3151884"/>
            <a:ext cx="443335" cy="471043"/>
          </a:xfrm>
          <a:custGeom>
            <a:avLst/>
            <a:gdLst>
              <a:gd name="T0" fmla="*/ 75 w 89"/>
              <a:gd name="T1" fmla="*/ 22 h 95"/>
              <a:gd name="T2" fmla="*/ 89 w 89"/>
              <a:gd name="T3" fmla="*/ 53 h 95"/>
              <a:gd name="T4" fmla="*/ 78 w 89"/>
              <a:gd name="T5" fmla="*/ 80 h 95"/>
              <a:gd name="T6" fmla="*/ 47 w 89"/>
              <a:gd name="T7" fmla="*/ 53 h 95"/>
              <a:gd name="T8" fmla="*/ 75 w 89"/>
              <a:gd name="T9" fmla="*/ 22 h 95"/>
              <a:gd name="T10" fmla="*/ 76 w 89"/>
              <a:gd name="T11" fmla="*/ 83 h 95"/>
              <a:gd name="T12" fmla="*/ 69 w 89"/>
              <a:gd name="T13" fmla="*/ 88 h 95"/>
              <a:gd name="T14" fmla="*/ 74 w 89"/>
              <a:gd name="T15" fmla="*/ 81 h 95"/>
              <a:gd name="T16" fmla="*/ 76 w 89"/>
              <a:gd name="T17" fmla="*/ 83 h 95"/>
              <a:gd name="T18" fmla="*/ 64 w 89"/>
              <a:gd name="T19" fmla="*/ 92 h 95"/>
              <a:gd name="T20" fmla="*/ 72 w 89"/>
              <a:gd name="T21" fmla="*/ 79 h 95"/>
              <a:gd name="T22" fmla="*/ 70 w 89"/>
              <a:gd name="T23" fmla="*/ 77 h 95"/>
              <a:gd name="T24" fmla="*/ 60 w 89"/>
              <a:gd name="T25" fmla="*/ 94 h 95"/>
              <a:gd name="T26" fmla="*/ 64 w 89"/>
              <a:gd name="T27" fmla="*/ 92 h 95"/>
              <a:gd name="T28" fmla="*/ 58 w 89"/>
              <a:gd name="T29" fmla="*/ 91 h 95"/>
              <a:gd name="T30" fmla="*/ 67 w 89"/>
              <a:gd name="T31" fmla="*/ 75 h 95"/>
              <a:gd name="T32" fmla="*/ 65 w 89"/>
              <a:gd name="T33" fmla="*/ 74 h 95"/>
              <a:gd name="T34" fmla="*/ 57 w 89"/>
              <a:gd name="T35" fmla="*/ 88 h 95"/>
              <a:gd name="T36" fmla="*/ 58 w 89"/>
              <a:gd name="T37" fmla="*/ 91 h 95"/>
              <a:gd name="T38" fmla="*/ 56 w 89"/>
              <a:gd name="T39" fmla="*/ 84 h 95"/>
              <a:gd name="T40" fmla="*/ 63 w 89"/>
              <a:gd name="T41" fmla="*/ 72 h 95"/>
              <a:gd name="T42" fmla="*/ 61 w 89"/>
              <a:gd name="T43" fmla="*/ 70 h 95"/>
              <a:gd name="T44" fmla="*/ 55 w 89"/>
              <a:gd name="T45" fmla="*/ 81 h 95"/>
              <a:gd name="T46" fmla="*/ 56 w 89"/>
              <a:gd name="T47" fmla="*/ 84 h 95"/>
              <a:gd name="T48" fmla="*/ 53 w 89"/>
              <a:gd name="T49" fmla="*/ 78 h 95"/>
              <a:gd name="T50" fmla="*/ 59 w 89"/>
              <a:gd name="T51" fmla="*/ 68 h 95"/>
              <a:gd name="T52" fmla="*/ 57 w 89"/>
              <a:gd name="T53" fmla="*/ 66 h 95"/>
              <a:gd name="T54" fmla="*/ 52 w 89"/>
              <a:gd name="T55" fmla="*/ 75 h 95"/>
              <a:gd name="T56" fmla="*/ 53 w 89"/>
              <a:gd name="T57" fmla="*/ 78 h 95"/>
              <a:gd name="T58" fmla="*/ 51 w 89"/>
              <a:gd name="T59" fmla="*/ 71 h 95"/>
              <a:gd name="T60" fmla="*/ 55 w 89"/>
              <a:gd name="T61" fmla="*/ 64 h 95"/>
              <a:gd name="T62" fmla="*/ 53 w 89"/>
              <a:gd name="T63" fmla="*/ 62 h 95"/>
              <a:gd name="T64" fmla="*/ 50 w 89"/>
              <a:gd name="T65" fmla="*/ 68 h 95"/>
              <a:gd name="T66" fmla="*/ 51 w 89"/>
              <a:gd name="T67" fmla="*/ 71 h 95"/>
              <a:gd name="T68" fmla="*/ 48 w 89"/>
              <a:gd name="T69" fmla="*/ 65 h 95"/>
              <a:gd name="T70" fmla="*/ 51 w 89"/>
              <a:gd name="T71" fmla="*/ 61 h 95"/>
              <a:gd name="T72" fmla="*/ 49 w 89"/>
              <a:gd name="T73" fmla="*/ 59 h 95"/>
              <a:gd name="T74" fmla="*/ 47 w 89"/>
              <a:gd name="T75" fmla="*/ 61 h 95"/>
              <a:gd name="T76" fmla="*/ 48 w 89"/>
              <a:gd name="T77" fmla="*/ 65 h 95"/>
              <a:gd name="T78" fmla="*/ 46 w 89"/>
              <a:gd name="T79" fmla="*/ 58 h 95"/>
              <a:gd name="T80" fmla="*/ 45 w 89"/>
              <a:gd name="T81" fmla="*/ 55 h 95"/>
              <a:gd name="T82" fmla="*/ 47 w 89"/>
              <a:gd name="T83" fmla="*/ 57 h 95"/>
              <a:gd name="T84" fmla="*/ 46 w 89"/>
              <a:gd name="T85" fmla="*/ 58 h 95"/>
              <a:gd name="T86" fmla="*/ 59 w 89"/>
              <a:gd name="T87" fmla="*/ 17 h 95"/>
              <a:gd name="T88" fmla="*/ 41 w 89"/>
              <a:gd name="T89" fmla="*/ 54 h 95"/>
              <a:gd name="T90" fmla="*/ 36 w 89"/>
              <a:gd name="T91" fmla="*/ 13 h 95"/>
              <a:gd name="T92" fmla="*/ 0 w 89"/>
              <a:gd name="T93" fmla="*/ 54 h 95"/>
              <a:gd name="T94" fmla="*/ 41 w 89"/>
              <a:gd name="T95" fmla="*/ 95 h 95"/>
              <a:gd name="T96" fmla="*/ 55 w 89"/>
              <a:gd name="T97" fmla="*/ 93 h 95"/>
              <a:gd name="T98" fmla="*/ 41 w 89"/>
              <a:gd name="T99" fmla="*/ 54 h 95"/>
              <a:gd name="T100" fmla="*/ 68 w 89"/>
              <a:gd name="T101" fmla="*/ 23 h 95"/>
              <a:gd name="T102" fmla="*/ 59 w 89"/>
              <a:gd name="T103" fmla="*/ 17 h 95"/>
              <a:gd name="T104" fmla="*/ 43 w 89"/>
              <a:gd name="T105" fmla="*/ 0 h 95"/>
              <a:gd name="T106" fmla="*/ 38 w 89"/>
              <a:gd name="T107" fmla="*/ 0 h 95"/>
              <a:gd name="T108" fmla="*/ 43 w 89"/>
              <a:gd name="T109" fmla="*/ 41 h 95"/>
              <a:gd name="T110" fmla="*/ 61 w 89"/>
              <a:gd name="T111" fmla="*/ 4 h 95"/>
              <a:gd name="T112" fmla="*/ 43 w 89"/>
              <a:gd name="T113" fmla="*/ 0 h 95"/>
            </a:gdLst>
            <a:ahLst/>
            <a:cxnLst>
              <a:cxn ang="0">
                <a:pos x="T0" y="T1"/>
              </a:cxn>
              <a:cxn ang="0">
                <a:pos x="T2" y="T3"/>
              </a:cxn>
              <a:cxn ang="0">
                <a:pos x="T4" y="T5"/>
              </a:cxn>
              <a:cxn ang="0">
                <a:pos x="T6" y="T7"/>
              </a:cxn>
              <a:cxn ang="0">
                <a:pos x="T8" y="T9"/>
              </a:cxn>
              <a:cxn ang="0">
                <a:pos x="T10" y="T11"/>
              </a:cxn>
              <a:cxn ang="0">
                <a:pos x="T12" y="T13"/>
              </a:cxn>
              <a:cxn ang="0">
                <a:pos x="T14" y="T15"/>
              </a:cxn>
              <a:cxn ang="0">
                <a:pos x="T16" y="T17"/>
              </a:cxn>
              <a:cxn ang="0">
                <a:pos x="T18" y="T19"/>
              </a:cxn>
              <a:cxn ang="0">
                <a:pos x="T20" y="T21"/>
              </a:cxn>
              <a:cxn ang="0">
                <a:pos x="T22" y="T23"/>
              </a:cxn>
              <a:cxn ang="0">
                <a:pos x="T24" y="T25"/>
              </a:cxn>
              <a:cxn ang="0">
                <a:pos x="T26" y="T27"/>
              </a:cxn>
              <a:cxn ang="0">
                <a:pos x="T28" y="T29"/>
              </a:cxn>
              <a:cxn ang="0">
                <a:pos x="T30" y="T31"/>
              </a:cxn>
              <a:cxn ang="0">
                <a:pos x="T32" y="T33"/>
              </a:cxn>
              <a:cxn ang="0">
                <a:pos x="T34" y="T35"/>
              </a:cxn>
              <a:cxn ang="0">
                <a:pos x="T36" y="T37"/>
              </a:cxn>
              <a:cxn ang="0">
                <a:pos x="T38" y="T39"/>
              </a:cxn>
              <a:cxn ang="0">
                <a:pos x="T40" y="T41"/>
              </a:cxn>
              <a:cxn ang="0">
                <a:pos x="T42" y="T43"/>
              </a:cxn>
              <a:cxn ang="0">
                <a:pos x="T44" y="T45"/>
              </a:cxn>
              <a:cxn ang="0">
                <a:pos x="T46" y="T47"/>
              </a:cxn>
              <a:cxn ang="0">
                <a:pos x="T48" y="T49"/>
              </a:cxn>
              <a:cxn ang="0">
                <a:pos x="T50" y="T51"/>
              </a:cxn>
              <a:cxn ang="0">
                <a:pos x="T52" y="T53"/>
              </a:cxn>
              <a:cxn ang="0">
                <a:pos x="T54" y="T55"/>
              </a:cxn>
              <a:cxn ang="0">
                <a:pos x="T56" y="T57"/>
              </a:cxn>
              <a:cxn ang="0">
                <a:pos x="T58" y="T59"/>
              </a:cxn>
              <a:cxn ang="0">
                <a:pos x="T60" y="T61"/>
              </a:cxn>
              <a:cxn ang="0">
                <a:pos x="T62" y="T63"/>
              </a:cxn>
              <a:cxn ang="0">
                <a:pos x="T64" y="T65"/>
              </a:cxn>
              <a:cxn ang="0">
                <a:pos x="T66" y="T67"/>
              </a:cxn>
              <a:cxn ang="0">
                <a:pos x="T68" y="T69"/>
              </a:cxn>
              <a:cxn ang="0">
                <a:pos x="T70" y="T71"/>
              </a:cxn>
              <a:cxn ang="0">
                <a:pos x="T72" y="T73"/>
              </a:cxn>
              <a:cxn ang="0">
                <a:pos x="T74" y="T75"/>
              </a:cxn>
              <a:cxn ang="0">
                <a:pos x="T76" y="T77"/>
              </a:cxn>
              <a:cxn ang="0">
                <a:pos x="T78" y="T79"/>
              </a:cxn>
              <a:cxn ang="0">
                <a:pos x="T80" y="T81"/>
              </a:cxn>
              <a:cxn ang="0">
                <a:pos x="T82" y="T83"/>
              </a:cxn>
              <a:cxn ang="0">
                <a:pos x="T84" y="T85"/>
              </a:cxn>
              <a:cxn ang="0">
                <a:pos x="T86" y="T87"/>
              </a:cxn>
              <a:cxn ang="0">
                <a:pos x="T88" y="T89"/>
              </a:cxn>
              <a:cxn ang="0">
                <a:pos x="T90" y="T91"/>
              </a:cxn>
              <a:cxn ang="0">
                <a:pos x="T92" y="T93"/>
              </a:cxn>
              <a:cxn ang="0">
                <a:pos x="T94" y="T95"/>
              </a:cxn>
              <a:cxn ang="0">
                <a:pos x="T96" y="T97"/>
              </a:cxn>
              <a:cxn ang="0">
                <a:pos x="T98" y="T99"/>
              </a:cxn>
              <a:cxn ang="0">
                <a:pos x="T100" y="T101"/>
              </a:cxn>
              <a:cxn ang="0">
                <a:pos x="T102" y="T103"/>
              </a:cxn>
              <a:cxn ang="0">
                <a:pos x="T104" y="T105"/>
              </a:cxn>
              <a:cxn ang="0">
                <a:pos x="T106" y="T107"/>
              </a:cxn>
              <a:cxn ang="0">
                <a:pos x="T108" y="T109"/>
              </a:cxn>
              <a:cxn ang="0">
                <a:pos x="T110" y="T111"/>
              </a:cxn>
              <a:cxn ang="0">
                <a:pos x="T112" y="T113"/>
              </a:cxn>
            </a:cxnLst>
            <a:rect l="0" t="0" r="r" b="b"/>
            <a:pathLst>
              <a:path w="89" h="95">
                <a:moveTo>
                  <a:pt x="75" y="22"/>
                </a:moveTo>
                <a:cubicBezTo>
                  <a:pt x="83" y="29"/>
                  <a:pt x="89" y="40"/>
                  <a:pt x="89" y="53"/>
                </a:cubicBezTo>
                <a:cubicBezTo>
                  <a:pt x="89" y="63"/>
                  <a:pt x="85" y="73"/>
                  <a:pt x="78" y="80"/>
                </a:cubicBezTo>
                <a:cubicBezTo>
                  <a:pt x="47" y="53"/>
                  <a:pt x="47" y="53"/>
                  <a:pt x="47" y="53"/>
                </a:cubicBezTo>
                <a:cubicBezTo>
                  <a:pt x="75" y="22"/>
                  <a:pt x="75" y="22"/>
                  <a:pt x="75" y="22"/>
                </a:cubicBezTo>
                <a:close/>
                <a:moveTo>
                  <a:pt x="76" y="83"/>
                </a:moveTo>
                <a:cubicBezTo>
                  <a:pt x="74" y="85"/>
                  <a:pt x="72" y="87"/>
                  <a:pt x="69" y="88"/>
                </a:cubicBezTo>
                <a:cubicBezTo>
                  <a:pt x="74" y="81"/>
                  <a:pt x="74" y="81"/>
                  <a:pt x="74" y="81"/>
                </a:cubicBezTo>
                <a:cubicBezTo>
                  <a:pt x="76" y="83"/>
                  <a:pt x="76" y="83"/>
                  <a:pt x="76" y="83"/>
                </a:cubicBezTo>
                <a:close/>
                <a:moveTo>
                  <a:pt x="64" y="92"/>
                </a:moveTo>
                <a:cubicBezTo>
                  <a:pt x="72" y="79"/>
                  <a:pt x="72" y="79"/>
                  <a:pt x="72" y="79"/>
                </a:cubicBezTo>
                <a:cubicBezTo>
                  <a:pt x="70" y="77"/>
                  <a:pt x="70" y="77"/>
                  <a:pt x="70" y="77"/>
                </a:cubicBezTo>
                <a:cubicBezTo>
                  <a:pt x="60" y="94"/>
                  <a:pt x="60" y="94"/>
                  <a:pt x="60" y="94"/>
                </a:cubicBezTo>
                <a:cubicBezTo>
                  <a:pt x="61" y="93"/>
                  <a:pt x="63" y="92"/>
                  <a:pt x="64" y="92"/>
                </a:cubicBezTo>
                <a:close/>
                <a:moveTo>
                  <a:pt x="58" y="91"/>
                </a:moveTo>
                <a:cubicBezTo>
                  <a:pt x="67" y="75"/>
                  <a:pt x="67" y="75"/>
                  <a:pt x="67" y="75"/>
                </a:cubicBezTo>
                <a:cubicBezTo>
                  <a:pt x="65" y="74"/>
                  <a:pt x="65" y="74"/>
                  <a:pt x="65" y="74"/>
                </a:cubicBezTo>
                <a:cubicBezTo>
                  <a:pt x="57" y="88"/>
                  <a:pt x="57" y="88"/>
                  <a:pt x="57" y="88"/>
                </a:cubicBezTo>
                <a:cubicBezTo>
                  <a:pt x="58" y="91"/>
                  <a:pt x="58" y="91"/>
                  <a:pt x="58" y="91"/>
                </a:cubicBezTo>
                <a:close/>
                <a:moveTo>
                  <a:pt x="56" y="84"/>
                </a:moveTo>
                <a:cubicBezTo>
                  <a:pt x="63" y="72"/>
                  <a:pt x="63" y="72"/>
                  <a:pt x="63" y="72"/>
                </a:cubicBezTo>
                <a:cubicBezTo>
                  <a:pt x="61" y="70"/>
                  <a:pt x="61" y="70"/>
                  <a:pt x="61" y="70"/>
                </a:cubicBezTo>
                <a:cubicBezTo>
                  <a:pt x="55" y="81"/>
                  <a:pt x="55" y="81"/>
                  <a:pt x="55" y="81"/>
                </a:cubicBezTo>
                <a:cubicBezTo>
                  <a:pt x="56" y="84"/>
                  <a:pt x="56" y="84"/>
                  <a:pt x="56" y="84"/>
                </a:cubicBezTo>
                <a:close/>
                <a:moveTo>
                  <a:pt x="53" y="78"/>
                </a:moveTo>
                <a:cubicBezTo>
                  <a:pt x="59" y="68"/>
                  <a:pt x="59" y="68"/>
                  <a:pt x="59" y="68"/>
                </a:cubicBezTo>
                <a:cubicBezTo>
                  <a:pt x="57" y="66"/>
                  <a:pt x="57" y="66"/>
                  <a:pt x="57" y="66"/>
                </a:cubicBezTo>
                <a:cubicBezTo>
                  <a:pt x="52" y="75"/>
                  <a:pt x="52" y="75"/>
                  <a:pt x="52" y="75"/>
                </a:cubicBezTo>
                <a:cubicBezTo>
                  <a:pt x="53" y="78"/>
                  <a:pt x="53" y="78"/>
                  <a:pt x="53" y="78"/>
                </a:cubicBezTo>
                <a:close/>
                <a:moveTo>
                  <a:pt x="51" y="71"/>
                </a:moveTo>
                <a:cubicBezTo>
                  <a:pt x="55" y="64"/>
                  <a:pt x="55" y="64"/>
                  <a:pt x="55" y="64"/>
                </a:cubicBezTo>
                <a:cubicBezTo>
                  <a:pt x="53" y="62"/>
                  <a:pt x="53" y="62"/>
                  <a:pt x="53" y="62"/>
                </a:cubicBezTo>
                <a:cubicBezTo>
                  <a:pt x="50" y="68"/>
                  <a:pt x="50" y="68"/>
                  <a:pt x="50" y="68"/>
                </a:cubicBezTo>
                <a:cubicBezTo>
                  <a:pt x="51" y="71"/>
                  <a:pt x="51" y="71"/>
                  <a:pt x="51" y="71"/>
                </a:cubicBezTo>
                <a:close/>
                <a:moveTo>
                  <a:pt x="48" y="65"/>
                </a:moveTo>
                <a:cubicBezTo>
                  <a:pt x="51" y="61"/>
                  <a:pt x="51" y="61"/>
                  <a:pt x="51" y="61"/>
                </a:cubicBezTo>
                <a:cubicBezTo>
                  <a:pt x="49" y="59"/>
                  <a:pt x="49" y="59"/>
                  <a:pt x="49" y="59"/>
                </a:cubicBezTo>
                <a:cubicBezTo>
                  <a:pt x="47" y="61"/>
                  <a:pt x="47" y="61"/>
                  <a:pt x="47" y="61"/>
                </a:cubicBezTo>
                <a:cubicBezTo>
                  <a:pt x="48" y="65"/>
                  <a:pt x="48" y="65"/>
                  <a:pt x="48" y="65"/>
                </a:cubicBezTo>
                <a:close/>
                <a:moveTo>
                  <a:pt x="46" y="58"/>
                </a:moveTo>
                <a:cubicBezTo>
                  <a:pt x="45" y="55"/>
                  <a:pt x="45" y="55"/>
                  <a:pt x="45" y="55"/>
                </a:cubicBezTo>
                <a:cubicBezTo>
                  <a:pt x="47" y="57"/>
                  <a:pt x="47" y="57"/>
                  <a:pt x="47" y="57"/>
                </a:cubicBezTo>
                <a:cubicBezTo>
                  <a:pt x="46" y="58"/>
                  <a:pt x="46" y="58"/>
                  <a:pt x="46" y="58"/>
                </a:cubicBezTo>
                <a:close/>
                <a:moveTo>
                  <a:pt x="59" y="17"/>
                </a:moveTo>
                <a:cubicBezTo>
                  <a:pt x="41" y="54"/>
                  <a:pt x="41" y="54"/>
                  <a:pt x="41" y="54"/>
                </a:cubicBezTo>
                <a:cubicBezTo>
                  <a:pt x="41" y="54"/>
                  <a:pt x="38" y="28"/>
                  <a:pt x="36" y="13"/>
                </a:cubicBezTo>
                <a:cubicBezTo>
                  <a:pt x="16" y="15"/>
                  <a:pt x="0" y="33"/>
                  <a:pt x="0" y="54"/>
                </a:cubicBezTo>
                <a:cubicBezTo>
                  <a:pt x="0" y="77"/>
                  <a:pt x="18" y="95"/>
                  <a:pt x="41" y="95"/>
                </a:cubicBezTo>
                <a:cubicBezTo>
                  <a:pt x="46" y="95"/>
                  <a:pt x="51" y="94"/>
                  <a:pt x="55" y="93"/>
                </a:cubicBezTo>
                <a:cubicBezTo>
                  <a:pt x="41" y="54"/>
                  <a:pt x="41" y="54"/>
                  <a:pt x="41" y="54"/>
                </a:cubicBezTo>
                <a:cubicBezTo>
                  <a:pt x="68" y="23"/>
                  <a:pt x="68" y="23"/>
                  <a:pt x="68" y="23"/>
                </a:cubicBezTo>
                <a:cubicBezTo>
                  <a:pt x="66" y="20"/>
                  <a:pt x="63" y="18"/>
                  <a:pt x="59" y="17"/>
                </a:cubicBezTo>
                <a:close/>
                <a:moveTo>
                  <a:pt x="43" y="0"/>
                </a:moveTo>
                <a:cubicBezTo>
                  <a:pt x="41" y="0"/>
                  <a:pt x="40" y="0"/>
                  <a:pt x="38" y="0"/>
                </a:cubicBezTo>
                <a:cubicBezTo>
                  <a:pt x="40" y="15"/>
                  <a:pt x="43" y="41"/>
                  <a:pt x="43" y="41"/>
                </a:cubicBezTo>
                <a:cubicBezTo>
                  <a:pt x="61" y="4"/>
                  <a:pt x="61" y="4"/>
                  <a:pt x="61" y="4"/>
                </a:cubicBezTo>
                <a:cubicBezTo>
                  <a:pt x="56" y="1"/>
                  <a:pt x="49" y="0"/>
                  <a:pt x="43" y="0"/>
                </a:cubicBezTo>
                <a:close/>
              </a:path>
            </a:pathLst>
          </a:custGeom>
          <a:solidFill>
            <a:schemeClr val="accent5"/>
          </a:solidFill>
          <a:ln>
            <a:noFill/>
          </a:ln>
          <a:extLst/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>
            <a:defPPr>
              <a:defRPr lang="en-US"/>
            </a:defPPr>
            <a:lvl1pPr marL="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1pPr>
            <a:lvl2pPr marL="4572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2pPr>
            <a:lvl3pPr marL="9144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3pPr>
            <a:lvl4pPr marL="13716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4pPr>
            <a:lvl5pPr marL="18288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5pPr>
            <a:lvl6pPr marL="22860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27432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32004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36576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endParaRPr lang="zh-CN" altLang="en-US">
              <a:solidFill>
                <a:prstClr val="black"/>
              </a:solidFill>
            </a:endParaRPr>
          </a:p>
        </p:txBody>
      </p:sp>
      <p:sp>
        <p:nvSpPr>
          <p:cNvPr id="31" name="Freeform 30"/>
          <p:cNvSpPr>
            <a:spLocks noEditPoints="1"/>
          </p:cNvSpPr>
          <p:nvPr/>
        </p:nvSpPr>
        <p:spPr bwMode="auto">
          <a:xfrm>
            <a:off x="7984563" y="2594203"/>
            <a:ext cx="531612" cy="429814"/>
          </a:xfrm>
          <a:custGeom>
            <a:avLst/>
            <a:gdLst>
              <a:gd name="T0" fmla="*/ 86 w 109"/>
              <a:gd name="T1" fmla="*/ 88 h 88"/>
              <a:gd name="T2" fmla="*/ 84 w 109"/>
              <a:gd name="T3" fmla="*/ 44 h 88"/>
              <a:gd name="T4" fmla="*/ 80 w 109"/>
              <a:gd name="T5" fmla="*/ 71 h 88"/>
              <a:gd name="T6" fmla="*/ 109 w 109"/>
              <a:gd name="T7" fmla="*/ 0 h 88"/>
              <a:gd name="T8" fmla="*/ 92 w 109"/>
              <a:gd name="T9" fmla="*/ 33 h 88"/>
              <a:gd name="T10" fmla="*/ 80 w 109"/>
              <a:gd name="T11" fmla="*/ 25 h 88"/>
              <a:gd name="T12" fmla="*/ 67 w 109"/>
              <a:gd name="T13" fmla="*/ 68 h 88"/>
              <a:gd name="T14" fmla="*/ 37 w 109"/>
              <a:gd name="T15" fmla="*/ 73 h 88"/>
              <a:gd name="T16" fmla="*/ 19 w 109"/>
              <a:gd name="T17" fmla="*/ 63 h 88"/>
              <a:gd name="T18" fmla="*/ 0 w 109"/>
              <a:gd name="T19" fmla="*/ 56 h 88"/>
              <a:gd name="T20" fmla="*/ 25 w 109"/>
              <a:gd name="T21" fmla="*/ 48 h 88"/>
              <a:gd name="T22" fmla="*/ 30 w 109"/>
              <a:gd name="T23" fmla="*/ 57 h 88"/>
              <a:gd name="T24" fmla="*/ 44 w 109"/>
              <a:gd name="T25" fmla="*/ 29 h 88"/>
              <a:gd name="T26" fmla="*/ 66 w 109"/>
              <a:gd name="T27" fmla="*/ 50 h 88"/>
              <a:gd name="T28" fmla="*/ 68 w 109"/>
              <a:gd name="T29" fmla="*/ 18 h 88"/>
              <a:gd name="T30" fmla="*/ 78 w 109"/>
              <a:gd name="T31" fmla="*/ 12 h 88"/>
              <a:gd name="T32" fmla="*/ 90 w 109"/>
              <a:gd name="T33" fmla="*/ 1 h 88"/>
              <a:gd name="T34" fmla="*/ 22 w 109"/>
              <a:gd name="T35" fmla="*/ 88 h 88"/>
              <a:gd name="T36" fmla="*/ 29 w 109"/>
              <a:gd name="T37" fmla="*/ 80 h 88"/>
              <a:gd name="T38" fmla="*/ 22 w 109"/>
              <a:gd name="T39" fmla="*/ 79 h 88"/>
              <a:gd name="T40" fmla="*/ 11 w 109"/>
              <a:gd name="T41" fmla="*/ 88 h 88"/>
              <a:gd name="T42" fmla="*/ 17 w 109"/>
              <a:gd name="T43" fmla="*/ 71 h 88"/>
              <a:gd name="T44" fmla="*/ 11 w 109"/>
              <a:gd name="T45" fmla="*/ 73 h 88"/>
              <a:gd name="T46" fmla="*/ 34 w 109"/>
              <a:gd name="T47" fmla="*/ 88 h 88"/>
              <a:gd name="T48" fmla="*/ 40 w 109"/>
              <a:gd name="T49" fmla="*/ 79 h 88"/>
              <a:gd name="T50" fmla="*/ 34 w 109"/>
              <a:gd name="T51" fmla="*/ 80 h 88"/>
              <a:gd name="T52" fmla="*/ 45 w 109"/>
              <a:gd name="T53" fmla="*/ 88 h 88"/>
              <a:gd name="T54" fmla="*/ 52 w 109"/>
              <a:gd name="T55" fmla="*/ 63 h 88"/>
              <a:gd name="T56" fmla="*/ 45 w 109"/>
              <a:gd name="T57" fmla="*/ 69 h 88"/>
              <a:gd name="T58" fmla="*/ 57 w 109"/>
              <a:gd name="T59" fmla="*/ 88 h 88"/>
              <a:gd name="T60" fmla="*/ 63 w 109"/>
              <a:gd name="T61" fmla="*/ 73 h 88"/>
              <a:gd name="T62" fmla="*/ 57 w 109"/>
              <a:gd name="T63" fmla="*/ 88 h 88"/>
              <a:gd name="T64" fmla="*/ 75 w 109"/>
              <a:gd name="T65" fmla="*/ 88 h 88"/>
              <a:gd name="T66" fmla="*/ 68 w 109"/>
              <a:gd name="T67" fmla="*/ 75 h 88"/>
            </a:gdLst>
            <a:ahLst/>
            <a:cxnLst>
              <a:cxn ang="0">
                <a:pos x="T0" y="T1"/>
              </a:cxn>
              <a:cxn ang="0">
                <a:pos x="T2" y="T3"/>
              </a:cxn>
              <a:cxn ang="0">
                <a:pos x="T4" y="T5"/>
              </a:cxn>
              <a:cxn ang="0">
                <a:pos x="T6" y="T7"/>
              </a:cxn>
              <a:cxn ang="0">
                <a:pos x="T8" y="T9"/>
              </a:cxn>
              <a:cxn ang="0">
                <a:pos x="T10" y="T11"/>
              </a:cxn>
              <a:cxn ang="0">
                <a:pos x="T12" y="T13"/>
              </a:cxn>
              <a:cxn ang="0">
                <a:pos x="T14" y="T15"/>
              </a:cxn>
              <a:cxn ang="0">
                <a:pos x="T16" y="T17"/>
              </a:cxn>
              <a:cxn ang="0">
                <a:pos x="T18" y="T19"/>
              </a:cxn>
              <a:cxn ang="0">
                <a:pos x="T20" y="T21"/>
              </a:cxn>
              <a:cxn ang="0">
                <a:pos x="T22" y="T23"/>
              </a:cxn>
              <a:cxn ang="0">
                <a:pos x="T24" y="T25"/>
              </a:cxn>
              <a:cxn ang="0">
                <a:pos x="T26" y="T27"/>
              </a:cxn>
              <a:cxn ang="0">
                <a:pos x="T28" y="T29"/>
              </a:cxn>
              <a:cxn ang="0">
                <a:pos x="T30" y="T31"/>
              </a:cxn>
              <a:cxn ang="0">
                <a:pos x="T32" y="T33"/>
              </a:cxn>
              <a:cxn ang="0">
                <a:pos x="T34" y="T35"/>
              </a:cxn>
              <a:cxn ang="0">
                <a:pos x="T36" y="T37"/>
              </a:cxn>
              <a:cxn ang="0">
                <a:pos x="T38" y="T39"/>
              </a:cxn>
              <a:cxn ang="0">
                <a:pos x="T40" y="T41"/>
              </a:cxn>
              <a:cxn ang="0">
                <a:pos x="T42" y="T43"/>
              </a:cxn>
              <a:cxn ang="0">
                <a:pos x="T44" y="T45"/>
              </a:cxn>
              <a:cxn ang="0">
                <a:pos x="T46" y="T47"/>
              </a:cxn>
              <a:cxn ang="0">
                <a:pos x="T48" y="T49"/>
              </a:cxn>
              <a:cxn ang="0">
                <a:pos x="T50" y="T51"/>
              </a:cxn>
              <a:cxn ang="0">
                <a:pos x="T52" y="T53"/>
              </a:cxn>
              <a:cxn ang="0">
                <a:pos x="T54" y="T55"/>
              </a:cxn>
              <a:cxn ang="0">
                <a:pos x="T56" y="T57"/>
              </a:cxn>
              <a:cxn ang="0">
                <a:pos x="T58" y="T59"/>
              </a:cxn>
              <a:cxn ang="0">
                <a:pos x="T60" y="T61"/>
              </a:cxn>
              <a:cxn ang="0">
                <a:pos x="T62" y="T63"/>
              </a:cxn>
              <a:cxn ang="0">
                <a:pos x="T64" y="T65"/>
              </a:cxn>
              <a:cxn ang="0">
                <a:pos x="T66" y="T67"/>
              </a:cxn>
            </a:cxnLst>
            <a:rect l="0" t="0" r="r" b="b"/>
            <a:pathLst>
              <a:path w="109" h="88">
                <a:moveTo>
                  <a:pt x="80" y="88"/>
                </a:moveTo>
                <a:cubicBezTo>
                  <a:pt x="86" y="88"/>
                  <a:pt x="86" y="88"/>
                  <a:pt x="86" y="88"/>
                </a:cubicBezTo>
                <a:cubicBezTo>
                  <a:pt x="86" y="44"/>
                  <a:pt x="86" y="44"/>
                  <a:pt x="86" y="44"/>
                </a:cubicBezTo>
                <a:cubicBezTo>
                  <a:pt x="84" y="44"/>
                  <a:pt x="84" y="44"/>
                  <a:pt x="84" y="44"/>
                </a:cubicBezTo>
                <a:cubicBezTo>
                  <a:pt x="82" y="70"/>
                  <a:pt x="82" y="70"/>
                  <a:pt x="82" y="70"/>
                </a:cubicBezTo>
                <a:cubicBezTo>
                  <a:pt x="80" y="71"/>
                  <a:pt x="80" y="71"/>
                  <a:pt x="80" y="71"/>
                </a:cubicBezTo>
                <a:cubicBezTo>
                  <a:pt x="80" y="88"/>
                  <a:pt x="80" y="88"/>
                  <a:pt x="80" y="88"/>
                </a:cubicBezTo>
                <a:close/>
                <a:moveTo>
                  <a:pt x="109" y="0"/>
                </a:moveTo>
                <a:cubicBezTo>
                  <a:pt x="100" y="17"/>
                  <a:pt x="100" y="17"/>
                  <a:pt x="100" y="17"/>
                </a:cubicBezTo>
                <a:cubicBezTo>
                  <a:pt x="92" y="33"/>
                  <a:pt x="92" y="33"/>
                  <a:pt x="92" y="33"/>
                </a:cubicBezTo>
                <a:cubicBezTo>
                  <a:pt x="84" y="22"/>
                  <a:pt x="84" y="22"/>
                  <a:pt x="84" y="22"/>
                </a:cubicBezTo>
                <a:cubicBezTo>
                  <a:pt x="80" y="25"/>
                  <a:pt x="80" y="25"/>
                  <a:pt x="80" y="25"/>
                </a:cubicBezTo>
                <a:cubicBezTo>
                  <a:pt x="77" y="64"/>
                  <a:pt x="77" y="64"/>
                  <a:pt x="77" y="64"/>
                </a:cubicBezTo>
                <a:cubicBezTo>
                  <a:pt x="67" y="68"/>
                  <a:pt x="67" y="68"/>
                  <a:pt x="67" y="68"/>
                </a:cubicBezTo>
                <a:cubicBezTo>
                  <a:pt x="48" y="50"/>
                  <a:pt x="48" y="50"/>
                  <a:pt x="48" y="50"/>
                </a:cubicBezTo>
                <a:cubicBezTo>
                  <a:pt x="37" y="73"/>
                  <a:pt x="37" y="73"/>
                  <a:pt x="37" y="73"/>
                </a:cubicBezTo>
                <a:cubicBezTo>
                  <a:pt x="26" y="73"/>
                  <a:pt x="26" y="73"/>
                  <a:pt x="26" y="73"/>
                </a:cubicBezTo>
                <a:cubicBezTo>
                  <a:pt x="19" y="63"/>
                  <a:pt x="19" y="63"/>
                  <a:pt x="19" y="63"/>
                </a:cubicBezTo>
                <a:cubicBezTo>
                  <a:pt x="4" y="67"/>
                  <a:pt x="4" y="67"/>
                  <a:pt x="4" y="67"/>
                </a:cubicBezTo>
                <a:cubicBezTo>
                  <a:pt x="0" y="56"/>
                  <a:pt x="0" y="56"/>
                  <a:pt x="0" y="56"/>
                </a:cubicBezTo>
                <a:cubicBezTo>
                  <a:pt x="20" y="50"/>
                  <a:pt x="20" y="50"/>
                  <a:pt x="20" y="50"/>
                </a:cubicBezTo>
                <a:cubicBezTo>
                  <a:pt x="25" y="48"/>
                  <a:pt x="25" y="48"/>
                  <a:pt x="25" y="48"/>
                </a:cubicBezTo>
                <a:cubicBezTo>
                  <a:pt x="27" y="52"/>
                  <a:pt x="27" y="52"/>
                  <a:pt x="27" y="52"/>
                </a:cubicBezTo>
                <a:cubicBezTo>
                  <a:pt x="30" y="57"/>
                  <a:pt x="30" y="57"/>
                  <a:pt x="30" y="57"/>
                </a:cubicBezTo>
                <a:cubicBezTo>
                  <a:pt x="40" y="37"/>
                  <a:pt x="40" y="37"/>
                  <a:pt x="40" y="37"/>
                </a:cubicBezTo>
                <a:cubicBezTo>
                  <a:pt x="44" y="29"/>
                  <a:pt x="44" y="29"/>
                  <a:pt x="44" y="29"/>
                </a:cubicBezTo>
                <a:cubicBezTo>
                  <a:pt x="50" y="35"/>
                  <a:pt x="50" y="35"/>
                  <a:pt x="50" y="35"/>
                </a:cubicBezTo>
                <a:cubicBezTo>
                  <a:pt x="66" y="50"/>
                  <a:pt x="66" y="50"/>
                  <a:pt x="66" y="50"/>
                </a:cubicBezTo>
                <a:cubicBezTo>
                  <a:pt x="68" y="21"/>
                  <a:pt x="68" y="21"/>
                  <a:pt x="68" y="21"/>
                </a:cubicBezTo>
                <a:cubicBezTo>
                  <a:pt x="68" y="18"/>
                  <a:pt x="68" y="18"/>
                  <a:pt x="68" y="18"/>
                </a:cubicBezTo>
                <a:cubicBezTo>
                  <a:pt x="71" y="16"/>
                  <a:pt x="71" y="16"/>
                  <a:pt x="71" y="16"/>
                </a:cubicBezTo>
                <a:cubicBezTo>
                  <a:pt x="78" y="12"/>
                  <a:pt x="78" y="12"/>
                  <a:pt x="78" y="12"/>
                </a:cubicBezTo>
                <a:cubicBezTo>
                  <a:pt x="72" y="2"/>
                  <a:pt x="72" y="2"/>
                  <a:pt x="72" y="2"/>
                </a:cubicBezTo>
                <a:cubicBezTo>
                  <a:pt x="90" y="1"/>
                  <a:pt x="90" y="1"/>
                  <a:pt x="90" y="1"/>
                </a:cubicBezTo>
                <a:cubicBezTo>
                  <a:pt x="109" y="0"/>
                  <a:pt x="109" y="0"/>
                  <a:pt x="109" y="0"/>
                </a:cubicBezTo>
                <a:close/>
                <a:moveTo>
                  <a:pt x="22" y="88"/>
                </a:moveTo>
                <a:cubicBezTo>
                  <a:pt x="24" y="88"/>
                  <a:pt x="27" y="88"/>
                  <a:pt x="29" y="88"/>
                </a:cubicBezTo>
                <a:cubicBezTo>
                  <a:pt x="29" y="80"/>
                  <a:pt x="29" y="80"/>
                  <a:pt x="29" y="80"/>
                </a:cubicBezTo>
                <a:cubicBezTo>
                  <a:pt x="23" y="81"/>
                  <a:pt x="23" y="81"/>
                  <a:pt x="23" y="81"/>
                </a:cubicBezTo>
                <a:cubicBezTo>
                  <a:pt x="22" y="79"/>
                  <a:pt x="22" y="79"/>
                  <a:pt x="22" y="79"/>
                </a:cubicBezTo>
                <a:cubicBezTo>
                  <a:pt x="22" y="88"/>
                  <a:pt x="22" y="88"/>
                  <a:pt x="22" y="88"/>
                </a:cubicBezTo>
                <a:close/>
                <a:moveTo>
                  <a:pt x="11" y="88"/>
                </a:moveTo>
                <a:cubicBezTo>
                  <a:pt x="17" y="88"/>
                  <a:pt x="17" y="88"/>
                  <a:pt x="17" y="88"/>
                </a:cubicBezTo>
                <a:cubicBezTo>
                  <a:pt x="17" y="71"/>
                  <a:pt x="17" y="71"/>
                  <a:pt x="17" y="71"/>
                </a:cubicBezTo>
                <a:cubicBezTo>
                  <a:pt x="17" y="71"/>
                  <a:pt x="17" y="71"/>
                  <a:pt x="17" y="71"/>
                </a:cubicBezTo>
                <a:cubicBezTo>
                  <a:pt x="11" y="73"/>
                  <a:pt x="11" y="73"/>
                  <a:pt x="11" y="73"/>
                </a:cubicBezTo>
                <a:cubicBezTo>
                  <a:pt x="11" y="88"/>
                  <a:pt x="11" y="88"/>
                  <a:pt x="11" y="88"/>
                </a:cubicBezTo>
                <a:close/>
                <a:moveTo>
                  <a:pt x="34" y="88"/>
                </a:moveTo>
                <a:cubicBezTo>
                  <a:pt x="36" y="88"/>
                  <a:pt x="38" y="88"/>
                  <a:pt x="40" y="88"/>
                </a:cubicBezTo>
                <a:cubicBezTo>
                  <a:pt x="40" y="79"/>
                  <a:pt x="40" y="79"/>
                  <a:pt x="40" y="79"/>
                </a:cubicBezTo>
                <a:cubicBezTo>
                  <a:pt x="40" y="80"/>
                  <a:pt x="40" y="80"/>
                  <a:pt x="40" y="80"/>
                </a:cubicBezTo>
                <a:cubicBezTo>
                  <a:pt x="34" y="80"/>
                  <a:pt x="34" y="80"/>
                  <a:pt x="34" y="80"/>
                </a:cubicBezTo>
                <a:cubicBezTo>
                  <a:pt x="34" y="88"/>
                  <a:pt x="34" y="88"/>
                  <a:pt x="34" y="88"/>
                </a:cubicBezTo>
                <a:close/>
                <a:moveTo>
                  <a:pt x="45" y="88"/>
                </a:moveTo>
                <a:cubicBezTo>
                  <a:pt x="47" y="88"/>
                  <a:pt x="50" y="88"/>
                  <a:pt x="52" y="88"/>
                </a:cubicBezTo>
                <a:cubicBezTo>
                  <a:pt x="52" y="63"/>
                  <a:pt x="52" y="63"/>
                  <a:pt x="52" y="63"/>
                </a:cubicBezTo>
                <a:cubicBezTo>
                  <a:pt x="49" y="60"/>
                  <a:pt x="49" y="60"/>
                  <a:pt x="49" y="60"/>
                </a:cubicBezTo>
                <a:cubicBezTo>
                  <a:pt x="45" y="69"/>
                  <a:pt x="45" y="69"/>
                  <a:pt x="45" y="69"/>
                </a:cubicBezTo>
                <a:cubicBezTo>
                  <a:pt x="45" y="88"/>
                  <a:pt x="45" y="88"/>
                  <a:pt x="45" y="88"/>
                </a:cubicBezTo>
                <a:close/>
                <a:moveTo>
                  <a:pt x="57" y="88"/>
                </a:moveTo>
                <a:cubicBezTo>
                  <a:pt x="59" y="88"/>
                  <a:pt x="61" y="88"/>
                  <a:pt x="63" y="88"/>
                </a:cubicBezTo>
                <a:cubicBezTo>
                  <a:pt x="63" y="73"/>
                  <a:pt x="63" y="73"/>
                  <a:pt x="63" y="73"/>
                </a:cubicBezTo>
                <a:cubicBezTo>
                  <a:pt x="57" y="67"/>
                  <a:pt x="57" y="67"/>
                  <a:pt x="57" y="67"/>
                </a:cubicBezTo>
                <a:cubicBezTo>
                  <a:pt x="57" y="88"/>
                  <a:pt x="57" y="88"/>
                  <a:pt x="57" y="88"/>
                </a:cubicBezTo>
                <a:close/>
                <a:moveTo>
                  <a:pt x="68" y="88"/>
                </a:moveTo>
                <a:cubicBezTo>
                  <a:pt x="70" y="88"/>
                  <a:pt x="73" y="88"/>
                  <a:pt x="75" y="88"/>
                </a:cubicBezTo>
                <a:cubicBezTo>
                  <a:pt x="75" y="72"/>
                  <a:pt x="75" y="72"/>
                  <a:pt x="75" y="72"/>
                </a:cubicBezTo>
                <a:cubicBezTo>
                  <a:pt x="68" y="75"/>
                  <a:pt x="68" y="75"/>
                  <a:pt x="68" y="75"/>
                </a:cubicBezTo>
                <a:lnTo>
                  <a:pt x="68" y="88"/>
                </a:lnTo>
                <a:close/>
              </a:path>
            </a:pathLst>
          </a:custGeom>
          <a:solidFill>
            <a:schemeClr val="accent1"/>
          </a:solidFill>
          <a:ln>
            <a:noFill/>
          </a:ln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>
            <a:defPPr>
              <a:defRPr lang="en-US"/>
            </a:defPPr>
            <a:lvl1pPr marL="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1pPr>
            <a:lvl2pPr marL="4572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2pPr>
            <a:lvl3pPr marL="9144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3pPr>
            <a:lvl4pPr marL="13716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4pPr>
            <a:lvl5pPr marL="18288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5pPr>
            <a:lvl6pPr marL="22860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27432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32004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36576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endParaRPr lang="zh-CN" altLang="en-US">
              <a:solidFill>
                <a:prstClr val="black"/>
              </a:solidFill>
            </a:endParaRPr>
          </a:p>
        </p:txBody>
      </p:sp>
      <p:sp>
        <p:nvSpPr>
          <p:cNvPr id="32" name="Freeform 31"/>
          <p:cNvSpPr>
            <a:spLocks noEditPoints="1"/>
          </p:cNvSpPr>
          <p:nvPr/>
        </p:nvSpPr>
        <p:spPr bwMode="auto">
          <a:xfrm>
            <a:off x="8519734" y="1527240"/>
            <a:ext cx="334809" cy="528770"/>
          </a:xfrm>
          <a:custGeom>
            <a:avLst/>
            <a:gdLst>
              <a:gd name="T0" fmla="*/ 57 w 67"/>
              <a:gd name="T1" fmla="*/ 10 h 106"/>
              <a:gd name="T2" fmla="*/ 62 w 67"/>
              <a:gd name="T3" fmla="*/ 51 h 106"/>
              <a:gd name="T4" fmla="*/ 51 w 67"/>
              <a:gd name="T5" fmla="*/ 66 h 106"/>
              <a:gd name="T6" fmla="*/ 55 w 67"/>
              <a:gd name="T7" fmla="*/ 65 h 106"/>
              <a:gd name="T8" fmla="*/ 57 w 67"/>
              <a:gd name="T9" fmla="*/ 73 h 106"/>
              <a:gd name="T10" fmla="*/ 56 w 67"/>
              <a:gd name="T11" fmla="*/ 80 h 106"/>
              <a:gd name="T12" fmla="*/ 57 w 67"/>
              <a:gd name="T13" fmla="*/ 86 h 106"/>
              <a:gd name="T14" fmla="*/ 55 w 67"/>
              <a:gd name="T15" fmla="*/ 93 h 106"/>
              <a:gd name="T16" fmla="*/ 15 w 67"/>
              <a:gd name="T17" fmla="*/ 97 h 106"/>
              <a:gd name="T18" fmla="*/ 12 w 67"/>
              <a:gd name="T19" fmla="*/ 95 h 106"/>
              <a:gd name="T20" fmla="*/ 12 w 67"/>
              <a:gd name="T21" fmla="*/ 83 h 106"/>
              <a:gd name="T22" fmla="*/ 12 w 67"/>
              <a:gd name="T23" fmla="*/ 82 h 106"/>
              <a:gd name="T24" fmla="*/ 12 w 67"/>
              <a:gd name="T25" fmla="*/ 71 h 106"/>
              <a:gd name="T26" fmla="*/ 15 w 67"/>
              <a:gd name="T27" fmla="*/ 69 h 106"/>
              <a:gd name="T28" fmla="*/ 16 w 67"/>
              <a:gd name="T29" fmla="*/ 63 h 106"/>
              <a:gd name="T30" fmla="*/ 0 w 67"/>
              <a:gd name="T31" fmla="*/ 34 h 106"/>
              <a:gd name="T32" fmla="*/ 33 w 67"/>
              <a:gd name="T33" fmla="*/ 0 h 106"/>
              <a:gd name="T34" fmla="*/ 28 w 67"/>
              <a:gd name="T35" fmla="*/ 41 h 106"/>
              <a:gd name="T36" fmla="*/ 30 w 67"/>
              <a:gd name="T37" fmla="*/ 39 h 106"/>
              <a:gd name="T38" fmla="*/ 33 w 67"/>
              <a:gd name="T39" fmla="*/ 41 h 106"/>
              <a:gd name="T40" fmla="*/ 36 w 67"/>
              <a:gd name="T41" fmla="*/ 39 h 106"/>
              <a:gd name="T42" fmla="*/ 39 w 67"/>
              <a:gd name="T43" fmla="*/ 41 h 106"/>
              <a:gd name="T44" fmla="*/ 43 w 67"/>
              <a:gd name="T45" fmla="*/ 38 h 106"/>
              <a:gd name="T46" fmla="*/ 39 w 67"/>
              <a:gd name="T47" fmla="*/ 52 h 106"/>
              <a:gd name="T48" fmla="*/ 44 w 67"/>
              <a:gd name="T49" fmla="*/ 66 h 106"/>
              <a:gd name="T50" fmla="*/ 44 w 67"/>
              <a:gd name="T51" fmla="*/ 58 h 106"/>
              <a:gd name="T52" fmla="*/ 56 w 67"/>
              <a:gd name="T53" fmla="*/ 47 h 106"/>
              <a:gd name="T54" fmla="*/ 52 w 67"/>
              <a:gd name="T55" fmla="*/ 15 h 106"/>
              <a:gd name="T56" fmla="*/ 15 w 67"/>
              <a:gd name="T57" fmla="*/ 15 h 106"/>
              <a:gd name="T58" fmla="*/ 11 w 67"/>
              <a:gd name="T59" fmla="*/ 48 h 106"/>
              <a:gd name="T60" fmla="*/ 23 w 67"/>
              <a:gd name="T61" fmla="*/ 59 h 106"/>
              <a:gd name="T62" fmla="*/ 23 w 67"/>
              <a:gd name="T63" fmla="*/ 67 h 106"/>
              <a:gd name="T64" fmla="*/ 29 w 67"/>
              <a:gd name="T65" fmla="*/ 52 h 106"/>
              <a:gd name="T66" fmla="*/ 25 w 67"/>
              <a:gd name="T67" fmla="*/ 38 h 106"/>
              <a:gd name="T68" fmla="*/ 40 w 67"/>
              <a:gd name="T69" fmla="*/ 43 h 106"/>
              <a:gd name="T70" fmla="*/ 36 w 67"/>
              <a:gd name="T71" fmla="*/ 42 h 106"/>
              <a:gd name="T72" fmla="*/ 30 w 67"/>
              <a:gd name="T73" fmla="*/ 42 h 106"/>
              <a:gd name="T74" fmla="*/ 27 w 67"/>
              <a:gd name="T75" fmla="*/ 42 h 106"/>
              <a:gd name="T76" fmla="*/ 32 w 67"/>
              <a:gd name="T77" fmla="*/ 51 h 106"/>
              <a:gd name="T78" fmla="*/ 32 w 67"/>
              <a:gd name="T79" fmla="*/ 67 h 106"/>
              <a:gd name="T80" fmla="*/ 35 w 67"/>
              <a:gd name="T81" fmla="*/ 51 h 106"/>
              <a:gd name="T82" fmla="*/ 35 w 67"/>
              <a:gd name="T83" fmla="*/ 50 h 106"/>
              <a:gd name="T84" fmla="*/ 43 w 67"/>
              <a:gd name="T85" fmla="*/ 96 h 106"/>
              <a:gd name="T86" fmla="*/ 34 w 67"/>
              <a:gd name="T87" fmla="*/ 106 h 106"/>
              <a:gd name="T88" fmla="*/ 43 w 67"/>
              <a:gd name="T89" fmla="*/ 96 h 106"/>
              <a:gd name="T90" fmla="*/ 17 w 67"/>
              <a:gd name="T91" fmla="*/ 88 h 106"/>
              <a:gd name="T92" fmla="*/ 17 w 67"/>
              <a:gd name="T93" fmla="*/ 90 h 106"/>
              <a:gd name="T94" fmla="*/ 50 w 67"/>
              <a:gd name="T95" fmla="*/ 86 h 106"/>
              <a:gd name="T96" fmla="*/ 50 w 67"/>
              <a:gd name="T97" fmla="*/ 73 h 106"/>
              <a:gd name="T98" fmla="*/ 17 w 67"/>
              <a:gd name="T99" fmla="*/ 77 h 106"/>
              <a:gd name="T100" fmla="*/ 50 w 67"/>
              <a:gd name="T101" fmla="*/ 74 h 106"/>
              <a:gd name="T102" fmla="*/ 50 w 67"/>
              <a:gd name="T103" fmla="*/ 73 h 106"/>
            </a:gdLst>
            <a:ahLst/>
            <a:cxnLst>
              <a:cxn ang="0">
                <a:pos x="T0" y="T1"/>
              </a:cxn>
              <a:cxn ang="0">
                <a:pos x="T2" y="T3"/>
              </a:cxn>
              <a:cxn ang="0">
                <a:pos x="T4" y="T5"/>
              </a:cxn>
              <a:cxn ang="0">
                <a:pos x="T6" y="T7"/>
              </a:cxn>
              <a:cxn ang="0">
                <a:pos x="T8" y="T9"/>
              </a:cxn>
              <a:cxn ang="0">
                <a:pos x="T10" y="T11"/>
              </a:cxn>
              <a:cxn ang="0">
                <a:pos x="T12" y="T13"/>
              </a:cxn>
              <a:cxn ang="0">
                <a:pos x="T14" y="T15"/>
              </a:cxn>
              <a:cxn ang="0">
                <a:pos x="T16" y="T17"/>
              </a:cxn>
              <a:cxn ang="0">
                <a:pos x="T18" y="T19"/>
              </a:cxn>
              <a:cxn ang="0">
                <a:pos x="T20" y="T21"/>
              </a:cxn>
              <a:cxn ang="0">
                <a:pos x="T22" y="T23"/>
              </a:cxn>
              <a:cxn ang="0">
                <a:pos x="T24" y="T25"/>
              </a:cxn>
              <a:cxn ang="0">
                <a:pos x="T26" y="T27"/>
              </a:cxn>
              <a:cxn ang="0">
                <a:pos x="T28" y="T29"/>
              </a:cxn>
              <a:cxn ang="0">
                <a:pos x="T30" y="T31"/>
              </a:cxn>
              <a:cxn ang="0">
                <a:pos x="T32" y="T33"/>
              </a:cxn>
              <a:cxn ang="0">
                <a:pos x="T34" y="T35"/>
              </a:cxn>
              <a:cxn ang="0">
                <a:pos x="T36" y="T37"/>
              </a:cxn>
              <a:cxn ang="0">
                <a:pos x="T38" y="T39"/>
              </a:cxn>
              <a:cxn ang="0">
                <a:pos x="T40" y="T41"/>
              </a:cxn>
              <a:cxn ang="0">
                <a:pos x="T42" y="T43"/>
              </a:cxn>
              <a:cxn ang="0">
                <a:pos x="T44" y="T45"/>
              </a:cxn>
              <a:cxn ang="0">
                <a:pos x="T46" y="T47"/>
              </a:cxn>
              <a:cxn ang="0">
                <a:pos x="T48" y="T49"/>
              </a:cxn>
              <a:cxn ang="0">
                <a:pos x="T50" y="T51"/>
              </a:cxn>
              <a:cxn ang="0">
                <a:pos x="T52" y="T53"/>
              </a:cxn>
              <a:cxn ang="0">
                <a:pos x="T54" y="T55"/>
              </a:cxn>
              <a:cxn ang="0">
                <a:pos x="T56" y="T57"/>
              </a:cxn>
              <a:cxn ang="0">
                <a:pos x="T58" y="T59"/>
              </a:cxn>
              <a:cxn ang="0">
                <a:pos x="T60" y="T61"/>
              </a:cxn>
              <a:cxn ang="0">
                <a:pos x="T62" y="T63"/>
              </a:cxn>
              <a:cxn ang="0">
                <a:pos x="T64" y="T65"/>
              </a:cxn>
              <a:cxn ang="0">
                <a:pos x="T66" y="T67"/>
              </a:cxn>
              <a:cxn ang="0">
                <a:pos x="T68" y="T69"/>
              </a:cxn>
              <a:cxn ang="0">
                <a:pos x="T70" y="T71"/>
              </a:cxn>
              <a:cxn ang="0">
                <a:pos x="T72" y="T73"/>
              </a:cxn>
              <a:cxn ang="0">
                <a:pos x="T74" y="T75"/>
              </a:cxn>
              <a:cxn ang="0">
                <a:pos x="T76" y="T77"/>
              </a:cxn>
              <a:cxn ang="0">
                <a:pos x="T78" y="T79"/>
              </a:cxn>
              <a:cxn ang="0">
                <a:pos x="T80" y="T81"/>
              </a:cxn>
              <a:cxn ang="0">
                <a:pos x="T82" y="T83"/>
              </a:cxn>
              <a:cxn ang="0">
                <a:pos x="T84" y="T85"/>
              </a:cxn>
              <a:cxn ang="0">
                <a:pos x="T86" y="T87"/>
              </a:cxn>
              <a:cxn ang="0">
                <a:pos x="T88" y="T89"/>
              </a:cxn>
              <a:cxn ang="0">
                <a:pos x="T90" y="T91"/>
              </a:cxn>
              <a:cxn ang="0">
                <a:pos x="T92" y="T93"/>
              </a:cxn>
              <a:cxn ang="0">
                <a:pos x="T94" y="T95"/>
              </a:cxn>
              <a:cxn ang="0">
                <a:pos x="T96" y="T97"/>
              </a:cxn>
              <a:cxn ang="0">
                <a:pos x="T98" y="T99"/>
              </a:cxn>
              <a:cxn ang="0">
                <a:pos x="T100" y="T101"/>
              </a:cxn>
              <a:cxn ang="0">
                <a:pos x="T102" y="T103"/>
              </a:cxn>
            </a:cxnLst>
            <a:rect l="0" t="0" r="r" b="b"/>
            <a:pathLst>
              <a:path w="67" h="106">
                <a:moveTo>
                  <a:pt x="33" y="0"/>
                </a:moveTo>
                <a:cubicBezTo>
                  <a:pt x="43" y="0"/>
                  <a:pt x="51" y="4"/>
                  <a:pt x="57" y="10"/>
                </a:cubicBezTo>
                <a:cubicBezTo>
                  <a:pt x="63" y="16"/>
                  <a:pt x="67" y="25"/>
                  <a:pt x="67" y="34"/>
                </a:cubicBezTo>
                <a:cubicBezTo>
                  <a:pt x="67" y="40"/>
                  <a:pt x="65" y="46"/>
                  <a:pt x="62" y="51"/>
                </a:cubicBezTo>
                <a:cubicBezTo>
                  <a:pt x="59" y="56"/>
                  <a:pt x="56" y="59"/>
                  <a:pt x="51" y="62"/>
                </a:cubicBezTo>
                <a:cubicBezTo>
                  <a:pt x="51" y="66"/>
                  <a:pt x="51" y="66"/>
                  <a:pt x="51" y="66"/>
                </a:cubicBezTo>
                <a:cubicBezTo>
                  <a:pt x="53" y="66"/>
                  <a:pt x="53" y="66"/>
                  <a:pt x="53" y="66"/>
                </a:cubicBezTo>
                <a:cubicBezTo>
                  <a:pt x="55" y="65"/>
                  <a:pt x="55" y="65"/>
                  <a:pt x="55" y="65"/>
                </a:cubicBezTo>
                <a:cubicBezTo>
                  <a:pt x="56" y="68"/>
                  <a:pt x="56" y="68"/>
                  <a:pt x="56" y="68"/>
                </a:cubicBezTo>
                <a:cubicBezTo>
                  <a:pt x="57" y="70"/>
                  <a:pt x="57" y="72"/>
                  <a:pt x="57" y="73"/>
                </a:cubicBezTo>
                <a:cubicBezTo>
                  <a:pt x="57" y="75"/>
                  <a:pt x="57" y="77"/>
                  <a:pt x="56" y="79"/>
                </a:cubicBezTo>
                <a:cubicBezTo>
                  <a:pt x="56" y="80"/>
                  <a:pt x="56" y="80"/>
                  <a:pt x="56" y="80"/>
                </a:cubicBezTo>
                <a:cubicBezTo>
                  <a:pt x="56" y="80"/>
                  <a:pt x="56" y="80"/>
                  <a:pt x="56" y="80"/>
                </a:cubicBezTo>
                <a:cubicBezTo>
                  <a:pt x="57" y="82"/>
                  <a:pt x="57" y="84"/>
                  <a:pt x="57" y="86"/>
                </a:cubicBezTo>
                <a:cubicBezTo>
                  <a:pt x="57" y="88"/>
                  <a:pt x="57" y="90"/>
                  <a:pt x="56" y="92"/>
                </a:cubicBezTo>
                <a:cubicBezTo>
                  <a:pt x="55" y="93"/>
                  <a:pt x="55" y="93"/>
                  <a:pt x="55" y="93"/>
                </a:cubicBezTo>
                <a:cubicBezTo>
                  <a:pt x="53" y="94"/>
                  <a:pt x="53" y="94"/>
                  <a:pt x="53" y="94"/>
                </a:cubicBezTo>
                <a:cubicBezTo>
                  <a:pt x="15" y="97"/>
                  <a:pt x="15" y="97"/>
                  <a:pt x="15" y="97"/>
                </a:cubicBezTo>
                <a:cubicBezTo>
                  <a:pt x="13" y="97"/>
                  <a:pt x="13" y="97"/>
                  <a:pt x="13" y="97"/>
                </a:cubicBezTo>
                <a:cubicBezTo>
                  <a:pt x="12" y="95"/>
                  <a:pt x="12" y="95"/>
                  <a:pt x="12" y="95"/>
                </a:cubicBezTo>
                <a:cubicBezTo>
                  <a:pt x="11" y="93"/>
                  <a:pt x="11" y="91"/>
                  <a:pt x="10" y="90"/>
                </a:cubicBezTo>
                <a:cubicBezTo>
                  <a:pt x="10" y="88"/>
                  <a:pt x="11" y="86"/>
                  <a:pt x="12" y="83"/>
                </a:cubicBezTo>
                <a:cubicBezTo>
                  <a:pt x="12" y="83"/>
                  <a:pt x="12" y="83"/>
                  <a:pt x="12" y="83"/>
                </a:cubicBezTo>
                <a:cubicBezTo>
                  <a:pt x="12" y="82"/>
                  <a:pt x="12" y="82"/>
                  <a:pt x="12" y="82"/>
                </a:cubicBezTo>
                <a:cubicBezTo>
                  <a:pt x="11" y="81"/>
                  <a:pt x="11" y="79"/>
                  <a:pt x="10" y="77"/>
                </a:cubicBezTo>
                <a:cubicBezTo>
                  <a:pt x="10" y="75"/>
                  <a:pt x="11" y="73"/>
                  <a:pt x="12" y="71"/>
                </a:cubicBezTo>
                <a:cubicBezTo>
                  <a:pt x="13" y="69"/>
                  <a:pt x="13" y="69"/>
                  <a:pt x="13" y="69"/>
                </a:cubicBezTo>
                <a:cubicBezTo>
                  <a:pt x="15" y="69"/>
                  <a:pt x="15" y="69"/>
                  <a:pt x="15" y="69"/>
                </a:cubicBezTo>
                <a:cubicBezTo>
                  <a:pt x="16" y="69"/>
                  <a:pt x="16" y="69"/>
                  <a:pt x="16" y="69"/>
                </a:cubicBezTo>
                <a:cubicBezTo>
                  <a:pt x="16" y="63"/>
                  <a:pt x="16" y="63"/>
                  <a:pt x="16" y="63"/>
                </a:cubicBezTo>
                <a:cubicBezTo>
                  <a:pt x="11" y="60"/>
                  <a:pt x="7" y="56"/>
                  <a:pt x="5" y="51"/>
                </a:cubicBezTo>
                <a:cubicBezTo>
                  <a:pt x="2" y="46"/>
                  <a:pt x="0" y="40"/>
                  <a:pt x="0" y="34"/>
                </a:cubicBezTo>
                <a:cubicBezTo>
                  <a:pt x="0" y="25"/>
                  <a:pt x="4" y="16"/>
                  <a:pt x="10" y="10"/>
                </a:cubicBezTo>
                <a:cubicBezTo>
                  <a:pt x="16" y="4"/>
                  <a:pt x="24" y="0"/>
                  <a:pt x="33" y="0"/>
                </a:cubicBezTo>
                <a:close/>
                <a:moveTo>
                  <a:pt x="26" y="40"/>
                </a:moveTo>
                <a:cubicBezTo>
                  <a:pt x="27" y="41"/>
                  <a:pt x="27" y="41"/>
                  <a:pt x="28" y="41"/>
                </a:cubicBezTo>
                <a:cubicBezTo>
                  <a:pt x="28" y="41"/>
                  <a:pt x="29" y="41"/>
                  <a:pt x="30" y="40"/>
                </a:cubicBezTo>
                <a:cubicBezTo>
                  <a:pt x="30" y="39"/>
                  <a:pt x="30" y="39"/>
                  <a:pt x="30" y="39"/>
                </a:cubicBezTo>
                <a:cubicBezTo>
                  <a:pt x="31" y="40"/>
                  <a:pt x="31" y="40"/>
                  <a:pt x="31" y="40"/>
                </a:cubicBezTo>
                <a:cubicBezTo>
                  <a:pt x="32" y="41"/>
                  <a:pt x="32" y="41"/>
                  <a:pt x="33" y="41"/>
                </a:cubicBezTo>
                <a:cubicBezTo>
                  <a:pt x="34" y="41"/>
                  <a:pt x="35" y="41"/>
                  <a:pt x="35" y="40"/>
                </a:cubicBezTo>
                <a:cubicBezTo>
                  <a:pt x="36" y="39"/>
                  <a:pt x="36" y="39"/>
                  <a:pt x="36" y="39"/>
                </a:cubicBezTo>
                <a:cubicBezTo>
                  <a:pt x="36" y="40"/>
                  <a:pt x="36" y="40"/>
                  <a:pt x="36" y="40"/>
                </a:cubicBezTo>
                <a:cubicBezTo>
                  <a:pt x="37" y="41"/>
                  <a:pt x="38" y="41"/>
                  <a:pt x="39" y="41"/>
                </a:cubicBezTo>
                <a:cubicBezTo>
                  <a:pt x="40" y="41"/>
                  <a:pt x="41" y="41"/>
                  <a:pt x="42" y="40"/>
                </a:cubicBezTo>
                <a:cubicBezTo>
                  <a:pt x="43" y="38"/>
                  <a:pt x="43" y="38"/>
                  <a:pt x="43" y="38"/>
                </a:cubicBezTo>
                <a:cubicBezTo>
                  <a:pt x="46" y="40"/>
                  <a:pt x="46" y="40"/>
                  <a:pt x="46" y="40"/>
                </a:cubicBezTo>
                <a:cubicBezTo>
                  <a:pt x="39" y="52"/>
                  <a:pt x="39" y="52"/>
                  <a:pt x="39" y="52"/>
                </a:cubicBezTo>
                <a:cubicBezTo>
                  <a:pt x="39" y="67"/>
                  <a:pt x="39" y="67"/>
                  <a:pt x="39" y="67"/>
                </a:cubicBezTo>
                <a:cubicBezTo>
                  <a:pt x="44" y="66"/>
                  <a:pt x="44" y="66"/>
                  <a:pt x="44" y="66"/>
                </a:cubicBezTo>
                <a:cubicBezTo>
                  <a:pt x="44" y="60"/>
                  <a:pt x="44" y="60"/>
                  <a:pt x="44" y="60"/>
                </a:cubicBezTo>
                <a:cubicBezTo>
                  <a:pt x="44" y="58"/>
                  <a:pt x="44" y="58"/>
                  <a:pt x="44" y="58"/>
                </a:cubicBezTo>
                <a:cubicBezTo>
                  <a:pt x="46" y="57"/>
                  <a:pt x="46" y="57"/>
                  <a:pt x="46" y="57"/>
                </a:cubicBezTo>
                <a:cubicBezTo>
                  <a:pt x="50" y="55"/>
                  <a:pt x="54" y="52"/>
                  <a:pt x="56" y="47"/>
                </a:cubicBezTo>
                <a:cubicBezTo>
                  <a:pt x="59" y="44"/>
                  <a:pt x="60" y="39"/>
                  <a:pt x="60" y="34"/>
                </a:cubicBezTo>
                <a:cubicBezTo>
                  <a:pt x="60" y="27"/>
                  <a:pt x="57" y="20"/>
                  <a:pt x="52" y="15"/>
                </a:cubicBezTo>
                <a:cubicBezTo>
                  <a:pt x="47" y="10"/>
                  <a:pt x="41" y="7"/>
                  <a:pt x="33" y="7"/>
                </a:cubicBezTo>
                <a:cubicBezTo>
                  <a:pt x="26" y="7"/>
                  <a:pt x="19" y="10"/>
                  <a:pt x="15" y="15"/>
                </a:cubicBezTo>
                <a:cubicBezTo>
                  <a:pt x="10" y="20"/>
                  <a:pt x="7" y="27"/>
                  <a:pt x="7" y="34"/>
                </a:cubicBezTo>
                <a:cubicBezTo>
                  <a:pt x="7" y="39"/>
                  <a:pt x="8" y="44"/>
                  <a:pt x="11" y="48"/>
                </a:cubicBezTo>
                <a:cubicBezTo>
                  <a:pt x="13" y="52"/>
                  <a:pt x="17" y="55"/>
                  <a:pt x="21" y="58"/>
                </a:cubicBezTo>
                <a:cubicBezTo>
                  <a:pt x="23" y="59"/>
                  <a:pt x="23" y="59"/>
                  <a:pt x="23" y="59"/>
                </a:cubicBezTo>
                <a:cubicBezTo>
                  <a:pt x="23" y="61"/>
                  <a:pt x="23" y="61"/>
                  <a:pt x="23" y="61"/>
                </a:cubicBezTo>
                <a:cubicBezTo>
                  <a:pt x="23" y="67"/>
                  <a:pt x="23" y="67"/>
                  <a:pt x="23" y="67"/>
                </a:cubicBezTo>
                <a:cubicBezTo>
                  <a:pt x="29" y="67"/>
                  <a:pt x="29" y="67"/>
                  <a:pt x="29" y="67"/>
                </a:cubicBezTo>
                <a:cubicBezTo>
                  <a:pt x="29" y="52"/>
                  <a:pt x="29" y="52"/>
                  <a:pt x="29" y="52"/>
                </a:cubicBezTo>
                <a:cubicBezTo>
                  <a:pt x="22" y="40"/>
                  <a:pt x="22" y="40"/>
                  <a:pt x="22" y="40"/>
                </a:cubicBezTo>
                <a:cubicBezTo>
                  <a:pt x="25" y="38"/>
                  <a:pt x="25" y="38"/>
                  <a:pt x="25" y="38"/>
                </a:cubicBezTo>
                <a:cubicBezTo>
                  <a:pt x="26" y="40"/>
                  <a:pt x="26" y="40"/>
                  <a:pt x="26" y="40"/>
                </a:cubicBezTo>
                <a:close/>
                <a:moveTo>
                  <a:pt x="40" y="43"/>
                </a:moveTo>
                <a:cubicBezTo>
                  <a:pt x="40" y="43"/>
                  <a:pt x="40" y="43"/>
                  <a:pt x="39" y="43"/>
                </a:cubicBezTo>
                <a:cubicBezTo>
                  <a:pt x="38" y="43"/>
                  <a:pt x="37" y="43"/>
                  <a:pt x="36" y="42"/>
                </a:cubicBezTo>
                <a:cubicBezTo>
                  <a:pt x="35" y="42"/>
                  <a:pt x="34" y="43"/>
                  <a:pt x="33" y="43"/>
                </a:cubicBezTo>
                <a:cubicBezTo>
                  <a:pt x="32" y="43"/>
                  <a:pt x="31" y="42"/>
                  <a:pt x="30" y="42"/>
                </a:cubicBezTo>
                <a:cubicBezTo>
                  <a:pt x="29" y="42"/>
                  <a:pt x="28" y="43"/>
                  <a:pt x="28" y="43"/>
                </a:cubicBezTo>
                <a:cubicBezTo>
                  <a:pt x="27" y="43"/>
                  <a:pt x="27" y="43"/>
                  <a:pt x="27" y="42"/>
                </a:cubicBezTo>
                <a:cubicBezTo>
                  <a:pt x="32" y="50"/>
                  <a:pt x="32" y="50"/>
                  <a:pt x="32" y="50"/>
                </a:cubicBezTo>
                <a:cubicBezTo>
                  <a:pt x="32" y="51"/>
                  <a:pt x="32" y="51"/>
                  <a:pt x="32" y="51"/>
                </a:cubicBezTo>
                <a:cubicBezTo>
                  <a:pt x="32" y="51"/>
                  <a:pt x="32" y="51"/>
                  <a:pt x="32" y="51"/>
                </a:cubicBezTo>
                <a:cubicBezTo>
                  <a:pt x="32" y="67"/>
                  <a:pt x="32" y="67"/>
                  <a:pt x="32" y="67"/>
                </a:cubicBezTo>
                <a:cubicBezTo>
                  <a:pt x="35" y="67"/>
                  <a:pt x="35" y="67"/>
                  <a:pt x="35" y="67"/>
                </a:cubicBezTo>
                <a:cubicBezTo>
                  <a:pt x="35" y="51"/>
                  <a:pt x="35" y="51"/>
                  <a:pt x="35" y="51"/>
                </a:cubicBezTo>
                <a:cubicBezTo>
                  <a:pt x="35" y="51"/>
                  <a:pt x="35" y="51"/>
                  <a:pt x="35" y="51"/>
                </a:cubicBezTo>
                <a:cubicBezTo>
                  <a:pt x="35" y="50"/>
                  <a:pt x="35" y="50"/>
                  <a:pt x="35" y="50"/>
                </a:cubicBezTo>
                <a:cubicBezTo>
                  <a:pt x="40" y="43"/>
                  <a:pt x="40" y="43"/>
                  <a:pt x="40" y="43"/>
                </a:cubicBezTo>
                <a:close/>
                <a:moveTo>
                  <a:pt x="43" y="96"/>
                </a:moveTo>
                <a:cubicBezTo>
                  <a:pt x="24" y="98"/>
                  <a:pt x="24" y="98"/>
                  <a:pt x="24" y="98"/>
                </a:cubicBezTo>
                <a:cubicBezTo>
                  <a:pt x="25" y="103"/>
                  <a:pt x="29" y="106"/>
                  <a:pt x="34" y="106"/>
                </a:cubicBezTo>
                <a:cubicBezTo>
                  <a:pt x="39" y="106"/>
                  <a:pt x="43" y="102"/>
                  <a:pt x="43" y="97"/>
                </a:cubicBezTo>
                <a:cubicBezTo>
                  <a:pt x="43" y="97"/>
                  <a:pt x="43" y="97"/>
                  <a:pt x="43" y="96"/>
                </a:cubicBezTo>
                <a:close/>
                <a:moveTo>
                  <a:pt x="50" y="85"/>
                </a:moveTo>
                <a:cubicBezTo>
                  <a:pt x="17" y="88"/>
                  <a:pt x="17" y="88"/>
                  <a:pt x="17" y="88"/>
                </a:cubicBezTo>
                <a:cubicBezTo>
                  <a:pt x="17" y="89"/>
                  <a:pt x="17" y="89"/>
                  <a:pt x="17" y="89"/>
                </a:cubicBezTo>
                <a:cubicBezTo>
                  <a:pt x="17" y="89"/>
                  <a:pt x="17" y="90"/>
                  <a:pt x="17" y="90"/>
                </a:cubicBezTo>
                <a:cubicBezTo>
                  <a:pt x="50" y="87"/>
                  <a:pt x="50" y="87"/>
                  <a:pt x="50" y="87"/>
                </a:cubicBezTo>
                <a:cubicBezTo>
                  <a:pt x="50" y="87"/>
                  <a:pt x="50" y="86"/>
                  <a:pt x="50" y="86"/>
                </a:cubicBezTo>
                <a:cubicBezTo>
                  <a:pt x="50" y="86"/>
                  <a:pt x="50" y="86"/>
                  <a:pt x="50" y="85"/>
                </a:cubicBezTo>
                <a:close/>
                <a:moveTo>
                  <a:pt x="50" y="73"/>
                </a:moveTo>
                <a:cubicBezTo>
                  <a:pt x="17" y="76"/>
                  <a:pt x="17" y="76"/>
                  <a:pt x="17" y="76"/>
                </a:cubicBezTo>
                <a:cubicBezTo>
                  <a:pt x="17" y="76"/>
                  <a:pt x="17" y="76"/>
                  <a:pt x="17" y="77"/>
                </a:cubicBezTo>
                <a:cubicBezTo>
                  <a:pt x="17" y="77"/>
                  <a:pt x="17" y="77"/>
                  <a:pt x="17" y="77"/>
                </a:cubicBezTo>
                <a:cubicBezTo>
                  <a:pt x="50" y="74"/>
                  <a:pt x="50" y="74"/>
                  <a:pt x="50" y="74"/>
                </a:cubicBezTo>
                <a:cubicBezTo>
                  <a:pt x="50" y="74"/>
                  <a:pt x="50" y="74"/>
                  <a:pt x="50" y="73"/>
                </a:cubicBezTo>
                <a:cubicBezTo>
                  <a:pt x="50" y="73"/>
                  <a:pt x="50" y="73"/>
                  <a:pt x="50" y="73"/>
                </a:cubicBezTo>
                <a:close/>
              </a:path>
            </a:pathLst>
          </a:custGeom>
          <a:solidFill>
            <a:schemeClr val="accent2"/>
          </a:solidFill>
          <a:ln>
            <a:noFill/>
          </a:ln>
          <a:extLst/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>
            <a:defPPr>
              <a:defRPr lang="en-US"/>
            </a:defPPr>
            <a:lvl1pPr marL="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1pPr>
            <a:lvl2pPr marL="4572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2pPr>
            <a:lvl3pPr marL="9144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3pPr>
            <a:lvl4pPr marL="13716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4pPr>
            <a:lvl5pPr marL="18288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5pPr>
            <a:lvl6pPr marL="22860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27432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32004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36576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endParaRPr lang="zh-CN" altLang="en-US">
              <a:solidFill>
                <a:prstClr val="black"/>
              </a:solidFill>
            </a:endParaRPr>
          </a:p>
        </p:txBody>
      </p:sp>
      <p:sp>
        <p:nvSpPr>
          <p:cNvPr id="33" name="Freeform 32"/>
          <p:cNvSpPr>
            <a:spLocks noEditPoints="1"/>
          </p:cNvSpPr>
          <p:nvPr/>
        </p:nvSpPr>
        <p:spPr bwMode="auto">
          <a:xfrm>
            <a:off x="11208229" y="2015157"/>
            <a:ext cx="494134" cy="323265"/>
          </a:xfrm>
          <a:custGeom>
            <a:avLst/>
            <a:gdLst>
              <a:gd name="T0" fmla="*/ 18 w 99"/>
              <a:gd name="T1" fmla="*/ 58 h 65"/>
              <a:gd name="T2" fmla="*/ 53 w 99"/>
              <a:gd name="T3" fmla="*/ 65 h 65"/>
              <a:gd name="T4" fmla="*/ 87 w 99"/>
              <a:gd name="T5" fmla="*/ 57 h 65"/>
              <a:gd name="T6" fmla="*/ 87 w 99"/>
              <a:gd name="T7" fmla="*/ 23 h 65"/>
              <a:gd name="T8" fmla="*/ 53 w 99"/>
              <a:gd name="T9" fmla="*/ 28 h 65"/>
              <a:gd name="T10" fmla="*/ 18 w 99"/>
              <a:gd name="T11" fmla="*/ 23 h 65"/>
              <a:gd name="T12" fmla="*/ 18 w 99"/>
              <a:gd name="T13" fmla="*/ 58 h 65"/>
              <a:gd name="T14" fmla="*/ 99 w 99"/>
              <a:gd name="T15" fmla="*/ 8 h 65"/>
              <a:gd name="T16" fmla="*/ 99 w 99"/>
              <a:gd name="T17" fmla="*/ 17 h 65"/>
              <a:gd name="T18" fmla="*/ 53 w 99"/>
              <a:gd name="T19" fmla="*/ 24 h 65"/>
              <a:gd name="T20" fmla="*/ 7 w 99"/>
              <a:gd name="T21" fmla="*/ 17 h 65"/>
              <a:gd name="T22" fmla="*/ 7 w 99"/>
              <a:gd name="T23" fmla="*/ 34 h 65"/>
              <a:gd name="T24" fmla="*/ 9 w 99"/>
              <a:gd name="T25" fmla="*/ 37 h 65"/>
              <a:gd name="T26" fmla="*/ 5 w 99"/>
              <a:gd name="T27" fmla="*/ 41 h 65"/>
              <a:gd name="T28" fmla="*/ 2 w 99"/>
              <a:gd name="T29" fmla="*/ 37 h 65"/>
              <a:gd name="T30" fmla="*/ 4 w 99"/>
              <a:gd name="T31" fmla="*/ 34 h 65"/>
              <a:gd name="T32" fmla="*/ 4 w 99"/>
              <a:gd name="T33" fmla="*/ 8 h 65"/>
              <a:gd name="T34" fmla="*/ 53 w 99"/>
              <a:gd name="T35" fmla="*/ 0 h 65"/>
              <a:gd name="T36" fmla="*/ 99 w 99"/>
              <a:gd name="T37" fmla="*/ 8 h 65"/>
              <a:gd name="T38" fmla="*/ 8 w 99"/>
              <a:gd name="T39" fmla="*/ 42 h 65"/>
              <a:gd name="T40" fmla="*/ 3 w 99"/>
              <a:gd name="T41" fmla="*/ 42 h 65"/>
              <a:gd name="T42" fmla="*/ 0 w 99"/>
              <a:gd name="T43" fmla="*/ 58 h 65"/>
              <a:gd name="T44" fmla="*/ 2 w 99"/>
              <a:gd name="T45" fmla="*/ 58 h 65"/>
              <a:gd name="T46" fmla="*/ 3 w 99"/>
              <a:gd name="T47" fmla="*/ 56 h 65"/>
              <a:gd name="T48" fmla="*/ 3 w 99"/>
              <a:gd name="T49" fmla="*/ 58 h 65"/>
              <a:gd name="T50" fmla="*/ 6 w 99"/>
              <a:gd name="T51" fmla="*/ 59 h 65"/>
              <a:gd name="T52" fmla="*/ 7 w 99"/>
              <a:gd name="T53" fmla="*/ 57 h 65"/>
              <a:gd name="T54" fmla="*/ 7 w 99"/>
              <a:gd name="T55" fmla="*/ 59 h 65"/>
              <a:gd name="T56" fmla="*/ 8 w 99"/>
              <a:gd name="T57" fmla="*/ 59 h 65"/>
              <a:gd name="T58" fmla="*/ 8 w 99"/>
              <a:gd name="T59" fmla="*/ 51 h 65"/>
              <a:gd name="T60" fmla="*/ 9 w 99"/>
              <a:gd name="T61" fmla="*/ 58 h 65"/>
              <a:gd name="T62" fmla="*/ 11 w 99"/>
              <a:gd name="T63" fmla="*/ 58 h 65"/>
              <a:gd name="T64" fmla="*/ 8 w 99"/>
              <a:gd name="T65" fmla="*/ 42 h 65"/>
            </a:gdLst>
            <a:ahLst/>
            <a:cxnLst>
              <a:cxn ang="0">
                <a:pos x="T0" y="T1"/>
              </a:cxn>
              <a:cxn ang="0">
                <a:pos x="T2" y="T3"/>
              </a:cxn>
              <a:cxn ang="0">
                <a:pos x="T4" y="T5"/>
              </a:cxn>
              <a:cxn ang="0">
                <a:pos x="T6" y="T7"/>
              </a:cxn>
              <a:cxn ang="0">
                <a:pos x="T8" y="T9"/>
              </a:cxn>
              <a:cxn ang="0">
                <a:pos x="T10" y="T11"/>
              </a:cxn>
              <a:cxn ang="0">
                <a:pos x="T12" y="T13"/>
              </a:cxn>
              <a:cxn ang="0">
                <a:pos x="T14" y="T15"/>
              </a:cxn>
              <a:cxn ang="0">
                <a:pos x="T16" y="T17"/>
              </a:cxn>
              <a:cxn ang="0">
                <a:pos x="T18" y="T19"/>
              </a:cxn>
              <a:cxn ang="0">
                <a:pos x="T20" y="T21"/>
              </a:cxn>
              <a:cxn ang="0">
                <a:pos x="T22" y="T23"/>
              </a:cxn>
              <a:cxn ang="0">
                <a:pos x="T24" y="T25"/>
              </a:cxn>
              <a:cxn ang="0">
                <a:pos x="T26" y="T27"/>
              </a:cxn>
              <a:cxn ang="0">
                <a:pos x="T28" y="T29"/>
              </a:cxn>
              <a:cxn ang="0">
                <a:pos x="T30" y="T31"/>
              </a:cxn>
              <a:cxn ang="0">
                <a:pos x="T32" y="T33"/>
              </a:cxn>
              <a:cxn ang="0">
                <a:pos x="T34" y="T35"/>
              </a:cxn>
              <a:cxn ang="0">
                <a:pos x="T36" y="T37"/>
              </a:cxn>
              <a:cxn ang="0">
                <a:pos x="T38" y="T39"/>
              </a:cxn>
              <a:cxn ang="0">
                <a:pos x="T40" y="T41"/>
              </a:cxn>
              <a:cxn ang="0">
                <a:pos x="T42" y="T43"/>
              </a:cxn>
              <a:cxn ang="0">
                <a:pos x="T44" y="T45"/>
              </a:cxn>
              <a:cxn ang="0">
                <a:pos x="T46" y="T47"/>
              </a:cxn>
              <a:cxn ang="0">
                <a:pos x="T48" y="T49"/>
              </a:cxn>
              <a:cxn ang="0">
                <a:pos x="T50" y="T51"/>
              </a:cxn>
              <a:cxn ang="0">
                <a:pos x="T52" y="T53"/>
              </a:cxn>
              <a:cxn ang="0">
                <a:pos x="T54" y="T55"/>
              </a:cxn>
              <a:cxn ang="0">
                <a:pos x="T56" y="T57"/>
              </a:cxn>
              <a:cxn ang="0">
                <a:pos x="T58" y="T59"/>
              </a:cxn>
              <a:cxn ang="0">
                <a:pos x="T60" y="T61"/>
              </a:cxn>
              <a:cxn ang="0">
                <a:pos x="T62" y="T63"/>
              </a:cxn>
              <a:cxn ang="0">
                <a:pos x="T64" y="T65"/>
              </a:cxn>
            </a:cxnLst>
            <a:rect l="0" t="0" r="r" b="b"/>
            <a:pathLst>
              <a:path w="99" h="65">
                <a:moveTo>
                  <a:pt x="18" y="58"/>
                </a:moveTo>
                <a:cubicBezTo>
                  <a:pt x="30" y="58"/>
                  <a:pt x="42" y="60"/>
                  <a:pt x="53" y="65"/>
                </a:cubicBezTo>
                <a:cubicBezTo>
                  <a:pt x="64" y="60"/>
                  <a:pt x="75" y="57"/>
                  <a:pt x="87" y="57"/>
                </a:cubicBezTo>
                <a:cubicBezTo>
                  <a:pt x="87" y="23"/>
                  <a:pt x="87" y="23"/>
                  <a:pt x="87" y="23"/>
                </a:cubicBezTo>
                <a:cubicBezTo>
                  <a:pt x="53" y="28"/>
                  <a:pt x="53" y="28"/>
                  <a:pt x="53" y="28"/>
                </a:cubicBezTo>
                <a:cubicBezTo>
                  <a:pt x="18" y="23"/>
                  <a:pt x="18" y="23"/>
                  <a:pt x="18" y="23"/>
                </a:cubicBezTo>
                <a:cubicBezTo>
                  <a:pt x="18" y="58"/>
                  <a:pt x="18" y="58"/>
                  <a:pt x="18" y="58"/>
                </a:cubicBezTo>
                <a:close/>
                <a:moveTo>
                  <a:pt x="99" y="8"/>
                </a:moveTo>
                <a:cubicBezTo>
                  <a:pt x="99" y="17"/>
                  <a:pt x="99" y="17"/>
                  <a:pt x="99" y="17"/>
                </a:cubicBezTo>
                <a:cubicBezTo>
                  <a:pt x="53" y="24"/>
                  <a:pt x="53" y="24"/>
                  <a:pt x="53" y="24"/>
                </a:cubicBezTo>
                <a:cubicBezTo>
                  <a:pt x="7" y="17"/>
                  <a:pt x="7" y="17"/>
                  <a:pt x="7" y="17"/>
                </a:cubicBezTo>
                <a:cubicBezTo>
                  <a:pt x="7" y="34"/>
                  <a:pt x="7" y="34"/>
                  <a:pt x="7" y="34"/>
                </a:cubicBezTo>
                <a:cubicBezTo>
                  <a:pt x="8" y="35"/>
                  <a:pt x="9" y="36"/>
                  <a:pt x="9" y="37"/>
                </a:cubicBezTo>
                <a:cubicBezTo>
                  <a:pt x="9" y="39"/>
                  <a:pt x="7" y="41"/>
                  <a:pt x="5" y="41"/>
                </a:cubicBezTo>
                <a:cubicBezTo>
                  <a:pt x="4" y="41"/>
                  <a:pt x="2" y="39"/>
                  <a:pt x="2" y="37"/>
                </a:cubicBezTo>
                <a:cubicBezTo>
                  <a:pt x="2" y="36"/>
                  <a:pt x="3" y="35"/>
                  <a:pt x="4" y="34"/>
                </a:cubicBezTo>
                <a:cubicBezTo>
                  <a:pt x="4" y="25"/>
                  <a:pt x="4" y="17"/>
                  <a:pt x="4" y="8"/>
                </a:cubicBezTo>
                <a:cubicBezTo>
                  <a:pt x="53" y="0"/>
                  <a:pt x="53" y="0"/>
                  <a:pt x="53" y="0"/>
                </a:cubicBezTo>
                <a:cubicBezTo>
                  <a:pt x="99" y="8"/>
                  <a:pt x="99" y="8"/>
                  <a:pt x="99" y="8"/>
                </a:cubicBezTo>
                <a:close/>
                <a:moveTo>
                  <a:pt x="8" y="42"/>
                </a:moveTo>
                <a:cubicBezTo>
                  <a:pt x="6" y="43"/>
                  <a:pt x="5" y="43"/>
                  <a:pt x="3" y="42"/>
                </a:cubicBezTo>
                <a:cubicBezTo>
                  <a:pt x="2" y="47"/>
                  <a:pt x="1" y="52"/>
                  <a:pt x="0" y="58"/>
                </a:cubicBezTo>
                <a:cubicBezTo>
                  <a:pt x="1" y="58"/>
                  <a:pt x="2" y="58"/>
                  <a:pt x="2" y="58"/>
                </a:cubicBezTo>
                <a:cubicBezTo>
                  <a:pt x="3" y="56"/>
                  <a:pt x="3" y="56"/>
                  <a:pt x="3" y="56"/>
                </a:cubicBezTo>
                <a:cubicBezTo>
                  <a:pt x="3" y="58"/>
                  <a:pt x="3" y="58"/>
                  <a:pt x="3" y="58"/>
                </a:cubicBezTo>
                <a:cubicBezTo>
                  <a:pt x="4" y="59"/>
                  <a:pt x="5" y="59"/>
                  <a:pt x="6" y="59"/>
                </a:cubicBezTo>
                <a:cubicBezTo>
                  <a:pt x="7" y="57"/>
                  <a:pt x="7" y="57"/>
                  <a:pt x="7" y="57"/>
                </a:cubicBezTo>
                <a:cubicBezTo>
                  <a:pt x="7" y="59"/>
                  <a:pt x="7" y="59"/>
                  <a:pt x="7" y="59"/>
                </a:cubicBezTo>
                <a:cubicBezTo>
                  <a:pt x="7" y="59"/>
                  <a:pt x="8" y="59"/>
                  <a:pt x="8" y="59"/>
                </a:cubicBezTo>
                <a:cubicBezTo>
                  <a:pt x="8" y="51"/>
                  <a:pt x="8" y="51"/>
                  <a:pt x="8" y="51"/>
                </a:cubicBezTo>
                <a:cubicBezTo>
                  <a:pt x="9" y="58"/>
                  <a:pt x="9" y="58"/>
                  <a:pt x="9" y="58"/>
                </a:cubicBezTo>
                <a:cubicBezTo>
                  <a:pt x="10" y="58"/>
                  <a:pt x="10" y="58"/>
                  <a:pt x="11" y="58"/>
                </a:cubicBezTo>
                <a:cubicBezTo>
                  <a:pt x="10" y="52"/>
                  <a:pt x="9" y="47"/>
                  <a:pt x="8" y="42"/>
                </a:cubicBezTo>
                <a:close/>
              </a:path>
            </a:pathLst>
          </a:custGeom>
          <a:solidFill>
            <a:schemeClr val="accent2"/>
          </a:solidFill>
          <a:ln>
            <a:noFill/>
          </a:ln>
          <a:extLst/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>
            <a:defPPr>
              <a:defRPr lang="en-US"/>
            </a:defPPr>
            <a:lvl1pPr marL="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1pPr>
            <a:lvl2pPr marL="4572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2pPr>
            <a:lvl3pPr marL="9144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3pPr>
            <a:lvl4pPr marL="13716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4pPr>
            <a:lvl5pPr marL="18288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5pPr>
            <a:lvl6pPr marL="22860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27432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32004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36576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endParaRPr lang="zh-CN" altLang="en-US">
              <a:solidFill>
                <a:prstClr val="black"/>
              </a:solidFill>
            </a:endParaRPr>
          </a:p>
        </p:txBody>
      </p:sp>
      <p:grpSp>
        <p:nvGrpSpPr>
          <p:cNvPr id="34" name="Group 33"/>
          <p:cNvGrpSpPr/>
          <p:nvPr/>
        </p:nvGrpSpPr>
        <p:grpSpPr>
          <a:xfrm>
            <a:off x="9512039" y="1555376"/>
            <a:ext cx="687003" cy="687003"/>
            <a:chOff x="884430" y="5686968"/>
            <a:chExt cx="687003" cy="687003"/>
          </a:xfrm>
        </p:grpSpPr>
        <p:sp>
          <p:nvSpPr>
            <p:cNvPr id="40" name="Oval 39"/>
            <p:cNvSpPr/>
            <p:nvPr/>
          </p:nvSpPr>
          <p:spPr>
            <a:xfrm>
              <a:off x="884430" y="5686968"/>
              <a:ext cx="687003" cy="687003"/>
            </a:xfrm>
            <a:prstGeom prst="ellipse">
              <a:avLst/>
            </a:prstGeom>
            <a:solidFill>
              <a:schemeClr val="accent2"/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n-GB"/>
            </a:p>
          </p:txBody>
        </p:sp>
        <p:grpSp>
          <p:nvGrpSpPr>
            <p:cNvPr id="41" name="Group 40"/>
            <p:cNvGrpSpPr/>
            <p:nvPr/>
          </p:nvGrpSpPr>
          <p:grpSpPr>
            <a:xfrm>
              <a:off x="1126614" y="5823852"/>
              <a:ext cx="192892" cy="416116"/>
              <a:chOff x="4395788" y="2198688"/>
              <a:chExt cx="344488" cy="742951"/>
            </a:xfrm>
            <a:solidFill>
              <a:schemeClr val="bg1"/>
            </a:solidFill>
          </p:grpSpPr>
          <p:sp>
            <p:nvSpPr>
              <p:cNvPr id="42" name="Oval 41"/>
              <p:cNvSpPr>
                <a:spLocks noChangeArrowheads="1"/>
              </p:cNvSpPr>
              <p:nvPr/>
            </p:nvSpPr>
            <p:spPr bwMode="auto">
              <a:xfrm>
                <a:off x="4511675" y="2198688"/>
                <a:ext cx="109538" cy="112713"/>
              </a:xfrm>
              <a:prstGeom prst="ellipse">
                <a:avLst/>
              </a:prstGeom>
              <a:grpFill/>
              <a:ln>
                <a:noFill/>
              </a:ln>
              <a:extLst>
                <a:ext uri="{91240B29-F687-4f45-9708-019B960494DF}">
                  <a14:hiddenLine xmlns="" xmlns:a14="http://schemas.microsoft.com/office/drawing/2010/main" w="9525">
                    <a:solidFill>
                      <a:srgbClr val="000000"/>
                    </a:solidFill>
                    <a:round/>
                    <a:headEnd/>
                    <a:tailEnd/>
                  </a14:hiddenLine>
                </a:ext>
              </a:extLst>
            </p:spPr>
            <p:txBody>
              <a:bodyPr vert="horz" wrap="square" lIns="45720" tIns="22860" rIns="45720" bIns="22860" numCol="1" anchor="t" anchorCtr="0" compatLnSpc="1">
                <a:prstTxWarp prst="textNoShape">
                  <a:avLst/>
                </a:prstTxWarp>
              </a:bodyPr>
              <a:lstStyle/>
              <a:p>
                <a:endParaRPr lang="en-US" sz="900" dirty="0">
                  <a:latin typeface="Lato Light"/>
                </a:endParaRPr>
              </a:p>
            </p:txBody>
          </p:sp>
          <p:sp>
            <p:nvSpPr>
              <p:cNvPr id="43" name="Freeform 7"/>
              <p:cNvSpPr>
                <a:spLocks/>
              </p:cNvSpPr>
              <p:nvPr/>
            </p:nvSpPr>
            <p:spPr bwMode="auto">
              <a:xfrm>
                <a:off x="4395788" y="2333626"/>
                <a:ext cx="344488" cy="608013"/>
              </a:xfrm>
              <a:custGeom>
                <a:avLst/>
                <a:gdLst>
                  <a:gd name="T0" fmla="*/ 91 w 92"/>
                  <a:gd name="T1" fmla="*/ 60 h 162"/>
                  <a:gd name="T2" fmla="*/ 75 w 92"/>
                  <a:gd name="T3" fmla="*/ 10 h 162"/>
                  <a:gd name="T4" fmla="*/ 64 w 92"/>
                  <a:gd name="T5" fmla="*/ 0 h 162"/>
                  <a:gd name="T6" fmla="*/ 28 w 92"/>
                  <a:gd name="T7" fmla="*/ 0 h 162"/>
                  <a:gd name="T8" fmla="*/ 19 w 92"/>
                  <a:gd name="T9" fmla="*/ 5 h 162"/>
                  <a:gd name="T10" fmla="*/ 18 w 92"/>
                  <a:gd name="T11" fmla="*/ 7 h 162"/>
                  <a:gd name="T12" fmla="*/ 18 w 92"/>
                  <a:gd name="T13" fmla="*/ 7 h 162"/>
                  <a:gd name="T14" fmla="*/ 17 w 92"/>
                  <a:gd name="T15" fmla="*/ 8 h 162"/>
                  <a:gd name="T16" fmla="*/ 1 w 92"/>
                  <a:gd name="T17" fmla="*/ 60 h 162"/>
                  <a:gd name="T18" fmla="*/ 5 w 92"/>
                  <a:gd name="T19" fmla="*/ 68 h 162"/>
                  <a:gd name="T20" fmla="*/ 14 w 92"/>
                  <a:gd name="T21" fmla="*/ 64 h 162"/>
                  <a:gd name="T22" fmla="*/ 26 w 92"/>
                  <a:gd name="T23" fmla="*/ 23 h 162"/>
                  <a:gd name="T24" fmla="*/ 28 w 92"/>
                  <a:gd name="T25" fmla="*/ 23 h 162"/>
                  <a:gd name="T26" fmla="*/ 29 w 92"/>
                  <a:gd name="T27" fmla="*/ 23 h 162"/>
                  <a:gd name="T28" fmla="*/ 9 w 92"/>
                  <a:gd name="T29" fmla="*/ 96 h 162"/>
                  <a:gd name="T30" fmla="*/ 29 w 92"/>
                  <a:gd name="T31" fmla="*/ 96 h 162"/>
                  <a:gd name="T32" fmla="*/ 29 w 92"/>
                  <a:gd name="T33" fmla="*/ 154 h 162"/>
                  <a:gd name="T34" fmla="*/ 37 w 92"/>
                  <a:gd name="T35" fmla="*/ 162 h 162"/>
                  <a:gd name="T36" fmla="*/ 44 w 92"/>
                  <a:gd name="T37" fmla="*/ 154 h 162"/>
                  <a:gd name="T38" fmla="*/ 44 w 92"/>
                  <a:gd name="T39" fmla="*/ 96 h 162"/>
                  <a:gd name="T40" fmla="*/ 49 w 92"/>
                  <a:gd name="T41" fmla="*/ 96 h 162"/>
                  <a:gd name="T42" fmla="*/ 49 w 92"/>
                  <a:gd name="T43" fmla="*/ 154 h 162"/>
                  <a:gd name="T44" fmla="*/ 56 w 92"/>
                  <a:gd name="T45" fmla="*/ 162 h 162"/>
                  <a:gd name="T46" fmla="*/ 64 w 92"/>
                  <a:gd name="T47" fmla="*/ 154 h 162"/>
                  <a:gd name="T48" fmla="*/ 64 w 92"/>
                  <a:gd name="T49" fmla="*/ 96 h 162"/>
                  <a:gd name="T50" fmla="*/ 83 w 92"/>
                  <a:gd name="T51" fmla="*/ 96 h 162"/>
                  <a:gd name="T52" fmla="*/ 63 w 92"/>
                  <a:gd name="T53" fmla="*/ 23 h 162"/>
                  <a:gd name="T54" fmla="*/ 64 w 92"/>
                  <a:gd name="T55" fmla="*/ 23 h 162"/>
                  <a:gd name="T56" fmla="*/ 65 w 92"/>
                  <a:gd name="T57" fmla="*/ 23 h 162"/>
                  <a:gd name="T58" fmla="*/ 79 w 92"/>
                  <a:gd name="T59" fmla="*/ 64 h 162"/>
                  <a:gd name="T60" fmla="*/ 87 w 92"/>
                  <a:gd name="T61" fmla="*/ 68 h 162"/>
                  <a:gd name="T62" fmla="*/ 91 w 92"/>
                  <a:gd name="T63" fmla="*/ 60 h 162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  <a:cxn ang="0">
                    <a:pos x="T10" y="T11"/>
                  </a:cxn>
                  <a:cxn ang="0">
                    <a:pos x="T12" y="T13"/>
                  </a:cxn>
                  <a:cxn ang="0">
                    <a:pos x="T14" y="T15"/>
                  </a:cxn>
                  <a:cxn ang="0">
                    <a:pos x="T16" y="T17"/>
                  </a:cxn>
                  <a:cxn ang="0">
                    <a:pos x="T18" y="T19"/>
                  </a:cxn>
                  <a:cxn ang="0">
                    <a:pos x="T20" y="T21"/>
                  </a:cxn>
                  <a:cxn ang="0">
                    <a:pos x="T22" y="T23"/>
                  </a:cxn>
                  <a:cxn ang="0">
                    <a:pos x="T24" y="T25"/>
                  </a:cxn>
                  <a:cxn ang="0">
                    <a:pos x="T26" y="T27"/>
                  </a:cxn>
                  <a:cxn ang="0">
                    <a:pos x="T28" y="T29"/>
                  </a:cxn>
                  <a:cxn ang="0">
                    <a:pos x="T30" y="T31"/>
                  </a:cxn>
                  <a:cxn ang="0">
                    <a:pos x="T32" y="T33"/>
                  </a:cxn>
                  <a:cxn ang="0">
                    <a:pos x="T34" y="T35"/>
                  </a:cxn>
                  <a:cxn ang="0">
                    <a:pos x="T36" y="T37"/>
                  </a:cxn>
                  <a:cxn ang="0">
                    <a:pos x="T38" y="T39"/>
                  </a:cxn>
                  <a:cxn ang="0">
                    <a:pos x="T40" y="T41"/>
                  </a:cxn>
                  <a:cxn ang="0">
                    <a:pos x="T42" y="T43"/>
                  </a:cxn>
                  <a:cxn ang="0">
                    <a:pos x="T44" y="T45"/>
                  </a:cxn>
                  <a:cxn ang="0">
                    <a:pos x="T46" y="T47"/>
                  </a:cxn>
                  <a:cxn ang="0">
                    <a:pos x="T48" y="T49"/>
                  </a:cxn>
                  <a:cxn ang="0">
                    <a:pos x="T50" y="T51"/>
                  </a:cxn>
                  <a:cxn ang="0">
                    <a:pos x="T52" y="T53"/>
                  </a:cxn>
                  <a:cxn ang="0">
                    <a:pos x="T54" y="T55"/>
                  </a:cxn>
                  <a:cxn ang="0">
                    <a:pos x="T56" y="T57"/>
                  </a:cxn>
                  <a:cxn ang="0">
                    <a:pos x="T58" y="T59"/>
                  </a:cxn>
                  <a:cxn ang="0">
                    <a:pos x="T60" y="T61"/>
                  </a:cxn>
                  <a:cxn ang="0">
                    <a:pos x="T62" y="T63"/>
                  </a:cxn>
                </a:cxnLst>
                <a:rect l="0" t="0" r="r" b="b"/>
                <a:pathLst>
                  <a:path w="92" h="162">
                    <a:moveTo>
                      <a:pt x="91" y="60"/>
                    </a:moveTo>
                    <a:cubicBezTo>
                      <a:pt x="75" y="10"/>
                      <a:pt x="75" y="10"/>
                      <a:pt x="75" y="10"/>
                    </a:cubicBezTo>
                    <a:cubicBezTo>
                      <a:pt x="74" y="4"/>
                      <a:pt x="70" y="0"/>
                      <a:pt x="64" y="0"/>
                    </a:cubicBezTo>
                    <a:cubicBezTo>
                      <a:pt x="28" y="0"/>
                      <a:pt x="28" y="0"/>
                      <a:pt x="28" y="0"/>
                    </a:cubicBezTo>
                    <a:cubicBezTo>
                      <a:pt x="24" y="0"/>
                      <a:pt x="21" y="2"/>
                      <a:pt x="19" y="5"/>
                    </a:cubicBezTo>
                    <a:cubicBezTo>
                      <a:pt x="18" y="5"/>
                      <a:pt x="18" y="6"/>
                      <a:pt x="18" y="7"/>
                    </a:cubicBezTo>
                    <a:cubicBezTo>
                      <a:pt x="18" y="7"/>
                      <a:pt x="18" y="7"/>
                      <a:pt x="18" y="7"/>
                    </a:cubicBezTo>
                    <a:cubicBezTo>
                      <a:pt x="18" y="7"/>
                      <a:pt x="17" y="8"/>
                      <a:pt x="17" y="8"/>
                    </a:cubicBezTo>
                    <a:cubicBezTo>
                      <a:pt x="1" y="60"/>
                      <a:pt x="1" y="60"/>
                      <a:pt x="1" y="60"/>
                    </a:cubicBezTo>
                    <a:cubicBezTo>
                      <a:pt x="0" y="63"/>
                      <a:pt x="2" y="67"/>
                      <a:pt x="5" y="68"/>
                    </a:cubicBezTo>
                    <a:cubicBezTo>
                      <a:pt x="9" y="69"/>
                      <a:pt x="13" y="67"/>
                      <a:pt x="14" y="64"/>
                    </a:cubicBezTo>
                    <a:cubicBezTo>
                      <a:pt x="26" y="23"/>
                      <a:pt x="26" y="23"/>
                      <a:pt x="26" y="23"/>
                    </a:cubicBezTo>
                    <a:cubicBezTo>
                      <a:pt x="27" y="23"/>
                      <a:pt x="27" y="23"/>
                      <a:pt x="28" y="23"/>
                    </a:cubicBezTo>
                    <a:cubicBezTo>
                      <a:pt x="29" y="23"/>
                      <a:pt x="29" y="23"/>
                      <a:pt x="29" y="23"/>
                    </a:cubicBezTo>
                    <a:cubicBezTo>
                      <a:pt x="9" y="96"/>
                      <a:pt x="9" y="96"/>
                      <a:pt x="9" y="96"/>
                    </a:cubicBezTo>
                    <a:cubicBezTo>
                      <a:pt x="29" y="96"/>
                      <a:pt x="29" y="96"/>
                      <a:pt x="29" y="96"/>
                    </a:cubicBezTo>
                    <a:cubicBezTo>
                      <a:pt x="29" y="154"/>
                      <a:pt x="29" y="154"/>
                      <a:pt x="29" y="154"/>
                    </a:cubicBezTo>
                    <a:cubicBezTo>
                      <a:pt x="29" y="159"/>
                      <a:pt x="33" y="162"/>
                      <a:pt x="37" y="162"/>
                    </a:cubicBezTo>
                    <a:cubicBezTo>
                      <a:pt x="41" y="162"/>
                      <a:pt x="44" y="159"/>
                      <a:pt x="44" y="154"/>
                    </a:cubicBezTo>
                    <a:cubicBezTo>
                      <a:pt x="44" y="96"/>
                      <a:pt x="44" y="96"/>
                      <a:pt x="44" y="96"/>
                    </a:cubicBezTo>
                    <a:cubicBezTo>
                      <a:pt x="49" y="96"/>
                      <a:pt x="49" y="96"/>
                      <a:pt x="49" y="96"/>
                    </a:cubicBezTo>
                    <a:cubicBezTo>
                      <a:pt x="49" y="154"/>
                      <a:pt x="49" y="154"/>
                      <a:pt x="49" y="154"/>
                    </a:cubicBezTo>
                    <a:cubicBezTo>
                      <a:pt x="49" y="159"/>
                      <a:pt x="52" y="162"/>
                      <a:pt x="56" y="162"/>
                    </a:cubicBezTo>
                    <a:cubicBezTo>
                      <a:pt x="60" y="162"/>
                      <a:pt x="64" y="159"/>
                      <a:pt x="64" y="154"/>
                    </a:cubicBezTo>
                    <a:cubicBezTo>
                      <a:pt x="64" y="96"/>
                      <a:pt x="64" y="96"/>
                      <a:pt x="64" y="96"/>
                    </a:cubicBezTo>
                    <a:cubicBezTo>
                      <a:pt x="83" y="96"/>
                      <a:pt x="83" y="96"/>
                      <a:pt x="83" y="96"/>
                    </a:cubicBezTo>
                    <a:cubicBezTo>
                      <a:pt x="63" y="23"/>
                      <a:pt x="63" y="23"/>
                      <a:pt x="63" y="23"/>
                    </a:cubicBezTo>
                    <a:cubicBezTo>
                      <a:pt x="64" y="23"/>
                      <a:pt x="64" y="23"/>
                      <a:pt x="64" y="23"/>
                    </a:cubicBezTo>
                    <a:cubicBezTo>
                      <a:pt x="65" y="23"/>
                      <a:pt x="65" y="23"/>
                      <a:pt x="65" y="23"/>
                    </a:cubicBezTo>
                    <a:cubicBezTo>
                      <a:pt x="79" y="64"/>
                      <a:pt x="79" y="64"/>
                      <a:pt x="79" y="64"/>
                    </a:cubicBezTo>
                    <a:cubicBezTo>
                      <a:pt x="80" y="67"/>
                      <a:pt x="84" y="69"/>
                      <a:pt x="87" y="68"/>
                    </a:cubicBezTo>
                    <a:cubicBezTo>
                      <a:pt x="91" y="67"/>
                      <a:pt x="92" y="63"/>
                      <a:pt x="91" y="60"/>
                    </a:cubicBezTo>
                    <a:close/>
                  </a:path>
                </a:pathLst>
              </a:custGeom>
              <a:grpFill/>
              <a:ln>
                <a:noFill/>
              </a:ln>
              <a:extLst>
                <a:ext uri="{91240B29-F687-4f45-9708-019B960494DF}">
                  <a14:hiddenLine xmlns="" xmlns:a14="http://schemas.microsoft.com/office/drawing/2010/main" w="9525">
                    <a:solidFill>
                      <a:srgbClr val="000000"/>
                    </a:solidFill>
                    <a:round/>
                    <a:headEnd/>
                    <a:tailEnd/>
                  </a14:hiddenLine>
                </a:ext>
              </a:extLst>
            </p:spPr>
            <p:txBody>
              <a:bodyPr vert="horz" wrap="square" lIns="45720" tIns="22860" rIns="45720" bIns="22860" numCol="1" anchor="t" anchorCtr="0" compatLnSpc="1">
                <a:prstTxWarp prst="textNoShape">
                  <a:avLst/>
                </a:prstTxWarp>
              </a:bodyPr>
              <a:lstStyle/>
              <a:p>
                <a:endParaRPr lang="en-US" sz="900" dirty="0">
                  <a:latin typeface="Lato Light"/>
                </a:endParaRPr>
              </a:p>
            </p:txBody>
          </p:sp>
        </p:grpSp>
      </p:grpSp>
      <p:grpSp>
        <p:nvGrpSpPr>
          <p:cNvPr id="35" name="Group 34"/>
          <p:cNvGrpSpPr/>
          <p:nvPr/>
        </p:nvGrpSpPr>
        <p:grpSpPr>
          <a:xfrm>
            <a:off x="8965024" y="777807"/>
            <a:ext cx="687003" cy="687003"/>
            <a:chOff x="875060" y="4642117"/>
            <a:chExt cx="687003" cy="687003"/>
          </a:xfrm>
        </p:grpSpPr>
        <p:sp>
          <p:nvSpPr>
            <p:cNvPr id="36" name="Oval 35"/>
            <p:cNvSpPr/>
            <p:nvPr/>
          </p:nvSpPr>
          <p:spPr>
            <a:xfrm>
              <a:off x="875060" y="4642117"/>
              <a:ext cx="687003" cy="687003"/>
            </a:xfrm>
            <a:prstGeom prst="ellipse">
              <a:avLst/>
            </a:prstGeom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n-GB"/>
            </a:p>
          </p:txBody>
        </p:sp>
        <p:grpSp>
          <p:nvGrpSpPr>
            <p:cNvPr id="37" name="Group 36"/>
            <p:cNvGrpSpPr/>
            <p:nvPr/>
          </p:nvGrpSpPr>
          <p:grpSpPr>
            <a:xfrm>
              <a:off x="1134197" y="4775714"/>
              <a:ext cx="168727" cy="429267"/>
              <a:chOff x="4422775" y="2198688"/>
              <a:chExt cx="292100" cy="742950"/>
            </a:xfrm>
            <a:solidFill>
              <a:schemeClr val="bg1"/>
            </a:solidFill>
          </p:grpSpPr>
          <p:sp>
            <p:nvSpPr>
              <p:cNvPr id="38" name="Freeform 12"/>
              <p:cNvSpPr>
                <a:spLocks/>
              </p:cNvSpPr>
              <p:nvPr/>
            </p:nvSpPr>
            <p:spPr bwMode="auto">
              <a:xfrm>
                <a:off x="4422775" y="2325688"/>
                <a:ext cx="292100" cy="615950"/>
              </a:xfrm>
              <a:custGeom>
                <a:avLst/>
                <a:gdLst>
                  <a:gd name="T0" fmla="*/ 59 w 78"/>
                  <a:gd name="T1" fmla="*/ 0 h 164"/>
                  <a:gd name="T2" fmla="*/ 20 w 78"/>
                  <a:gd name="T3" fmla="*/ 0 h 164"/>
                  <a:gd name="T4" fmla="*/ 0 w 78"/>
                  <a:gd name="T5" fmla="*/ 16 h 164"/>
                  <a:gd name="T6" fmla="*/ 0 w 78"/>
                  <a:gd name="T7" fmla="*/ 16 h 164"/>
                  <a:gd name="T8" fmla="*/ 0 w 78"/>
                  <a:gd name="T9" fmla="*/ 19 h 164"/>
                  <a:gd name="T10" fmla="*/ 0 w 78"/>
                  <a:gd name="T11" fmla="*/ 74 h 164"/>
                  <a:gd name="T12" fmla="*/ 7 w 78"/>
                  <a:gd name="T13" fmla="*/ 80 h 164"/>
                  <a:gd name="T14" fmla="*/ 13 w 78"/>
                  <a:gd name="T15" fmla="*/ 74 h 164"/>
                  <a:gd name="T16" fmla="*/ 13 w 78"/>
                  <a:gd name="T17" fmla="*/ 26 h 164"/>
                  <a:gd name="T18" fmla="*/ 19 w 78"/>
                  <a:gd name="T19" fmla="*/ 26 h 164"/>
                  <a:gd name="T20" fmla="*/ 19 w 78"/>
                  <a:gd name="T21" fmla="*/ 72 h 164"/>
                  <a:gd name="T22" fmla="*/ 19 w 78"/>
                  <a:gd name="T23" fmla="*/ 73 h 164"/>
                  <a:gd name="T24" fmla="*/ 19 w 78"/>
                  <a:gd name="T25" fmla="*/ 154 h 164"/>
                  <a:gd name="T26" fmla="*/ 28 w 78"/>
                  <a:gd name="T27" fmla="*/ 164 h 164"/>
                  <a:gd name="T28" fmla="*/ 37 w 78"/>
                  <a:gd name="T29" fmla="*/ 154 h 164"/>
                  <a:gd name="T30" fmla="*/ 37 w 78"/>
                  <a:gd name="T31" fmla="*/ 83 h 164"/>
                  <a:gd name="T32" fmla="*/ 41 w 78"/>
                  <a:gd name="T33" fmla="*/ 83 h 164"/>
                  <a:gd name="T34" fmla="*/ 41 w 78"/>
                  <a:gd name="T35" fmla="*/ 154 h 164"/>
                  <a:gd name="T36" fmla="*/ 50 w 78"/>
                  <a:gd name="T37" fmla="*/ 164 h 164"/>
                  <a:gd name="T38" fmla="*/ 59 w 78"/>
                  <a:gd name="T39" fmla="*/ 154 h 164"/>
                  <a:gd name="T40" fmla="*/ 59 w 78"/>
                  <a:gd name="T41" fmla="*/ 72 h 164"/>
                  <a:gd name="T42" fmla="*/ 59 w 78"/>
                  <a:gd name="T43" fmla="*/ 71 h 164"/>
                  <a:gd name="T44" fmla="*/ 59 w 78"/>
                  <a:gd name="T45" fmla="*/ 26 h 164"/>
                  <a:gd name="T46" fmla="*/ 64 w 78"/>
                  <a:gd name="T47" fmla="*/ 26 h 164"/>
                  <a:gd name="T48" fmla="*/ 64 w 78"/>
                  <a:gd name="T49" fmla="*/ 74 h 164"/>
                  <a:gd name="T50" fmla="*/ 71 w 78"/>
                  <a:gd name="T51" fmla="*/ 80 h 164"/>
                  <a:gd name="T52" fmla="*/ 78 w 78"/>
                  <a:gd name="T53" fmla="*/ 74 h 164"/>
                  <a:gd name="T54" fmla="*/ 78 w 78"/>
                  <a:gd name="T55" fmla="*/ 19 h 164"/>
                  <a:gd name="T56" fmla="*/ 78 w 78"/>
                  <a:gd name="T57" fmla="*/ 16 h 164"/>
                  <a:gd name="T58" fmla="*/ 78 w 78"/>
                  <a:gd name="T59" fmla="*/ 15 h 164"/>
                  <a:gd name="T60" fmla="*/ 59 w 78"/>
                  <a:gd name="T61" fmla="*/ 0 h 164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  <a:cxn ang="0">
                    <a:pos x="T10" y="T11"/>
                  </a:cxn>
                  <a:cxn ang="0">
                    <a:pos x="T12" y="T13"/>
                  </a:cxn>
                  <a:cxn ang="0">
                    <a:pos x="T14" y="T15"/>
                  </a:cxn>
                  <a:cxn ang="0">
                    <a:pos x="T16" y="T17"/>
                  </a:cxn>
                  <a:cxn ang="0">
                    <a:pos x="T18" y="T19"/>
                  </a:cxn>
                  <a:cxn ang="0">
                    <a:pos x="T20" y="T21"/>
                  </a:cxn>
                  <a:cxn ang="0">
                    <a:pos x="T22" y="T23"/>
                  </a:cxn>
                  <a:cxn ang="0">
                    <a:pos x="T24" y="T25"/>
                  </a:cxn>
                  <a:cxn ang="0">
                    <a:pos x="T26" y="T27"/>
                  </a:cxn>
                  <a:cxn ang="0">
                    <a:pos x="T28" y="T29"/>
                  </a:cxn>
                  <a:cxn ang="0">
                    <a:pos x="T30" y="T31"/>
                  </a:cxn>
                  <a:cxn ang="0">
                    <a:pos x="T32" y="T33"/>
                  </a:cxn>
                  <a:cxn ang="0">
                    <a:pos x="T34" y="T35"/>
                  </a:cxn>
                  <a:cxn ang="0">
                    <a:pos x="T36" y="T37"/>
                  </a:cxn>
                  <a:cxn ang="0">
                    <a:pos x="T38" y="T39"/>
                  </a:cxn>
                  <a:cxn ang="0">
                    <a:pos x="T40" y="T41"/>
                  </a:cxn>
                  <a:cxn ang="0">
                    <a:pos x="T42" y="T43"/>
                  </a:cxn>
                  <a:cxn ang="0">
                    <a:pos x="T44" y="T45"/>
                  </a:cxn>
                  <a:cxn ang="0">
                    <a:pos x="T46" y="T47"/>
                  </a:cxn>
                  <a:cxn ang="0">
                    <a:pos x="T48" y="T49"/>
                  </a:cxn>
                  <a:cxn ang="0">
                    <a:pos x="T50" y="T51"/>
                  </a:cxn>
                  <a:cxn ang="0">
                    <a:pos x="T52" y="T53"/>
                  </a:cxn>
                  <a:cxn ang="0">
                    <a:pos x="T54" y="T55"/>
                  </a:cxn>
                  <a:cxn ang="0">
                    <a:pos x="T56" y="T57"/>
                  </a:cxn>
                  <a:cxn ang="0">
                    <a:pos x="T58" y="T59"/>
                  </a:cxn>
                  <a:cxn ang="0">
                    <a:pos x="T60" y="T61"/>
                  </a:cxn>
                </a:cxnLst>
                <a:rect l="0" t="0" r="r" b="b"/>
                <a:pathLst>
                  <a:path w="78" h="164">
                    <a:moveTo>
                      <a:pt x="59" y="0"/>
                    </a:moveTo>
                    <a:cubicBezTo>
                      <a:pt x="20" y="0"/>
                      <a:pt x="20" y="0"/>
                      <a:pt x="20" y="0"/>
                    </a:cubicBezTo>
                    <a:cubicBezTo>
                      <a:pt x="6" y="0"/>
                      <a:pt x="0" y="12"/>
                      <a:pt x="0" y="16"/>
                    </a:cubicBezTo>
                    <a:cubicBezTo>
                      <a:pt x="0" y="16"/>
                      <a:pt x="0" y="16"/>
                      <a:pt x="0" y="16"/>
                    </a:cubicBezTo>
                    <a:cubicBezTo>
                      <a:pt x="0" y="19"/>
                      <a:pt x="0" y="19"/>
                      <a:pt x="0" y="19"/>
                    </a:cubicBezTo>
                    <a:cubicBezTo>
                      <a:pt x="0" y="74"/>
                      <a:pt x="0" y="74"/>
                      <a:pt x="0" y="74"/>
                    </a:cubicBezTo>
                    <a:cubicBezTo>
                      <a:pt x="0" y="77"/>
                      <a:pt x="3" y="80"/>
                      <a:pt x="7" y="80"/>
                    </a:cubicBezTo>
                    <a:cubicBezTo>
                      <a:pt x="10" y="80"/>
                      <a:pt x="13" y="77"/>
                      <a:pt x="13" y="74"/>
                    </a:cubicBezTo>
                    <a:cubicBezTo>
                      <a:pt x="13" y="26"/>
                      <a:pt x="13" y="26"/>
                      <a:pt x="13" y="26"/>
                    </a:cubicBezTo>
                    <a:cubicBezTo>
                      <a:pt x="19" y="26"/>
                      <a:pt x="19" y="26"/>
                      <a:pt x="19" y="26"/>
                    </a:cubicBezTo>
                    <a:cubicBezTo>
                      <a:pt x="19" y="72"/>
                      <a:pt x="19" y="72"/>
                      <a:pt x="19" y="72"/>
                    </a:cubicBezTo>
                    <a:cubicBezTo>
                      <a:pt x="19" y="72"/>
                      <a:pt x="19" y="73"/>
                      <a:pt x="19" y="73"/>
                    </a:cubicBezTo>
                    <a:cubicBezTo>
                      <a:pt x="19" y="154"/>
                      <a:pt x="19" y="154"/>
                      <a:pt x="19" y="154"/>
                    </a:cubicBezTo>
                    <a:cubicBezTo>
                      <a:pt x="19" y="159"/>
                      <a:pt x="23" y="164"/>
                      <a:pt x="28" y="164"/>
                    </a:cubicBezTo>
                    <a:cubicBezTo>
                      <a:pt x="33" y="164"/>
                      <a:pt x="37" y="159"/>
                      <a:pt x="37" y="154"/>
                    </a:cubicBezTo>
                    <a:cubicBezTo>
                      <a:pt x="37" y="83"/>
                      <a:pt x="37" y="83"/>
                      <a:pt x="37" y="83"/>
                    </a:cubicBezTo>
                    <a:cubicBezTo>
                      <a:pt x="41" y="83"/>
                      <a:pt x="41" y="83"/>
                      <a:pt x="41" y="83"/>
                    </a:cubicBezTo>
                    <a:cubicBezTo>
                      <a:pt x="41" y="154"/>
                      <a:pt x="41" y="154"/>
                      <a:pt x="41" y="154"/>
                    </a:cubicBezTo>
                    <a:cubicBezTo>
                      <a:pt x="41" y="159"/>
                      <a:pt x="45" y="164"/>
                      <a:pt x="50" y="164"/>
                    </a:cubicBezTo>
                    <a:cubicBezTo>
                      <a:pt x="55" y="164"/>
                      <a:pt x="59" y="159"/>
                      <a:pt x="59" y="154"/>
                    </a:cubicBezTo>
                    <a:cubicBezTo>
                      <a:pt x="59" y="72"/>
                      <a:pt x="59" y="72"/>
                      <a:pt x="59" y="72"/>
                    </a:cubicBezTo>
                    <a:cubicBezTo>
                      <a:pt x="59" y="71"/>
                      <a:pt x="59" y="71"/>
                      <a:pt x="59" y="71"/>
                    </a:cubicBezTo>
                    <a:cubicBezTo>
                      <a:pt x="59" y="26"/>
                      <a:pt x="59" y="26"/>
                      <a:pt x="59" y="26"/>
                    </a:cubicBezTo>
                    <a:cubicBezTo>
                      <a:pt x="64" y="26"/>
                      <a:pt x="64" y="26"/>
                      <a:pt x="64" y="26"/>
                    </a:cubicBezTo>
                    <a:cubicBezTo>
                      <a:pt x="64" y="74"/>
                      <a:pt x="64" y="74"/>
                      <a:pt x="64" y="74"/>
                    </a:cubicBezTo>
                    <a:cubicBezTo>
                      <a:pt x="64" y="77"/>
                      <a:pt x="67" y="80"/>
                      <a:pt x="71" y="80"/>
                    </a:cubicBezTo>
                    <a:cubicBezTo>
                      <a:pt x="75" y="80"/>
                      <a:pt x="78" y="77"/>
                      <a:pt x="78" y="74"/>
                    </a:cubicBezTo>
                    <a:cubicBezTo>
                      <a:pt x="78" y="19"/>
                      <a:pt x="78" y="19"/>
                      <a:pt x="78" y="19"/>
                    </a:cubicBezTo>
                    <a:cubicBezTo>
                      <a:pt x="78" y="16"/>
                      <a:pt x="78" y="16"/>
                      <a:pt x="78" y="16"/>
                    </a:cubicBezTo>
                    <a:cubicBezTo>
                      <a:pt x="78" y="15"/>
                      <a:pt x="78" y="15"/>
                      <a:pt x="78" y="15"/>
                    </a:cubicBezTo>
                    <a:cubicBezTo>
                      <a:pt x="78" y="10"/>
                      <a:pt x="72" y="0"/>
                      <a:pt x="59" y="0"/>
                    </a:cubicBezTo>
                    <a:close/>
                  </a:path>
                </a:pathLst>
              </a:custGeom>
              <a:grpFill/>
              <a:ln>
                <a:noFill/>
              </a:ln>
              <a:extLst>
                <a:ext uri="{91240B29-F687-4f45-9708-019B960494DF}">
                  <a14:hiddenLine xmlns="" xmlns:a14="http://schemas.microsoft.com/office/drawing/2010/main" w="9525">
                    <a:solidFill>
                      <a:srgbClr val="000000"/>
                    </a:solidFill>
                    <a:round/>
                    <a:headEnd/>
                    <a:tailEnd/>
                  </a14:hiddenLine>
                </a:ext>
              </a:extLst>
            </p:spPr>
            <p:txBody>
              <a:bodyPr vert="horz" wrap="square" lIns="45720" tIns="22860" rIns="45720" bIns="22860" numCol="1" anchor="t" anchorCtr="0" compatLnSpc="1">
                <a:prstTxWarp prst="textNoShape">
                  <a:avLst/>
                </a:prstTxWarp>
              </a:bodyPr>
              <a:lstStyle/>
              <a:p>
                <a:endParaRPr lang="en-US" sz="900" dirty="0">
                  <a:latin typeface="Lato Light"/>
                </a:endParaRPr>
              </a:p>
            </p:txBody>
          </p:sp>
          <p:sp>
            <p:nvSpPr>
              <p:cNvPr id="39" name="Oval 13"/>
              <p:cNvSpPr>
                <a:spLocks noChangeArrowheads="1"/>
              </p:cNvSpPr>
              <p:nvPr/>
            </p:nvSpPr>
            <p:spPr bwMode="auto">
              <a:xfrm>
                <a:off x="4511675" y="2198688"/>
                <a:ext cx="115888" cy="115888"/>
              </a:xfrm>
              <a:prstGeom prst="ellipse">
                <a:avLst/>
              </a:prstGeom>
              <a:grpFill/>
              <a:ln>
                <a:noFill/>
              </a:ln>
              <a:extLst>
                <a:ext uri="{91240B29-F687-4f45-9708-019B960494DF}">
                  <a14:hiddenLine xmlns="" xmlns:a14="http://schemas.microsoft.com/office/drawing/2010/main" w="9525">
                    <a:solidFill>
                      <a:srgbClr val="000000"/>
                    </a:solidFill>
                    <a:round/>
                    <a:headEnd/>
                    <a:tailEnd/>
                  </a14:hiddenLine>
                </a:ext>
              </a:extLst>
            </p:spPr>
            <p:txBody>
              <a:bodyPr vert="horz" wrap="square" lIns="45720" tIns="22860" rIns="45720" bIns="22860" numCol="1" anchor="t" anchorCtr="0" compatLnSpc="1">
                <a:prstTxWarp prst="textNoShape">
                  <a:avLst/>
                </a:prstTxWarp>
              </a:bodyPr>
              <a:lstStyle/>
              <a:p>
                <a:endParaRPr lang="en-US" sz="900" dirty="0">
                  <a:latin typeface="Lato Light"/>
                </a:endParaRPr>
              </a:p>
            </p:txBody>
          </p:sp>
        </p:grpSp>
      </p:grpSp>
      <p:sp>
        <p:nvSpPr>
          <p:cNvPr id="62" name="Freeform 61"/>
          <p:cNvSpPr>
            <a:spLocks noEditPoints="1"/>
          </p:cNvSpPr>
          <p:nvPr/>
        </p:nvSpPr>
        <p:spPr bwMode="auto">
          <a:xfrm>
            <a:off x="7638850" y="3237340"/>
            <a:ext cx="541392" cy="552387"/>
          </a:xfrm>
          <a:custGeom>
            <a:avLst/>
            <a:gdLst>
              <a:gd name="T0" fmla="*/ 87 w 91"/>
              <a:gd name="T1" fmla="*/ 39 h 93"/>
              <a:gd name="T2" fmla="*/ 91 w 91"/>
              <a:gd name="T3" fmla="*/ 46 h 93"/>
              <a:gd name="T4" fmla="*/ 91 w 91"/>
              <a:gd name="T5" fmla="*/ 83 h 93"/>
              <a:gd name="T6" fmla="*/ 81 w 91"/>
              <a:gd name="T7" fmla="*/ 93 h 93"/>
              <a:gd name="T8" fmla="*/ 10 w 91"/>
              <a:gd name="T9" fmla="*/ 93 h 93"/>
              <a:gd name="T10" fmla="*/ 0 w 91"/>
              <a:gd name="T11" fmla="*/ 83 h 93"/>
              <a:gd name="T12" fmla="*/ 0 w 91"/>
              <a:gd name="T13" fmla="*/ 46 h 93"/>
              <a:gd name="T14" fmla="*/ 3 w 91"/>
              <a:gd name="T15" fmla="*/ 40 h 93"/>
              <a:gd name="T16" fmla="*/ 3 w 91"/>
              <a:gd name="T17" fmla="*/ 40 h 93"/>
              <a:gd name="T18" fmla="*/ 3 w 91"/>
              <a:gd name="T19" fmla="*/ 40 h 93"/>
              <a:gd name="T20" fmla="*/ 3 w 91"/>
              <a:gd name="T21" fmla="*/ 39 h 93"/>
              <a:gd name="T22" fmla="*/ 40 w 91"/>
              <a:gd name="T23" fmla="*/ 3 h 93"/>
              <a:gd name="T24" fmla="*/ 51 w 91"/>
              <a:gd name="T25" fmla="*/ 3 h 93"/>
              <a:gd name="T26" fmla="*/ 87 w 91"/>
              <a:gd name="T27" fmla="*/ 39 h 93"/>
              <a:gd name="T28" fmla="*/ 16 w 91"/>
              <a:gd name="T29" fmla="*/ 30 h 93"/>
              <a:gd name="T30" fmla="*/ 16 w 91"/>
              <a:gd name="T31" fmla="*/ 52 h 93"/>
              <a:gd name="T32" fmla="*/ 46 w 91"/>
              <a:gd name="T33" fmla="*/ 75 h 93"/>
              <a:gd name="T34" fmla="*/ 73 w 91"/>
              <a:gd name="T35" fmla="*/ 54 h 93"/>
              <a:gd name="T36" fmla="*/ 73 w 91"/>
              <a:gd name="T37" fmla="*/ 30 h 93"/>
              <a:gd name="T38" fmla="*/ 16 w 91"/>
              <a:gd name="T39" fmla="*/ 30 h 93"/>
              <a:gd name="T40" fmla="*/ 26 w 91"/>
              <a:gd name="T41" fmla="*/ 35 h 93"/>
              <a:gd name="T42" fmla="*/ 26 w 91"/>
              <a:gd name="T43" fmla="*/ 39 h 93"/>
              <a:gd name="T44" fmla="*/ 64 w 91"/>
              <a:gd name="T45" fmla="*/ 39 h 93"/>
              <a:gd name="T46" fmla="*/ 64 w 91"/>
              <a:gd name="T47" fmla="*/ 35 h 93"/>
              <a:gd name="T48" fmla="*/ 26 w 91"/>
              <a:gd name="T49" fmla="*/ 35 h 93"/>
              <a:gd name="T50" fmla="*/ 26 w 91"/>
              <a:gd name="T51" fmla="*/ 51 h 93"/>
              <a:gd name="T52" fmla="*/ 26 w 91"/>
              <a:gd name="T53" fmla="*/ 55 h 93"/>
              <a:gd name="T54" fmla="*/ 64 w 91"/>
              <a:gd name="T55" fmla="*/ 55 h 93"/>
              <a:gd name="T56" fmla="*/ 64 w 91"/>
              <a:gd name="T57" fmla="*/ 51 h 93"/>
              <a:gd name="T58" fmla="*/ 26 w 91"/>
              <a:gd name="T59" fmla="*/ 51 h 93"/>
              <a:gd name="T60" fmla="*/ 26 w 91"/>
              <a:gd name="T61" fmla="*/ 43 h 93"/>
              <a:gd name="T62" fmla="*/ 26 w 91"/>
              <a:gd name="T63" fmla="*/ 47 h 93"/>
              <a:gd name="T64" fmla="*/ 64 w 91"/>
              <a:gd name="T65" fmla="*/ 47 h 93"/>
              <a:gd name="T66" fmla="*/ 64 w 91"/>
              <a:gd name="T67" fmla="*/ 43 h 93"/>
              <a:gd name="T68" fmla="*/ 26 w 91"/>
              <a:gd name="T69" fmla="*/ 43 h 93"/>
              <a:gd name="T70" fmla="*/ 10 w 91"/>
              <a:gd name="T71" fmla="*/ 87 h 93"/>
              <a:gd name="T72" fmla="*/ 28 w 91"/>
              <a:gd name="T73" fmla="*/ 70 h 93"/>
              <a:gd name="T74" fmla="*/ 28 w 91"/>
              <a:gd name="T75" fmla="*/ 67 h 93"/>
              <a:gd name="T76" fmla="*/ 26 w 91"/>
              <a:gd name="T77" fmla="*/ 67 h 93"/>
              <a:gd name="T78" fmla="*/ 8 w 91"/>
              <a:gd name="T79" fmla="*/ 84 h 93"/>
              <a:gd name="T80" fmla="*/ 8 w 91"/>
              <a:gd name="T81" fmla="*/ 87 h 93"/>
              <a:gd name="T82" fmla="*/ 10 w 91"/>
              <a:gd name="T83" fmla="*/ 87 h 93"/>
              <a:gd name="T84" fmla="*/ 85 w 91"/>
              <a:gd name="T85" fmla="*/ 84 h 93"/>
              <a:gd name="T86" fmla="*/ 67 w 91"/>
              <a:gd name="T87" fmla="*/ 67 h 93"/>
              <a:gd name="T88" fmla="*/ 64 w 91"/>
              <a:gd name="T89" fmla="*/ 67 h 93"/>
              <a:gd name="T90" fmla="*/ 64 w 91"/>
              <a:gd name="T91" fmla="*/ 70 h 93"/>
              <a:gd name="T92" fmla="*/ 82 w 91"/>
              <a:gd name="T93" fmla="*/ 87 h 93"/>
              <a:gd name="T94" fmla="*/ 85 w 91"/>
              <a:gd name="T95" fmla="*/ 87 h 93"/>
              <a:gd name="T96" fmla="*/ 85 w 91"/>
              <a:gd name="T97" fmla="*/ 84 h 93"/>
            </a:gdLst>
            <a:ahLst/>
            <a:cxnLst>
              <a:cxn ang="0">
                <a:pos x="T0" y="T1"/>
              </a:cxn>
              <a:cxn ang="0">
                <a:pos x="T2" y="T3"/>
              </a:cxn>
              <a:cxn ang="0">
                <a:pos x="T4" y="T5"/>
              </a:cxn>
              <a:cxn ang="0">
                <a:pos x="T6" y="T7"/>
              </a:cxn>
              <a:cxn ang="0">
                <a:pos x="T8" y="T9"/>
              </a:cxn>
              <a:cxn ang="0">
                <a:pos x="T10" y="T11"/>
              </a:cxn>
              <a:cxn ang="0">
                <a:pos x="T12" y="T13"/>
              </a:cxn>
              <a:cxn ang="0">
                <a:pos x="T14" y="T15"/>
              </a:cxn>
              <a:cxn ang="0">
                <a:pos x="T16" y="T17"/>
              </a:cxn>
              <a:cxn ang="0">
                <a:pos x="T18" y="T19"/>
              </a:cxn>
              <a:cxn ang="0">
                <a:pos x="T20" y="T21"/>
              </a:cxn>
              <a:cxn ang="0">
                <a:pos x="T22" y="T23"/>
              </a:cxn>
              <a:cxn ang="0">
                <a:pos x="T24" y="T25"/>
              </a:cxn>
              <a:cxn ang="0">
                <a:pos x="T26" y="T27"/>
              </a:cxn>
              <a:cxn ang="0">
                <a:pos x="T28" y="T29"/>
              </a:cxn>
              <a:cxn ang="0">
                <a:pos x="T30" y="T31"/>
              </a:cxn>
              <a:cxn ang="0">
                <a:pos x="T32" y="T33"/>
              </a:cxn>
              <a:cxn ang="0">
                <a:pos x="T34" y="T35"/>
              </a:cxn>
              <a:cxn ang="0">
                <a:pos x="T36" y="T37"/>
              </a:cxn>
              <a:cxn ang="0">
                <a:pos x="T38" y="T39"/>
              </a:cxn>
              <a:cxn ang="0">
                <a:pos x="T40" y="T41"/>
              </a:cxn>
              <a:cxn ang="0">
                <a:pos x="T42" y="T43"/>
              </a:cxn>
              <a:cxn ang="0">
                <a:pos x="T44" y="T45"/>
              </a:cxn>
              <a:cxn ang="0">
                <a:pos x="T46" y="T47"/>
              </a:cxn>
              <a:cxn ang="0">
                <a:pos x="T48" y="T49"/>
              </a:cxn>
              <a:cxn ang="0">
                <a:pos x="T50" y="T51"/>
              </a:cxn>
              <a:cxn ang="0">
                <a:pos x="T52" y="T53"/>
              </a:cxn>
              <a:cxn ang="0">
                <a:pos x="T54" y="T55"/>
              </a:cxn>
              <a:cxn ang="0">
                <a:pos x="T56" y="T57"/>
              </a:cxn>
              <a:cxn ang="0">
                <a:pos x="T58" y="T59"/>
              </a:cxn>
              <a:cxn ang="0">
                <a:pos x="T60" y="T61"/>
              </a:cxn>
              <a:cxn ang="0">
                <a:pos x="T62" y="T63"/>
              </a:cxn>
              <a:cxn ang="0">
                <a:pos x="T64" y="T65"/>
              </a:cxn>
              <a:cxn ang="0">
                <a:pos x="T66" y="T67"/>
              </a:cxn>
              <a:cxn ang="0">
                <a:pos x="T68" y="T69"/>
              </a:cxn>
              <a:cxn ang="0">
                <a:pos x="T70" y="T71"/>
              </a:cxn>
              <a:cxn ang="0">
                <a:pos x="T72" y="T73"/>
              </a:cxn>
              <a:cxn ang="0">
                <a:pos x="T74" y="T75"/>
              </a:cxn>
              <a:cxn ang="0">
                <a:pos x="T76" y="T77"/>
              </a:cxn>
              <a:cxn ang="0">
                <a:pos x="T78" y="T79"/>
              </a:cxn>
              <a:cxn ang="0">
                <a:pos x="T80" y="T81"/>
              </a:cxn>
              <a:cxn ang="0">
                <a:pos x="T82" y="T83"/>
              </a:cxn>
              <a:cxn ang="0">
                <a:pos x="T84" y="T85"/>
              </a:cxn>
              <a:cxn ang="0">
                <a:pos x="T86" y="T87"/>
              </a:cxn>
              <a:cxn ang="0">
                <a:pos x="T88" y="T89"/>
              </a:cxn>
              <a:cxn ang="0">
                <a:pos x="T90" y="T91"/>
              </a:cxn>
              <a:cxn ang="0">
                <a:pos x="T92" y="T93"/>
              </a:cxn>
              <a:cxn ang="0">
                <a:pos x="T94" y="T95"/>
              </a:cxn>
              <a:cxn ang="0">
                <a:pos x="T96" y="T97"/>
              </a:cxn>
            </a:cxnLst>
            <a:rect l="0" t="0" r="r" b="b"/>
            <a:pathLst>
              <a:path w="91" h="93">
                <a:moveTo>
                  <a:pt x="87" y="39"/>
                </a:moveTo>
                <a:cubicBezTo>
                  <a:pt x="89" y="40"/>
                  <a:pt x="91" y="43"/>
                  <a:pt x="91" y="46"/>
                </a:cubicBezTo>
                <a:cubicBezTo>
                  <a:pt x="91" y="83"/>
                  <a:pt x="91" y="83"/>
                  <a:pt x="91" y="83"/>
                </a:cubicBezTo>
                <a:cubicBezTo>
                  <a:pt x="91" y="89"/>
                  <a:pt x="86" y="93"/>
                  <a:pt x="81" y="93"/>
                </a:cubicBezTo>
                <a:cubicBezTo>
                  <a:pt x="10" y="93"/>
                  <a:pt x="10" y="93"/>
                  <a:pt x="10" y="93"/>
                </a:cubicBezTo>
                <a:cubicBezTo>
                  <a:pt x="5" y="93"/>
                  <a:pt x="0" y="89"/>
                  <a:pt x="0" y="83"/>
                </a:cubicBezTo>
                <a:cubicBezTo>
                  <a:pt x="0" y="46"/>
                  <a:pt x="0" y="46"/>
                  <a:pt x="0" y="46"/>
                </a:cubicBezTo>
                <a:cubicBezTo>
                  <a:pt x="0" y="44"/>
                  <a:pt x="1" y="41"/>
                  <a:pt x="3" y="40"/>
                </a:cubicBezTo>
                <a:cubicBezTo>
                  <a:pt x="3" y="40"/>
                  <a:pt x="3" y="40"/>
                  <a:pt x="3" y="40"/>
                </a:cubicBezTo>
                <a:cubicBezTo>
                  <a:pt x="3" y="40"/>
                  <a:pt x="3" y="40"/>
                  <a:pt x="3" y="40"/>
                </a:cubicBezTo>
                <a:cubicBezTo>
                  <a:pt x="3" y="40"/>
                  <a:pt x="3" y="40"/>
                  <a:pt x="3" y="39"/>
                </a:cubicBezTo>
                <a:cubicBezTo>
                  <a:pt x="40" y="3"/>
                  <a:pt x="40" y="3"/>
                  <a:pt x="40" y="3"/>
                </a:cubicBezTo>
                <a:cubicBezTo>
                  <a:pt x="43" y="0"/>
                  <a:pt x="47" y="0"/>
                  <a:pt x="51" y="3"/>
                </a:cubicBezTo>
                <a:cubicBezTo>
                  <a:pt x="87" y="39"/>
                  <a:pt x="87" y="39"/>
                  <a:pt x="87" y="39"/>
                </a:cubicBezTo>
                <a:close/>
                <a:moveTo>
                  <a:pt x="16" y="30"/>
                </a:moveTo>
                <a:cubicBezTo>
                  <a:pt x="16" y="52"/>
                  <a:pt x="16" y="52"/>
                  <a:pt x="16" y="52"/>
                </a:cubicBezTo>
                <a:cubicBezTo>
                  <a:pt x="46" y="75"/>
                  <a:pt x="46" y="75"/>
                  <a:pt x="46" y="75"/>
                </a:cubicBezTo>
                <a:cubicBezTo>
                  <a:pt x="73" y="54"/>
                  <a:pt x="73" y="54"/>
                  <a:pt x="73" y="54"/>
                </a:cubicBezTo>
                <a:cubicBezTo>
                  <a:pt x="73" y="30"/>
                  <a:pt x="73" y="30"/>
                  <a:pt x="73" y="30"/>
                </a:cubicBezTo>
                <a:cubicBezTo>
                  <a:pt x="16" y="30"/>
                  <a:pt x="16" y="30"/>
                  <a:pt x="16" y="30"/>
                </a:cubicBezTo>
                <a:close/>
                <a:moveTo>
                  <a:pt x="26" y="35"/>
                </a:moveTo>
                <a:cubicBezTo>
                  <a:pt x="26" y="39"/>
                  <a:pt x="26" y="39"/>
                  <a:pt x="26" y="39"/>
                </a:cubicBezTo>
                <a:cubicBezTo>
                  <a:pt x="64" y="39"/>
                  <a:pt x="64" y="39"/>
                  <a:pt x="64" y="39"/>
                </a:cubicBezTo>
                <a:cubicBezTo>
                  <a:pt x="64" y="35"/>
                  <a:pt x="64" y="35"/>
                  <a:pt x="64" y="35"/>
                </a:cubicBezTo>
                <a:cubicBezTo>
                  <a:pt x="26" y="35"/>
                  <a:pt x="26" y="35"/>
                  <a:pt x="26" y="35"/>
                </a:cubicBezTo>
                <a:close/>
                <a:moveTo>
                  <a:pt x="26" y="51"/>
                </a:moveTo>
                <a:cubicBezTo>
                  <a:pt x="26" y="55"/>
                  <a:pt x="26" y="55"/>
                  <a:pt x="26" y="55"/>
                </a:cubicBezTo>
                <a:cubicBezTo>
                  <a:pt x="64" y="55"/>
                  <a:pt x="64" y="55"/>
                  <a:pt x="64" y="55"/>
                </a:cubicBezTo>
                <a:cubicBezTo>
                  <a:pt x="64" y="51"/>
                  <a:pt x="64" y="51"/>
                  <a:pt x="64" y="51"/>
                </a:cubicBezTo>
                <a:cubicBezTo>
                  <a:pt x="26" y="51"/>
                  <a:pt x="26" y="51"/>
                  <a:pt x="26" y="51"/>
                </a:cubicBezTo>
                <a:close/>
                <a:moveTo>
                  <a:pt x="26" y="43"/>
                </a:moveTo>
                <a:cubicBezTo>
                  <a:pt x="26" y="47"/>
                  <a:pt x="26" y="47"/>
                  <a:pt x="26" y="47"/>
                </a:cubicBezTo>
                <a:cubicBezTo>
                  <a:pt x="64" y="47"/>
                  <a:pt x="64" y="47"/>
                  <a:pt x="64" y="47"/>
                </a:cubicBezTo>
                <a:cubicBezTo>
                  <a:pt x="64" y="43"/>
                  <a:pt x="64" y="43"/>
                  <a:pt x="64" y="43"/>
                </a:cubicBezTo>
                <a:cubicBezTo>
                  <a:pt x="26" y="43"/>
                  <a:pt x="26" y="43"/>
                  <a:pt x="26" y="43"/>
                </a:cubicBezTo>
                <a:close/>
                <a:moveTo>
                  <a:pt x="10" y="87"/>
                </a:moveTo>
                <a:cubicBezTo>
                  <a:pt x="28" y="70"/>
                  <a:pt x="28" y="70"/>
                  <a:pt x="28" y="70"/>
                </a:cubicBezTo>
                <a:cubicBezTo>
                  <a:pt x="29" y="69"/>
                  <a:pt x="29" y="68"/>
                  <a:pt x="28" y="67"/>
                </a:cubicBezTo>
                <a:cubicBezTo>
                  <a:pt x="28" y="66"/>
                  <a:pt x="27" y="66"/>
                  <a:pt x="26" y="67"/>
                </a:cubicBezTo>
                <a:cubicBezTo>
                  <a:pt x="8" y="84"/>
                  <a:pt x="8" y="84"/>
                  <a:pt x="8" y="84"/>
                </a:cubicBezTo>
                <a:cubicBezTo>
                  <a:pt x="7" y="85"/>
                  <a:pt x="7" y="86"/>
                  <a:pt x="8" y="87"/>
                </a:cubicBezTo>
                <a:cubicBezTo>
                  <a:pt x="8" y="88"/>
                  <a:pt x="10" y="88"/>
                  <a:pt x="10" y="87"/>
                </a:cubicBezTo>
                <a:close/>
                <a:moveTo>
                  <a:pt x="85" y="84"/>
                </a:moveTo>
                <a:cubicBezTo>
                  <a:pt x="67" y="67"/>
                  <a:pt x="67" y="67"/>
                  <a:pt x="67" y="67"/>
                </a:cubicBezTo>
                <a:cubicBezTo>
                  <a:pt x="66" y="66"/>
                  <a:pt x="65" y="66"/>
                  <a:pt x="64" y="67"/>
                </a:cubicBezTo>
                <a:cubicBezTo>
                  <a:pt x="63" y="68"/>
                  <a:pt x="63" y="69"/>
                  <a:pt x="64" y="70"/>
                </a:cubicBezTo>
                <a:cubicBezTo>
                  <a:pt x="82" y="87"/>
                  <a:pt x="82" y="87"/>
                  <a:pt x="82" y="87"/>
                </a:cubicBezTo>
                <a:cubicBezTo>
                  <a:pt x="83" y="88"/>
                  <a:pt x="84" y="88"/>
                  <a:pt x="85" y="87"/>
                </a:cubicBezTo>
                <a:cubicBezTo>
                  <a:pt x="85" y="86"/>
                  <a:pt x="85" y="85"/>
                  <a:pt x="85" y="84"/>
                </a:cubicBezTo>
                <a:close/>
              </a:path>
            </a:pathLst>
          </a:custGeom>
          <a:solidFill>
            <a:schemeClr val="accent4"/>
          </a:solidFill>
          <a:ln>
            <a:noFill/>
          </a:ln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>
            <a:defPPr>
              <a:defRPr lang="en-US"/>
            </a:defPPr>
            <a:lvl1pPr marL="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1pPr>
            <a:lvl2pPr marL="4572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2pPr>
            <a:lvl3pPr marL="9144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3pPr>
            <a:lvl4pPr marL="13716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4pPr>
            <a:lvl5pPr marL="18288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5pPr>
            <a:lvl6pPr marL="22860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27432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32004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36576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endParaRPr lang="zh-CN" altLang="en-US">
              <a:solidFill>
                <a:prstClr val="black"/>
              </a:solidFill>
            </a:endParaRPr>
          </a:p>
        </p:txBody>
      </p:sp>
      <p:sp>
        <p:nvSpPr>
          <p:cNvPr id="63" name="Freeform 62"/>
          <p:cNvSpPr>
            <a:spLocks noEditPoints="1"/>
          </p:cNvSpPr>
          <p:nvPr/>
        </p:nvSpPr>
        <p:spPr bwMode="auto">
          <a:xfrm>
            <a:off x="10795585" y="3417345"/>
            <a:ext cx="412644" cy="333627"/>
          </a:xfrm>
          <a:custGeom>
            <a:avLst/>
            <a:gdLst>
              <a:gd name="T0" fmla="*/ 86 w 109"/>
              <a:gd name="T1" fmla="*/ 88 h 88"/>
              <a:gd name="T2" fmla="*/ 84 w 109"/>
              <a:gd name="T3" fmla="*/ 44 h 88"/>
              <a:gd name="T4" fmla="*/ 80 w 109"/>
              <a:gd name="T5" fmla="*/ 71 h 88"/>
              <a:gd name="T6" fmla="*/ 109 w 109"/>
              <a:gd name="T7" fmla="*/ 0 h 88"/>
              <a:gd name="T8" fmla="*/ 92 w 109"/>
              <a:gd name="T9" fmla="*/ 33 h 88"/>
              <a:gd name="T10" fmla="*/ 80 w 109"/>
              <a:gd name="T11" fmla="*/ 25 h 88"/>
              <a:gd name="T12" fmla="*/ 67 w 109"/>
              <a:gd name="T13" fmla="*/ 68 h 88"/>
              <a:gd name="T14" fmla="*/ 37 w 109"/>
              <a:gd name="T15" fmla="*/ 73 h 88"/>
              <a:gd name="T16" fmla="*/ 19 w 109"/>
              <a:gd name="T17" fmla="*/ 63 h 88"/>
              <a:gd name="T18" fmla="*/ 0 w 109"/>
              <a:gd name="T19" fmla="*/ 56 h 88"/>
              <a:gd name="T20" fmla="*/ 25 w 109"/>
              <a:gd name="T21" fmla="*/ 48 h 88"/>
              <a:gd name="T22" fmla="*/ 30 w 109"/>
              <a:gd name="T23" fmla="*/ 57 h 88"/>
              <a:gd name="T24" fmla="*/ 44 w 109"/>
              <a:gd name="T25" fmla="*/ 29 h 88"/>
              <a:gd name="T26" fmla="*/ 66 w 109"/>
              <a:gd name="T27" fmla="*/ 50 h 88"/>
              <a:gd name="T28" fmla="*/ 68 w 109"/>
              <a:gd name="T29" fmla="*/ 18 h 88"/>
              <a:gd name="T30" fmla="*/ 78 w 109"/>
              <a:gd name="T31" fmla="*/ 12 h 88"/>
              <a:gd name="T32" fmla="*/ 90 w 109"/>
              <a:gd name="T33" fmla="*/ 1 h 88"/>
              <a:gd name="T34" fmla="*/ 22 w 109"/>
              <a:gd name="T35" fmla="*/ 88 h 88"/>
              <a:gd name="T36" fmla="*/ 29 w 109"/>
              <a:gd name="T37" fmla="*/ 80 h 88"/>
              <a:gd name="T38" fmla="*/ 22 w 109"/>
              <a:gd name="T39" fmla="*/ 79 h 88"/>
              <a:gd name="T40" fmla="*/ 11 w 109"/>
              <a:gd name="T41" fmla="*/ 88 h 88"/>
              <a:gd name="T42" fmla="*/ 17 w 109"/>
              <a:gd name="T43" fmla="*/ 71 h 88"/>
              <a:gd name="T44" fmla="*/ 11 w 109"/>
              <a:gd name="T45" fmla="*/ 73 h 88"/>
              <a:gd name="T46" fmla="*/ 34 w 109"/>
              <a:gd name="T47" fmla="*/ 88 h 88"/>
              <a:gd name="T48" fmla="*/ 40 w 109"/>
              <a:gd name="T49" fmla="*/ 79 h 88"/>
              <a:gd name="T50" fmla="*/ 34 w 109"/>
              <a:gd name="T51" fmla="*/ 80 h 88"/>
              <a:gd name="T52" fmla="*/ 45 w 109"/>
              <a:gd name="T53" fmla="*/ 88 h 88"/>
              <a:gd name="T54" fmla="*/ 52 w 109"/>
              <a:gd name="T55" fmla="*/ 63 h 88"/>
              <a:gd name="T56" fmla="*/ 45 w 109"/>
              <a:gd name="T57" fmla="*/ 69 h 88"/>
              <a:gd name="T58" fmla="*/ 57 w 109"/>
              <a:gd name="T59" fmla="*/ 88 h 88"/>
              <a:gd name="T60" fmla="*/ 63 w 109"/>
              <a:gd name="T61" fmla="*/ 73 h 88"/>
              <a:gd name="T62" fmla="*/ 57 w 109"/>
              <a:gd name="T63" fmla="*/ 88 h 88"/>
              <a:gd name="T64" fmla="*/ 75 w 109"/>
              <a:gd name="T65" fmla="*/ 88 h 88"/>
              <a:gd name="T66" fmla="*/ 68 w 109"/>
              <a:gd name="T67" fmla="*/ 75 h 88"/>
            </a:gdLst>
            <a:ahLst/>
            <a:cxnLst>
              <a:cxn ang="0">
                <a:pos x="T0" y="T1"/>
              </a:cxn>
              <a:cxn ang="0">
                <a:pos x="T2" y="T3"/>
              </a:cxn>
              <a:cxn ang="0">
                <a:pos x="T4" y="T5"/>
              </a:cxn>
              <a:cxn ang="0">
                <a:pos x="T6" y="T7"/>
              </a:cxn>
              <a:cxn ang="0">
                <a:pos x="T8" y="T9"/>
              </a:cxn>
              <a:cxn ang="0">
                <a:pos x="T10" y="T11"/>
              </a:cxn>
              <a:cxn ang="0">
                <a:pos x="T12" y="T13"/>
              </a:cxn>
              <a:cxn ang="0">
                <a:pos x="T14" y="T15"/>
              </a:cxn>
              <a:cxn ang="0">
                <a:pos x="T16" y="T17"/>
              </a:cxn>
              <a:cxn ang="0">
                <a:pos x="T18" y="T19"/>
              </a:cxn>
              <a:cxn ang="0">
                <a:pos x="T20" y="T21"/>
              </a:cxn>
              <a:cxn ang="0">
                <a:pos x="T22" y="T23"/>
              </a:cxn>
              <a:cxn ang="0">
                <a:pos x="T24" y="T25"/>
              </a:cxn>
              <a:cxn ang="0">
                <a:pos x="T26" y="T27"/>
              </a:cxn>
              <a:cxn ang="0">
                <a:pos x="T28" y="T29"/>
              </a:cxn>
              <a:cxn ang="0">
                <a:pos x="T30" y="T31"/>
              </a:cxn>
              <a:cxn ang="0">
                <a:pos x="T32" y="T33"/>
              </a:cxn>
              <a:cxn ang="0">
                <a:pos x="T34" y="T35"/>
              </a:cxn>
              <a:cxn ang="0">
                <a:pos x="T36" y="T37"/>
              </a:cxn>
              <a:cxn ang="0">
                <a:pos x="T38" y="T39"/>
              </a:cxn>
              <a:cxn ang="0">
                <a:pos x="T40" y="T41"/>
              </a:cxn>
              <a:cxn ang="0">
                <a:pos x="T42" y="T43"/>
              </a:cxn>
              <a:cxn ang="0">
                <a:pos x="T44" y="T45"/>
              </a:cxn>
              <a:cxn ang="0">
                <a:pos x="T46" y="T47"/>
              </a:cxn>
              <a:cxn ang="0">
                <a:pos x="T48" y="T49"/>
              </a:cxn>
              <a:cxn ang="0">
                <a:pos x="T50" y="T51"/>
              </a:cxn>
              <a:cxn ang="0">
                <a:pos x="T52" y="T53"/>
              </a:cxn>
              <a:cxn ang="0">
                <a:pos x="T54" y="T55"/>
              </a:cxn>
              <a:cxn ang="0">
                <a:pos x="T56" y="T57"/>
              </a:cxn>
              <a:cxn ang="0">
                <a:pos x="T58" y="T59"/>
              </a:cxn>
              <a:cxn ang="0">
                <a:pos x="T60" y="T61"/>
              </a:cxn>
              <a:cxn ang="0">
                <a:pos x="T62" y="T63"/>
              </a:cxn>
              <a:cxn ang="0">
                <a:pos x="T64" y="T65"/>
              </a:cxn>
              <a:cxn ang="0">
                <a:pos x="T66" y="T67"/>
              </a:cxn>
            </a:cxnLst>
            <a:rect l="0" t="0" r="r" b="b"/>
            <a:pathLst>
              <a:path w="109" h="88">
                <a:moveTo>
                  <a:pt x="80" y="88"/>
                </a:moveTo>
                <a:cubicBezTo>
                  <a:pt x="86" y="88"/>
                  <a:pt x="86" y="88"/>
                  <a:pt x="86" y="88"/>
                </a:cubicBezTo>
                <a:cubicBezTo>
                  <a:pt x="86" y="44"/>
                  <a:pt x="86" y="44"/>
                  <a:pt x="86" y="44"/>
                </a:cubicBezTo>
                <a:cubicBezTo>
                  <a:pt x="84" y="44"/>
                  <a:pt x="84" y="44"/>
                  <a:pt x="84" y="44"/>
                </a:cubicBezTo>
                <a:cubicBezTo>
                  <a:pt x="82" y="70"/>
                  <a:pt x="82" y="70"/>
                  <a:pt x="82" y="70"/>
                </a:cubicBezTo>
                <a:cubicBezTo>
                  <a:pt x="80" y="71"/>
                  <a:pt x="80" y="71"/>
                  <a:pt x="80" y="71"/>
                </a:cubicBezTo>
                <a:cubicBezTo>
                  <a:pt x="80" y="88"/>
                  <a:pt x="80" y="88"/>
                  <a:pt x="80" y="88"/>
                </a:cubicBezTo>
                <a:close/>
                <a:moveTo>
                  <a:pt x="109" y="0"/>
                </a:moveTo>
                <a:cubicBezTo>
                  <a:pt x="100" y="17"/>
                  <a:pt x="100" y="17"/>
                  <a:pt x="100" y="17"/>
                </a:cubicBezTo>
                <a:cubicBezTo>
                  <a:pt x="92" y="33"/>
                  <a:pt x="92" y="33"/>
                  <a:pt x="92" y="33"/>
                </a:cubicBezTo>
                <a:cubicBezTo>
                  <a:pt x="84" y="22"/>
                  <a:pt x="84" y="22"/>
                  <a:pt x="84" y="22"/>
                </a:cubicBezTo>
                <a:cubicBezTo>
                  <a:pt x="80" y="25"/>
                  <a:pt x="80" y="25"/>
                  <a:pt x="80" y="25"/>
                </a:cubicBezTo>
                <a:cubicBezTo>
                  <a:pt x="77" y="64"/>
                  <a:pt x="77" y="64"/>
                  <a:pt x="77" y="64"/>
                </a:cubicBezTo>
                <a:cubicBezTo>
                  <a:pt x="67" y="68"/>
                  <a:pt x="67" y="68"/>
                  <a:pt x="67" y="68"/>
                </a:cubicBezTo>
                <a:cubicBezTo>
                  <a:pt x="48" y="50"/>
                  <a:pt x="48" y="50"/>
                  <a:pt x="48" y="50"/>
                </a:cubicBezTo>
                <a:cubicBezTo>
                  <a:pt x="37" y="73"/>
                  <a:pt x="37" y="73"/>
                  <a:pt x="37" y="73"/>
                </a:cubicBezTo>
                <a:cubicBezTo>
                  <a:pt x="26" y="73"/>
                  <a:pt x="26" y="73"/>
                  <a:pt x="26" y="73"/>
                </a:cubicBezTo>
                <a:cubicBezTo>
                  <a:pt x="19" y="63"/>
                  <a:pt x="19" y="63"/>
                  <a:pt x="19" y="63"/>
                </a:cubicBezTo>
                <a:cubicBezTo>
                  <a:pt x="4" y="67"/>
                  <a:pt x="4" y="67"/>
                  <a:pt x="4" y="67"/>
                </a:cubicBezTo>
                <a:cubicBezTo>
                  <a:pt x="0" y="56"/>
                  <a:pt x="0" y="56"/>
                  <a:pt x="0" y="56"/>
                </a:cubicBezTo>
                <a:cubicBezTo>
                  <a:pt x="20" y="50"/>
                  <a:pt x="20" y="50"/>
                  <a:pt x="20" y="50"/>
                </a:cubicBezTo>
                <a:cubicBezTo>
                  <a:pt x="25" y="48"/>
                  <a:pt x="25" y="48"/>
                  <a:pt x="25" y="48"/>
                </a:cubicBezTo>
                <a:cubicBezTo>
                  <a:pt x="27" y="52"/>
                  <a:pt x="27" y="52"/>
                  <a:pt x="27" y="52"/>
                </a:cubicBezTo>
                <a:cubicBezTo>
                  <a:pt x="30" y="57"/>
                  <a:pt x="30" y="57"/>
                  <a:pt x="30" y="57"/>
                </a:cubicBezTo>
                <a:cubicBezTo>
                  <a:pt x="40" y="37"/>
                  <a:pt x="40" y="37"/>
                  <a:pt x="40" y="37"/>
                </a:cubicBezTo>
                <a:cubicBezTo>
                  <a:pt x="44" y="29"/>
                  <a:pt x="44" y="29"/>
                  <a:pt x="44" y="29"/>
                </a:cubicBezTo>
                <a:cubicBezTo>
                  <a:pt x="50" y="35"/>
                  <a:pt x="50" y="35"/>
                  <a:pt x="50" y="35"/>
                </a:cubicBezTo>
                <a:cubicBezTo>
                  <a:pt x="66" y="50"/>
                  <a:pt x="66" y="50"/>
                  <a:pt x="66" y="50"/>
                </a:cubicBezTo>
                <a:cubicBezTo>
                  <a:pt x="68" y="21"/>
                  <a:pt x="68" y="21"/>
                  <a:pt x="68" y="21"/>
                </a:cubicBezTo>
                <a:cubicBezTo>
                  <a:pt x="68" y="18"/>
                  <a:pt x="68" y="18"/>
                  <a:pt x="68" y="18"/>
                </a:cubicBezTo>
                <a:cubicBezTo>
                  <a:pt x="71" y="16"/>
                  <a:pt x="71" y="16"/>
                  <a:pt x="71" y="16"/>
                </a:cubicBezTo>
                <a:cubicBezTo>
                  <a:pt x="78" y="12"/>
                  <a:pt x="78" y="12"/>
                  <a:pt x="78" y="12"/>
                </a:cubicBezTo>
                <a:cubicBezTo>
                  <a:pt x="72" y="2"/>
                  <a:pt x="72" y="2"/>
                  <a:pt x="72" y="2"/>
                </a:cubicBezTo>
                <a:cubicBezTo>
                  <a:pt x="90" y="1"/>
                  <a:pt x="90" y="1"/>
                  <a:pt x="90" y="1"/>
                </a:cubicBezTo>
                <a:cubicBezTo>
                  <a:pt x="109" y="0"/>
                  <a:pt x="109" y="0"/>
                  <a:pt x="109" y="0"/>
                </a:cubicBezTo>
                <a:close/>
                <a:moveTo>
                  <a:pt x="22" y="88"/>
                </a:moveTo>
                <a:cubicBezTo>
                  <a:pt x="24" y="88"/>
                  <a:pt x="27" y="88"/>
                  <a:pt x="29" y="88"/>
                </a:cubicBezTo>
                <a:cubicBezTo>
                  <a:pt x="29" y="80"/>
                  <a:pt x="29" y="80"/>
                  <a:pt x="29" y="80"/>
                </a:cubicBezTo>
                <a:cubicBezTo>
                  <a:pt x="23" y="81"/>
                  <a:pt x="23" y="81"/>
                  <a:pt x="23" y="81"/>
                </a:cubicBezTo>
                <a:cubicBezTo>
                  <a:pt x="22" y="79"/>
                  <a:pt x="22" y="79"/>
                  <a:pt x="22" y="79"/>
                </a:cubicBezTo>
                <a:cubicBezTo>
                  <a:pt x="22" y="88"/>
                  <a:pt x="22" y="88"/>
                  <a:pt x="22" y="88"/>
                </a:cubicBezTo>
                <a:close/>
                <a:moveTo>
                  <a:pt x="11" y="88"/>
                </a:moveTo>
                <a:cubicBezTo>
                  <a:pt x="17" y="88"/>
                  <a:pt x="17" y="88"/>
                  <a:pt x="17" y="88"/>
                </a:cubicBezTo>
                <a:cubicBezTo>
                  <a:pt x="17" y="71"/>
                  <a:pt x="17" y="71"/>
                  <a:pt x="17" y="71"/>
                </a:cubicBezTo>
                <a:cubicBezTo>
                  <a:pt x="17" y="71"/>
                  <a:pt x="17" y="71"/>
                  <a:pt x="17" y="71"/>
                </a:cubicBezTo>
                <a:cubicBezTo>
                  <a:pt x="11" y="73"/>
                  <a:pt x="11" y="73"/>
                  <a:pt x="11" y="73"/>
                </a:cubicBezTo>
                <a:cubicBezTo>
                  <a:pt x="11" y="88"/>
                  <a:pt x="11" y="88"/>
                  <a:pt x="11" y="88"/>
                </a:cubicBezTo>
                <a:close/>
                <a:moveTo>
                  <a:pt x="34" y="88"/>
                </a:moveTo>
                <a:cubicBezTo>
                  <a:pt x="36" y="88"/>
                  <a:pt x="38" y="88"/>
                  <a:pt x="40" y="88"/>
                </a:cubicBezTo>
                <a:cubicBezTo>
                  <a:pt x="40" y="79"/>
                  <a:pt x="40" y="79"/>
                  <a:pt x="40" y="79"/>
                </a:cubicBezTo>
                <a:cubicBezTo>
                  <a:pt x="40" y="80"/>
                  <a:pt x="40" y="80"/>
                  <a:pt x="40" y="80"/>
                </a:cubicBezTo>
                <a:cubicBezTo>
                  <a:pt x="34" y="80"/>
                  <a:pt x="34" y="80"/>
                  <a:pt x="34" y="80"/>
                </a:cubicBezTo>
                <a:cubicBezTo>
                  <a:pt x="34" y="88"/>
                  <a:pt x="34" y="88"/>
                  <a:pt x="34" y="88"/>
                </a:cubicBezTo>
                <a:close/>
                <a:moveTo>
                  <a:pt x="45" y="88"/>
                </a:moveTo>
                <a:cubicBezTo>
                  <a:pt x="47" y="88"/>
                  <a:pt x="50" y="88"/>
                  <a:pt x="52" y="88"/>
                </a:cubicBezTo>
                <a:cubicBezTo>
                  <a:pt x="52" y="63"/>
                  <a:pt x="52" y="63"/>
                  <a:pt x="52" y="63"/>
                </a:cubicBezTo>
                <a:cubicBezTo>
                  <a:pt x="49" y="60"/>
                  <a:pt x="49" y="60"/>
                  <a:pt x="49" y="60"/>
                </a:cubicBezTo>
                <a:cubicBezTo>
                  <a:pt x="45" y="69"/>
                  <a:pt x="45" y="69"/>
                  <a:pt x="45" y="69"/>
                </a:cubicBezTo>
                <a:cubicBezTo>
                  <a:pt x="45" y="88"/>
                  <a:pt x="45" y="88"/>
                  <a:pt x="45" y="88"/>
                </a:cubicBezTo>
                <a:close/>
                <a:moveTo>
                  <a:pt x="57" y="88"/>
                </a:moveTo>
                <a:cubicBezTo>
                  <a:pt x="59" y="88"/>
                  <a:pt x="61" y="88"/>
                  <a:pt x="63" y="88"/>
                </a:cubicBezTo>
                <a:cubicBezTo>
                  <a:pt x="63" y="73"/>
                  <a:pt x="63" y="73"/>
                  <a:pt x="63" y="73"/>
                </a:cubicBezTo>
                <a:cubicBezTo>
                  <a:pt x="57" y="67"/>
                  <a:pt x="57" y="67"/>
                  <a:pt x="57" y="67"/>
                </a:cubicBezTo>
                <a:cubicBezTo>
                  <a:pt x="57" y="88"/>
                  <a:pt x="57" y="88"/>
                  <a:pt x="57" y="88"/>
                </a:cubicBezTo>
                <a:close/>
                <a:moveTo>
                  <a:pt x="68" y="88"/>
                </a:moveTo>
                <a:cubicBezTo>
                  <a:pt x="70" y="88"/>
                  <a:pt x="73" y="88"/>
                  <a:pt x="75" y="88"/>
                </a:cubicBezTo>
                <a:cubicBezTo>
                  <a:pt x="75" y="72"/>
                  <a:pt x="75" y="72"/>
                  <a:pt x="75" y="72"/>
                </a:cubicBezTo>
                <a:cubicBezTo>
                  <a:pt x="68" y="75"/>
                  <a:pt x="68" y="75"/>
                  <a:pt x="68" y="75"/>
                </a:cubicBezTo>
                <a:lnTo>
                  <a:pt x="68" y="88"/>
                </a:lnTo>
                <a:close/>
              </a:path>
            </a:pathLst>
          </a:custGeom>
          <a:solidFill>
            <a:schemeClr val="accent6"/>
          </a:solidFill>
          <a:ln>
            <a:noFill/>
          </a:ln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>
            <a:defPPr>
              <a:defRPr lang="en-US"/>
            </a:defPPr>
            <a:lvl1pPr marL="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1pPr>
            <a:lvl2pPr marL="4572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2pPr>
            <a:lvl3pPr marL="9144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3pPr>
            <a:lvl4pPr marL="13716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4pPr>
            <a:lvl5pPr marL="18288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5pPr>
            <a:lvl6pPr marL="22860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27432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32004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36576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endParaRPr lang="zh-CN" altLang="en-US">
              <a:solidFill>
                <a:prstClr val="black"/>
              </a:solidFill>
            </a:endParaRPr>
          </a:p>
        </p:txBody>
      </p:sp>
      <p:sp>
        <p:nvSpPr>
          <p:cNvPr id="64" name="Freeform 63"/>
          <p:cNvSpPr>
            <a:spLocks noEditPoints="1"/>
          </p:cNvSpPr>
          <p:nvPr/>
        </p:nvSpPr>
        <p:spPr bwMode="auto">
          <a:xfrm>
            <a:off x="8939066" y="1839927"/>
            <a:ext cx="412644" cy="333627"/>
          </a:xfrm>
          <a:custGeom>
            <a:avLst/>
            <a:gdLst>
              <a:gd name="T0" fmla="*/ 86 w 109"/>
              <a:gd name="T1" fmla="*/ 88 h 88"/>
              <a:gd name="T2" fmla="*/ 84 w 109"/>
              <a:gd name="T3" fmla="*/ 44 h 88"/>
              <a:gd name="T4" fmla="*/ 80 w 109"/>
              <a:gd name="T5" fmla="*/ 71 h 88"/>
              <a:gd name="T6" fmla="*/ 109 w 109"/>
              <a:gd name="T7" fmla="*/ 0 h 88"/>
              <a:gd name="T8" fmla="*/ 92 w 109"/>
              <a:gd name="T9" fmla="*/ 33 h 88"/>
              <a:gd name="T10" fmla="*/ 80 w 109"/>
              <a:gd name="T11" fmla="*/ 25 h 88"/>
              <a:gd name="T12" fmla="*/ 67 w 109"/>
              <a:gd name="T13" fmla="*/ 68 h 88"/>
              <a:gd name="T14" fmla="*/ 37 w 109"/>
              <a:gd name="T15" fmla="*/ 73 h 88"/>
              <a:gd name="T16" fmla="*/ 19 w 109"/>
              <a:gd name="T17" fmla="*/ 63 h 88"/>
              <a:gd name="T18" fmla="*/ 0 w 109"/>
              <a:gd name="T19" fmla="*/ 56 h 88"/>
              <a:gd name="T20" fmla="*/ 25 w 109"/>
              <a:gd name="T21" fmla="*/ 48 h 88"/>
              <a:gd name="T22" fmla="*/ 30 w 109"/>
              <a:gd name="T23" fmla="*/ 57 h 88"/>
              <a:gd name="T24" fmla="*/ 44 w 109"/>
              <a:gd name="T25" fmla="*/ 29 h 88"/>
              <a:gd name="T26" fmla="*/ 66 w 109"/>
              <a:gd name="T27" fmla="*/ 50 h 88"/>
              <a:gd name="T28" fmla="*/ 68 w 109"/>
              <a:gd name="T29" fmla="*/ 18 h 88"/>
              <a:gd name="T30" fmla="*/ 78 w 109"/>
              <a:gd name="T31" fmla="*/ 12 h 88"/>
              <a:gd name="T32" fmla="*/ 90 w 109"/>
              <a:gd name="T33" fmla="*/ 1 h 88"/>
              <a:gd name="T34" fmla="*/ 22 w 109"/>
              <a:gd name="T35" fmla="*/ 88 h 88"/>
              <a:gd name="T36" fmla="*/ 29 w 109"/>
              <a:gd name="T37" fmla="*/ 80 h 88"/>
              <a:gd name="T38" fmla="*/ 22 w 109"/>
              <a:gd name="T39" fmla="*/ 79 h 88"/>
              <a:gd name="T40" fmla="*/ 11 w 109"/>
              <a:gd name="T41" fmla="*/ 88 h 88"/>
              <a:gd name="T42" fmla="*/ 17 w 109"/>
              <a:gd name="T43" fmla="*/ 71 h 88"/>
              <a:gd name="T44" fmla="*/ 11 w 109"/>
              <a:gd name="T45" fmla="*/ 73 h 88"/>
              <a:gd name="T46" fmla="*/ 34 w 109"/>
              <a:gd name="T47" fmla="*/ 88 h 88"/>
              <a:gd name="T48" fmla="*/ 40 w 109"/>
              <a:gd name="T49" fmla="*/ 79 h 88"/>
              <a:gd name="T50" fmla="*/ 34 w 109"/>
              <a:gd name="T51" fmla="*/ 80 h 88"/>
              <a:gd name="T52" fmla="*/ 45 w 109"/>
              <a:gd name="T53" fmla="*/ 88 h 88"/>
              <a:gd name="T54" fmla="*/ 52 w 109"/>
              <a:gd name="T55" fmla="*/ 63 h 88"/>
              <a:gd name="T56" fmla="*/ 45 w 109"/>
              <a:gd name="T57" fmla="*/ 69 h 88"/>
              <a:gd name="T58" fmla="*/ 57 w 109"/>
              <a:gd name="T59" fmla="*/ 88 h 88"/>
              <a:gd name="T60" fmla="*/ 63 w 109"/>
              <a:gd name="T61" fmla="*/ 73 h 88"/>
              <a:gd name="T62" fmla="*/ 57 w 109"/>
              <a:gd name="T63" fmla="*/ 88 h 88"/>
              <a:gd name="T64" fmla="*/ 75 w 109"/>
              <a:gd name="T65" fmla="*/ 88 h 88"/>
              <a:gd name="T66" fmla="*/ 68 w 109"/>
              <a:gd name="T67" fmla="*/ 75 h 88"/>
            </a:gdLst>
            <a:ahLst/>
            <a:cxnLst>
              <a:cxn ang="0">
                <a:pos x="T0" y="T1"/>
              </a:cxn>
              <a:cxn ang="0">
                <a:pos x="T2" y="T3"/>
              </a:cxn>
              <a:cxn ang="0">
                <a:pos x="T4" y="T5"/>
              </a:cxn>
              <a:cxn ang="0">
                <a:pos x="T6" y="T7"/>
              </a:cxn>
              <a:cxn ang="0">
                <a:pos x="T8" y="T9"/>
              </a:cxn>
              <a:cxn ang="0">
                <a:pos x="T10" y="T11"/>
              </a:cxn>
              <a:cxn ang="0">
                <a:pos x="T12" y="T13"/>
              </a:cxn>
              <a:cxn ang="0">
                <a:pos x="T14" y="T15"/>
              </a:cxn>
              <a:cxn ang="0">
                <a:pos x="T16" y="T17"/>
              </a:cxn>
              <a:cxn ang="0">
                <a:pos x="T18" y="T19"/>
              </a:cxn>
              <a:cxn ang="0">
                <a:pos x="T20" y="T21"/>
              </a:cxn>
              <a:cxn ang="0">
                <a:pos x="T22" y="T23"/>
              </a:cxn>
              <a:cxn ang="0">
                <a:pos x="T24" y="T25"/>
              </a:cxn>
              <a:cxn ang="0">
                <a:pos x="T26" y="T27"/>
              </a:cxn>
              <a:cxn ang="0">
                <a:pos x="T28" y="T29"/>
              </a:cxn>
              <a:cxn ang="0">
                <a:pos x="T30" y="T31"/>
              </a:cxn>
              <a:cxn ang="0">
                <a:pos x="T32" y="T33"/>
              </a:cxn>
              <a:cxn ang="0">
                <a:pos x="T34" y="T35"/>
              </a:cxn>
              <a:cxn ang="0">
                <a:pos x="T36" y="T37"/>
              </a:cxn>
              <a:cxn ang="0">
                <a:pos x="T38" y="T39"/>
              </a:cxn>
              <a:cxn ang="0">
                <a:pos x="T40" y="T41"/>
              </a:cxn>
              <a:cxn ang="0">
                <a:pos x="T42" y="T43"/>
              </a:cxn>
              <a:cxn ang="0">
                <a:pos x="T44" y="T45"/>
              </a:cxn>
              <a:cxn ang="0">
                <a:pos x="T46" y="T47"/>
              </a:cxn>
              <a:cxn ang="0">
                <a:pos x="T48" y="T49"/>
              </a:cxn>
              <a:cxn ang="0">
                <a:pos x="T50" y="T51"/>
              </a:cxn>
              <a:cxn ang="0">
                <a:pos x="T52" y="T53"/>
              </a:cxn>
              <a:cxn ang="0">
                <a:pos x="T54" y="T55"/>
              </a:cxn>
              <a:cxn ang="0">
                <a:pos x="T56" y="T57"/>
              </a:cxn>
              <a:cxn ang="0">
                <a:pos x="T58" y="T59"/>
              </a:cxn>
              <a:cxn ang="0">
                <a:pos x="T60" y="T61"/>
              </a:cxn>
              <a:cxn ang="0">
                <a:pos x="T62" y="T63"/>
              </a:cxn>
              <a:cxn ang="0">
                <a:pos x="T64" y="T65"/>
              </a:cxn>
              <a:cxn ang="0">
                <a:pos x="T66" y="T67"/>
              </a:cxn>
            </a:cxnLst>
            <a:rect l="0" t="0" r="r" b="b"/>
            <a:pathLst>
              <a:path w="109" h="88">
                <a:moveTo>
                  <a:pt x="80" y="88"/>
                </a:moveTo>
                <a:cubicBezTo>
                  <a:pt x="86" y="88"/>
                  <a:pt x="86" y="88"/>
                  <a:pt x="86" y="88"/>
                </a:cubicBezTo>
                <a:cubicBezTo>
                  <a:pt x="86" y="44"/>
                  <a:pt x="86" y="44"/>
                  <a:pt x="86" y="44"/>
                </a:cubicBezTo>
                <a:cubicBezTo>
                  <a:pt x="84" y="44"/>
                  <a:pt x="84" y="44"/>
                  <a:pt x="84" y="44"/>
                </a:cubicBezTo>
                <a:cubicBezTo>
                  <a:pt x="82" y="70"/>
                  <a:pt x="82" y="70"/>
                  <a:pt x="82" y="70"/>
                </a:cubicBezTo>
                <a:cubicBezTo>
                  <a:pt x="80" y="71"/>
                  <a:pt x="80" y="71"/>
                  <a:pt x="80" y="71"/>
                </a:cubicBezTo>
                <a:cubicBezTo>
                  <a:pt x="80" y="88"/>
                  <a:pt x="80" y="88"/>
                  <a:pt x="80" y="88"/>
                </a:cubicBezTo>
                <a:close/>
                <a:moveTo>
                  <a:pt x="109" y="0"/>
                </a:moveTo>
                <a:cubicBezTo>
                  <a:pt x="100" y="17"/>
                  <a:pt x="100" y="17"/>
                  <a:pt x="100" y="17"/>
                </a:cubicBezTo>
                <a:cubicBezTo>
                  <a:pt x="92" y="33"/>
                  <a:pt x="92" y="33"/>
                  <a:pt x="92" y="33"/>
                </a:cubicBezTo>
                <a:cubicBezTo>
                  <a:pt x="84" y="22"/>
                  <a:pt x="84" y="22"/>
                  <a:pt x="84" y="22"/>
                </a:cubicBezTo>
                <a:cubicBezTo>
                  <a:pt x="80" y="25"/>
                  <a:pt x="80" y="25"/>
                  <a:pt x="80" y="25"/>
                </a:cubicBezTo>
                <a:cubicBezTo>
                  <a:pt x="77" y="64"/>
                  <a:pt x="77" y="64"/>
                  <a:pt x="77" y="64"/>
                </a:cubicBezTo>
                <a:cubicBezTo>
                  <a:pt x="67" y="68"/>
                  <a:pt x="67" y="68"/>
                  <a:pt x="67" y="68"/>
                </a:cubicBezTo>
                <a:cubicBezTo>
                  <a:pt x="48" y="50"/>
                  <a:pt x="48" y="50"/>
                  <a:pt x="48" y="50"/>
                </a:cubicBezTo>
                <a:cubicBezTo>
                  <a:pt x="37" y="73"/>
                  <a:pt x="37" y="73"/>
                  <a:pt x="37" y="73"/>
                </a:cubicBezTo>
                <a:cubicBezTo>
                  <a:pt x="26" y="73"/>
                  <a:pt x="26" y="73"/>
                  <a:pt x="26" y="73"/>
                </a:cubicBezTo>
                <a:cubicBezTo>
                  <a:pt x="19" y="63"/>
                  <a:pt x="19" y="63"/>
                  <a:pt x="19" y="63"/>
                </a:cubicBezTo>
                <a:cubicBezTo>
                  <a:pt x="4" y="67"/>
                  <a:pt x="4" y="67"/>
                  <a:pt x="4" y="67"/>
                </a:cubicBezTo>
                <a:cubicBezTo>
                  <a:pt x="0" y="56"/>
                  <a:pt x="0" y="56"/>
                  <a:pt x="0" y="56"/>
                </a:cubicBezTo>
                <a:cubicBezTo>
                  <a:pt x="20" y="50"/>
                  <a:pt x="20" y="50"/>
                  <a:pt x="20" y="50"/>
                </a:cubicBezTo>
                <a:cubicBezTo>
                  <a:pt x="25" y="48"/>
                  <a:pt x="25" y="48"/>
                  <a:pt x="25" y="48"/>
                </a:cubicBezTo>
                <a:cubicBezTo>
                  <a:pt x="27" y="52"/>
                  <a:pt x="27" y="52"/>
                  <a:pt x="27" y="52"/>
                </a:cubicBezTo>
                <a:cubicBezTo>
                  <a:pt x="30" y="57"/>
                  <a:pt x="30" y="57"/>
                  <a:pt x="30" y="57"/>
                </a:cubicBezTo>
                <a:cubicBezTo>
                  <a:pt x="40" y="37"/>
                  <a:pt x="40" y="37"/>
                  <a:pt x="40" y="37"/>
                </a:cubicBezTo>
                <a:cubicBezTo>
                  <a:pt x="44" y="29"/>
                  <a:pt x="44" y="29"/>
                  <a:pt x="44" y="29"/>
                </a:cubicBezTo>
                <a:cubicBezTo>
                  <a:pt x="50" y="35"/>
                  <a:pt x="50" y="35"/>
                  <a:pt x="50" y="35"/>
                </a:cubicBezTo>
                <a:cubicBezTo>
                  <a:pt x="66" y="50"/>
                  <a:pt x="66" y="50"/>
                  <a:pt x="66" y="50"/>
                </a:cubicBezTo>
                <a:cubicBezTo>
                  <a:pt x="68" y="21"/>
                  <a:pt x="68" y="21"/>
                  <a:pt x="68" y="21"/>
                </a:cubicBezTo>
                <a:cubicBezTo>
                  <a:pt x="68" y="18"/>
                  <a:pt x="68" y="18"/>
                  <a:pt x="68" y="18"/>
                </a:cubicBezTo>
                <a:cubicBezTo>
                  <a:pt x="71" y="16"/>
                  <a:pt x="71" y="16"/>
                  <a:pt x="71" y="16"/>
                </a:cubicBezTo>
                <a:cubicBezTo>
                  <a:pt x="78" y="12"/>
                  <a:pt x="78" y="12"/>
                  <a:pt x="78" y="12"/>
                </a:cubicBezTo>
                <a:cubicBezTo>
                  <a:pt x="72" y="2"/>
                  <a:pt x="72" y="2"/>
                  <a:pt x="72" y="2"/>
                </a:cubicBezTo>
                <a:cubicBezTo>
                  <a:pt x="90" y="1"/>
                  <a:pt x="90" y="1"/>
                  <a:pt x="90" y="1"/>
                </a:cubicBezTo>
                <a:cubicBezTo>
                  <a:pt x="109" y="0"/>
                  <a:pt x="109" y="0"/>
                  <a:pt x="109" y="0"/>
                </a:cubicBezTo>
                <a:close/>
                <a:moveTo>
                  <a:pt x="22" y="88"/>
                </a:moveTo>
                <a:cubicBezTo>
                  <a:pt x="24" y="88"/>
                  <a:pt x="27" y="88"/>
                  <a:pt x="29" y="88"/>
                </a:cubicBezTo>
                <a:cubicBezTo>
                  <a:pt x="29" y="80"/>
                  <a:pt x="29" y="80"/>
                  <a:pt x="29" y="80"/>
                </a:cubicBezTo>
                <a:cubicBezTo>
                  <a:pt x="23" y="81"/>
                  <a:pt x="23" y="81"/>
                  <a:pt x="23" y="81"/>
                </a:cubicBezTo>
                <a:cubicBezTo>
                  <a:pt x="22" y="79"/>
                  <a:pt x="22" y="79"/>
                  <a:pt x="22" y="79"/>
                </a:cubicBezTo>
                <a:cubicBezTo>
                  <a:pt x="22" y="88"/>
                  <a:pt x="22" y="88"/>
                  <a:pt x="22" y="88"/>
                </a:cubicBezTo>
                <a:close/>
                <a:moveTo>
                  <a:pt x="11" y="88"/>
                </a:moveTo>
                <a:cubicBezTo>
                  <a:pt x="17" y="88"/>
                  <a:pt x="17" y="88"/>
                  <a:pt x="17" y="88"/>
                </a:cubicBezTo>
                <a:cubicBezTo>
                  <a:pt x="17" y="71"/>
                  <a:pt x="17" y="71"/>
                  <a:pt x="17" y="71"/>
                </a:cubicBezTo>
                <a:cubicBezTo>
                  <a:pt x="17" y="71"/>
                  <a:pt x="17" y="71"/>
                  <a:pt x="17" y="71"/>
                </a:cubicBezTo>
                <a:cubicBezTo>
                  <a:pt x="11" y="73"/>
                  <a:pt x="11" y="73"/>
                  <a:pt x="11" y="73"/>
                </a:cubicBezTo>
                <a:cubicBezTo>
                  <a:pt x="11" y="88"/>
                  <a:pt x="11" y="88"/>
                  <a:pt x="11" y="88"/>
                </a:cubicBezTo>
                <a:close/>
                <a:moveTo>
                  <a:pt x="34" y="88"/>
                </a:moveTo>
                <a:cubicBezTo>
                  <a:pt x="36" y="88"/>
                  <a:pt x="38" y="88"/>
                  <a:pt x="40" y="88"/>
                </a:cubicBezTo>
                <a:cubicBezTo>
                  <a:pt x="40" y="79"/>
                  <a:pt x="40" y="79"/>
                  <a:pt x="40" y="79"/>
                </a:cubicBezTo>
                <a:cubicBezTo>
                  <a:pt x="40" y="80"/>
                  <a:pt x="40" y="80"/>
                  <a:pt x="40" y="80"/>
                </a:cubicBezTo>
                <a:cubicBezTo>
                  <a:pt x="34" y="80"/>
                  <a:pt x="34" y="80"/>
                  <a:pt x="34" y="80"/>
                </a:cubicBezTo>
                <a:cubicBezTo>
                  <a:pt x="34" y="88"/>
                  <a:pt x="34" y="88"/>
                  <a:pt x="34" y="88"/>
                </a:cubicBezTo>
                <a:close/>
                <a:moveTo>
                  <a:pt x="45" y="88"/>
                </a:moveTo>
                <a:cubicBezTo>
                  <a:pt x="47" y="88"/>
                  <a:pt x="50" y="88"/>
                  <a:pt x="52" y="88"/>
                </a:cubicBezTo>
                <a:cubicBezTo>
                  <a:pt x="52" y="63"/>
                  <a:pt x="52" y="63"/>
                  <a:pt x="52" y="63"/>
                </a:cubicBezTo>
                <a:cubicBezTo>
                  <a:pt x="49" y="60"/>
                  <a:pt x="49" y="60"/>
                  <a:pt x="49" y="60"/>
                </a:cubicBezTo>
                <a:cubicBezTo>
                  <a:pt x="45" y="69"/>
                  <a:pt x="45" y="69"/>
                  <a:pt x="45" y="69"/>
                </a:cubicBezTo>
                <a:cubicBezTo>
                  <a:pt x="45" y="88"/>
                  <a:pt x="45" y="88"/>
                  <a:pt x="45" y="88"/>
                </a:cubicBezTo>
                <a:close/>
                <a:moveTo>
                  <a:pt x="57" y="88"/>
                </a:moveTo>
                <a:cubicBezTo>
                  <a:pt x="59" y="88"/>
                  <a:pt x="61" y="88"/>
                  <a:pt x="63" y="88"/>
                </a:cubicBezTo>
                <a:cubicBezTo>
                  <a:pt x="63" y="73"/>
                  <a:pt x="63" y="73"/>
                  <a:pt x="63" y="73"/>
                </a:cubicBezTo>
                <a:cubicBezTo>
                  <a:pt x="57" y="67"/>
                  <a:pt x="57" y="67"/>
                  <a:pt x="57" y="67"/>
                </a:cubicBezTo>
                <a:cubicBezTo>
                  <a:pt x="57" y="88"/>
                  <a:pt x="57" y="88"/>
                  <a:pt x="57" y="88"/>
                </a:cubicBezTo>
                <a:close/>
                <a:moveTo>
                  <a:pt x="68" y="88"/>
                </a:moveTo>
                <a:cubicBezTo>
                  <a:pt x="70" y="88"/>
                  <a:pt x="73" y="88"/>
                  <a:pt x="75" y="88"/>
                </a:cubicBezTo>
                <a:cubicBezTo>
                  <a:pt x="75" y="72"/>
                  <a:pt x="75" y="72"/>
                  <a:pt x="75" y="72"/>
                </a:cubicBezTo>
                <a:cubicBezTo>
                  <a:pt x="68" y="75"/>
                  <a:pt x="68" y="75"/>
                  <a:pt x="68" y="75"/>
                </a:cubicBezTo>
                <a:lnTo>
                  <a:pt x="68" y="88"/>
                </a:lnTo>
                <a:close/>
              </a:path>
            </a:pathLst>
          </a:custGeom>
          <a:solidFill>
            <a:schemeClr val="accent4"/>
          </a:solidFill>
          <a:ln>
            <a:noFill/>
          </a:ln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>
            <a:defPPr>
              <a:defRPr lang="en-US"/>
            </a:defPPr>
            <a:lvl1pPr marL="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1pPr>
            <a:lvl2pPr marL="4572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2pPr>
            <a:lvl3pPr marL="9144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3pPr>
            <a:lvl4pPr marL="13716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4pPr>
            <a:lvl5pPr marL="18288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5pPr>
            <a:lvl6pPr marL="22860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27432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32004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36576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endParaRPr lang="zh-CN" altLang="en-US">
              <a:solidFill>
                <a:prstClr val="black"/>
              </a:solidFill>
            </a:endParaRPr>
          </a:p>
        </p:txBody>
      </p:sp>
      <p:grpSp>
        <p:nvGrpSpPr>
          <p:cNvPr id="65" name="Group 64"/>
          <p:cNvGrpSpPr/>
          <p:nvPr/>
        </p:nvGrpSpPr>
        <p:grpSpPr>
          <a:xfrm>
            <a:off x="10622376" y="999945"/>
            <a:ext cx="791681" cy="791680"/>
            <a:chOff x="1025227" y="3992356"/>
            <a:chExt cx="791681" cy="791680"/>
          </a:xfrm>
        </p:grpSpPr>
        <p:sp>
          <p:nvSpPr>
            <p:cNvPr id="66" name="Freeform 65"/>
            <p:cNvSpPr>
              <a:spLocks/>
            </p:cNvSpPr>
            <p:nvPr/>
          </p:nvSpPr>
          <p:spPr bwMode="auto">
            <a:xfrm>
              <a:off x="1025227" y="3992356"/>
              <a:ext cx="791681" cy="791680"/>
            </a:xfrm>
            <a:custGeom>
              <a:avLst/>
              <a:gdLst>
                <a:gd name="T0" fmla="*/ 372 w 452"/>
                <a:gd name="T1" fmla="*/ 372 h 452"/>
                <a:gd name="T2" fmla="*/ 81 w 452"/>
                <a:gd name="T3" fmla="*/ 372 h 452"/>
                <a:gd name="T4" fmla="*/ 81 w 452"/>
                <a:gd name="T5" fmla="*/ 81 h 452"/>
                <a:gd name="T6" fmla="*/ 372 w 452"/>
                <a:gd name="T7" fmla="*/ 81 h 452"/>
                <a:gd name="T8" fmla="*/ 372 w 452"/>
                <a:gd name="T9" fmla="*/ 372 h 452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</a:cxnLst>
              <a:rect l="0" t="0" r="r" b="b"/>
              <a:pathLst>
                <a:path w="452" h="452">
                  <a:moveTo>
                    <a:pt x="372" y="372"/>
                  </a:moveTo>
                  <a:cubicBezTo>
                    <a:pt x="291" y="452"/>
                    <a:pt x="161" y="452"/>
                    <a:pt x="81" y="372"/>
                  </a:cubicBezTo>
                  <a:cubicBezTo>
                    <a:pt x="0" y="291"/>
                    <a:pt x="0" y="161"/>
                    <a:pt x="81" y="81"/>
                  </a:cubicBezTo>
                  <a:cubicBezTo>
                    <a:pt x="161" y="0"/>
                    <a:pt x="291" y="0"/>
                    <a:pt x="372" y="81"/>
                  </a:cubicBezTo>
                  <a:cubicBezTo>
                    <a:pt x="452" y="161"/>
                    <a:pt x="452" y="291"/>
                    <a:pt x="372" y="372"/>
                  </a:cubicBezTo>
                  <a:close/>
                </a:path>
              </a:pathLst>
            </a:custGeom>
            <a:solidFill>
              <a:schemeClr val="accent1"/>
            </a:solidFill>
            <a:ln>
              <a:noFill/>
            </a:ln>
            <a:extLst/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en-GB"/>
            </a:p>
          </p:txBody>
        </p:sp>
        <p:sp>
          <p:nvSpPr>
            <p:cNvPr id="67" name="Freeform 66"/>
            <p:cNvSpPr>
              <a:spLocks noEditPoints="1"/>
            </p:cNvSpPr>
            <p:nvPr/>
          </p:nvSpPr>
          <p:spPr bwMode="auto">
            <a:xfrm>
              <a:off x="1251944" y="4177031"/>
              <a:ext cx="338245" cy="424345"/>
            </a:xfrm>
            <a:custGeom>
              <a:avLst/>
              <a:gdLst>
                <a:gd name="T0" fmla="*/ 228 w 228"/>
                <a:gd name="T1" fmla="*/ 76 h 286"/>
                <a:gd name="T2" fmla="*/ 186 w 228"/>
                <a:gd name="T3" fmla="*/ 103 h 286"/>
                <a:gd name="T4" fmla="*/ 0 w 228"/>
                <a:gd name="T5" fmla="*/ 76 h 286"/>
                <a:gd name="T6" fmla="*/ 65 w 228"/>
                <a:gd name="T7" fmla="*/ 278 h 286"/>
                <a:gd name="T8" fmla="*/ 72 w 228"/>
                <a:gd name="T9" fmla="*/ 282 h 286"/>
                <a:gd name="T10" fmla="*/ 153 w 228"/>
                <a:gd name="T11" fmla="*/ 282 h 286"/>
                <a:gd name="T12" fmla="*/ 160 w 228"/>
                <a:gd name="T13" fmla="*/ 278 h 286"/>
                <a:gd name="T14" fmla="*/ 212 w 228"/>
                <a:gd name="T15" fmla="*/ 147 h 286"/>
                <a:gd name="T16" fmla="*/ 165 w 228"/>
                <a:gd name="T17" fmla="*/ 169 h 286"/>
                <a:gd name="T18" fmla="*/ 176 w 228"/>
                <a:gd name="T19" fmla="*/ 174 h 286"/>
                <a:gd name="T20" fmla="*/ 180 w 228"/>
                <a:gd name="T21" fmla="*/ 191 h 286"/>
                <a:gd name="T22" fmla="*/ 176 w 228"/>
                <a:gd name="T23" fmla="*/ 201 h 286"/>
                <a:gd name="T24" fmla="*/ 148 w 228"/>
                <a:gd name="T25" fmla="*/ 206 h 286"/>
                <a:gd name="T26" fmla="*/ 137 w 228"/>
                <a:gd name="T27" fmla="*/ 201 h 286"/>
                <a:gd name="T28" fmla="*/ 133 w 228"/>
                <a:gd name="T29" fmla="*/ 184 h 286"/>
                <a:gd name="T30" fmla="*/ 137 w 228"/>
                <a:gd name="T31" fmla="*/ 174 h 286"/>
                <a:gd name="T32" fmla="*/ 165 w 228"/>
                <a:gd name="T33" fmla="*/ 178 h 286"/>
                <a:gd name="T34" fmla="*/ 172 w 228"/>
                <a:gd name="T35" fmla="*/ 184 h 286"/>
                <a:gd name="T36" fmla="*/ 170 w 228"/>
                <a:gd name="T37" fmla="*/ 195 h 286"/>
                <a:gd name="T38" fmla="*/ 165 w 228"/>
                <a:gd name="T39" fmla="*/ 197 h 286"/>
                <a:gd name="T40" fmla="*/ 143 w 228"/>
                <a:gd name="T41" fmla="*/ 195 h 286"/>
                <a:gd name="T42" fmla="*/ 141 w 228"/>
                <a:gd name="T43" fmla="*/ 191 h 286"/>
                <a:gd name="T44" fmla="*/ 143 w 228"/>
                <a:gd name="T45" fmla="*/ 180 h 286"/>
                <a:gd name="T46" fmla="*/ 148 w 228"/>
                <a:gd name="T47" fmla="*/ 178 h 286"/>
                <a:gd name="T48" fmla="*/ 60 w 228"/>
                <a:gd name="T49" fmla="*/ 170 h 286"/>
                <a:gd name="T50" fmla="*/ 96 w 228"/>
                <a:gd name="T51" fmla="*/ 183 h 286"/>
                <a:gd name="T52" fmla="*/ 82 w 228"/>
                <a:gd name="T53" fmla="*/ 205 h 286"/>
                <a:gd name="T54" fmla="*/ 46 w 228"/>
                <a:gd name="T55" fmla="*/ 192 h 286"/>
                <a:gd name="T56" fmla="*/ 60 w 228"/>
                <a:gd name="T57" fmla="*/ 170 h 286"/>
                <a:gd name="T58" fmla="*/ 39 w 228"/>
                <a:gd name="T59" fmla="*/ 139 h 286"/>
                <a:gd name="T60" fmla="*/ 120 w 228"/>
                <a:gd name="T61" fmla="*/ 157 h 286"/>
                <a:gd name="T62" fmla="*/ 114 w 228"/>
                <a:gd name="T63" fmla="*/ 158 h 286"/>
                <a:gd name="T64" fmla="*/ 139 w 228"/>
                <a:gd name="T65" fmla="*/ 158 h 286"/>
                <a:gd name="T66" fmla="*/ 186 w 228"/>
                <a:gd name="T67" fmla="*/ 140 h 286"/>
                <a:gd name="T68" fmla="*/ 139 w 228"/>
                <a:gd name="T69" fmla="*/ 158 h 286"/>
                <a:gd name="T70" fmla="*/ 145 w 228"/>
                <a:gd name="T71" fmla="*/ 257 h 286"/>
                <a:gd name="T72" fmla="*/ 119 w 228"/>
                <a:gd name="T73" fmla="*/ 258 h 286"/>
                <a:gd name="T74" fmla="*/ 97 w 228"/>
                <a:gd name="T75" fmla="*/ 258 h 286"/>
                <a:gd name="T76" fmla="*/ 80 w 228"/>
                <a:gd name="T77" fmla="*/ 256 h 286"/>
                <a:gd name="T78" fmla="*/ 97 w 228"/>
                <a:gd name="T79" fmla="*/ 217 h 286"/>
                <a:gd name="T80" fmla="*/ 100 w 228"/>
                <a:gd name="T81" fmla="*/ 215 h 286"/>
                <a:gd name="T82" fmla="*/ 119 w 228"/>
                <a:gd name="T83" fmla="*/ 199 h 286"/>
                <a:gd name="T84" fmla="*/ 129 w 228"/>
                <a:gd name="T85" fmla="*/ 217 h 286"/>
                <a:gd name="T86" fmla="*/ 169 w 228"/>
                <a:gd name="T87" fmla="*/ 217 h 286"/>
                <a:gd name="T88" fmla="*/ 187 w 228"/>
                <a:gd name="T89" fmla="*/ 166 h 286"/>
                <a:gd name="T90" fmla="*/ 134 w 228"/>
                <a:gd name="T91" fmla="*/ 209 h 286"/>
                <a:gd name="T92" fmla="*/ 124 w 228"/>
                <a:gd name="T93" fmla="*/ 191 h 286"/>
                <a:gd name="T94" fmla="*/ 107 w 228"/>
                <a:gd name="T95" fmla="*/ 191 h 286"/>
                <a:gd name="T96" fmla="*/ 103 w 228"/>
                <a:gd name="T97" fmla="*/ 193 h 286"/>
                <a:gd name="T98" fmla="*/ 41 w 228"/>
                <a:gd name="T99" fmla="*/ 209 h 286"/>
                <a:gd name="T100" fmla="*/ 114 w 228"/>
                <a:gd name="T101" fmla="*/ 166 h 286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  <a:cxn ang="0">
                  <a:pos x="T28" y="T29"/>
                </a:cxn>
                <a:cxn ang="0">
                  <a:pos x="T30" y="T31"/>
                </a:cxn>
                <a:cxn ang="0">
                  <a:pos x="T32" y="T33"/>
                </a:cxn>
                <a:cxn ang="0">
                  <a:pos x="T34" y="T35"/>
                </a:cxn>
                <a:cxn ang="0">
                  <a:pos x="T36" y="T37"/>
                </a:cxn>
                <a:cxn ang="0">
                  <a:pos x="T38" y="T39"/>
                </a:cxn>
                <a:cxn ang="0">
                  <a:pos x="T40" y="T41"/>
                </a:cxn>
                <a:cxn ang="0">
                  <a:pos x="T42" y="T43"/>
                </a:cxn>
                <a:cxn ang="0">
                  <a:pos x="T44" y="T45"/>
                </a:cxn>
                <a:cxn ang="0">
                  <a:pos x="T46" y="T47"/>
                </a:cxn>
                <a:cxn ang="0">
                  <a:pos x="T48" y="T49"/>
                </a:cxn>
                <a:cxn ang="0">
                  <a:pos x="T50" y="T51"/>
                </a:cxn>
                <a:cxn ang="0">
                  <a:pos x="T52" y="T53"/>
                </a:cxn>
                <a:cxn ang="0">
                  <a:pos x="T54" y="T55"/>
                </a:cxn>
                <a:cxn ang="0">
                  <a:pos x="T56" y="T57"/>
                </a:cxn>
                <a:cxn ang="0">
                  <a:pos x="T58" y="T59"/>
                </a:cxn>
                <a:cxn ang="0">
                  <a:pos x="T60" y="T61"/>
                </a:cxn>
                <a:cxn ang="0">
                  <a:pos x="T62" y="T63"/>
                </a:cxn>
                <a:cxn ang="0">
                  <a:pos x="T64" y="T65"/>
                </a:cxn>
                <a:cxn ang="0">
                  <a:pos x="T66" y="T67"/>
                </a:cxn>
                <a:cxn ang="0">
                  <a:pos x="T68" y="T69"/>
                </a:cxn>
                <a:cxn ang="0">
                  <a:pos x="T70" y="T71"/>
                </a:cxn>
                <a:cxn ang="0">
                  <a:pos x="T72" y="T73"/>
                </a:cxn>
                <a:cxn ang="0">
                  <a:pos x="T74" y="T75"/>
                </a:cxn>
                <a:cxn ang="0">
                  <a:pos x="T76" y="T77"/>
                </a:cxn>
                <a:cxn ang="0">
                  <a:pos x="T78" y="T79"/>
                </a:cxn>
                <a:cxn ang="0">
                  <a:pos x="T80" y="T81"/>
                </a:cxn>
                <a:cxn ang="0">
                  <a:pos x="T82" y="T83"/>
                </a:cxn>
                <a:cxn ang="0">
                  <a:pos x="T84" y="T85"/>
                </a:cxn>
                <a:cxn ang="0">
                  <a:pos x="T86" y="T87"/>
                </a:cxn>
                <a:cxn ang="0">
                  <a:pos x="T88" y="T89"/>
                </a:cxn>
                <a:cxn ang="0">
                  <a:pos x="T90" y="T91"/>
                </a:cxn>
                <a:cxn ang="0">
                  <a:pos x="T92" y="T93"/>
                </a:cxn>
                <a:cxn ang="0">
                  <a:pos x="T94" y="T95"/>
                </a:cxn>
                <a:cxn ang="0">
                  <a:pos x="T96" y="T97"/>
                </a:cxn>
                <a:cxn ang="0">
                  <a:pos x="T98" y="T99"/>
                </a:cxn>
                <a:cxn ang="0">
                  <a:pos x="T100" y="T101"/>
                </a:cxn>
              </a:cxnLst>
              <a:rect l="0" t="0" r="r" b="b"/>
              <a:pathLst>
                <a:path w="228" h="286">
                  <a:moveTo>
                    <a:pt x="212" y="147"/>
                  </a:moveTo>
                  <a:cubicBezTo>
                    <a:pt x="228" y="76"/>
                    <a:pt x="228" y="76"/>
                    <a:pt x="228" y="76"/>
                  </a:cubicBezTo>
                  <a:cubicBezTo>
                    <a:pt x="221" y="77"/>
                    <a:pt x="213" y="78"/>
                    <a:pt x="206" y="77"/>
                  </a:cubicBezTo>
                  <a:cubicBezTo>
                    <a:pt x="186" y="103"/>
                    <a:pt x="186" y="103"/>
                    <a:pt x="186" y="103"/>
                  </a:cubicBezTo>
                  <a:cubicBezTo>
                    <a:pt x="184" y="74"/>
                    <a:pt x="184" y="74"/>
                    <a:pt x="184" y="74"/>
                  </a:cubicBezTo>
                  <a:cubicBezTo>
                    <a:pt x="123" y="57"/>
                    <a:pt x="64" y="0"/>
                    <a:pt x="0" y="76"/>
                  </a:cubicBezTo>
                  <a:cubicBezTo>
                    <a:pt x="5" y="102"/>
                    <a:pt x="19" y="187"/>
                    <a:pt x="27" y="211"/>
                  </a:cubicBezTo>
                  <a:cubicBezTo>
                    <a:pt x="35" y="238"/>
                    <a:pt x="48" y="260"/>
                    <a:pt x="65" y="278"/>
                  </a:cubicBezTo>
                  <a:cubicBezTo>
                    <a:pt x="68" y="281"/>
                    <a:pt x="68" y="281"/>
                    <a:pt x="68" y="281"/>
                  </a:cubicBezTo>
                  <a:cubicBezTo>
                    <a:pt x="72" y="282"/>
                    <a:pt x="72" y="282"/>
                    <a:pt x="72" y="282"/>
                  </a:cubicBezTo>
                  <a:cubicBezTo>
                    <a:pt x="80" y="283"/>
                    <a:pt x="87" y="284"/>
                    <a:pt x="95" y="284"/>
                  </a:cubicBezTo>
                  <a:cubicBezTo>
                    <a:pt x="114" y="286"/>
                    <a:pt x="132" y="285"/>
                    <a:pt x="153" y="282"/>
                  </a:cubicBezTo>
                  <a:cubicBezTo>
                    <a:pt x="158" y="281"/>
                    <a:pt x="158" y="281"/>
                    <a:pt x="158" y="281"/>
                  </a:cubicBezTo>
                  <a:cubicBezTo>
                    <a:pt x="160" y="278"/>
                    <a:pt x="160" y="278"/>
                    <a:pt x="160" y="278"/>
                  </a:cubicBezTo>
                  <a:cubicBezTo>
                    <a:pt x="177" y="261"/>
                    <a:pt x="190" y="238"/>
                    <a:pt x="199" y="211"/>
                  </a:cubicBezTo>
                  <a:cubicBezTo>
                    <a:pt x="206" y="192"/>
                    <a:pt x="210" y="170"/>
                    <a:pt x="212" y="147"/>
                  </a:cubicBezTo>
                  <a:close/>
                  <a:moveTo>
                    <a:pt x="148" y="169"/>
                  </a:moveTo>
                  <a:cubicBezTo>
                    <a:pt x="165" y="169"/>
                    <a:pt x="165" y="169"/>
                    <a:pt x="165" y="169"/>
                  </a:cubicBezTo>
                  <a:cubicBezTo>
                    <a:pt x="169" y="169"/>
                    <a:pt x="173" y="171"/>
                    <a:pt x="176" y="174"/>
                  </a:cubicBezTo>
                  <a:cubicBezTo>
                    <a:pt x="176" y="174"/>
                    <a:pt x="176" y="174"/>
                    <a:pt x="176" y="174"/>
                  </a:cubicBezTo>
                  <a:cubicBezTo>
                    <a:pt x="179" y="177"/>
                    <a:pt x="180" y="180"/>
                    <a:pt x="180" y="184"/>
                  </a:cubicBezTo>
                  <a:cubicBezTo>
                    <a:pt x="180" y="191"/>
                    <a:pt x="180" y="191"/>
                    <a:pt x="180" y="191"/>
                  </a:cubicBezTo>
                  <a:cubicBezTo>
                    <a:pt x="180" y="195"/>
                    <a:pt x="179" y="199"/>
                    <a:pt x="176" y="201"/>
                  </a:cubicBezTo>
                  <a:cubicBezTo>
                    <a:pt x="176" y="201"/>
                    <a:pt x="176" y="201"/>
                    <a:pt x="176" y="201"/>
                  </a:cubicBezTo>
                  <a:cubicBezTo>
                    <a:pt x="173" y="204"/>
                    <a:pt x="169" y="206"/>
                    <a:pt x="165" y="206"/>
                  </a:cubicBezTo>
                  <a:cubicBezTo>
                    <a:pt x="148" y="206"/>
                    <a:pt x="148" y="206"/>
                    <a:pt x="148" y="206"/>
                  </a:cubicBezTo>
                  <a:cubicBezTo>
                    <a:pt x="144" y="206"/>
                    <a:pt x="140" y="204"/>
                    <a:pt x="137" y="201"/>
                  </a:cubicBezTo>
                  <a:cubicBezTo>
                    <a:pt x="137" y="201"/>
                    <a:pt x="137" y="201"/>
                    <a:pt x="137" y="201"/>
                  </a:cubicBezTo>
                  <a:cubicBezTo>
                    <a:pt x="135" y="198"/>
                    <a:pt x="133" y="195"/>
                    <a:pt x="133" y="191"/>
                  </a:cubicBezTo>
                  <a:cubicBezTo>
                    <a:pt x="133" y="184"/>
                    <a:pt x="133" y="184"/>
                    <a:pt x="133" y="184"/>
                  </a:cubicBezTo>
                  <a:cubicBezTo>
                    <a:pt x="133" y="180"/>
                    <a:pt x="135" y="177"/>
                    <a:pt x="137" y="174"/>
                  </a:cubicBezTo>
                  <a:cubicBezTo>
                    <a:pt x="137" y="174"/>
                    <a:pt x="137" y="174"/>
                    <a:pt x="137" y="174"/>
                  </a:cubicBezTo>
                  <a:cubicBezTo>
                    <a:pt x="140" y="171"/>
                    <a:pt x="144" y="169"/>
                    <a:pt x="148" y="169"/>
                  </a:cubicBezTo>
                  <a:close/>
                  <a:moveTo>
                    <a:pt x="165" y="178"/>
                  </a:moveTo>
                  <a:cubicBezTo>
                    <a:pt x="167" y="178"/>
                    <a:pt x="169" y="179"/>
                    <a:pt x="170" y="180"/>
                  </a:cubicBezTo>
                  <a:cubicBezTo>
                    <a:pt x="171" y="181"/>
                    <a:pt x="172" y="183"/>
                    <a:pt x="172" y="184"/>
                  </a:cubicBezTo>
                  <a:cubicBezTo>
                    <a:pt x="172" y="191"/>
                    <a:pt x="172" y="191"/>
                    <a:pt x="172" y="191"/>
                  </a:cubicBezTo>
                  <a:cubicBezTo>
                    <a:pt x="172" y="192"/>
                    <a:pt x="171" y="194"/>
                    <a:pt x="170" y="195"/>
                  </a:cubicBezTo>
                  <a:cubicBezTo>
                    <a:pt x="170" y="195"/>
                    <a:pt x="170" y="195"/>
                    <a:pt x="170" y="195"/>
                  </a:cubicBezTo>
                  <a:cubicBezTo>
                    <a:pt x="169" y="196"/>
                    <a:pt x="167" y="197"/>
                    <a:pt x="165" y="197"/>
                  </a:cubicBezTo>
                  <a:cubicBezTo>
                    <a:pt x="148" y="197"/>
                    <a:pt x="148" y="197"/>
                    <a:pt x="148" y="197"/>
                  </a:cubicBezTo>
                  <a:cubicBezTo>
                    <a:pt x="146" y="197"/>
                    <a:pt x="144" y="196"/>
                    <a:pt x="143" y="195"/>
                  </a:cubicBezTo>
                  <a:cubicBezTo>
                    <a:pt x="143" y="195"/>
                    <a:pt x="143" y="195"/>
                    <a:pt x="143" y="195"/>
                  </a:cubicBezTo>
                  <a:cubicBezTo>
                    <a:pt x="142" y="194"/>
                    <a:pt x="141" y="192"/>
                    <a:pt x="141" y="191"/>
                  </a:cubicBezTo>
                  <a:cubicBezTo>
                    <a:pt x="141" y="184"/>
                    <a:pt x="141" y="184"/>
                    <a:pt x="141" y="184"/>
                  </a:cubicBezTo>
                  <a:cubicBezTo>
                    <a:pt x="141" y="183"/>
                    <a:pt x="142" y="181"/>
                    <a:pt x="143" y="180"/>
                  </a:cubicBezTo>
                  <a:cubicBezTo>
                    <a:pt x="143" y="180"/>
                    <a:pt x="143" y="180"/>
                    <a:pt x="143" y="180"/>
                  </a:cubicBezTo>
                  <a:cubicBezTo>
                    <a:pt x="144" y="179"/>
                    <a:pt x="146" y="178"/>
                    <a:pt x="148" y="178"/>
                  </a:cubicBezTo>
                  <a:cubicBezTo>
                    <a:pt x="165" y="178"/>
                    <a:pt x="165" y="178"/>
                    <a:pt x="165" y="178"/>
                  </a:cubicBezTo>
                  <a:close/>
                  <a:moveTo>
                    <a:pt x="60" y="170"/>
                  </a:moveTo>
                  <a:cubicBezTo>
                    <a:pt x="82" y="170"/>
                    <a:pt x="82" y="170"/>
                    <a:pt x="82" y="170"/>
                  </a:cubicBezTo>
                  <a:cubicBezTo>
                    <a:pt x="90" y="170"/>
                    <a:pt x="96" y="176"/>
                    <a:pt x="96" y="183"/>
                  </a:cubicBezTo>
                  <a:cubicBezTo>
                    <a:pt x="96" y="192"/>
                    <a:pt x="96" y="192"/>
                    <a:pt x="96" y="192"/>
                  </a:cubicBezTo>
                  <a:cubicBezTo>
                    <a:pt x="96" y="199"/>
                    <a:pt x="90" y="205"/>
                    <a:pt x="82" y="205"/>
                  </a:cubicBezTo>
                  <a:cubicBezTo>
                    <a:pt x="60" y="205"/>
                    <a:pt x="60" y="205"/>
                    <a:pt x="60" y="205"/>
                  </a:cubicBezTo>
                  <a:cubicBezTo>
                    <a:pt x="52" y="205"/>
                    <a:pt x="46" y="199"/>
                    <a:pt x="46" y="192"/>
                  </a:cubicBezTo>
                  <a:cubicBezTo>
                    <a:pt x="46" y="183"/>
                    <a:pt x="46" y="183"/>
                    <a:pt x="46" y="183"/>
                  </a:cubicBezTo>
                  <a:cubicBezTo>
                    <a:pt x="46" y="176"/>
                    <a:pt x="52" y="170"/>
                    <a:pt x="60" y="170"/>
                  </a:cubicBezTo>
                  <a:close/>
                  <a:moveTo>
                    <a:pt x="41" y="158"/>
                  </a:moveTo>
                  <a:cubicBezTo>
                    <a:pt x="40" y="151"/>
                    <a:pt x="40" y="145"/>
                    <a:pt x="39" y="139"/>
                  </a:cubicBezTo>
                  <a:cubicBezTo>
                    <a:pt x="69" y="154"/>
                    <a:pt x="105" y="151"/>
                    <a:pt x="133" y="143"/>
                  </a:cubicBezTo>
                  <a:cubicBezTo>
                    <a:pt x="129" y="148"/>
                    <a:pt x="125" y="153"/>
                    <a:pt x="120" y="157"/>
                  </a:cubicBezTo>
                  <a:cubicBezTo>
                    <a:pt x="121" y="158"/>
                    <a:pt x="121" y="158"/>
                    <a:pt x="121" y="158"/>
                  </a:cubicBezTo>
                  <a:cubicBezTo>
                    <a:pt x="114" y="158"/>
                    <a:pt x="114" y="158"/>
                    <a:pt x="114" y="158"/>
                  </a:cubicBezTo>
                  <a:cubicBezTo>
                    <a:pt x="41" y="158"/>
                    <a:pt x="41" y="158"/>
                    <a:pt x="41" y="158"/>
                  </a:cubicBezTo>
                  <a:close/>
                  <a:moveTo>
                    <a:pt x="139" y="158"/>
                  </a:moveTo>
                  <a:cubicBezTo>
                    <a:pt x="151" y="153"/>
                    <a:pt x="164" y="145"/>
                    <a:pt x="169" y="134"/>
                  </a:cubicBezTo>
                  <a:cubicBezTo>
                    <a:pt x="173" y="133"/>
                    <a:pt x="183" y="140"/>
                    <a:pt x="186" y="140"/>
                  </a:cubicBezTo>
                  <a:cubicBezTo>
                    <a:pt x="186" y="145"/>
                    <a:pt x="185" y="151"/>
                    <a:pt x="185" y="158"/>
                  </a:cubicBezTo>
                  <a:cubicBezTo>
                    <a:pt x="139" y="158"/>
                    <a:pt x="139" y="158"/>
                    <a:pt x="139" y="158"/>
                  </a:cubicBezTo>
                  <a:close/>
                  <a:moveTo>
                    <a:pt x="169" y="217"/>
                  </a:moveTo>
                  <a:cubicBezTo>
                    <a:pt x="163" y="232"/>
                    <a:pt x="155" y="246"/>
                    <a:pt x="145" y="257"/>
                  </a:cubicBezTo>
                  <a:cubicBezTo>
                    <a:pt x="136" y="258"/>
                    <a:pt x="128" y="258"/>
                    <a:pt x="119" y="258"/>
                  </a:cubicBezTo>
                  <a:cubicBezTo>
                    <a:pt x="119" y="258"/>
                    <a:pt x="119" y="258"/>
                    <a:pt x="119" y="258"/>
                  </a:cubicBezTo>
                  <a:cubicBezTo>
                    <a:pt x="115" y="258"/>
                    <a:pt x="111" y="258"/>
                    <a:pt x="107" y="258"/>
                  </a:cubicBezTo>
                  <a:cubicBezTo>
                    <a:pt x="104" y="258"/>
                    <a:pt x="100" y="258"/>
                    <a:pt x="97" y="258"/>
                  </a:cubicBezTo>
                  <a:cubicBezTo>
                    <a:pt x="95" y="258"/>
                    <a:pt x="95" y="258"/>
                    <a:pt x="95" y="258"/>
                  </a:cubicBezTo>
                  <a:cubicBezTo>
                    <a:pt x="90" y="257"/>
                    <a:pt x="85" y="257"/>
                    <a:pt x="80" y="256"/>
                  </a:cubicBezTo>
                  <a:cubicBezTo>
                    <a:pt x="70" y="245"/>
                    <a:pt x="63" y="232"/>
                    <a:pt x="57" y="217"/>
                  </a:cubicBezTo>
                  <a:cubicBezTo>
                    <a:pt x="97" y="217"/>
                    <a:pt x="97" y="217"/>
                    <a:pt x="97" y="217"/>
                  </a:cubicBezTo>
                  <a:cubicBezTo>
                    <a:pt x="99" y="217"/>
                    <a:pt x="99" y="217"/>
                    <a:pt x="99" y="217"/>
                  </a:cubicBezTo>
                  <a:cubicBezTo>
                    <a:pt x="100" y="215"/>
                    <a:pt x="100" y="215"/>
                    <a:pt x="100" y="215"/>
                  </a:cubicBezTo>
                  <a:cubicBezTo>
                    <a:pt x="109" y="199"/>
                    <a:pt x="109" y="199"/>
                    <a:pt x="109" y="199"/>
                  </a:cubicBezTo>
                  <a:cubicBezTo>
                    <a:pt x="119" y="199"/>
                    <a:pt x="119" y="199"/>
                    <a:pt x="119" y="199"/>
                  </a:cubicBezTo>
                  <a:cubicBezTo>
                    <a:pt x="128" y="215"/>
                    <a:pt x="128" y="215"/>
                    <a:pt x="128" y="215"/>
                  </a:cubicBezTo>
                  <a:cubicBezTo>
                    <a:pt x="129" y="217"/>
                    <a:pt x="129" y="217"/>
                    <a:pt x="129" y="217"/>
                  </a:cubicBezTo>
                  <a:cubicBezTo>
                    <a:pt x="132" y="217"/>
                    <a:pt x="132" y="217"/>
                    <a:pt x="132" y="217"/>
                  </a:cubicBezTo>
                  <a:cubicBezTo>
                    <a:pt x="169" y="217"/>
                    <a:pt x="169" y="217"/>
                    <a:pt x="169" y="217"/>
                  </a:cubicBezTo>
                  <a:close/>
                  <a:moveTo>
                    <a:pt x="114" y="166"/>
                  </a:moveTo>
                  <a:cubicBezTo>
                    <a:pt x="187" y="166"/>
                    <a:pt x="187" y="166"/>
                    <a:pt x="187" y="166"/>
                  </a:cubicBezTo>
                  <a:cubicBezTo>
                    <a:pt x="187" y="209"/>
                    <a:pt x="187" y="209"/>
                    <a:pt x="187" y="209"/>
                  </a:cubicBezTo>
                  <a:cubicBezTo>
                    <a:pt x="134" y="209"/>
                    <a:pt x="134" y="209"/>
                    <a:pt x="134" y="209"/>
                  </a:cubicBezTo>
                  <a:cubicBezTo>
                    <a:pt x="125" y="193"/>
                    <a:pt x="125" y="193"/>
                    <a:pt x="125" y="193"/>
                  </a:cubicBezTo>
                  <a:cubicBezTo>
                    <a:pt x="124" y="191"/>
                    <a:pt x="124" y="191"/>
                    <a:pt x="124" y="191"/>
                  </a:cubicBezTo>
                  <a:cubicBezTo>
                    <a:pt x="121" y="191"/>
                    <a:pt x="121" y="191"/>
                    <a:pt x="121" y="191"/>
                  </a:cubicBezTo>
                  <a:cubicBezTo>
                    <a:pt x="107" y="191"/>
                    <a:pt x="107" y="191"/>
                    <a:pt x="107" y="191"/>
                  </a:cubicBezTo>
                  <a:cubicBezTo>
                    <a:pt x="105" y="191"/>
                    <a:pt x="105" y="191"/>
                    <a:pt x="105" y="191"/>
                  </a:cubicBezTo>
                  <a:cubicBezTo>
                    <a:pt x="103" y="193"/>
                    <a:pt x="103" y="193"/>
                    <a:pt x="103" y="193"/>
                  </a:cubicBezTo>
                  <a:cubicBezTo>
                    <a:pt x="94" y="209"/>
                    <a:pt x="94" y="209"/>
                    <a:pt x="94" y="209"/>
                  </a:cubicBezTo>
                  <a:cubicBezTo>
                    <a:pt x="41" y="209"/>
                    <a:pt x="41" y="209"/>
                    <a:pt x="41" y="209"/>
                  </a:cubicBezTo>
                  <a:cubicBezTo>
                    <a:pt x="41" y="166"/>
                    <a:pt x="41" y="166"/>
                    <a:pt x="41" y="166"/>
                  </a:cubicBezTo>
                  <a:lnTo>
                    <a:pt x="114" y="166"/>
                  </a:lnTo>
                  <a:close/>
                </a:path>
              </a:pathLst>
            </a:custGeom>
            <a:solidFill>
              <a:schemeClr val="bg1"/>
            </a:solidFill>
            <a:ln>
              <a:noFill/>
            </a:ln>
            <a:extLst/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>
              <a:defPPr>
                <a:defRPr lang="en-US"/>
              </a:defPPr>
              <a:lvl1pPr marL="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1pPr>
              <a:lvl2pPr marL="4572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2pPr>
              <a:lvl3pPr marL="9144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3pPr>
              <a:lvl4pPr marL="13716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4pPr>
              <a:lvl5pPr marL="18288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5pPr>
              <a:lvl6pPr marL="22860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6pPr>
              <a:lvl7pPr marL="27432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7pPr>
              <a:lvl8pPr marL="32004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8pPr>
              <a:lvl9pPr marL="36576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9pPr>
            </a:lstStyle>
            <a:p>
              <a:endParaRPr lang="zh-CN" altLang="en-US">
                <a:solidFill>
                  <a:prstClr val="black"/>
                </a:solidFill>
              </a:endParaRPr>
            </a:p>
          </p:txBody>
        </p:sp>
      </p:grpSp>
      <p:grpSp>
        <p:nvGrpSpPr>
          <p:cNvPr id="87" name="Group 86"/>
          <p:cNvGrpSpPr/>
          <p:nvPr/>
        </p:nvGrpSpPr>
        <p:grpSpPr>
          <a:xfrm>
            <a:off x="480135" y="4473491"/>
            <a:ext cx="1927751" cy="1929143"/>
            <a:chOff x="1455738" y="2371725"/>
            <a:chExt cx="2198688" cy="2200275"/>
          </a:xfrm>
        </p:grpSpPr>
        <p:sp>
          <p:nvSpPr>
            <p:cNvPr id="88" name="Freeform 87"/>
            <p:cNvSpPr>
              <a:spLocks/>
            </p:cNvSpPr>
            <p:nvPr/>
          </p:nvSpPr>
          <p:spPr bwMode="auto">
            <a:xfrm>
              <a:off x="2035175" y="2967038"/>
              <a:ext cx="1071563" cy="1009650"/>
            </a:xfrm>
            <a:custGeom>
              <a:avLst/>
              <a:gdLst>
                <a:gd name="T0" fmla="*/ 277 w 570"/>
                <a:gd name="T1" fmla="*/ 0 h 536"/>
                <a:gd name="T2" fmla="*/ 217 w 570"/>
                <a:gd name="T3" fmla="*/ 7 h 536"/>
                <a:gd name="T4" fmla="*/ 50 w 570"/>
                <a:gd name="T5" fmla="*/ 126 h 536"/>
                <a:gd name="T6" fmla="*/ 16 w 570"/>
                <a:gd name="T7" fmla="*/ 328 h 536"/>
                <a:gd name="T8" fmla="*/ 276 w 570"/>
                <a:gd name="T9" fmla="*/ 536 h 536"/>
                <a:gd name="T10" fmla="*/ 336 w 570"/>
                <a:gd name="T11" fmla="*/ 529 h 536"/>
                <a:gd name="T12" fmla="*/ 538 w 570"/>
                <a:gd name="T13" fmla="*/ 208 h 536"/>
                <a:gd name="T14" fmla="*/ 277 w 570"/>
                <a:gd name="T15" fmla="*/ 0 h 536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</a:cxnLst>
              <a:rect l="0" t="0" r="r" b="b"/>
              <a:pathLst>
                <a:path w="570" h="536">
                  <a:moveTo>
                    <a:pt x="277" y="0"/>
                  </a:moveTo>
                  <a:cubicBezTo>
                    <a:pt x="257" y="0"/>
                    <a:pt x="237" y="3"/>
                    <a:pt x="217" y="7"/>
                  </a:cubicBezTo>
                  <a:cubicBezTo>
                    <a:pt x="147" y="23"/>
                    <a:pt x="88" y="65"/>
                    <a:pt x="50" y="126"/>
                  </a:cubicBezTo>
                  <a:cubicBezTo>
                    <a:pt x="12" y="186"/>
                    <a:pt x="0" y="258"/>
                    <a:pt x="16" y="328"/>
                  </a:cubicBezTo>
                  <a:cubicBezTo>
                    <a:pt x="44" y="450"/>
                    <a:pt x="151" y="536"/>
                    <a:pt x="276" y="536"/>
                  </a:cubicBezTo>
                  <a:cubicBezTo>
                    <a:pt x="296" y="536"/>
                    <a:pt x="316" y="533"/>
                    <a:pt x="336" y="529"/>
                  </a:cubicBezTo>
                  <a:cubicBezTo>
                    <a:pt x="480" y="496"/>
                    <a:pt x="570" y="352"/>
                    <a:pt x="538" y="208"/>
                  </a:cubicBezTo>
                  <a:cubicBezTo>
                    <a:pt x="510" y="86"/>
                    <a:pt x="402" y="0"/>
                    <a:pt x="277" y="0"/>
                  </a:cubicBezTo>
                  <a:close/>
                </a:path>
              </a:pathLst>
            </a:custGeom>
            <a:solidFill>
              <a:schemeClr val="accent1"/>
            </a:solidFill>
            <a:ln>
              <a:noFill/>
            </a:ln>
          </p:spPr>
          <p:txBody>
            <a:bodyPr vert="horz" wrap="square" lIns="68580" tIns="34290" rIns="68580" bIns="34290" numCol="1" anchor="t" anchorCtr="0" compatLnSpc="1">
              <a:prstTxWarp prst="textNoShape">
                <a:avLst/>
              </a:prstTxWarp>
            </a:bodyPr>
            <a:lstStyle/>
            <a:p>
              <a:endParaRPr lang="id-ID" sz="1350"/>
            </a:p>
          </p:txBody>
        </p:sp>
        <p:sp>
          <p:nvSpPr>
            <p:cNvPr id="89" name="Freeform 88"/>
            <p:cNvSpPr>
              <a:spLocks noEditPoints="1"/>
            </p:cNvSpPr>
            <p:nvPr/>
          </p:nvSpPr>
          <p:spPr bwMode="auto">
            <a:xfrm>
              <a:off x="1455738" y="2371725"/>
              <a:ext cx="2198688" cy="2200275"/>
            </a:xfrm>
            <a:custGeom>
              <a:avLst/>
              <a:gdLst>
                <a:gd name="T0" fmla="*/ 1055 w 1169"/>
                <a:gd name="T1" fmla="*/ 596 h 1170"/>
                <a:gd name="T2" fmla="*/ 1169 w 1169"/>
                <a:gd name="T3" fmla="*/ 551 h 1170"/>
                <a:gd name="T4" fmla="*/ 1156 w 1169"/>
                <a:gd name="T5" fmla="*/ 455 h 1170"/>
                <a:gd name="T6" fmla="*/ 1153 w 1169"/>
                <a:gd name="T7" fmla="*/ 446 h 1170"/>
                <a:gd name="T8" fmla="*/ 1031 w 1169"/>
                <a:gd name="T9" fmla="*/ 436 h 1170"/>
                <a:gd name="T10" fmla="*/ 998 w 1169"/>
                <a:gd name="T11" fmla="*/ 359 h 1170"/>
                <a:gd name="T12" fmla="*/ 1074 w 1169"/>
                <a:gd name="T13" fmla="*/ 263 h 1170"/>
                <a:gd name="T14" fmla="*/ 1008 w 1169"/>
                <a:gd name="T15" fmla="*/ 180 h 1170"/>
                <a:gd name="T16" fmla="*/ 897 w 1169"/>
                <a:gd name="T17" fmla="*/ 233 h 1170"/>
                <a:gd name="T18" fmla="*/ 829 w 1169"/>
                <a:gd name="T19" fmla="*/ 183 h 1170"/>
                <a:gd name="T20" fmla="*/ 847 w 1169"/>
                <a:gd name="T21" fmla="*/ 62 h 1170"/>
                <a:gd name="T22" fmla="*/ 749 w 1169"/>
                <a:gd name="T23" fmla="*/ 23 h 1170"/>
                <a:gd name="T24" fmla="*/ 679 w 1169"/>
                <a:gd name="T25" fmla="*/ 124 h 1170"/>
                <a:gd name="T26" fmla="*/ 596 w 1169"/>
                <a:gd name="T27" fmla="*/ 114 h 1170"/>
                <a:gd name="T28" fmla="*/ 550 w 1169"/>
                <a:gd name="T29" fmla="*/ 0 h 1170"/>
                <a:gd name="T30" fmla="*/ 454 w 1169"/>
                <a:gd name="T31" fmla="*/ 14 h 1170"/>
                <a:gd name="T32" fmla="*/ 446 w 1169"/>
                <a:gd name="T33" fmla="*/ 16 h 1170"/>
                <a:gd name="T34" fmla="*/ 436 w 1169"/>
                <a:gd name="T35" fmla="*/ 139 h 1170"/>
                <a:gd name="T36" fmla="*/ 359 w 1169"/>
                <a:gd name="T37" fmla="*/ 172 h 1170"/>
                <a:gd name="T38" fmla="*/ 262 w 1169"/>
                <a:gd name="T39" fmla="*/ 96 h 1170"/>
                <a:gd name="T40" fmla="*/ 180 w 1169"/>
                <a:gd name="T41" fmla="*/ 162 h 1170"/>
                <a:gd name="T42" fmla="*/ 232 w 1169"/>
                <a:gd name="T43" fmla="*/ 273 h 1170"/>
                <a:gd name="T44" fmla="*/ 183 w 1169"/>
                <a:gd name="T45" fmla="*/ 340 h 1170"/>
                <a:gd name="T46" fmla="*/ 61 w 1169"/>
                <a:gd name="T47" fmla="*/ 323 h 1170"/>
                <a:gd name="T48" fmla="*/ 22 w 1169"/>
                <a:gd name="T49" fmla="*/ 421 h 1170"/>
                <a:gd name="T50" fmla="*/ 123 w 1169"/>
                <a:gd name="T51" fmla="*/ 491 h 1170"/>
                <a:gd name="T52" fmla="*/ 114 w 1169"/>
                <a:gd name="T53" fmla="*/ 574 h 1170"/>
                <a:gd name="T54" fmla="*/ 0 w 1169"/>
                <a:gd name="T55" fmla="*/ 619 h 1170"/>
                <a:gd name="T56" fmla="*/ 14 w 1169"/>
                <a:gd name="T57" fmla="*/ 716 h 1170"/>
                <a:gd name="T58" fmla="*/ 16 w 1169"/>
                <a:gd name="T59" fmla="*/ 724 h 1170"/>
                <a:gd name="T60" fmla="*/ 138 w 1169"/>
                <a:gd name="T61" fmla="*/ 734 h 1170"/>
                <a:gd name="T62" fmla="*/ 171 w 1169"/>
                <a:gd name="T63" fmla="*/ 811 h 1170"/>
                <a:gd name="T64" fmla="*/ 95 w 1169"/>
                <a:gd name="T65" fmla="*/ 907 h 1170"/>
                <a:gd name="T66" fmla="*/ 161 w 1169"/>
                <a:gd name="T67" fmla="*/ 990 h 1170"/>
                <a:gd name="T68" fmla="*/ 272 w 1169"/>
                <a:gd name="T69" fmla="*/ 937 h 1170"/>
                <a:gd name="T70" fmla="*/ 340 w 1169"/>
                <a:gd name="T71" fmla="*/ 987 h 1170"/>
                <a:gd name="T72" fmla="*/ 322 w 1169"/>
                <a:gd name="T73" fmla="*/ 1109 h 1170"/>
                <a:gd name="T74" fmla="*/ 420 w 1169"/>
                <a:gd name="T75" fmla="*/ 1147 h 1170"/>
                <a:gd name="T76" fmla="*/ 490 w 1169"/>
                <a:gd name="T77" fmla="*/ 1046 h 1170"/>
                <a:gd name="T78" fmla="*/ 574 w 1169"/>
                <a:gd name="T79" fmla="*/ 1056 h 1170"/>
                <a:gd name="T80" fmla="*/ 619 w 1169"/>
                <a:gd name="T81" fmla="*/ 1170 h 1170"/>
                <a:gd name="T82" fmla="*/ 715 w 1169"/>
                <a:gd name="T83" fmla="*/ 1156 h 1170"/>
                <a:gd name="T84" fmla="*/ 723 w 1169"/>
                <a:gd name="T85" fmla="*/ 1154 h 1170"/>
                <a:gd name="T86" fmla="*/ 733 w 1169"/>
                <a:gd name="T87" fmla="*/ 1032 h 1170"/>
                <a:gd name="T88" fmla="*/ 810 w 1169"/>
                <a:gd name="T89" fmla="*/ 998 h 1170"/>
                <a:gd name="T90" fmla="*/ 907 w 1169"/>
                <a:gd name="T91" fmla="*/ 1074 h 1170"/>
                <a:gd name="T92" fmla="*/ 989 w 1169"/>
                <a:gd name="T93" fmla="*/ 1008 h 1170"/>
                <a:gd name="T94" fmla="*/ 937 w 1169"/>
                <a:gd name="T95" fmla="*/ 897 h 1170"/>
                <a:gd name="T96" fmla="*/ 987 w 1169"/>
                <a:gd name="T97" fmla="*/ 830 h 1170"/>
                <a:gd name="T98" fmla="*/ 1108 w 1169"/>
                <a:gd name="T99" fmla="*/ 848 h 1170"/>
                <a:gd name="T100" fmla="*/ 1147 w 1169"/>
                <a:gd name="T101" fmla="*/ 749 h 1170"/>
                <a:gd name="T102" fmla="*/ 1046 w 1169"/>
                <a:gd name="T103" fmla="*/ 679 h 1170"/>
                <a:gd name="T104" fmla="*/ 1055 w 1169"/>
                <a:gd name="T105" fmla="*/ 596 h 1170"/>
                <a:gd name="T106" fmla="*/ 657 w 1169"/>
                <a:gd name="T107" fmla="*/ 901 h 1170"/>
                <a:gd name="T108" fmla="*/ 584 w 1169"/>
                <a:gd name="T109" fmla="*/ 909 h 1170"/>
                <a:gd name="T110" fmla="*/ 384 w 1169"/>
                <a:gd name="T111" fmla="*/ 839 h 1170"/>
                <a:gd name="T112" fmla="*/ 269 w 1169"/>
                <a:gd name="T113" fmla="*/ 657 h 1170"/>
                <a:gd name="T114" fmla="*/ 310 w 1169"/>
                <a:gd name="T115" fmla="*/ 413 h 1170"/>
                <a:gd name="T116" fmla="*/ 512 w 1169"/>
                <a:gd name="T117" fmla="*/ 270 h 1170"/>
                <a:gd name="T118" fmla="*/ 585 w 1169"/>
                <a:gd name="T119" fmla="*/ 261 h 1170"/>
                <a:gd name="T120" fmla="*/ 785 w 1169"/>
                <a:gd name="T121" fmla="*/ 331 h 1170"/>
                <a:gd name="T122" fmla="*/ 900 w 1169"/>
                <a:gd name="T123" fmla="*/ 513 h 1170"/>
                <a:gd name="T124" fmla="*/ 657 w 1169"/>
                <a:gd name="T125" fmla="*/ 901 h 1170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  <a:cxn ang="0">
                  <a:pos x="T28" y="T29"/>
                </a:cxn>
                <a:cxn ang="0">
                  <a:pos x="T30" y="T31"/>
                </a:cxn>
                <a:cxn ang="0">
                  <a:pos x="T32" y="T33"/>
                </a:cxn>
                <a:cxn ang="0">
                  <a:pos x="T34" y="T35"/>
                </a:cxn>
                <a:cxn ang="0">
                  <a:pos x="T36" y="T37"/>
                </a:cxn>
                <a:cxn ang="0">
                  <a:pos x="T38" y="T39"/>
                </a:cxn>
                <a:cxn ang="0">
                  <a:pos x="T40" y="T41"/>
                </a:cxn>
                <a:cxn ang="0">
                  <a:pos x="T42" y="T43"/>
                </a:cxn>
                <a:cxn ang="0">
                  <a:pos x="T44" y="T45"/>
                </a:cxn>
                <a:cxn ang="0">
                  <a:pos x="T46" y="T47"/>
                </a:cxn>
                <a:cxn ang="0">
                  <a:pos x="T48" y="T49"/>
                </a:cxn>
                <a:cxn ang="0">
                  <a:pos x="T50" y="T51"/>
                </a:cxn>
                <a:cxn ang="0">
                  <a:pos x="T52" y="T53"/>
                </a:cxn>
                <a:cxn ang="0">
                  <a:pos x="T54" y="T55"/>
                </a:cxn>
                <a:cxn ang="0">
                  <a:pos x="T56" y="T57"/>
                </a:cxn>
                <a:cxn ang="0">
                  <a:pos x="T58" y="T59"/>
                </a:cxn>
                <a:cxn ang="0">
                  <a:pos x="T60" y="T61"/>
                </a:cxn>
                <a:cxn ang="0">
                  <a:pos x="T62" y="T63"/>
                </a:cxn>
                <a:cxn ang="0">
                  <a:pos x="T64" y="T65"/>
                </a:cxn>
                <a:cxn ang="0">
                  <a:pos x="T66" y="T67"/>
                </a:cxn>
                <a:cxn ang="0">
                  <a:pos x="T68" y="T69"/>
                </a:cxn>
                <a:cxn ang="0">
                  <a:pos x="T70" y="T71"/>
                </a:cxn>
                <a:cxn ang="0">
                  <a:pos x="T72" y="T73"/>
                </a:cxn>
                <a:cxn ang="0">
                  <a:pos x="T74" y="T75"/>
                </a:cxn>
                <a:cxn ang="0">
                  <a:pos x="T76" y="T77"/>
                </a:cxn>
                <a:cxn ang="0">
                  <a:pos x="T78" y="T79"/>
                </a:cxn>
                <a:cxn ang="0">
                  <a:pos x="T80" y="T81"/>
                </a:cxn>
                <a:cxn ang="0">
                  <a:pos x="T82" y="T83"/>
                </a:cxn>
                <a:cxn ang="0">
                  <a:pos x="T84" y="T85"/>
                </a:cxn>
                <a:cxn ang="0">
                  <a:pos x="T86" y="T87"/>
                </a:cxn>
                <a:cxn ang="0">
                  <a:pos x="T88" y="T89"/>
                </a:cxn>
                <a:cxn ang="0">
                  <a:pos x="T90" y="T91"/>
                </a:cxn>
                <a:cxn ang="0">
                  <a:pos x="T92" y="T93"/>
                </a:cxn>
                <a:cxn ang="0">
                  <a:pos x="T94" y="T95"/>
                </a:cxn>
                <a:cxn ang="0">
                  <a:pos x="T96" y="T97"/>
                </a:cxn>
                <a:cxn ang="0">
                  <a:pos x="T98" y="T99"/>
                </a:cxn>
                <a:cxn ang="0">
                  <a:pos x="T100" y="T101"/>
                </a:cxn>
                <a:cxn ang="0">
                  <a:pos x="T102" y="T103"/>
                </a:cxn>
                <a:cxn ang="0">
                  <a:pos x="T104" y="T105"/>
                </a:cxn>
                <a:cxn ang="0">
                  <a:pos x="T106" y="T107"/>
                </a:cxn>
                <a:cxn ang="0">
                  <a:pos x="T108" y="T109"/>
                </a:cxn>
                <a:cxn ang="0">
                  <a:pos x="T110" y="T111"/>
                </a:cxn>
                <a:cxn ang="0">
                  <a:pos x="T112" y="T113"/>
                </a:cxn>
                <a:cxn ang="0">
                  <a:pos x="T114" y="T115"/>
                </a:cxn>
                <a:cxn ang="0">
                  <a:pos x="T116" y="T117"/>
                </a:cxn>
                <a:cxn ang="0">
                  <a:pos x="T118" y="T119"/>
                </a:cxn>
                <a:cxn ang="0">
                  <a:pos x="T120" y="T121"/>
                </a:cxn>
                <a:cxn ang="0">
                  <a:pos x="T122" y="T123"/>
                </a:cxn>
                <a:cxn ang="0">
                  <a:pos x="T124" y="T125"/>
                </a:cxn>
              </a:cxnLst>
              <a:rect l="0" t="0" r="r" b="b"/>
              <a:pathLst>
                <a:path w="1169" h="1170">
                  <a:moveTo>
                    <a:pt x="1055" y="596"/>
                  </a:moveTo>
                  <a:cubicBezTo>
                    <a:pt x="1101" y="580"/>
                    <a:pt x="1140" y="564"/>
                    <a:pt x="1169" y="551"/>
                  </a:cubicBezTo>
                  <a:cubicBezTo>
                    <a:pt x="1167" y="519"/>
                    <a:pt x="1163" y="487"/>
                    <a:pt x="1156" y="455"/>
                  </a:cubicBezTo>
                  <a:cubicBezTo>
                    <a:pt x="1155" y="452"/>
                    <a:pt x="1154" y="449"/>
                    <a:pt x="1153" y="446"/>
                  </a:cubicBezTo>
                  <a:cubicBezTo>
                    <a:pt x="1121" y="442"/>
                    <a:pt x="1080" y="438"/>
                    <a:pt x="1031" y="436"/>
                  </a:cubicBezTo>
                  <a:cubicBezTo>
                    <a:pt x="1022" y="409"/>
                    <a:pt x="1011" y="384"/>
                    <a:pt x="998" y="359"/>
                  </a:cubicBezTo>
                  <a:cubicBezTo>
                    <a:pt x="1030" y="322"/>
                    <a:pt x="1055" y="290"/>
                    <a:pt x="1074" y="263"/>
                  </a:cubicBezTo>
                  <a:cubicBezTo>
                    <a:pt x="1054" y="233"/>
                    <a:pt x="1032" y="206"/>
                    <a:pt x="1008" y="180"/>
                  </a:cubicBezTo>
                  <a:cubicBezTo>
                    <a:pt x="977" y="193"/>
                    <a:pt x="940" y="210"/>
                    <a:pt x="897" y="233"/>
                  </a:cubicBezTo>
                  <a:cubicBezTo>
                    <a:pt x="876" y="214"/>
                    <a:pt x="853" y="198"/>
                    <a:pt x="829" y="183"/>
                  </a:cubicBezTo>
                  <a:cubicBezTo>
                    <a:pt x="838" y="135"/>
                    <a:pt x="844" y="94"/>
                    <a:pt x="847" y="62"/>
                  </a:cubicBezTo>
                  <a:cubicBezTo>
                    <a:pt x="816" y="46"/>
                    <a:pt x="783" y="33"/>
                    <a:pt x="749" y="23"/>
                  </a:cubicBezTo>
                  <a:cubicBezTo>
                    <a:pt x="729" y="49"/>
                    <a:pt x="705" y="82"/>
                    <a:pt x="679" y="124"/>
                  </a:cubicBezTo>
                  <a:cubicBezTo>
                    <a:pt x="652" y="118"/>
                    <a:pt x="624" y="115"/>
                    <a:pt x="596" y="114"/>
                  </a:cubicBezTo>
                  <a:cubicBezTo>
                    <a:pt x="579" y="68"/>
                    <a:pt x="564" y="30"/>
                    <a:pt x="550" y="0"/>
                  </a:cubicBezTo>
                  <a:cubicBezTo>
                    <a:pt x="518" y="2"/>
                    <a:pt x="486" y="7"/>
                    <a:pt x="454" y="14"/>
                  </a:cubicBezTo>
                  <a:cubicBezTo>
                    <a:pt x="451" y="15"/>
                    <a:pt x="449" y="15"/>
                    <a:pt x="446" y="16"/>
                  </a:cubicBezTo>
                  <a:cubicBezTo>
                    <a:pt x="441" y="49"/>
                    <a:pt x="438" y="89"/>
                    <a:pt x="436" y="139"/>
                  </a:cubicBezTo>
                  <a:cubicBezTo>
                    <a:pt x="409" y="147"/>
                    <a:pt x="383" y="159"/>
                    <a:pt x="359" y="172"/>
                  </a:cubicBezTo>
                  <a:cubicBezTo>
                    <a:pt x="321" y="140"/>
                    <a:pt x="289" y="115"/>
                    <a:pt x="262" y="96"/>
                  </a:cubicBezTo>
                  <a:cubicBezTo>
                    <a:pt x="233" y="115"/>
                    <a:pt x="205" y="137"/>
                    <a:pt x="180" y="162"/>
                  </a:cubicBezTo>
                  <a:cubicBezTo>
                    <a:pt x="192" y="192"/>
                    <a:pt x="210" y="229"/>
                    <a:pt x="232" y="273"/>
                  </a:cubicBezTo>
                  <a:cubicBezTo>
                    <a:pt x="214" y="294"/>
                    <a:pt x="197" y="316"/>
                    <a:pt x="183" y="340"/>
                  </a:cubicBezTo>
                  <a:cubicBezTo>
                    <a:pt x="134" y="331"/>
                    <a:pt x="94" y="325"/>
                    <a:pt x="61" y="323"/>
                  </a:cubicBezTo>
                  <a:cubicBezTo>
                    <a:pt x="45" y="354"/>
                    <a:pt x="32" y="387"/>
                    <a:pt x="22" y="421"/>
                  </a:cubicBezTo>
                  <a:cubicBezTo>
                    <a:pt x="48" y="441"/>
                    <a:pt x="82" y="464"/>
                    <a:pt x="123" y="491"/>
                  </a:cubicBezTo>
                  <a:cubicBezTo>
                    <a:pt x="118" y="518"/>
                    <a:pt x="115" y="546"/>
                    <a:pt x="114" y="574"/>
                  </a:cubicBezTo>
                  <a:cubicBezTo>
                    <a:pt x="68" y="590"/>
                    <a:pt x="30" y="606"/>
                    <a:pt x="0" y="619"/>
                  </a:cubicBezTo>
                  <a:cubicBezTo>
                    <a:pt x="2" y="651"/>
                    <a:pt x="6" y="683"/>
                    <a:pt x="14" y="716"/>
                  </a:cubicBezTo>
                  <a:cubicBezTo>
                    <a:pt x="14" y="718"/>
                    <a:pt x="15" y="721"/>
                    <a:pt x="16" y="724"/>
                  </a:cubicBezTo>
                  <a:cubicBezTo>
                    <a:pt x="48" y="729"/>
                    <a:pt x="89" y="732"/>
                    <a:pt x="138" y="734"/>
                  </a:cubicBezTo>
                  <a:cubicBezTo>
                    <a:pt x="147" y="761"/>
                    <a:pt x="158" y="787"/>
                    <a:pt x="171" y="811"/>
                  </a:cubicBezTo>
                  <a:cubicBezTo>
                    <a:pt x="140" y="848"/>
                    <a:pt x="114" y="880"/>
                    <a:pt x="95" y="907"/>
                  </a:cubicBezTo>
                  <a:cubicBezTo>
                    <a:pt x="115" y="937"/>
                    <a:pt x="137" y="965"/>
                    <a:pt x="161" y="990"/>
                  </a:cubicBezTo>
                  <a:cubicBezTo>
                    <a:pt x="192" y="977"/>
                    <a:pt x="229" y="960"/>
                    <a:pt x="272" y="937"/>
                  </a:cubicBezTo>
                  <a:cubicBezTo>
                    <a:pt x="293" y="956"/>
                    <a:pt x="316" y="972"/>
                    <a:pt x="340" y="987"/>
                  </a:cubicBezTo>
                  <a:cubicBezTo>
                    <a:pt x="331" y="1035"/>
                    <a:pt x="325" y="1076"/>
                    <a:pt x="322" y="1109"/>
                  </a:cubicBezTo>
                  <a:cubicBezTo>
                    <a:pt x="354" y="1124"/>
                    <a:pt x="386" y="1137"/>
                    <a:pt x="420" y="1147"/>
                  </a:cubicBezTo>
                  <a:cubicBezTo>
                    <a:pt x="441" y="1121"/>
                    <a:pt x="464" y="1088"/>
                    <a:pt x="490" y="1046"/>
                  </a:cubicBezTo>
                  <a:cubicBezTo>
                    <a:pt x="517" y="1052"/>
                    <a:pt x="545" y="1055"/>
                    <a:pt x="574" y="1056"/>
                  </a:cubicBezTo>
                  <a:cubicBezTo>
                    <a:pt x="590" y="1102"/>
                    <a:pt x="605" y="1140"/>
                    <a:pt x="619" y="1170"/>
                  </a:cubicBezTo>
                  <a:cubicBezTo>
                    <a:pt x="651" y="1168"/>
                    <a:pt x="683" y="1163"/>
                    <a:pt x="715" y="1156"/>
                  </a:cubicBezTo>
                  <a:cubicBezTo>
                    <a:pt x="718" y="1155"/>
                    <a:pt x="721" y="1155"/>
                    <a:pt x="723" y="1154"/>
                  </a:cubicBezTo>
                  <a:cubicBezTo>
                    <a:pt x="728" y="1121"/>
                    <a:pt x="731" y="1081"/>
                    <a:pt x="733" y="1032"/>
                  </a:cubicBezTo>
                  <a:cubicBezTo>
                    <a:pt x="760" y="1023"/>
                    <a:pt x="786" y="1011"/>
                    <a:pt x="810" y="998"/>
                  </a:cubicBezTo>
                  <a:cubicBezTo>
                    <a:pt x="848" y="1030"/>
                    <a:pt x="880" y="1055"/>
                    <a:pt x="907" y="1074"/>
                  </a:cubicBezTo>
                  <a:cubicBezTo>
                    <a:pt x="936" y="1055"/>
                    <a:pt x="964" y="1033"/>
                    <a:pt x="989" y="1008"/>
                  </a:cubicBezTo>
                  <a:cubicBezTo>
                    <a:pt x="977" y="978"/>
                    <a:pt x="960" y="941"/>
                    <a:pt x="937" y="897"/>
                  </a:cubicBezTo>
                  <a:cubicBezTo>
                    <a:pt x="955" y="876"/>
                    <a:pt x="972" y="854"/>
                    <a:pt x="987" y="830"/>
                  </a:cubicBezTo>
                  <a:cubicBezTo>
                    <a:pt x="1035" y="839"/>
                    <a:pt x="1075" y="845"/>
                    <a:pt x="1108" y="848"/>
                  </a:cubicBezTo>
                  <a:cubicBezTo>
                    <a:pt x="1124" y="816"/>
                    <a:pt x="1137" y="783"/>
                    <a:pt x="1147" y="749"/>
                  </a:cubicBezTo>
                  <a:cubicBezTo>
                    <a:pt x="1121" y="729"/>
                    <a:pt x="1087" y="706"/>
                    <a:pt x="1046" y="679"/>
                  </a:cubicBezTo>
                  <a:cubicBezTo>
                    <a:pt x="1051" y="652"/>
                    <a:pt x="1055" y="624"/>
                    <a:pt x="1055" y="596"/>
                  </a:cubicBezTo>
                  <a:close/>
                  <a:moveTo>
                    <a:pt x="657" y="901"/>
                  </a:moveTo>
                  <a:cubicBezTo>
                    <a:pt x="633" y="906"/>
                    <a:pt x="609" y="909"/>
                    <a:pt x="584" y="909"/>
                  </a:cubicBezTo>
                  <a:cubicBezTo>
                    <a:pt x="512" y="909"/>
                    <a:pt x="441" y="884"/>
                    <a:pt x="384" y="839"/>
                  </a:cubicBezTo>
                  <a:cubicBezTo>
                    <a:pt x="326" y="794"/>
                    <a:pt x="285" y="729"/>
                    <a:pt x="269" y="657"/>
                  </a:cubicBezTo>
                  <a:cubicBezTo>
                    <a:pt x="250" y="573"/>
                    <a:pt x="264" y="486"/>
                    <a:pt x="310" y="413"/>
                  </a:cubicBezTo>
                  <a:cubicBezTo>
                    <a:pt x="356" y="340"/>
                    <a:pt x="428" y="289"/>
                    <a:pt x="512" y="270"/>
                  </a:cubicBezTo>
                  <a:cubicBezTo>
                    <a:pt x="536" y="264"/>
                    <a:pt x="561" y="261"/>
                    <a:pt x="585" y="261"/>
                  </a:cubicBezTo>
                  <a:cubicBezTo>
                    <a:pt x="657" y="261"/>
                    <a:pt x="728" y="286"/>
                    <a:pt x="785" y="331"/>
                  </a:cubicBezTo>
                  <a:cubicBezTo>
                    <a:pt x="843" y="376"/>
                    <a:pt x="884" y="441"/>
                    <a:pt x="900" y="513"/>
                  </a:cubicBezTo>
                  <a:cubicBezTo>
                    <a:pt x="940" y="687"/>
                    <a:pt x="831" y="861"/>
                    <a:pt x="657" y="901"/>
                  </a:cubicBezTo>
                  <a:close/>
                </a:path>
              </a:pathLst>
            </a:custGeom>
            <a:solidFill>
              <a:schemeClr val="accent1"/>
            </a:solidFill>
            <a:ln>
              <a:noFill/>
            </a:ln>
          </p:spPr>
          <p:txBody>
            <a:bodyPr vert="horz" wrap="square" lIns="68580" tIns="34290" rIns="68580" bIns="34290" numCol="1" anchor="t" anchorCtr="0" compatLnSpc="1">
              <a:prstTxWarp prst="textNoShape">
                <a:avLst/>
              </a:prstTxWarp>
            </a:bodyPr>
            <a:lstStyle/>
            <a:p>
              <a:endParaRPr lang="id-ID" sz="1350"/>
            </a:p>
          </p:txBody>
        </p:sp>
      </p:grpSp>
      <p:grpSp>
        <p:nvGrpSpPr>
          <p:cNvPr id="90" name="Group 89"/>
          <p:cNvGrpSpPr/>
          <p:nvPr/>
        </p:nvGrpSpPr>
        <p:grpSpPr>
          <a:xfrm>
            <a:off x="2237177" y="3443810"/>
            <a:ext cx="2812598" cy="2814629"/>
            <a:chOff x="1455738" y="2371725"/>
            <a:chExt cx="2198688" cy="2200275"/>
          </a:xfrm>
        </p:grpSpPr>
        <p:sp>
          <p:nvSpPr>
            <p:cNvPr id="91" name="Freeform 90"/>
            <p:cNvSpPr>
              <a:spLocks/>
            </p:cNvSpPr>
            <p:nvPr/>
          </p:nvSpPr>
          <p:spPr bwMode="auto">
            <a:xfrm>
              <a:off x="2035175" y="2967038"/>
              <a:ext cx="1071563" cy="1009650"/>
            </a:xfrm>
            <a:custGeom>
              <a:avLst/>
              <a:gdLst>
                <a:gd name="T0" fmla="*/ 277 w 570"/>
                <a:gd name="T1" fmla="*/ 0 h 536"/>
                <a:gd name="T2" fmla="*/ 217 w 570"/>
                <a:gd name="T3" fmla="*/ 7 h 536"/>
                <a:gd name="T4" fmla="*/ 50 w 570"/>
                <a:gd name="T5" fmla="*/ 126 h 536"/>
                <a:gd name="T6" fmla="*/ 16 w 570"/>
                <a:gd name="T7" fmla="*/ 328 h 536"/>
                <a:gd name="T8" fmla="*/ 276 w 570"/>
                <a:gd name="T9" fmla="*/ 536 h 536"/>
                <a:gd name="T10" fmla="*/ 336 w 570"/>
                <a:gd name="T11" fmla="*/ 529 h 536"/>
                <a:gd name="T12" fmla="*/ 538 w 570"/>
                <a:gd name="T13" fmla="*/ 208 h 536"/>
                <a:gd name="T14" fmla="*/ 277 w 570"/>
                <a:gd name="T15" fmla="*/ 0 h 536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</a:cxnLst>
              <a:rect l="0" t="0" r="r" b="b"/>
              <a:pathLst>
                <a:path w="570" h="536">
                  <a:moveTo>
                    <a:pt x="277" y="0"/>
                  </a:moveTo>
                  <a:cubicBezTo>
                    <a:pt x="257" y="0"/>
                    <a:pt x="237" y="3"/>
                    <a:pt x="217" y="7"/>
                  </a:cubicBezTo>
                  <a:cubicBezTo>
                    <a:pt x="147" y="23"/>
                    <a:pt x="88" y="65"/>
                    <a:pt x="50" y="126"/>
                  </a:cubicBezTo>
                  <a:cubicBezTo>
                    <a:pt x="12" y="186"/>
                    <a:pt x="0" y="258"/>
                    <a:pt x="16" y="328"/>
                  </a:cubicBezTo>
                  <a:cubicBezTo>
                    <a:pt x="44" y="450"/>
                    <a:pt x="151" y="536"/>
                    <a:pt x="276" y="536"/>
                  </a:cubicBezTo>
                  <a:cubicBezTo>
                    <a:pt x="296" y="536"/>
                    <a:pt x="316" y="533"/>
                    <a:pt x="336" y="529"/>
                  </a:cubicBezTo>
                  <a:cubicBezTo>
                    <a:pt x="480" y="496"/>
                    <a:pt x="570" y="352"/>
                    <a:pt x="538" y="208"/>
                  </a:cubicBezTo>
                  <a:cubicBezTo>
                    <a:pt x="510" y="86"/>
                    <a:pt x="402" y="0"/>
                    <a:pt x="277" y="0"/>
                  </a:cubicBezTo>
                  <a:close/>
                </a:path>
              </a:pathLst>
            </a:custGeom>
            <a:solidFill>
              <a:schemeClr val="accent2"/>
            </a:solidFill>
            <a:ln>
              <a:noFill/>
            </a:ln>
          </p:spPr>
          <p:txBody>
            <a:bodyPr vert="horz" wrap="square" lIns="68580" tIns="34290" rIns="68580" bIns="34290" numCol="1" anchor="t" anchorCtr="0" compatLnSpc="1">
              <a:prstTxWarp prst="textNoShape">
                <a:avLst/>
              </a:prstTxWarp>
            </a:bodyPr>
            <a:lstStyle/>
            <a:p>
              <a:endParaRPr lang="id-ID" sz="1350"/>
            </a:p>
          </p:txBody>
        </p:sp>
        <p:sp>
          <p:nvSpPr>
            <p:cNvPr id="92" name="Freeform 91"/>
            <p:cNvSpPr>
              <a:spLocks noEditPoints="1"/>
            </p:cNvSpPr>
            <p:nvPr/>
          </p:nvSpPr>
          <p:spPr bwMode="auto">
            <a:xfrm>
              <a:off x="1455738" y="2371725"/>
              <a:ext cx="2198688" cy="2200275"/>
            </a:xfrm>
            <a:custGeom>
              <a:avLst/>
              <a:gdLst>
                <a:gd name="T0" fmla="*/ 1055 w 1169"/>
                <a:gd name="T1" fmla="*/ 596 h 1170"/>
                <a:gd name="T2" fmla="*/ 1169 w 1169"/>
                <a:gd name="T3" fmla="*/ 551 h 1170"/>
                <a:gd name="T4" fmla="*/ 1156 w 1169"/>
                <a:gd name="T5" fmla="*/ 455 h 1170"/>
                <a:gd name="T6" fmla="*/ 1153 w 1169"/>
                <a:gd name="T7" fmla="*/ 446 h 1170"/>
                <a:gd name="T8" fmla="*/ 1031 w 1169"/>
                <a:gd name="T9" fmla="*/ 436 h 1170"/>
                <a:gd name="T10" fmla="*/ 998 w 1169"/>
                <a:gd name="T11" fmla="*/ 359 h 1170"/>
                <a:gd name="T12" fmla="*/ 1074 w 1169"/>
                <a:gd name="T13" fmla="*/ 263 h 1170"/>
                <a:gd name="T14" fmla="*/ 1008 w 1169"/>
                <a:gd name="T15" fmla="*/ 180 h 1170"/>
                <a:gd name="T16" fmla="*/ 897 w 1169"/>
                <a:gd name="T17" fmla="*/ 233 h 1170"/>
                <a:gd name="T18" fmla="*/ 829 w 1169"/>
                <a:gd name="T19" fmla="*/ 183 h 1170"/>
                <a:gd name="T20" fmla="*/ 847 w 1169"/>
                <a:gd name="T21" fmla="*/ 62 h 1170"/>
                <a:gd name="T22" fmla="*/ 749 w 1169"/>
                <a:gd name="T23" fmla="*/ 23 h 1170"/>
                <a:gd name="T24" fmla="*/ 679 w 1169"/>
                <a:gd name="T25" fmla="*/ 124 h 1170"/>
                <a:gd name="T26" fmla="*/ 596 w 1169"/>
                <a:gd name="T27" fmla="*/ 114 h 1170"/>
                <a:gd name="T28" fmla="*/ 550 w 1169"/>
                <a:gd name="T29" fmla="*/ 0 h 1170"/>
                <a:gd name="T30" fmla="*/ 454 w 1169"/>
                <a:gd name="T31" fmla="*/ 14 h 1170"/>
                <a:gd name="T32" fmla="*/ 446 w 1169"/>
                <a:gd name="T33" fmla="*/ 16 h 1170"/>
                <a:gd name="T34" fmla="*/ 436 w 1169"/>
                <a:gd name="T35" fmla="*/ 139 h 1170"/>
                <a:gd name="T36" fmla="*/ 359 w 1169"/>
                <a:gd name="T37" fmla="*/ 172 h 1170"/>
                <a:gd name="T38" fmla="*/ 262 w 1169"/>
                <a:gd name="T39" fmla="*/ 96 h 1170"/>
                <a:gd name="T40" fmla="*/ 180 w 1169"/>
                <a:gd name="T41" fmla="*/ 162 h 1170"/>
                <a:gd name="T42" fmla="*/ 232 w 1169"/>
                <a:gd name="T43" fmla="*/ 273 h 1170"/>
                <a:gd name="T44" fmla="*/ 183 w 1169"/>
                <a:gd name="T45" fmla="*/ 340 h 1170"/>
                <a:gd name="T46" fmla="*/ 61 w 1169"/>
                <a:gd name="T47" fmla="*/ 323 h 1170"/>
                <a:gd name="T48" fmla="*/ 22 w 1169"/>
                <a:gd name="T49" fmla="*/ 421 h 1170"/>
                <a:gd name="T50" fmla="*/ 123 w 1169"/>
                <a:gd name="T51" fmla="*/ 491 h 1170"/>
                <a:gd name="T52" fmla="*/ 114 w 1169"/>
                <a:gd name="T53" fmla="*/ 574 h 1170"/>
                <a:gd name="T54" fmla="*/ 0 w 1169"/>
                <a:gd name="T55" fmla="*/ 619 h 1170"/>
                <a:gd name="T56" fmla="*/ 14 w 1169"/>
                <a:gd name="T57" fmla="*/ 716 h 1170"/>
                <a:gd name="T58" fmla="*/ 16 w 1169"/>
                <a:gd name="T59" fmla="*/ 724 h 1170"/>
                <a:gd name="T60" fmla="*/ 138 w 1169"/>
                <a:gd name="T61" fmla="*/ 734 h 1170"/>
                <a:gd name="T62" fmla="*/ 171 w 1169"/>
                <a:gd name="T63" fmla="*/ 811 h 1170"/>
                <a:gd name="T64" fmla="*/ 95 w 1169"/>
                <a:gd name="T65" fmla="*/ 907 h 1170"/>
                <a:gd name="T66" fmla="*/ 161 w 1169"/>
                <a:gd name="T67" fmla="*/ 990 h 1170"/>
                <a:gd name="T68" fmla="*/ 272 w 1169"/>
                <a:gd name="T69" fmla="*/ 937 h 1170"/>
                <a:gd name="T70" fmla="*/ 340 w 1169"/>
                <a:gd name="T71" fmla="*/ 987 h 1170"/>
                <a:gd name="T72" fmla="*/ 322 w 1169"/>
                <a:gd name="T73" fmla="*/ 1109 h 1170"/>
                <a:gd name="T74" fmla="*/ 420 w 1169"/>
                <a:gd name="T75" fmla="*/ 1147 h 1170"/>
                <a:gd name="T76" fmla="*/ 490 w 1169"/>
                <a:gd name="T77" fmla="*/ 1046 h 1170"/>
                <a:gd name="T78" fmla="*/ 574 w 1169"/>
                <a:gd name="T79" fmla="*/ 1056 h 1170"/>
                <a:gd name="T80" fmla="*/ 619 w 1169"/>
                <a:gd name="T81" fmla="*/ 1170 h 1170"/>
                <a:gd name="T82" fmla="*/ 715 w 1169"/>
                <a:gd name="T83" fmla="*/ 1156 h 1170"/>
                <a:gd name="T84" fmla="*/ 723 w 1169"/>
                <a:gd name="T85" fmla="*/ 1154 h 1170"/>
                <a:gd name="T86" fmla="*/ 733 w 1169"/>
                <a:gd name="T87" fmla="*/ 1032 h 1170"/>
                <a:gd name="T88" fmla="*/ 810 w 1169"/>
                <a:gd name="T89" fmla="*/ 998 h 1170"/>
                <a:gd name="T90" fmla="*/ 907 w 1169"/>
                <a:gd name="T91" fmla="*/ 1074 h 1170"/>
                <a:gd name="T92" fmla="*/ 989 w 1169"/>
                <a:gd name="T93" fmla="*/ 1008 h 1170"/>
                <a:gd name="T94" fmla="*/ 937 w 1169"/>
                <a:gd name="T95" fmla="*/ 897 h 1170"/>
                <a:gd name="T96" fmla="*/ 987 w 1169"/>
                <a:gd name="T97" fmla="*/ 830 h 1170"/>
                <a:gd name="T98" fmla="*/ 1108 w 1169"/>
                <a:gd name="T99" fmla="*/ 848 h 1170"/>
                <a:gd name="T100" fmla="*/ 1147 w 1169"/>
                <a:gd name="T101" fmla="*/ 749 h 1170"/>
                <a:gd name="T102" fmla="*/ 1046 w 1169"/>
                <a:gd name="T103" fmla="*/ 679 h 1170"/>
                <a:gd name="T104" fmla="*/ 1055 w 1169"/>
                <a:gd name="T105" fmla="*/ 596 h 1170"/>
                <a:gd name="T106" fmla="*/ 657 w 1169"/>
                <a:gd name="T107" fmla="*/ 901 h 1170"/>
                <a:gd name="T108" fmla="*/ 584 w 1169"/>
                <a:gd name="T109" fmla="*/ 909 h 1170"/>
                <a:gd name="T110" fmla="*/ 384 w 1169"/>
                <a:gd name="T111" fmla="*/ 839 h 1170"/>
                <a:gd name="T112" fmla="*/ 269 w 1169"/>
                <a:gd name="T113" fmla="*/ 657 h 1170"/>
                <a:gd name="T114" fmla="*/ 310 w 1169"/>
                <a:gd name="T115" fmla="*/ 413 h 1170"/>
                <a:gd name="T116" fmla="*/ 512 w 1169"/>
                <a:gd name="T117" fmla="*/ 270 h 1170"/>
                <a:gd name="T118" fmla="*/ 585 w 1169"/>
                <a:gd name="T119" fmla="*/ 261 h 1170"/>
                <a:gd name="T120" fmla="*/ 785 w 1169"/>
                <a:gd name="T121" fmla="*/ 331 h 1170"/>
                <a:gd name="T122" fmla="*/ 900 w 1169"/>
                <a:gd name="T123" fmla="*/ 513 h 1170"/>
                <a:gd name="T124" fmla="*/ 657 w 1169"/>
                <a:gd name="T125" fmla="*/ 901 h 1170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  <a:cxn ang="0">
                  <a:pos x="T28" y="T29"/>
                </a:cxn>
                <a:cxn ang="0">
                  <a:pos x="T30" y="T31"/>
                </a:cxn>
                <a:cxn ang="0">
                  <a:pos x="T32" y="T33"/>
                </a:cxn>
                <a:cxn ang="0">
                  <a:pos x="T34" y="T35"/>
                </a:cxn>
                <a:cxn ang="0">
                  <a:pos x="T36" y="T37"/>
                </a:cxn>
                <a:cxn ang="0">
                  <a:pos x="T38" y="T39"/>
                </a:cxn>
                <a:cxn ang="0">
                  <a:pos x="T40" y="T41"/>
                </a:cxn>
                <a:cxn ang="0">
                  <a:pos x="T42" y="T43"/>
                </a:cxn>
                <a:cxn ang="0">
                  <a:pos x="T44" y="T45"/>
                </a:cxn>
                <a:cxn ang="0">
                  <a:pos x="T46" y="T47"/>
                </a:cxn>
                <a:cxn ang="0">
                  <a:pos x="T48" y="T49"/>
                </a:cxn>
                <a:cxn ang="0">
                  <a:pos x="T50" y="T51"/>
                </a:cxn>
                <a:cxn ang="0">
                  <a:pos x="T52" y="T53"/>
                </a:cxn>
                <a:cxn ang="0">
                  <a:pos x="T54" y="T55"/>
                </a:cxn>
                <a:cxn ang="0">
                  <a:pos x="T56" y="T57"/>
                </a:cxn>
                <a:cxn ang="0">
                  <a:pos x="T58" y="T59"/>
                </a:cxn>
                <a:cxn ang="0">
                  <a:pos x="T60" y="T61"/>
                </a:cxn>
                <a:cxn ang="0">
                  <a:pos x="T62" y="T63"/>
                </a:cxn>
                <a:cxn ang="0">
                  <a:pos x="T64" y="T65"/>
                </a:cxn>
                <a:cxn ang="0">
                  <a:pos x="T66" y="T67"/>
                </a:cxn>
                <a:cxn ang="0">
                  <a:pos x="T68" y="T69"/>
                </a:cxn>
                <a:cxn ang="0">
                  <a:pos x="T70" y="T71"/>
                </a:cxn>
                <a:cxn ang="0">
                  <a:pos x="T72" y="T73"/>
                </a:cxn>
                <a:cxn ang="0">
                  <a:pos x="T74" y="T75"/>
                </a:cxn>
                <a:cxn ang="0">
                  <a:pos x="T76" y="T77"/>
                </a:cxn>
                <a:cxn ang="0">
                  <a:pos x="T78" y="T79"/>
                </a:cxn>
                <a:cxn ang="0">
                  <a:pos x="T80" y="T81"/>
                </a:cxn>
                <a:cxn ang="0">
                  <a:pos x="T82" y="T83"/>
                </a:cxn>
                <a:cxn ang="0">
                  <a:pos x="T84" y="T85"/>
                </a:cxn>
                <a:cxn ang="0">
                  <a:pos x="T86" y="T87"/>
                </a:cxn>
                <a:cxn ang="0">
                  <a:pos x="T88" y="T89"/>
                </a:cxn>
                <a:cxn ang="0">
                  <a:pos x="T90" y="T91"/>
                </a:cxn>
                <a:cxn ang="0">
                  <a:pos x="T92" y="T93"/>
                </a:cxn>
                <a:cxn ang="0">
                  <a:pos x="T94" y="T95"/>
                </a:cxn>
                <a:cxn ang="0">
                  <a:pos x="T96" y="T97"/>
                </a:cxn>
                <a:cxn ang="0">
                  <a:pos x="T98" y="T99"/>
                </a:cxn>
                <a:cxn ang="0">
                  <a:pos x="T100" y="T101"/>
                </a:cxn>
                <a:cxn ang="0">
                  <a:pos x="T102" y="T103"/>
                </a:cxn>
                <a:cxn ang="0">
                  <a:pos x="T104" y="T105"/>
                </a:cxn>
                <a:cxn ang="0">
                  <a:pos x="T106" y="T107"/>
                </a:cxn>
                <a:cxn ang="0">
                  <a:pos x="T108" y="T109"/>
                </a:cxn>
                <a:cxn ang="0">
                  <a:pos x="T110" y="T111"/>
                </a:cxn>
                <a:cxn ang="0">
                  <a:pos x="T112" y="T113"/>
                </a:cxn>
                <a:cxn ang="0">
                  <a:pos x="T114" y="T115"/>
                </a:cxn>
                <a:cxn ang="0">
                  <a:pos x="T116" y="T117"/>
                </a:cxn>
                <a:cxn ang="0">
                  <a:pos x="T118" y="T119"/>
                </a:cxn>
                <a:cxn ang="0">
                  <a:pos x="T120" y="T121"/>
                </a:cxn>
                <a:cxn ang="0">
                  <a:pos x="T122" y="T123"/>
                </a:cxn>
                <a:cxn ang="0">
                  <a:pos x="T124" y="T125"/>
                </a:cxn>
              </a:cxnLst>
              <a:rect l="0" t="0" r="r" b="b"/>
              <a:pathLst>
                <a:path w="1169" h="1170">
                  <a:moveTo>
                    <a:pt x="1055" y="596"/>
                  </a:moveTo>
                  <a:cubicBezTo>
                    <a:pt x="1101" y="580"/>
                    <a:pt x="1140" y="564"/>
                    <a:pt x="1169" y="551"/>
                  </a:cubicBezTo>
                  <a:cubicBezTo>
                    <a:pt x="1167" y="519"/>
                    <a:pt x="1163" y="487"/>
                    <a:pt x="1156" y="455"/>
                  </a:cubicBezTo>
                  <a:cubicBezTo>
                    <a:pt x="1155" y="452"/>
                    <a:pt x="1154" y="449"/>
                    <a:pt x="1153" y="446"/>
                  </a:cubicBezTo>
                  <a:cubicBezTo>
                    <a:pt x="1121" y="442"/>
                    <a:pt x="1080" y="438"/>
                    <a:pt x="1031" y="436"/>
                  </a:cubicBezTo>
                  <a:cubicBezTo>
                    <a:pt x="1022" y="409"/>
                    <a:pt x="1011" y="384"/>
                    <a:pt x="998" y="359"/>
                  </a:cubicBezTo>
                  <a:cubicBezTo>
                    <a:pt x="1030" y="322"/>
                    <a:pt x="1055" y="290"/>
                    <a:pt x="1074" y="263"/>
                  </a:cubicBezTo>
                  <a:cubicBezTo>
                    <a:pt x="1054" y="233"/>
                    <a:pt x="1032" y="206"/>
                    <a:pt x="1008" y="180"/>
                  </a:cubicBezTo>
                  <a:cubicBezTo>
                    <a:pt x="977" y="193"/>
                    <a:pt x="940" y="210"/>
                    <a:pt x="897" y="233"/>
                  </a:cubicBezTo>
                  <a:cubicBezTo>
                    <a:pt x="876" y="214"/>
                    <a:pt x="853" y="198"/>
                    <a:pt x="829" y="183"/>
                  </a:cubicBezTo>
                  <a:cubicBezTo>
                    <a:pt x="838" y="135"/>
                    <a:pt x="844" y="94"/>
                    <a:pt x="847" y="62"/>
                  </a:cubicBezTo>
                  <a:cubicBezTo>
                    <a:pt x="816" y="46"/>
                    <a:pt x="783" y="33"/>
                    <a:pt x="749" y="23"/>
                  </a:cubicBezTo>
                  <a:cubicBezTo>
                    <a:pt x="729" y="49"/>
                    <a:pt x="705" y="82"/>
                    <a:pt x="679" y="124"/>
                  </a:cubicBezTo>
                  <a:cubicBezTo>
                    <a:pt x="652" y="118"/>
                    <a:pt x="624" y="115"/>
                    <a:pt x="596" y="114"/>
                  </a:cubicBezTo>
                  <a:cubicBezTo>
                    <a:pt x="579" y="68"/>
                    <a:pt x="564" y="30"/>
                    <a:pt x="550" y="0"/>
                  </a:cubicBezTo>
                  <a:cubicBezTo>
                    <a:pt x="518" y="2"/>
                    <a:pt x="486" y="7"/>
                    <a:pt x="454" y="14"/>
                  </a:cubicBezTo>
                  <a:cubicBezTo>
                    <a:pt x="451" y="15"/>
                    <a:pt x="449" y="15"/>
                    <a:pt x="446" y="16"/>
                  </a:cubicBezTo>
                  <a:cubicBezTo>
                    <a:pt x="441" y="49"/>
                    <a:pt x="438" y="89"/>
                    <a:pt x="436" y="139"/>
                  </a:cubicBezTo>
                  <a:cubicBezTo>
                    <a:pt x="409" y="147"/>
                    <a:pt x="383" y="159"/>
                    <a:pt x="359" y="172"/>
                  </a:cubicBezTo>
                  <a:cubicBezTo>
                    <a:pt x="321" y="140"/>
                    <a:pt x="289" y="115"/>
                    <a:pt x="262" y="96"/>
                  </a:cubicBezTo>
                  <a:cubicBezTo>
                    <a:pt x="233" y="115"/>
                    <a:pt x="205" y="137"/>
                    <a:pt x="180" y="162"/>
                  </a:cubicBezTo>
                  <a:cubicBezTo>
                    <a:pt x="192" y="192"/>
                    <a:pt x="210" y="229"/>
                    <a:pt x="232" y="273"/>
                  </a:cubicBezTo>
                  <a:cubicBezTo>
                    <a:pt x="214" y="294"/>
                    <a:pt x="197" y="316"/>
                    <a:pt x="183" y="340"/>
                  </a:cubicBezTo>
                  <a:cubicBezTo>
                    <a:pt x="134" y="331"/>
                    <a:pt x="94" y="325"/>
                    <a:pt x="61" y="323"/>
                  </a:cubicBezTo>
                  <a:cubicBezTo>
                    <a:pt x="45" y="354"/>
                    <a:pt x="32" y="387"/>
                    <a:pt x="22" y="421"/>
                  </a:cubicBezTo>
                  <a:cubicBezTo>
                    <a:pt x="48" y="441"/>
                    <a:pt x="82" y="464"/>
                    <a:pt x="123" y="491"/>
                  </a:cubicBezTo>
                  <a:cubicBezTo>
                    <a:pt x="118" y="518"/>
                    <a:pt x="115" y="546"/>
                    <a:pt x="114" y="574"/>
                  </a:cubicBezTo>
                  <a:cubicBezTo>
                    <a:pt x="68" y="590"/>
                    <a:pt x="30" y="606"/>
                    <a:pt x="0" y="619"/>
                  </a:cubicBezTo>
                  <a:cubicBezTo>
                    <a:pt x="2" y="651"/>
                    <a:pt x="6" y="683"/>
                    <a:pt x="14" y="716"/>
                  </a:cubicBezTo>
                  <a:cubicBezTo>
                    <a:pt x="14" y="718"/>
                    <a:pt x="15" y="721"/>
                    <a:pt x="16" y="724"/>
                  </a:cubicBezTo>
                  <a:cubicBezTo>
                    <a:pt x="48" y="729"/>
                    <a:pt x="89" y="732"/>
                    <a:pt x="138" y="734"/>
                  </a:cubicBezTo>
                  <a:cubicBezTo>
                    <a:pt x="147" y="761"/>
                    <a:pt x="158" y="787"/>
                    <a:pt x="171" y="811"/>
                  </a:cubicBezTo>
                  <a:cubicBezTo>
                    <a:pt x="140" y="848"/>
                    <a:pt x="114" y="880"/>
                    <a:pt x="95" y="907"/>
                  </a:cubicBezTo>
                  <a:cubicBezTo>
                    <a:pt x="115" y="937"/>
                    <a:pt x="137" y="965"/>
                    <a:pt x="161" y="990"/>
                  </a:cubicBezTo>
                  <a:cubicBezTo>
                    <a:pt x="192" y="977"/>
                    <a:pt x="229" y="960"/>
                    <a:pt x="272" y="937"/>
                  </a:cubicBezTo>
                  <a:cubicBezTo>
                    <a:pt x="293" y="956"/>
                    <a:pt x="316" y="972"/>
                    <a:pt x="340" y="987"/>
                  </a:cubicBezTo>
                  <a:cubicBezTo>
                    <a:pt x="331" y="1035"/>
                    <a:pt x="325" y="1076"/>
                    <a:pt x="322" y="1109"/>
                  </a:cubicBezTo>
                  <a:cubicBezTo>
                    <a:pt x="354" y="1124"/>
                    <a:pt x="386" y="1137"/>
                    <a:pt x="420" y="1147"/>
                  </a:cubicBezTo>
                  <a:cubicBezTo>
                    <a:pt x="441" y="1121"/>
                    <a:pt x="464" y="1088"/>
                    <a:pt x="490" y="1046"/>
                  </a:cubicBezTo>
                  <a:cubicBezTo>
                    <a:pt x="517" y="1052"/>
                    <a:pt x="545" y="1055"/>
                    <a:pt x="574" y="1056"/>
                  </a:cubicBezTo>
                  <a:cubicBezTo>
                    <a:pt x="590" y="1102"/>
                    <a:pt x="605" y="1140"/>
                    <a:pt x="619" y="1170"/>
                  </a:cubicBezTo>
                  <a:cubicBezTo>
                    <a:pt x="651" y="1168"/>
                    <a:pt x="683" y="1163"/>
                    <a:pt x="715" y="1156"/>
                  </a:cubicBezTo>
                  <a:cubicBezTo>
                    <a:pt x="718" y="1155"/>
                    <a:pt x="721" y="1155"/>
                    <a:pt x="723" y="1154"/>
                  </a:cubicBezTo>
                  <a:cubicBezTo>
                    <a:pt x="728" y="1121"/>
                    <a:pt x="731" y="1081"/>
                    <a:pt x="733" y="1032"/>
                  </a:cubicBezTo>
                  <a:cubicBezTo>
                    <a:pt x="760" y="1023"/>
                    <a:pt x="786" y="1011"/>
                    <a:pt x="810" y="998"/>
                  </a:cubicBezTo>
                  <a:cubicBezTo>
                    <a:pt x="848" y="1030"/>
                    <a:pt x="880" y="1055"/>
                    <a:pt x="907" y="1074"/>
                  </a:cubicBezTo>
                  <a:cubicBezTo>
                    <a:pt x="936" y="1055"/>
                    <a:pt x="964" y="1033"/>
                    <a:pt x="989" y="1008"/>
                  </a:cubicBezTo>
                  <a:cubicBezTo>
                    <a:pt x="977" y="978"/>
                    <a:pt x="960" y="941"/>
                    <a:pt x="937" y="897"/>
                  </a:cubicBezTo>
                  <a:cubicBezTo>
                    <a:pt x="955" y="876"/>
                    <a:pt x="972" y="854"/>
                    <a:pt x="987" y="830"/>
                  </a:cubicBezTo>
                  <a:cubicBezTo>
                    <a:pt x="1035" y="839"/>
                    <a:pt x="1075" y="845"/>
                    <a:pt x="1108" y="848"/>
                  </a:cubicBezTo>
                  <a:cubicBezTo>
                    <a:pt x="1124" y="816"/>
                    <a:pt x="1137" y="783"/>
                    <a:pt x="1147" y="749"/>
                  </a:cubicBezTo>
                  <a:cubicBezTo>
                    <a:pt x="1121" y="729"/>
                    <a:pt x="1087" y="706"/>
                    <a:pt x="1046" y="679"/>
                  </a:cubicBezTo>
                  <a:cubicBezTo>
                    <a:pt x="1051" y="652"/>
                    <a:pt x="1055" y="624"/>
                    <a:pt x="1055" y="596"/>
                  </a:cubicBezTo>
                  <a:close/>
                  <a:moveTo>
                    <a:pt x="657" y="901"/>
                  </a:moveTo>
                  <a:cubicBezTo>
                    <a:pt x="633" y="906"/>
                    <a:pt x="609" y="909"/>
                    <a:pt x="584" y="909"/>
                  </a:cubicBezTo>
                  <a:cubicBezTo>
                    <a:pt x="512" y="909"/>
                    <a:pt x="441" y="884"/>
                    <a:pt x="384" y="839"/>
                  </a:cubicBezTo>
                  <a:cubicBezTo>
                    <a:pt x="326" y="794"/>
                    <a:pt x="285" y="729"/>
                    <a:pt x="269" y="657"/>
                  </a:cubicBezTo>
                  <a:cubicBezTo>
                    <a:pt x="250" y="573"/>
                    <a:pt x="264" y="486"/>
                    <a:pt x="310" y="413"/>
                  </a:cubicBezTo>
                  <a:cubicBezTo>
                    <a:pt x="356" y="340"/>
                    <a:pt x="428" y="289"/>
                    <a:pt x="512" y="270"/>
                  </a:cubicBezTo>
                  <a:cubicBezTo>
                    <a:pt x="536" y="264"/>
                    <a:pt x="561" y="261"/>
                    <a:pt x="585" y="261"/>
                  </a:cubicBezTo>
                  <a:cubicBezTo>
                    <a:pt x="657" y="261"/>
                    <a:pt x="728" y="286"/>
                    <a:pt x="785" y="331"/>
                  </a:cubicBezTo>
                  <a:cubicBezTo>
                    <a:pt x="843" y="376"/>
                    <a:pt x="884" y="441"/>
                    <a:pt x="900" y="513"/>
                  </a:cubicBezTo>
                  <a:cubicBezTo>
                    <a:pt x="940" y="687"/>
                    <a:pt x="831" y="861"/>
                    <a:pt x="657" y="901"/>
                  </a:cubicBezTo>
                  <a:close/>
                </a:path>
              </a:pathLst>
            </a:custGeom>
            <a:solidFill>
              <a:schemeClr val="accent2"/>
            </a:solidFill>
            <a:ln>
              <a:noFill/>
            </a:ln>
          </p:spPr>
          <p:txBody>
            <a:bodyPr vert="horz" wrap="square" lIns="68580" tIns="34290" rIns="68580" bIns="34290" numCol="1" anchor="t" anchorCtr="0" compatLnSpc="1">
              <a:prstTxWarp prst="textNoShape">
                <a:avLst/>
              </a:prstTxWarp>
            </a:bodyPr>
            <a:lstStyle/>
            <a:p>
              <a:endParaRPr lang="id-ID" sz="1350"/>
            </a:p>
          </p:txBody>
        </p:sp>
      </p:grpSp>
      <p:grpSp>
        <p:nvGrpSpPr>
          <p:cNvPr id="93" name="Group 92"/>
          <p:cNvGrpSpPr/>
          <p:nvPr/>
        </p:nvGrpSpPr>
        <p:grpSpPr>
          <a:xfrm>
            <a:off x="4877587" y="4473491"/>
            <a:ext cx="1927751" cy="1929143"/>
            <a:chOff x="1455738" y="2371725"/>
            <a:chExt cx="2198688" cy="2200275"/>
          </a:xfrm>
        </p:grpSpPr>
        <p:sp>
          <p:nvSpPr>
            <p:cNvPr id="94" name="Freeform 93"/>
            <p:cNvSpPr>
              <a:spLocks/>
            </p:cNvSpPr>
            <p:nvPr/>
          </p:nvSpPr>
          <p:spPr bwMode="auto">
            <a:xfrm>
              <a:off x="2035175" y="2967038"/>
              <a:ext cx="1071563" cy="1009650"/>
            </a:xfrm>
            <a:custGeom>
              <a:avLst/>
              <a:gdLst>
                <a:gd name="T0" fmla="*/ 277 w 570"/>
                <a:gd name="T1" fmla="*/ 0 h 536"/>
                <a:gd name="T2" fmla="*/ 217 w 570"/>
                <a:gd name="T3" fmla="*/ 7 h 536"/>
                <a:gd name="T4" fmla="*/ 50 w 570"/>
                <a:gd name="T5" fmla="*/ 126 h 536"/>
                <a:gd name="T6" fmla="*/ 16 w 570"/>
                <a:gd name="T7" fmla="*/ 328 h 536"/>
                <a:gd name="T8" fmla="*/ 276 w 570"/>
                <a:gd name="T9" fmla="*/ 536 h 536"/>
                <a:gd name="T10" fmla="*/ 336 w 570"/>
                <a:gd name="T11" fmla="*/ 529 h 536"/>
                <a:gd name="T12" fmla="*/ 538 w 570"/>
                <a:gd name="T13" fmla="*/ 208 h 536"/>
                <a:gd name="T14" fmla="*/ 277 w 570"/>
                <a:gd name="T15" fmla="*/ 0 h 536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</a:cxnLst>
              <a:rect l="0" t="0" r="r" b="b"/>
              <a:pathLst>
                <a:path w="570" h="536">
                  <a:moveTo>
                    <a:pt x="277" y="0"/>
                  </a:moveTo>
                  <a:cubicBezTo>
                    <a:pt x="257" y="0"/>
                    <a:pt x="237" y="3"/>
                    <a:pt x="217" y="7"/>
                  </a:cubicBezTo>
                  <a:cubicBezTo>
                    <a:pt x="147" y="23"/>
                    <a:pt x="88" y="65"/>
                    <a:pt x="50" y="126"/>
                  </a:cubicBezTo>
                  <a:cubicBezTo>
                    <a:pt x="12" y="186"/>
                    <a:pt x="0" y="258"/>
                    <a:pt x="16" y="328"/>
                  </a:cubicBezTo>
                  <a:cubicBezTo>
                    <a:pt x="44" y="450"/>
                    <a:pt x="151" y="536"/>
                    <a:pt x="276" y="536"/>
                  </a:cubicBezTo>
                  <a:cubicBezTo>
                    <a:pt x="296" y="536"/>
                    <a:pt x="316" y="533"/>
                    <a:pt x="336" y="529"/>
                  </a:cubicBezTo>
                  <a:cubicBezTo>
                    <a:pt x="480" y="496"/>
                    <a:pt x="570" y="352"/>
                    <a:pt x="538" y="208"/>
                  </a:cubicBezTo>
                  <a:cubicBezTo>
                    <a:pt x="510" y="86"/>
                    <a:pt x="402" y="0"/>
                    <a:pt x="277" y="0"/>
                  </a:cubicBezTo>
                  <a:close/>
                </a:path>
              </a:pathLst>
            </a:custGeom>
            <a:solidFill>
              <a:schemeClr val="accent4"/>
            </a:solidFill>
            <a:ln>
              <a:noFill/>
            </a:ln>
          </p:spPr>
          <p:txBody>
            <a:bodyPr vert="horz" wrap="square" lIns="68580" tIns="34290" rIns="68580" bIns="34290" numCol="1" anchor="t" anchorCtr="0" compatLnSpc="1">
              <a:prstTxWarp prst="textNoShape">
                <a:avLst/>
              </a:prstTxWarp>
            </a:bodyPr>
            <a:lstStyle/>
            <a:p>
              <a:endParaRPr lang="id-ID" sz="1350"/>
            </a:p>
          </p:txBody>
        </p:sp>
        <p:sp>
          <p:nvSpPr>
            <p:cNvPr id="95" name="Freeform 94"/>
            <p:cNvSpPr>
              <a:spLocks noEditPoints="1"/>
            </p:cNvSpPr>
            <p:nvPr/>
          </p:nvSpPr>
          <p:spPr bwMode="auto">
            <a:xfrm>
              <a:off x="1455738" y="2371725"/>
              <a:ext cx="2198688" cy="2200275"/>
            </a:xfrm>
            <a:custGeom>
              <a:avLst/>
              <a:gdLst>
                <a:gd name="T0" fmla="*/ 1055 w 1169"/>
                <a:gd name="T1" fmla="*/ 596 h 1170"/>
                <a:gd name="T2" fmla="*/ 1169 w 1169"/>
                <a:gd name="T3" fmla="*/ 551 h 1170"/>
                <a:gd name="T4" fmla="*/ 1156 w 1169"/>
                <a:gd name="T5" fmla="*/ 455 h 1170"/>
                <a:gd name="T6" fmla="*/ 1153 w 1169"/>
                <a:gd name="T7" fmla="*/ 446 h 1170"/>
                <a:gd name="T8" fmla="*/ 1031 w 1169"/>
                <a:gd name="T9" fmla="*/ 436 h 1170"/>
                <a:gd name="T10" fmla="*/ 998 w 1169"/>
                <a:gd name="T11" fmla="*/ 359 h 1170"/>
                <a:gd name="T12" fmla="*/ 1074 w 1169"/>
                <a:gd name="T13" fmla="*/ 263 h 1170"/>
                <a:gd name="T14" fmla="*/ 1008 w 1169"/>
                <a:gd name="T15" fmla="*/ 180 h 1170"/>
                <a:gd name="T16" fmla="*/ 897 w 1169"/>
                <a:gd name="T17" fmla="*/ 233 h 1170"/>
                <a:gd name="T18" fmla="*/ 829 w 1169"/>
                <a:gd name="T19" fmla="*/ 183 h 1170"/>
                <a:gd name="T20" fmla="*/ 847 w 1169"/>
                <a:gd name="T21" fmla="*/ 62 h 1170"/>
                <a:gd name="T22" fmla="*/ 749 w 1169"/>
                <a:gd name="T23" fmla="*/ 23 h 1170"/>
                <a:gd name="T24" fmla="*/ 679 w 1169"/>
                <a:gd name="T25" fmla="*/ 124 h 1170"/>
                <a:gd name="T26" fmla="*/ 596 w 1169"/>
                <a:gd name="T27" fmla="*/ 114 h 1170"/>
                <a:gd name="T28" fmla="*/ 550 w 1169"/>
                <a:gd name="T29" fmla="*/ 0 h 1170"/>
                <a:gd name="T30" fmla="*/ 454 w 1169"/>
                <a:gd name="T31" fmla="*/ 14 h 1170"/>
                <a:gd name="T32" fmla="*/ 446 w 1169"/>
                <a:gd name="T33" fmla="*/ 16 h 1170"/>
                <a:gd name="T34" fmla="*/ 436 w 1169"/>
                <a:gd name="T35" fmla="*/ 139 h 1170"/>
                <a:gd name="T36" fmla="*/ 359 w 1169"/>
                <a:gd name="T37" fmla="*/ 172 h 1170"/>
                <a:gd name="T38" fmla="*/ 262 w 1169"/>
                <a:gd name="T39" fmla="*/ 96 h 1170"/>
                <a:gd name="T40" fmla="*/ 180 w 1169"/>
                <a:gd name="T41" fmla="*/ 162 h 1170"/>
                <a:gd name="T42" fmla="*/ 232 w 1169"/>
                <a:gd name="T43" fmla="*/ 273 h 1170"/>
                <a:gd name="T44" fmla="*/ 183 w 1169"/>
                <a:gd name="T45" fmla="*/ 340 h 1170"/>
                <a:gd name="T46" fmla="*/ 61 w 1169"/>
                <a:gd name="T47" fmla="*/ 323 h 1170"/>
                <a:gd name="T48" fmla="*/ 22 w 1169"/>
                <a:gd name="T49" fmla="*/ 421 h 1170"/>
                <a:gd name="T50" fmla="*/ 123 w 1169"/>
                <a:gd name="T51" fmla="*/ 491 h 1170"/>
                <a:gd name="T52" fmla="*/ 114 w 1169"/>
                <a:gd name="T53" fmla="*/ 574 h 1170"/>
                <a:gd name="T54" fmla="*/ 0 w 1169"/>
                <a:gd name="T55" fmla="*/ 619 h 1170"/>
                <a:gd name="T56" fmla="*/ 14 w 1169"/>
                <a:gd name="T57" fmla="*/ 716 h 1170"/>
                <a:gd name="T58" fmla="*/ 16 w 1169"/>
                <a:gd name="T59" fmla="*/ 724 h 1170"/>
                <a:gd name="T60" fmla="*/ 138 w 1169"/>
                <a:gd name="T61" fmla="*/ 734 h 1170"/>
                <a:gd name="T62" fmla="*/ 171 w 1169"/>
                <a:gd name="T63" fmla="*/ 811 h 1170"/>
                <a:gd name="T64" fmla="*/ 95 w 1169"/>
                <a:gd name="T65" fmla="*/ 907 h 1170"/>
                <a:gd name="T66" fmla="*/ 161 w 1169"/>
                <a:gd name="T67" fmla="*/ 990 h 1170"/>
                <a:gd name="T68" fmla="*/ 272 w 1169"/>
                <a:gd name="T69" fmla="*/ 937 h 1170"/>
                <a:gd name="T70" fmla="*/ 340 w 1169"/>
                <a:gd name="T71" fmla="*/ 987 h 1170"/>
                <a:gd name="T72" fmla="*/ 322 w 1169"/>
                <a:gd name="T73" fmla="*/ 1109 h 1170"/>
                <a:gd name="T74" fmla="*/ 420 w 1169"/>
                <a:gd name="T75" fmla="*/ 1147 h 1170"/>
                <a:gd name="T76" fmla="*/ 490 w 1169"/>
                <a:gd name="T77" fmla="*/ 1046 h 1170"/>
                <a:gd name="T78" fmla="*/ 574 w 1169"/>
                <a:gd name="T79" fmla="*/ 1056 h 1170"/>
                <a:gd name="T80" fmla="*/ 619 w 1169"/>
                <a:gd name="T81" fmla="*/ 1170 h 1170"/>
                <a:gd name="T82" fmla="*/ 715 w 1169"/>
                <a:gd name="T83" fmla="*/ 1156 h 1170"/>
                <a:gd name="T84" fmla="*/ 723 w 1169"/>
                <a:gd name="T85" fmla="*/ 1154 h 1170"/>
                <a:gd name="T86" fmla="*/ 733 w 1169"/>
                <a:gd name="T87" fmla="*/ 1032 h 1170"/>
                <a:gd name="T88" fmla="*/ 810 w 1169"/>
                <a:gd name="T89" fmla="*/ 998 h 1170"/>
                <a:gd name="T90" fmla="*/ 907 w 1169"/>
                <a:gd name="T91" fmla="*/ 1074 h 1170"/>
                <a:gd name="T92" fmla="*/ 989 w 1169"/>
                <a:gd name="T93" fmla="*/ 1008 h 1170"/>
                <a:gd name="T94" fmla="*/ 937 w 1169"/>
                <a:gd name="T95" fmla="*/ 897 h 1170"/>
                <a:gd name="T96" fmla="*/ 987 w 1169"/>
                <a:gd name="T97" fmla="*/ 830 h 1170"/>
                <a:gd name="T98" fmla="*/ 1108 w 1169"/>
                <a:gd name="T99" fmla="*/ 848 h 1170"/>
                <a:gd name="T100" fmla="*/ 1147 w 1169"/>
                <a:gd name="T101" fmla="*/ 749 h 1170"/>
                <a:gd name="T102" fmla="*/ 1046 w 1169"/>
                <a:gd name="T103" fmla="*/ 679 h 1170"/>
                <a:gd name="T104" fmla="*/ 1055 w 1169"/>
                <a:gd name="T105" fmla="*/ 596 h 1170"/>
                <a:gd name="T106" fmla="*/ 657 w 1169"/>
                <a:gd name="T107" fmla="*/ 901 h 1170"/>
                <a:gd name="T108" fmla="*/ 584 w 1169"/>
                <a:gd name="T109" fmla="*/ 909 h 1170"/>
                <a:gd name="T110" fmla="*/ 384 w 1169"/>
                <a:gd name="T111" fmla="*/ 839 h 1170"/>
                <a:gd name="T112" fmla="*/ 269 w 1169"/>
                <a:gd name="T113" fmla="*/ 657 h 1170"/>
                <a:gd name="T114" fmla="*/ 310 w 1169"/>
                <a:gd name="T115" fmla="*/ 413 h 1170"/>
                <a:gd name="T116" fmla="*/ 512 w 1169"/>
                <a:gd name="T117" fmla="*/ 270 h 1170"/>
                <a:gd name="T118" fmla="*/ 585 w 1169"/>
                <a:gd name="T119" fmla="*/ 261 h 1170"/>
                <a:gd name="T120" fmla="*/ 785 w 1169"/>
                <a:gd name="T121" fmla="*/ 331 h 1170"/>
                <a:gd name="T122" fmla="*/ 900 w 1169"/>
                <a:gd name="T123" fmla="*/ 513 h 1170"/>
                <a:gd name="T124" fmla="*/ 657 w 1169"/>
                <a:gd name="T125" fmla="*/ 901 h 1170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  <a:cxn ang="0">
                  <a:pos x="T28" y="T29"/>
                </a:cxn>
                <a:cxn ang="0">
                  <a:pos x="T30" y="T31"/>
                </a:cxn>
                <a:cxn ang="0">
                  <a:pos x="T32" y="T33"/>
                </a:cxn>
                <a:cxn ang="0">
                  <a:pos x="T34" y="T35"/>
                </a:cxn>
                <a:cxn ang="0">
                  <a:pos x="T36" y="T37"/>
                </a:cxn>
                <a:cxn ang="0">
                  <a:pos x="T38" y="T39"/>
                </a:cxn>
                <a:cxn ang="0">
                  <a:pos x="T40" y="T41"/>
                </a:cxn>
                <a:cxn ang="0">
                  <a:pos x="T42" y="T43"/>
                </a:cxn>
                <a:cxn ang="0">
                  <a:pos x="T44" y="T45"/>
                </a:cxn>
                <a:cxn ang="0">
                  <a:pos x="T46" y="T47"/>
                </a:cxn>
                <a:cxn ang="0">
                  <a:pos x="T48" y="T49"/>
                </a:cxn>
                <a:cxn ang="0">
                  <a:pos x="T50" y="T51"/>
                </a:cxn>
                <a:cxn ang="0">
                  <a:pos x="T52" y="T53"/>
                </a:cxn>
                <a:cxn ang="0">
                  <a:pos x="T54" y="T55"/>
                </a:cxn>
                <a:cxn ang="0">
                  <a:pos x="T56" y="T57"/>
                </a:cxn>
                <a:cxn ang="0">
                  <a:pos x="T58" y="T59"/>
                </a:cxn>
                <a:cxn ang="0">
                  <a:pos x="T60" y="T61"/>
                </a:cxn>
                <a:cxn ang="0">
                  <a:pos x="T62" y="T63"/>
                </a:cxn>
                <a:cxn ang="0">
                  <a:pos x="T64" y="T65"/>
                </a:cxn>
                <a:cxn ang="0">
                  <a:pos x="T66" y="T67"/>
                </a:cxn>
                <a:cxn ang="0">
                  <a:pos x="T68" y="T69"/>
                </a:cxn>
                <a:cxn ang="0">
                  <a:pos x="T70" y="T71"/>
                </a:cxn>
                <a:cxn ang="0">
                  <a:pos x="T72" y="T73"/>
                </a:cxn>
                <a:cxn ang="0">
                  <a:pos x="T74" y="T75"/>
                </a:cxn>
                <a:cxn ang="0">
                  <a:pos x="T76" y="T77"/>
                </a:cxn>
                <a:cxn ang="0">
                  <a:pos x="T78" y="T79"/>
                </a:cxn>
                <a:cxn ang="0">
                  <a:pos x="T80" y="T81"/>
                </a:cxn>
                <a:cxn ang="0">
                  <a:pos x="T82" y="T83"/>
                </a:cxn>
                <a:cxn ang="0">
                  <a:pos x="T84" y="T85"/>
                </a:cxn>
                <a:cxn ang="0">
                  <a:pos x="T86" y="T87"/>
                </a:cxn>
                <a:cxn ang="0">
                  <a:pos x="T88" y="T89"/>
                </a:cxn>
                <a:cxn ang="0">
                  <a:pos x="T90" y="T91"/>
                </a:cxn>
                <a:cxn ang="0">
                  <a:pos x="T92" y="T93"/>
                </a:cxn>
                <a:cxn ang="0">
                  <a:pos x="T94" y="T95"/>
                </a:cxn>
                <a:cxn ang="0">
                  <a:pos x="T96" y="T97"/>
                </a:cxn>
                <a:cxn ang="0">
                  <a:pos x="T98" y="T99"/>
                </a:cxn>
                <a:cxn ang="0">
                  <a:pos x="T100" y="T101"/>
                </a:cxn>
                <a:cxn ang="0">
                  <a:pos x="T102" y="T103"/>
                </a:cxn>
                <a:cxn ang="0">
                  <a:pos x="T104" y="T105"/>
                </a:cxn>
                <a:cxn ang="0">
                  <a:pos x="T106" y="T107"/>
                </a:cxn>
                <a:cxn ang="0">
                  <a:pos x="T108" y="T109"/>
                </a:cxn>
                <a:cxn ang="0">
                  <a:pos x="T110" y="T111"/>
                </a:cxn>
                <a:cxn ang="0">
                  <a:pos x="T112" y="T113"/>
                </a:cxn>
                <a:cxn ang="0">
                  <a:pos x="T114" y="T115"/>
                </a:cxn>
                <a:cxn ang="0">
                  <a:pos x="T116" y="T117"/>
                </a:cxn>
                <a:cxn ang="0">
                  <a:pos x="T118" y="T119"/>
                </a:cxn>
                <a:cxn ang="0">
                  <a:pos x="T120" y="T121"/>
                </a:cxn>
                <a:cxn ang="0">
                  <a:pos x="T122" y="T123"/>
                </a:cxn>
                <a:cxn ang="0">
                  <a:pos x="T124" y="T125"/>
                </a:cxn>
              </a:cxnLst>
              <a:rect l="0" t="0" r="r" b="b"/>
              <a:pathLst>
                <a:path w="1169" h="1170">
                  <a:moveTo>
                    <a:pt x="1055" y="596"/>
                  </a:moveTo>
                  <a:cubicBezTo>
                    <a:pt x="1101" y="580"/>
                    <a:pt x="1140" y="564"/>
                    <a:pt x="1169" y="551"/>
                  </a:cubicBezTo>
                  <a:cubicBezTo>
                    <a:pt x="1167" y="519"/>
                    <a:pt x="1163" y="487"/>
                    <a:pt x="1156" y="455"/>
                  </a:cubicBezTo>
                  <a:cubicBezTo>
                    <a:pt x="1155" y="452"/>
                    <a:pt x="1154" y="449"/>
                    <a:pt x="1153" y="446"/>
                  </a:cubicBezTo>
                  <a:cubicBezTo>
                    <a:pt x="1121" y="442"/>
                    <a:pt x="1080" y="438"/>
                    <a:pt x="1031" y="436"/>
                  </a:cubicBezTo>
                  <a:cubicBezTo>
                    <a:pt x="1022" y="409"/>
                    <a:pt x="1011" y="384"/>
                    <a:pt x="998" y="359"/>
                  </a:cubicBezTo>
                  <a:cubicBezTo>
                    <a:pt x="1030" y="322"/>
                    <a:pt x="1055" y="290"/>
                    <a:pt x="1074" y="263"/>
                  </a:cubicBezTo>
                  <a:cubicBezTo>
                    <a:pt x="1054" y="233"/>
                    <a:pt x="1032" y="206"/>
                    <a:pt x="1008" y="180"/>
                  </a:cubicBezTo>
                  <a:cubicBezTo>
                    <a:pt x="977" y="193"/>
                    <a:pt x="940" y="210"/>
                    <a:pt x="897" y="233"/>
                  </a:cubicBezTo>
                  <a:cubicBezTo>
                    <a:pt x="876" y="214"/>
                    <a:pt x="853" y="198"/>
                    <a:pt x="829" y="183"/>
                  </a:cubicBezTo>
                  <a:cubicBezTo>
                    <a:pt x="838" y="135"/>
                    <a:pt x="844" y="94"/>
                    <a:pt x="847" y="62"/>
                  </a:cubicBezTo>
                  <a:cubicBezTo>
                    <a:pt x="816" y="46"/>
                    <a:pt x="783" y="33"/>
                    <a:pt x="749" y="23"/>
                  </a:cubicBezTo>
                  <a:cubicBezTo>
                    <a:pt x="729" y="49"/>
                    <a:pt x="705" y="82"/>
                    <a:pt x="679" y="124"/>
                  </a:cubicBezTo>
                  <a:cubicBezTo>
                    <a:pt x="652" y="118"/>
                    <a:pt x="624" y="115"/>
                    <a:pt x="596" y="114"/>
                  </a:cubicBezTo>
                  <a:cubicBezTo>
                    <a:pt x="579" y="68"/>
                    <a:pt x="564" y="30"/>
                    <a:pt x="550" y="0"/>
                  </a:cubicBezTo>
                  <a:cubicBezTo>
                    <a:pt x="518" y="2"/>
                    <a:pt x="486" y="7"/>
                    <a:pt x="454" y="14"/>
                  </a:cubicBezTo>
                  <a:cubicBezTo>
                    <a:pt x="451" y="15"/>
                    <a:pt x="449" y="15"/>
                    <a:pt x="446" y="16"/>
                  </a:cubicBezTo>
                  <a:cubicBezTo>
                    <a:pt x="441" y="49"/>
                    <a:pt x="438" y="89"/>
                    <a:pt x="436" y="139"/>
                  </a:cubicBezTo>
                  <a:cubicBezTo>
                    <a:pt x="409" y="147"/>
                    <a:pt x="383" y="159"/>
                    <a:pt x="359" y="172"/>
                  </a:cubicBezTo>
                  <a:cubicBezTo>
                    <a:pt x="321" y="140"/>
                    <a:pt x="289" y="115"/>
                    <a:pt x="262" y="96"/>
                  </a:cubicBezTo>
                  <a:cubicBezTo>
                    <a:pt x="233" y="115"/>
                    <a:pt x="205" y="137"/>
                    <a:pt x="180" y="162"/>
                  </a:cubicBezTo>
                  <a:cubicBezTo>
                    <a:pt x="192" y="192"/>
                    <a:pt x="210" y="229"/>
                    <a:pt x="232" y="273"/>
                  </a:cubicBezTo>
                  <a:cubicBezTo>
                    <a:pt x="214" y="294"/>
                    <a:pt x="197" y="316"/>
                    <a:pt x="183" y="340"/>
                  </a:cubicBezTo>
                  <a:cubicBezTo>
                    <a:pt x="134" y="331"/>
                    <a:pt x="94" y="325"/>
                    <a:pt x="61" y="323"/>
                  </a:cubicBezTo>
                  <a:cubicBezTo>
                    <a:pt x="45" y="354"/>
                    <a:pt x="32" y="387"/>
                    <a:pt x="22" y="421"/>
                  </a:cubicBezTo>
                  <a:cubicBezTo>
                    <a:pt x="48" y="441"/>
                    <a:pt x="82" y="464"/>
                    <a:pt x="123" y="491"/>
                  </a:cubicBezTo>
                  <a:cubicBezTo>
                    <a:pt x="118" y="518"/>
                    <a:pt x="115" y="546"/>
                    <a:pt x="114" y="574"/>
                  </a:cubicBezTo>
                  <a:cubicBezTo>
                    <a:pt x="68" y="590"/>
                    <a:pt x="30" y="606"/>
                    <a:pt x="0" y="619"/>
                  </a:cubicBezTo>
                  <a:cubicBezTo>
                    <a:pt x="2" y="651"/>
                    <a:pt x="6" y="683"/>
                    <a:pt x="14" y="716"/>
                  </a:cubicBezTo>
                  <a:cubicBezTo>
                    <a:pt x="14" y="718"/>
                    <a:pt x="15" y="721"/>
                    <a:pt x="16" y="724"/>
                  </a:cubicBezTo>
                  <a:cubicBezTo>
                    <a:pt x="48" y="729"/>
                    <a:pt x="89" y="732"/>
                    <a:pt x="138" y="734"/>
                  </a:cubicBezTo>
                  <a:cubicBezTo>
                    <a:pt x="147" y="761"/>
                    <a:pt x="158" y="787"/>
                    <a:pt x="171" y="811"/>
                  </a:cubicBezTo>
                  <a:cubicBezTo>
                    <a:pt x="140" y="848"/>
                    <a:pt x="114" y="880"/>
                    <a:pt x="95" y="907"/>
                  </a:cubicBezTo>
                  <a:cubicBezTo>
                    <a:pt x="115" y="937"/>
                    <a:pt x="137" y="965"/>
                    <a:pt x="161" y="990"/>
                  </a:cubicBezTo>
                  <a:cubicBezTo>
                    <a:pt x="192" y="977"/>
                    <a:pt x="229" y="960"/>
                    <a:pt x="272" y="937"/>
                  </a:cubicBezTo>
                  <a:cubicBezTo>
                    <a:pt x="293" y="956"/>
                    <a:pt x="316" y="972"/>
                    <a:pt x="340" y="987"/>
                  </a:cubicBezTo>
                  <a:cubicBezTo>
                    <a:pt x="331" y="1035"/>
                    <a:pt x="325" y="1076"/>
                    <a:pt x="322" y="1109"/>
                  </a:cubicBezTo>
                  <a:cubicBezTo>
                    <a:pt x="354" y="1124"/>
                    <a:pt x="386" y="1137"/>
                    <a:pt x="420" y="1147"/>
                  </a:cubicBezTo>
                  <a:cubicBezTo>
                    <a:pt x="441" y="1121"/>
                    <a:pt x="464" y="1088"/>
                    <a:pt x="490" y="1046"/>
                  </a:cubicBezTo>
                  <a:cubicBezTo>
                    <a:pt x="517" y="1052"/>
                    <a:pt x="545" y="1055"/>
                    <a:pt x="574" y="1056"/>
                  </a:cubicBezTo>
                  <a:cubicBezTo>
                    <a:pt x="590" y="1102"/>
                    <a:pt x="605" y="1140"/>
                    <a:pt x="619" y="1170"/>
                  </a:cubicBezTo>
                  <a:cubicBezTo>
                    <a:pt x="651" y="1168"/>
                    <a:pt x="683" y="1163"/>
                    <a:pt x="715" y="1156"/>
                  </a:cubicBezTo>
                  <a:cubicBezTo>
                    <a:pt x="718" y="1155"/>
                    <a:pt x="721" y="1155"/>
                    <a:pt x="723" y="1154"/>
                  </a:cubicBezTo>
                  <a:cubicBezTo>
                    <a:pt x="728" y="1121"/>
                    <a:pt x="731" y="1081"/>
                    <a:pt x="733" y="1032"/>
                  </a:cubicBezTo>
                  <a:cubicBezTo>
                    <a:pt x="760" y="1023"/>
                    <a:pt x="786" y="1011"/>
                    <a:pt x="810" y="998"/>
                  </a:cubicBezTo>
                  <a:cubicBezTo>
                    <a:pt x="848" y="1030"/>
                    <a:pt x="880" y="1055"/>
                    <a:pt x="907" y="1074"/>
                  </a:cubicBezTo>
                  <a:cubicBezTo>
                    <a:pt x="936" y="1055"/>
                    <a:pt x="964" y="1033"/>
                    <a:pt x="989" y="1008"/>
                  </a:cubicBezTo>
                  <a:cubicBezTo>
                    <a:pt x="977" y="978"/>
                    <a:pt x="960" y="941"/>
                    <a:pt x="937" y="897"/>
                  </a:cubicBezTo>
                  <a:cubicBezTo>
                    <a:pt x="955" y="876"/>
                    <a:pt x="972" y="854"/>
                    <a:pt x="987" y="830"/>
                  </a:cubicBezTo>
                  <a:cubicBezTo>
                    <a:pt x="1035" y="839"/>
                    <a:pt x="1075" y="845"/>
                    <a:pt x="1108" y="848"/>
                  </a:cubicBezTo>
                  <a:cubicBezTo>
                    <a:pt x="1124" y="816"/>
                    <a:pt x="1137" y="783"/>
                    <a:pt x="1147" y="749"/>
                  </a:cubicBezTo>
                  <a:cubicBezTo>
                    <a:pt x="1121" y="729"/>
                    <a:pt x="1087" y="706"/>
                    <a:pt x="1046" y="679"/>
                  </a:cubicBezTo>
                  <a:cubicBezTo>
                    <a:pt x="1051" y="652"/>
                    <a:pt x="1055" y="624"/>
                    <a:pt x="1055" y="596"/>
                  </a:cubicBezTo>
                  <a:close/>
                  <a:moveTo>
                    <a:pt x="657" y="901"/>
                  </a:moveTo>
                  <a:cubicBezTo>
                    <a:pt x="633" y="906"/>
                    <a:pt x="609" y="909"/>
                    <a:pt x="584" y="909"/>
                  </a:cubicBezTo>
                  <a:cubicBezTo>
                    <a:pt x="512" y="909"/>
                    <a:pt x="441" y="884"/>
                    <a:pt x="384" y="839"/>
                  </a:cubicBezTo>
                  <a:cubicBezTo>
                    <a:pt x="326" y="794"/>
                    <a:pt x="285" y="729"/>
                    <a:pt x="269" y="657"/>
                  </a:cubicBezTo>
                  <a:cubicBezTo>
                    <a:pt x="250" y="573"/>
                    <a:pt x="264" y="486"/>
                    <a:pt x="310" y="413"/>
                  </a:cubicBezTo>
                  <a:cubicBezTo>
                    <a:pt x="356" y="340"/>
                    <a:pt x="428" y="289"/>
                    <a:pt x="512" y="270"/>
                  </a:cubicBezTo>
                  <a:cubicBezTo>
                    <a:pt x="536" y="264"/>
                    <a:pt x="561" y="261"/>
                    <a:pt x="585" y="261"/>
                  </a:cubicBezTo>
                  <a:cubicBezTo>
                    <a:pt x="657" y="261"/>
                    <a:pt x="728" y="286"/>
                    <a:pt x="785" y="331"/>
                  </a:cubicBezTo>
                  <a:cubicBezTo>
                    <a:pt x="843" y="376"/>
                    <a:pt x="884" y="441"/>
                    <a:pt x="900" y="513"/>
                  </a:cubicBezTo>
                  <a:cubicBezTo>
                    <a:pt x="940" y="687"/>
                    <a:pt x="831" y="861"/>
                    <a:pt x="657" y="901"/>
                  </a:cubicBezTo>
                  <a:close/>
                </a:path>
              </a:pathLst>
            </a:custGeom>
            <a:solidFill>
              <a:schemeClr val="accent4"/>
            </a:solidFill>
            <a:ln>
              <a:noFill/>
            </a:ln>
          </p:spPr>
          <p:txBody>
            <a:bodyPr vert="horz" wrap="square" lIns="68580" tIns="34290" rIns="68580" bIns="34290" numCol="1" anchor="t" anchorCtr="0" compatLnSpc="1">
              <a:prstTxWarp prst="textNoShape">
                <a:avLst/>
              </a:prstTxWarp>
            </a:bodyPr>
            <a:lstStyle/>
            <a:p>
              <a:endParaRPr lang="id-ID" sz="1350"/>
            </a:p>
          </p:txBody>
        </p:sp>
      </p:grpSp>
      <p:pic>
        <p:nvPicPr>
          <p:cNvPr id="101" name="Picture 100"/>
          <p:cNvPicPr>
            <a:picLocks noChangeAspect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1258800" y="5272367"/>
            <a:ext cx="370420" cy="370420"/>
          </a:xfrm>
          <a:prstGeom prst="rect">
            <a:avLst/>
          </a:prstGeom>
        </p:spPr>
      </p:pic>
      <p:pic>
        <p:nvPicPr>
          <p:cNvPr id="102" name="Picture 101"/>
          <p:cNvPicPr>
            <a:picLocks noChangeAspect="1"/>
          </p:cNvPicPr>
          <p:nvPr/>
        </p:nvPicPr>
        <p:blipFill>
          <a:blip r:embed="rId4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5702981" y="5285662"/>
            <a:ext cx="304800" cy="304800"/>
          </a:xfrm>
          <a:prstGeom prst="rect">
            <a:avLst/>
          </a:prstGeom>
        </p:spPr>
      </p:pic>
      <p:pic>
        <p:nvPicPr>
          <p:cNvPr id="103" name="Picture 102"/>
          <p:cNvPicPr>
            <a:picLocks noChangeAspect="1"/>
          </p:cNvPicPr>
          <p:nvPr/>
        </p:nvPicPr>
        <p:blipFill>
          <a:blip r:embed="rId5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3225007" y="4474386"/>
            <a:ext cx="758011" cy="758011"/>
          </a:xfrm>
          <a:prstGeom prst="rect">
            <a:avLst/>
          </a:prstGeom>
        </p:spPr>
      </p:pic>
      <p:sp>
        <p:nvSpPr>
          <p:cNvPr id="104" name="PROBLEM SOLVER"/>
          <p:cNvSpPr txBox="1"/>
          <p:nvPr/>
        </p:nvSpPr>
        <p:spPr>
          <a:xfrm>
            <a:off x="406401" y="1174976"/>
            <a:ext cx="6824134" cy="144655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marL="0" marR="0" lvl="0" indent="0" algn="ctr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id-ID" sz="4400" b="1" i="0" u="none" strike="noStrike" kern="1200" cap="none" spc="0" normalizeH="0" baseline="0" noProof="0" dirty="0">
                <a:ln>
                  <a:noFill/>
                </a:ln>
                <a:solidFill>
                  <a:srgbClr val="000090"/>
                </a:solidFill>
                <a:effectLst/>
                <a:uLnTx/>
                <a:uFillTx/>
                <a:latin typeface="Lato" panose="020F0502020204030203" pitchFamily="34" charset="0"/>
              </a:rPr>
              <a:t>Kerangka Kerja TI Kominfo</a:t>
            </a:r>
          </a:p>
        </p:txBody>
      </p:sp>
    </p:spTree>
    <p:extLst>
      <p:ext uri="{BB962C8B-B14F-4D97-AF65-F5344CB8AC3E}">
        <p14:creationId xmlns:p14="http://schemas.microsoft.com/office/powerpoint/2010/main" val="4259690173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500">
        <p:split orient="vert"/>
      </p:transition>
    </mc:Choice>
    <mc:Fallback xmlns="">
      <p:transition xmlns:p14="http://schemas.microsoft.com/office/powerpoint/2010/main" spd="slow">
        <p:split orient="vert"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0" presetClass="entr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500"/>
                                        <p:tgtEl>
                                          <p:spTgt spid="21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8" fill="hold">
                            <p:stCondLst>
                              <p:cond delay="500"/>
                            </p:stCondLst>
                            <p:childTnLst>
                              <p:par>
                                <p:cTn id="9" presetID="10" presetClass="entr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1" dur="500"/>
                                        <p:tgtEl>
                                          <p:spTgt spid="1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2" presetID="10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4" dur="500"/>
                                        <p:tgtEl>
                                          <p:spTgt spid="1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5" presetID="10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7" dur="500"/>
                                        <p:tgtEl>
                                          <p:spTgt spid="2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8" presetID="10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0" dur="500"/>
                                        <p:tgtEl>
                                          <p:spTgt spid="2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21" presetID="10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3" dur="500"/>
                                        <p:tgtEl>
                                          <p:spTgt spid="2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24" presetID="10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6" dur="500"/>
                                        <p:tgtEl>
                                          <p:spTgt spid="2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27" presetID="10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9" dur="500"/>
                                        <p:tgtEl>
                                          <p:spTgt spid="2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30" presetID="10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32" dur="500"/>
                                        <p:tgtEl>
                                          <p:spTgt spid="2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33" presetID="10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35" dur="500"/>
                                        <p:tgtEl>
                                          <p:spTgt spid="2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36" presetID="10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38" dur="500"/>
                                        <p:tgtEl>
                                          <p:spTgt spid="2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39" presetID="10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41" dur="500"/>
                                        <p:tgtEl>
                                          <p:spTgt spid="3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42" presetID="10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44" dur="500"/>
                                        <p:tgtEl>
                                          <p:spTgt spid="31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45" presetID="10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47" dur="500"/>
                                        <p:tgtEl>
                                          <p:spTgt spid="3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48" presetID="10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50" dur="500"/>
                                        <p:tgtEl>
                                          <p:spTgt spid="3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51" presetID="10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53" dur="500"/>
                                        <p:tgtEl>
                                          <p:spTgt spid="3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54" presetID="10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56" dur="500"/>
                                        <p:tgtEl>
                                          <p:spTgt spid="3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57" presetID="10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59" dur="500"/>
                                        <p:tgtEl>
                                          <p:spTgt spid="6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60" presetID="10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62" dur="500"/>
                                        <p:tgtEl>
                                          <p:spTgt spid="6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63" presetID="10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65" dur="500"/>
                                        <p:tgtEl>
                                          <p:spTgt spid="6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66" presetID="10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68" dur="500"/>
                                        <p:tgtEl>
                                          <p:spTgt spid="6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69" fill="hold">
                            <p:stCondLst>
                              <p:cond delay="1000"/>
                            </p:stCondLst>
                            <p:childTnLst>
                              <p:par>
                                <p:cTn id="70" presetID="22" presetClass="entr" presetSubtype="4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7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72" dur="500"/>
                                        <p:tgtEl>
                                          <p:spTgt spid="8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73" fill="hold">
                            <p:stCondLst>
                              <p:cond delay="1500"/>
                            </p:stCondLst>
                            <p:childTnLst>
                              <p:par>
                                <p:cTn id="74" presetID="22" presetClass="entr" presetSubtype="4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7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76" dur="500"/>
                                        <p:tgtEl>
                                          <p:spTgt spid="9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77" fill="hold">
                            <p:stCondLst>
                              <p:cond delay="2000"/>
                            </p:stCondLst>
                            <p:childTnLst>
                              <p:par>
                                <p:cTn id="78" presetID="22" presetClass="entr" presetSubtype="4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7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80" dur="500"/>
                                        <p:tgtEl>
                                          <p:spTgt spid="9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81" presetID="1" presetClass="entr" presetSubtype="0" fill="hold" grpId="0" nodeType="withEffect">
                                  <p:stCondLst>
                                    <p:cond delay="0"/>
                                  </p:stCondLst>
                                  <p:iterate type="lt">
                                    <p:tmAbs val="50"/>
                                  </p:iterate>
                                  <p:childTnLst>
                                    <p:set>
                                      <p:cBhvr>
                                        <p:cTn id="8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29" grpId="0" animBg="1"/>
      <p:bldP spid="30" grpId="0" animBg="1"/>
      <p:bldP spid="31" grpId="0" animBg="1"/>
      <p:bldP spid="32" grpId="0" animBg="1"/>
      <p:bldP spid="33" grpId="0" animBg="1"/>
      <p:bldP spid="62" grpId="0" animBg="1"/>
      <p:bldP spid="63" grpId="0" animBg="1"/>
      <p:bldP spid="64" grpId="0" animBg="1"/>
      <p:bldP spid="104" grpId="0"/>
    </p:bldLst>
  </p:timing>
</p:sld>
</file>

<file path=ppt/slides/slide1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pSp>
        <p:nvGrpSpPr>
          <p:cNvPr id="4" name="Group 3"/>
          <p:cNvGrpSpPr/>
          <p:nvPr/>
        </p:nvGrpSpPr>
        <p:grpSpPr>
          <a:xfrm>
            <a:off x="392649" y="1845711"/>
            <a:ext cx="11374807" cy="4542023"/>
            <a:chOff x="1366278" y="2102393"/>
            <a:chExt cx="7004076" cy="3673082"/>
          </a:xfrm>
        </p:grpSpPr>
        <p:sp>
          <p:nvSpPr>
            <p:cNvPr id="6" name="object 3"/>
            <p:cNvSpPr/>
            <p:nvPr/>
          </p:nvSpPr>
          <p:spPr>
            <a:xfrm>
              <a:off x="2457753" y="5136847"/>
              <a:ext cx="3852091" cy="615406"/>
            </a:xfrm>
            <a:prstGeom prst="rect">
              <a:avLst/>
            </a:prstGeom>
            <a:blipFill>
              <a:blip r:embed="rId2" cstate="print"/>
              <a:stretch>
                <a:fillRect/>
              </a:stretch>
            </a:blipFill>
          </p:spPr>
          <p:txBody>
            <a:bodyPr wrap="square" lIns="0" tIns="0" rIns="0" bIns="0" rtlCol="0" anchor="ctr"/>
            <a:lstStyle/>
            <a:p>
              <a:pPr algn="ctr"/>
              <a:r>
                <a:rPr lang="en-US" sz="1400" b="1" spc="-38" dirty="0">
                  <a:latin typeface="Lucida Sans"/>
                  <a:cs typeface="Lucida Sans"/>
                </a:rPr>
                <a:t>INFRASTRUKTUR </a:t>
              </a:r>
              <a:r>
                <a:rPr lang="en-US" sz="1400" b="1" spc="-160" dirty="0">
                  <a:latin typeface="Lucida Sans"/>
                  <a:cs typeface="Lucida Sans"/>
                </a:rPr>
                <a:t>/ </a:t>
              </a:r>
              <a:r>
                <a:rPr lang="en-US" sz="1400" b="1" spc="-50" dirty="0">
                  <a:latin typeface="Lucida Sans"/>
                  <a:cs typeface="Lucida Sans"/>
                </a:rPr>
                <a:t>Data</a:t>
              </a:r>
              <a:r>
                <a:rPr lang="en-US" sz="1400" b="1" spc="-259" dirty="0">
                  <a:latin typeface="Lucida Sans"/>
                  <a:cs typeface="Lucida Sans"/>
                </a:rPr>
                <a:t> </a:t>
              </a:r>
              <a:r>
                <a:rPr lang="en-US" sz="1400" b="1" spc="-42" dirty="0">
                  <a:latin typeface="Lucida Sans"/>
                  <a:cs typeface="Lucida Sans"/>
                </a:rPr>
                <a:t>Center /</a:t>
              </a:r>
              <a:r>
                <a:rPr lang="en-US" sz="1400" b="1" spc="-87" dirty="0">
                  <a:latin typeface="Lucida Sans"/>
                  <a:cs typeface="Lucida Sans"/>
                </a:rPr>
                <a:t> Data Recovery Center</a:t>
              </a:r>
              <a:endParaRPr sz="1371" dirty="0"/>
            </a:p>
          </p:txBody>
        </p:sp>
        <p:sp>
          <p:nvSpPr>
            <p:cNvPr id="7" name="object 4"/>
            <p:cNvSpPr/>
            <p:nvPr/>
          </p:nvSpPr>
          <p:spPr>
            <a:xfrm>
              <a:off x="7480214" y="2102393"/>
              <a:ext cx="890140" cy="3673082"/>
            </a:xfrm>
            <a:prstGeom prst="rect">
              <a:avLst/>
            </a:prstGeom>
            <a:blipFill>
              <a:blip r:embed="rId3" cstate="print"/>
              <a:stretch>
                <a:fillRect/>
              </a:stretch>
            </a:blipFill>
          </p:spPr>
          <p:txBody>
            <a:bodyPr wrap="square" lIns="0" tIns="0" rIns="0" bIns="0" rtlCol="0"/>
            <a:lstStyle/>
            <a:p>
              <a:endParaRPr sz="1371"/>
            </a:p>
          </p:txBody>
        </p:sp>
        <p:sp>
          <p:nvSpPr>
            <p:cNvPr id="8" name="object 5"/>
            <p:cNvSpPr txBox="1"/>
            <p:nvPr/>
          </p:nvSpPr>
          <p:spPr>
            <a:xfrm>
              <a:off x="7491307" y="3716383"/>
              <a:ext cx="867954" cy="330021"/>
            </a:xfrm>
            <a:prstGeom prst="rect">
              <a:avLst/>
            </a:prstGeom>
          </p:spPr>
          <p:txBody>
            <a:bodyPr vert="horz" wrap="square" lIns="0" tIns="21771" rIns="0" bIns="0" rtlCol="0">
              <a:spAutoFit/>
            </a:bodyPr>
            <a:lstStyle/>
            <a:p>
              <a:pPr marL="74022" marR="34834" indent="-33866" algn="ctr">
                <a:lnSpc>
                  <a:spcPts val="1501"/>
                </a:lnSpc>
                <a:spcBef>
                  <a:spcPts val="171"/>
                </a:spcBef>
              </a:pPr>
              <a:r>
                <a:rPr sz="1400" spc="-99" dirty="0">
                  <a:latin typeface="Lucida Sans"/>
                  <a:cs typeface="Lucida Sans"/>
                </a:rPr>
                <a:t>K</a:t>
              </a:r>
              <a:r>
                <a:rPr sz="1400" spc="-34" dirty="0">
                  <a:latin typeface="Lucida Sans"/>
                  <a:cs typeface="Lucida Sans"/>
                </a:rPr>
                <a:t>ea</a:t>
              </a:r>
              <a:r>
                <a:rPr sz="1400" spc="-53" dirty="0">
                  <a:latin typeface="Lucida Sans"/>
                  <a:cs typeface="Lucida Sans"/>
                </a:rPr>
                <a:t>m</a:t>
              </a:r>
              <a:r>
                <a:rPr sz="1400" spc="-34" dirty="0">
                  <a:latin typeface="Lucida Sans"/>
                  <a:cs typeface="Lucida Sans"/>
                </a:rPr>
                <a:t>a</a:t>
              </a:r>
              <a:r>
                <a:rPr sz="1400" spc="-38" dirty="0">
                  <a:latin typeface="Lucida Sans"/>
                  <a:cs typeface="Lucida Sans"/>
                </a:rPr>
                <a:t>n</a:t>
              </a:r>
              <a:r>
                <a:rPr sz="1400" spc="-34" dirty="0">
                  <a:latin typeface="Lucida Sans"/>
                  <a:cs typeface="Lucida Sans"/>
                </a:rPr>
                <a:t>a</a:t>
              </a:r>
              <a:r>
                <a:rPr sz="1400" spc="-30" dirty="0">
                  <a:latin typeface="Lucida Sans"/>
                  <a:cs typeface="Lucida Sans"/>
                </a:rPr>
                <a:t>n  </a:t>
              </a:r>
              <a:r>
                <a:rPr sz="1400" spc="-34" dirty="0">
                  <a:latin typeface="Lucida Sans"/>
                  <a:cs typeface="Lucida Sans"/>
                </a:rPr>
                <a:t>Informasi</a:t>
              </a:r>
              <a:endParaRPr sz="1400" dirty="0">
                <a:latin typeface="Lucida Sans"/>
                <a:cs typeface="Lucida Sans"/>
              </a:endParaRPr>
            </a:p>
          </p:txBody>
        </p:sp>
        <p:sp>
          <p:nvSpPr>
            <p:cNvPr id="9" name="object 6"/>
            <p:cNvSpPr/>
            <p:nvPr/>
          </p:nvSpPr>
          <p:spPr>
            <a:xfrm>
              <a:off x="4484643" y="2102393"/>
              <a:ext cx="1825201" cy="1359505"/>
            </a:xfrm>
            <a:prstGeom prst="rect">
              <a:avLst/>
            </a:prstGeom>
            <a:blipFill>
              <a:blip r:embed="rId4" cstate="print"/>
              <a:stretch>
                <a:fillRect/>
              </a:stretch>
            </a:blipFill>
          </p:spPr>
          <p:txBody>
            <a:bodyPr wrap="square" lIns="0" tIns="0" rIns="0" bIns="0" rtlCol="0" anchor="ctr"/>
            <a:lstStyle/>
            <a:p>
              <a:pPr algn="ctr"/>
              <a:r>
                <a:rPr lang="en-US" sz="1371" b="1" dirty="0" err="1">
                  <a:latin typeface="Lucida Sans Unicode" charset="0"/>
                  <a:ea typeface="Lucida Sans Unicode" charset="0"/>
                  <a:cs typeface="Lucida Sans Unicode" charset="0"/>
                </a:rPr>
                <a:t>Layanan</a:t>
              </a:r>
              <a:r>
                <a:rPr lang="en-US" sz="1371" b="1" dirty="0">
                  <a:latin typeface="Lucida Sans Unicode" charset="0"/>
                  <a:ea typeface="Lucida Sans Unicode" charset="0"/>
                  <a:cs typeface="Lucida Sans Unicode" charset="0"/>
                </a:rPr>
                <a:t> </a:t>
              </a:r>
              <a:r>
                <a:rPr lang="en-US" sz="1371" b="1" dirty="0" err="1">
                  <a:latin typeface="Lucida Sans Unicode" charset="0"/>
                  <a:ea typeface="Lucida Sans Unicode" charset="0"/>
                  <a:cs typeface="Lucida Sans Unicode" charset="0"/>
                </a:rPr>
                <a:t>Aplikasi</a:t>
              </a:r>
              <a:r>
                <a:rPr lang="en-US" sz="1371" b="1" dirty="0">
                  <a:latin typeface="Lucida Sans Unicode" charset="0"/>
                  <a:ea typeface="Lucida Sans Unicode" charset="0"/>
                  <a:cs typeface="Lucida Sans Unicode" charset="0"/>
                </a:rPr>
                <a:t> </a:t>
              </a:r>
              <a:r>
                <a:rPr lang="en-US" sz="1371" b="1" dirty="0" err="1">
                  <a:latin typeface="Lucida Sans Unicode" charset="0"/>
                  <a:ea typeface="Lucida Sans Unicode" charset="0"/>
                  <a:cs typeface="Lucida Sans Unicode" charset="0"/>
                </a:rPr>
                <a:t>Pelayanan</a:t>
              </a:r>
              <a:r>
                <a:rPr lang="en-US" sz="1371" b="1" dirty="0">
                  <a:latin typeface="Lucida Sans Unicode" charset="0"/>
                  <a:ea typeface="Lucida Sans Unicode" charset="0"/>
                  <a:cs typeface="Lucida Sans Unicode" charset="0"/>
                </a:rPr>
                <a:t> Internal</a:t>
              </a:r>
              <a:endParaRPr sz="1371" b="1" dirty="0">
                <a:latin typeface="Lucida Sans Unicode" charset="0"/>
                <a:ea typeface="Lucida Sans Unicode" charset="0"/>
                <a:cs typeface="Lucida Sans Unicode" charset="0"/>
              </a:endParaRPr>
            </a:p>
          </p:txBody>
        </p:sp>
        <p:sp>
          <p:nvSpPr>
            <p:cNvPr id="11" name="object 8"/>
            <p:cNvSpPr/>
            <p:nvPr/>
          </p:nvSpPr>
          <p:spPr>
            <a:xfrm>
              <a:off x="2455819" y="2102393"/>
              <a:ext cx="1928985" cy="1359505"/>
            </a:xfrm>
            <a:prstGeom prst="rect">
              <a:avLst/>
            </a:prstGeom>
            <a:blipFill>
              <a:blip r:embed="rId5" cstate="print"/>
              <a:stretch>
                <a:fillRect/>
              </a:stretch>
            </a:blipFill>
          </p:spPr>
          <p:txBody>
            <a:bodyPr wrap="square" lIns="0" tIns="0" rIns="0" bIns="0" rtlCol="0" anchor="ctr"/>
            <a:lstStyle/>
            <a:p>
              <a:pPr marL="323850" marR="383175" algn="ctr">
                <a:lnSpc>
                  <a:spcPts val="1501"/>
                </a:lnSpc>
                <a:spcBef>
                  <a:spcPts val="171"/>
                </a:spcBef>
              </a:pPr>
              <a:r>
                <a:rPr lang="en-US" sz="1400" b="1" spc="-42" dirty="0" err="1">
                  <a:latin typeface="Lucida Sans Unicode" charset="0"/>
                  <a:ea typeface="Lucida Sans Unicode" charset="0"/>
                  <a:cs typeface="Lucida Sans Unicode" charset="0"/>
                </a:rPr>
                <a:t>Layanan</a:t>
              </a:r>
              <a:r>
                <a:rPr lang="en-US" sz="1400" b="1" spc="-42" dirty="0">
                  <a:latin typeface="Lucida Sans Unicode" charset="0"/>
                  <a:ea typeface="Lucida Sans Unicode" charset="0"/>
                  <a:cs typeface="Lucida Sans Unicode" charset="0"/>
                </a:rPr>
                <a:t> </a:t>
              </a:r>
              <a:r>
                <a:rPr lang="en-US" sz="1400" b="1" spc="-57" dirty="0" err="1">
                  <a:latin typeface="Lucida Sans Unicode" charset="0"/>
                  <a:ea typeface="Lucida Sans Unicode" charset="0"/>
                  <a:cs typeface="Lucida Sans Unicode" charset="0"/>
                </a:rPr>
                <a:t>Aplikasi</a:t>
              </a:r>
              <a:r>
                <a:rPr lang="en-US" sz="1400" b="1" spc="-57" dirty="0">
                  <a:latin typeface="Lucida Sans Unicode" charset="0"/>
                  <a:ea typeface="Lucida Sans Unicode" charset="0"/>
                  <a:cs typeface="Lucida Sans Unicode" charset="0"/>
                </a:rPr>
                <a:t> </a:t>
              </a:r>
              <a:r>
                <a:rPr lang="en-US" sz="1400" b="1" spc="-42" dirty="0" err="1">
                  <a:latin typeface="Lucida Sans Unicode" charset="0"/>
                  <a:ea typeface="Lucida Sans Unicode" charset="0"/>
                  <a:cs typeface="Lucida Sans Unicode" charset="0"/>
                </a:rPr>
                <a:t>Pelayanan</a:t>
              </a:r>
              <a:r>
                <a:rPr lang="en-US" sz="1400" b="1" spc="-107" dirty="0">
                  <a:latin typeface="Lucida Sans Unicode" charset="0"/>
                  <a:ea typeface="Lucida Sans Unicode" charset="0"/>
                  <a:cs typeface="Lucida Sans Unicode" charset="0"/>
                </a:rPr>
                <a:t> </a:t>
              </a:r>
              <a:r>
                <a:rPr lang="en-US" sz="1400" b="1" spc="-61" dirty="0" err="1">
                  <a:latin typeface="Lucida Sans Unicode" charset="0"/>
                  <a:ea typeface="Lucida Sans Unicode" charset="0"/>
                  <a:cs typeface="Lucida Sans Unicode" charset="0"/>
                </a:rPr>
                <a:t>Publik</a:t>
              </a:r>
              <a:r>
                <a:rPr lang="en-US" sz="1400" b="1" spc="-61" dirty="0">
                  <a:latin typeface="Lucida Sans Unicode" charset="0"/>
                  <a:ea typeface="Lucida Sans Unicode" charset="0"/>
                  <a:cs typeface="Lucida Sans Unicode" charset="0"/>
                </a:rPr>
                <a:t> (</a:t>
              </a:r>
              <a:r>
                <a:rPr lang="en-US" sz="1400" b="1" spc="-61" dirty="0" err="1">
                  <a:latin typeface="Lucida Sans Unicode" charset="0"/>
                  <a:ea typeface="Lucida Sans Unicode" charset="0"/>
                  <a:cs typeface="Lucida Sans Unicode" charset="0"/>
                </a:rPr>
                <a:t>Eksternal</a:t>
              </a:r>
              <a:r>
                <a:rPr lang="en-US" sz="1400" b="1" spc="-61" dirty="0">
                  <a:latin typeface="Lucida Sans Unicode" charset="0"/>
                  <a:ea typeface="Lucida Sans Unicode" charset="0"/>
                  <a:cs typeface="Lucida Sans Unicode" charset="0"/>
                </a:rPr>
                <a:t>)</a:t>
              </a:r>
              <a:endParaRPr lang="en-US" sz="1400" b="1" dirty="0">
                <a:latin typeface="Lucida Sans Unicode" charset="0"/>
                <a:ea typeface="Lucida Sans Unicode" charset="0"/>
                <a:cs typeface="Lucida Sans Unicode" charset="0"/>
              </a:endParaRPr>
            </a:p>
          </p:txBody>
        </p:sp>
        <p:sp>
          <p:nvSpPr>
            <p:cNvPr id="13" name="object 10"/>
            <p:cNvSpPr/>
            <p:nvPr/>
          </p:nvSpPr>
          <p:spPr>
            <a:xfrm>
              <a:off x="2457753" y="4357914"/>
              <a:ext cx="3852091" cy="614438"/>
            </a:xfrm>
            <a:prstGeom prst="rect">
              <a:avLst/>
            </a:prstGeom>
            <a:blipFill>
              <a:blip r:embed="rId6" cstate="print"/>
              <a:stretch>
                <a:fillRect/>
              </a:stretch>
            </a:blipFill>
          </p:spPr>
          <p:txBody>
            <a:bodyPr wrap="square" lIns="0" tIns="0" rIns="0" bIns="0" rtlCol="0" anchor="ctr"/>
            <a:lstStyle/>
            <a:p>
              <a:pPr algn="ctr"/>
              <a:r>
                <a:rPr lang="en-US" sz="1400" b="1" spc="-42" dirty="0">
                  <a:latin typeface="Lucida Sans"/>
                  <a:cs typeface="Lucida Sans"/>
                </a:rPr>
                <a:t>API GATEWAY SERVICES / Integrated </a:t>
              </a:r>
              <a:r>
                <a:rPr lang="en-US" sz="1400" b="1" spc="-50" dirty="0">
                  <a:latin typeface="Lucida Sans"/>
                  <a:cs typeface="Lucida Sans"/>
                </a:rPr>
                <a:t>Data</a:t>
              </a:r>
              <a:r>
                <a:rPr lang="en-US" sz="1400" b="1" spc="-107" dirty="0">
                  <a:latin typeface="Lucida Sans"/>
                  <a:cs typeface="Lucida Sans"/>
                </a:rPr>
                <a:t> </a:t>
              </a:r>
              <a:r>
                <a:rPr lang="en-US" sz="1400" b="1" spc="-23" dirty="0">
                  <a:latin typeface="Lucida Sans"/>
                  <a:cs typeface="Lucida Sans"/>
                </a:rPr>
                <a:t>Bus</a:t>
              </a:r>
              <a:endParaRPr sz="1371" dirty="0"/>
            </a:p>
          </p:txBody>
        </p:sp>
        <p:sp>
          <p:nvSpPr>
            <p:cNvPr id="15" name="object 12"/>
            <p:cNvSpPr/>
            <p:nvPr/>
          </p:nvSpPr>
          <p:spPr>
            <a:xfrm>
              <a:off x="1366278" y="2102393"/>
              <a:ext cx="954072" cy="3658568"/>
            </a:xfrm>
            <a:prstGeom prst="rect">
              <a:avLst/>
            </a:prstGeom>
            <a:blipFill>
              <a:blip r:embed="rId7" cstate="print"/>
              <a:stretch>
                <a:fillRect/>
              </a:stretch>
            </a:blipFill>
          </p:spPr>
          <p:txBody>
            <a:bodyPr wrap="square" lIns="0" tIns="0" rIns="0" bIns="0" rtlCol="0"/>
            <a:lstStyle/>
            <a:p>
              <a:endParaRPr sz="1371"/>
            </a:p>
          </p:txBody>
        </p:sp>
        <p:sp>
          <p:nvSpPr>
            <p:cNvPr id="16" name="object 13"/>
            <p:cNvSpPr txBox="1"/>
            <p:nvPr/>
          </p:nvSpPr>
          <p:spPr>
            <a:xfrm>
              <a:off x="1366278" y="3718317"/>
              <a:ext cx="954072" cy="176535"/>
            </a:xfrm>
            <a:prstGeom prst="rect">
              <a:avLst/>
            </a:prstGeom>
          </p:spPr>
          <p:txBody>
            <a:bodyPr vert="horz" wrap="square" lIns="0" tIns="21771" rIns="0" bIns="0" rtlCol="0">
              <a:spAutoFit/>
            </a:bodyPr>
            <a:lstStyle/>
            <a:p>
              <a:pPr marL="406397" marR="93375" indent="-350276" algn="ctr">
                <a:lnSpc>
                  <a:spcPts val="1501"/>
                </a:lnSpc>
                <a:spcBef>
                  <a:spcPts val="171"/>
                </a:spcBef>
              </a:pPr>
              <a:r>
                <a:rPr sz="1400" spc="-87" dirty="0">
                  <a:latin typeface="Lucida Sans"/>
                  <a:cs typeface="Lucida Sans"/>
                </a:rPr>
                <a:t>Tata </a:t>
              </a:r>
              <a:r>
                <a:rPr sz="1400" spc="-53" dirty="0">
                  <a:latin typeface="Lucida Sans"/>
                  <a:cs typeface="Lucida Sans"/>
                </a:rPr>
                <a:t>Kelola</a:t>
              </a:r>
              <a:r>
                <a:rPr lang="en-US" sz="1400" spc="-53" dirty="0">
                  <a:latin typeface="Lucida Sans"/>
                  <a:cs typeface="Lucida Sans"/>
                </a:rPr>
                <a:t> </a:t>
              </a:r>
              <a:r>
                <a:rPr sz="1400" spc="-42" dirty="0">
                  <a:latin typeface="Lucida Sans"/>
                  <a:cs typeface="Lucida Sans"/>
                </a:rPr>
                <a:t>TI</a:t>
              </a:r>
              <a:endParaRPr sz="1400" dirty="0">
                <a:latin typeface="Lucida Sans"/>
                <a:cs typeface="Lucida Sans"/>
              </a:endParaRPr>
            </a:p>
          </p:txBody>
        </p:sp>
        <p:sp>
          <p:nvSpPr>
            <p:cNvPr id="17" name="object 14"/>
            <p:cNvSpPr/>
            <p:nvPr/>
          </p:nvSpPr>
          <p:spPr>
            <a:xfrm>
              <a:off x="6430796" y="2102393"/>
              <a:ext cx="954072" cy="3658568"/>
            </a:xfrm>
            <a:prstGeom prst="rect">
              <a:avLst/>
            </a:prstGeom>
            <a:blipFill>
              <a:blip r:embed="rId8" cstate="print"/>
              <a:stretch>
                <a:fillRect/>
              </a:stretch>
            </a:blipFill>
          </p:spPr>
          <p:txBody>
            <a:bodyPr wrap="square" lIns="0" tIns="0" rIns="0" bIns="0" rtlCol="0"/>
            <a:lstStyle/>
            <a:p>
              <a:endParaRPr sz="1371"/>
            </a:p>
          </p:txBody>
        </p:sp>
        <p:sp>
          <p:nvSpPr>
            <p:cNvPr id="18" name="object 15"/>
            <p:cNvSpPr txBox="1"/>
            <p:nvPr/>
          </p:nvSpPr>
          <p:spPr>
            <a:xfrm>
              <a:off x="6430796" y="3623492"/>
              <a:ext cx="954072" cy="485684"/>
            </a:xfrm>
            <a:prstGeom prst="rect">
              <a:avLst/>
            </a:prstGeom>
          </p:spPr>
          <p:txBody>
            <a:bodyPr vert="horz" wrap="square" lIns="0" tIns="21771" rIns="0" bIns="0" rtlCol="0">
              <a:spAutoFit/>
            </a:bodyPr>
            <a:lstStyle/>
            <a:p>
              <a:pPr marL="102567" marR="128693" indent="10644" algn="ctr">
                <a:lnSpc>
                  <a:spcPts val="1501"/>
                </a:lnSpc>
                <a:spcBef>
                  <a:spcPts val="171"/>
                </a:spcBef>
              </a:pPr>
              <a:r>
                <a:rPr sz="1400" spc="-50" dirty="0">
                  <a:latin typeface="Lucida Sans"/>
                  <a:cs typeface="Lucida Sans"/>
                </a:rPr>
                <a:t>Managed  </a:t>
              </a:r>
              <a:r>
                <a:rPr sz="1400" spc="-46" dirty="0">
                  <a:latin typeface="Lucida Sans"/>
                  <a:cs typeface="Lucida Sans"/>
                </a:rPr>
                <a:t>Services </a:t>
              </a:r>
              <a:r>
                <a:rPr sz="1400" spc="-160" dirty="0">
                  <a:latin typeface="Lucida Sans"/>
                  <a:cs typeface="Lucida Sans"/>
                </a:rPr>
                <a:t>/  </a:t>
              </a:r>
              <a:r>
                <a:rPr lang="en-US" sz="1400" spc="-160" dirty="0">
                  <a:latin typeface="Lucida Sans"/>
                  <a:cs typeface="Lucida Sans"/>
                </a:rPr>
                <a:t>Service Desk (</a:t>
              </a:r>
              <a:r>
                <a:rPr sz="1400" spc="-61" dirty="0">
                  <a:latin typeface="Lucida Sans"/>
                  <a:cs typeface="Lucida Sans"/>
                </a:rPr>
                <a:t>Helpdesk</a:t>
              </a:r>
              <a:r>
                <a:rPr lang="en-US" sz="1400" spc="-61" dirty="0">
                  <a:latin typeface="Lucida Sans"/>
                  <a:cs typeface="Lucida Sans"/>
                </a:rPr>
                <a:t>)</a:t>
              </a:r>
              <a:endParaRPr sz="1400" dirty="0">
                <a:latin typeface="Lucida Sans"/>
                <a:cs typeface="Lucida Sans"/>
              </a:endParaRPr>
            </a:p>
          </p:txBody>
        </p:sp>
        <p:sp>
          <p:nvSpPr>
            <p:cNvPr id="22" name="object 10"/>
            <p:cNvSpPr/>
            <p:nvPr/>
          </p:nvSpPr>
          <p:spPr>
            <a:xfrm>
              <a:off x="2457753" y="3608119"/>
              <a:ext cx="3852091" cy="614438"/>
            </a:xfrm>
            <a:prstGeom prst="rect">
              <a:avLst/>
            </a:prstGeom>
            <a:solidFill>
              <a:srgbClr val="FFC000"/>
            </a:solidFill>
          </p:spPr>
          <p:txBody>
            <a:bodyPr wrap="square" lIns="0" tIns="0" rIns="0" bIns="0" rtlCol="0" anchor="ctr"/>
            <a:lstStyle/>
            <a:p>
              <a:pPr marL="12700" algn="ctr"/>
              <a:r>
                <a:rPr lang="en-US" sz="1400" b="1" spc="-42" dirty="0">
                  <a:latin typeface="Lucida Sans"/>
                  <a:cs typeface="Lucida Sans"/>
                </a:rPr>
                <a:t>SATU DATA</a:t>
              </a:r>
            </a:p>
            <a:p>
              <a:pPr marL="12700" algn="ctr"/>
              <a:r>
                <a:rPr lang="en-US" sz="1400" b="1" spc="-42" dirty="0">
                  <a:latin typeface="Lucida Sans"/>
                  <a:cs typeface="Lucida Sans"/>
                </a:rPr>
                <a:t>Big </a:t>
              </a:r>
              <a:r>
                <a:rPr lang="en-US" sz="1400" b="1" spc="-53" dirty="0">
                  <a:latin typeface="Lucida Sans"/>
                  <a:cs typeface="Lucida Sans"/>
                </a:rPr>
                <a:t>Data </a:t>
              </a:r>
              <a:r>
                <a:rPr lang="en-US" sz="1400" b="1" spc="-160" dirty="0">
                  <a:latin typeface="Lucida Sans"/>
                  <a:cs typeface="Lucida Sans"/>
                </a:rPr>
                <a:t>/  </a:t>
              </a:r>
              <a:r>
                <a:rPr lang="en-US" sz="1400" b="1" spc="-46" dirty="0">
                  <a:latin typeface="Lucida Sans"/>
                  <a:cs typeface="Lucida Sans"/>
                </a:rPr>
                <a:t>Warehousing </a:t>
              </a:r>
              <a:r>
                <a:rPr lang="en-US" sz="1400" b="1" spc="-160" dirty="0">
                  <a:latin typeface="Lucida Sans"/>
                  <a:cs typeface="Lucida Sans"/>
                </a:rPr>
                <a:t>/ </a:t>
              </a:r>
              <a:r>
                <a:rPr lang="en-US" sz="1400" b="1" spc="-57" dirty="0">
                  <a:latin typeface="Lucida Sans"/>
                  <a:cs typeface="Lucida Sans"/>
                </a:rPr>
                <a:t>Analytics</a:t>
              </a:r>
              <a:endParaRPr sz="1371" dirty="0"/>
            </a:p>
          </p:txBody>
        </p:sp>
      </p:grpSp>
      <p:sp>
        <p:nvSpPr>
          <p:cNvPr id="19" name="PROBLEM SOLVER"/>
          <p:cNvSpPr txBox="1"/>
          <p:nvPr/>
        </p:nvSpPr>
        <p:spPr>
          <a:xfrm>
            <a:off x="0" y="531509"/>
            <a:ext cx="12192000" cy="584776"/>
          </a:xfrm>
          <a:prstGeom prst="rect">
            <a:avLst/>
          </a:prstGeom>
          <a:solidFill>
            <a:schemeClr val="tx1"/>
          </a:solidFill>
        </p:spPr>
        <p:style>
          <a:lnRef idx="1">
            <a:schemeClr val="dk1"/>
          </a:lnRef>
          <a:fillRef idx="2">
            <a:schemeClr val="dk1"/>
          </a:fillRef>
          <a:effectRef idx="1">
            <a:schemeClr val="dk1"/>
          </a:effectRef>
          <a:fontRef idx="minor">
            <a:schemeClr val="dk1"/>
          </a:fontRef>
        </p:style>
        <p:txBody>
          <a:bodyPr wrap="square" rtlCol="0">
            <a:spAutoFit/>
          </a:bodyPr>
          <a:lstStyle/>
          <a:p>
            <a:pPr marL="0" marR="0" lvl="0" indent="0" algn="ctr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lang="id-ID" sz="3200" b="1" dirty="0">
                <a:solidFill>
                  <a:schemeClr val="bg1"/>
                </a:solidFill>
                <a:latin typeface="Lato" panose="020F0502020204030203" pitchFamily="34" charset="0"/>
              </a:rPr>
              <a:t>Kerangka Kerja (</a:t>
            </a:r>
            <a:r>
              <a:rPr lang="id-ID" sz="3200" b="1" i="1" dirty="0">
                <a:solidFill>
                  <a:schemeClr val="bg1"/>
                </a:solidFill>
                <a:latin typeface="Lato" panose="020F0502020204030203" pitchFamily="34" charset="0"/>
              </a:rPr>
              <a:t>Framework</a:t>
            </a:r>
            <a:r>
              <a:rPr lang="id-ID" sz="3200" b="1" dirty="0">
                <a:solidFill>
                  <a:schemeClr val="bg1"/>
                </a:solidFill>
                <a:latin typeface="Lato" panose="020F0502020204030203" pitchFamily="34" charset="0"/>
              </a:rPr>
              <a:t>) TI Kominfo</a:t>
            </a:r>
            <a:endParaRPr kumimoji="0" lang="id-ID" sz="3200" b="1" i="0" u="none" strike="noStrike" kern="1200" cap="none" spc="0" normalizeH="0" baseline="0" noProof="0" dirty="0">
              <a:ln>
                <a:noFill/>
              </a:ln>
              <a:solidFill>
                <a:schemeClr val="bg1"/>
              </a:solidFill>
              <a:effectLst/>
              <a:uLnTx/>
              <a:uFillTx/>
              <a:latin typeface="Lato" panose="020F0502020204030203" pitchFamily="34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3080445338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entr" presetSubtype="0" fill="hold" grpId="0" nodeType="withEffect">
                                  <p:stCondLst>
                                    <p:cond delay="0"/>
                                  </p:stCondLst>
                                  <p:iterate type="lt">
                                    <p:tmAbs val="50"/>
                                  </p:iterate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19" grpId="0" animBg="1"/>
    </p:bldLst>
  </p:timing>
</p:sld>
</file>

<file path=ppt/slides/slide1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pSp>
        <p:nvGrpSpPr>
          <p:cNvPr id="4" name="Group 3"/>
          <p:cNvGrpSpPr/>
          <p:nvPr/>
        </p:nvGrpSpPr>
        <p:grpSpPr>
          <a:xfrm>
            <a:off x="469998" y="931652"/>
            <a:ext cx="10758296" cy="5805420"/>
            <a:chOff x="469998" y="906252"/>
            <a:chExt cx="10758296" cy="5805420"/>
          </a:xfrm>
        </p:grpSpPr>
        <p:pic>
          <p:nvPicPr>
            <p:cNvPr id="2" name="Picture 1"/>
            <p:cNvPicPr>
              <a:picLocks noChangeAspect="1"/>
            </p:cNvPicPr>
            <p:nvPr/>
          </p:nvPicPr>
          <p:blipFill>
            <a:blip r:embed="rId2"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tretch>
              <a:fillRect/>
            </a:stretch>
          </p:blipFill>
          <p:spPr>
            <a:xfrm>
              <a:off x="469998" y="906252"/>
              <a:ext cx="10758296" cy="5805420"/>
            </a:xfrm>
            <a:prstGeom prst="rect">
              <a:avLst/>
            </a:prstGeom>
          </p:spPr>
        </p:pic>
        <p:sp>
          <p:nvSpPr>
            <p:cNvPr id="3" name="TextBox 2"/>
            <p:cNvSpPr txBox="1"/>
            <p:nvPr/>
          </p:nvSpPr>
          <p:spPr>
            <a:xfrm>
              <a:off x="8284920" y="5706319"/>
              <a:ext cx="678968" cy="276999"/>
            </a:xfrm>
            <a:prstGeom prst="rect">
              <a:avLst/>
            </a:prstGeom>
            <a:noFill/>
          </p:spPr>
          <p:txBody>
            <a:bodyPr wrap="none" rtlCol="0">
              <a:spAutoFit/>
            </a:bodyPr>
            <a:lstStyle/>
            <a:p>
              <a:r>
                <a:rPr lang="en-GB" sz="1200" b="1"/>
                <a:t>GOV PR</a:t>
              </a:r>
            </a:p>
          </p:txBody>
        </p:sp>
      </p:grpSp>
      <p:sp>
        <p:nvSpPr>
          <p:cNvPr id="7" name="PROBLEM SOLVER"/>
          <p:cNvSpPr txBox="1"/>
          <p:nvPr/>
        </p:nvSpPr>
        <p:spPr>
          <a:xfrm>
            <a:off x="0" y="201309"/>
            <a:ext cx="12192000" cy="553998"/>
          </a:xfrm>
          <a:prstGeom prst="rect">
            <a:avLst/>
          </a:prstGeom>
          <a:solidFill>
            <a:schemeClr val="tx1"/>
          </a:solidFill>
        </p:spPr>
        <p:style>
          <a:lnRef idx="1">
            <a:schemeClr val="dk1"/>
          </a:lnRef>
          <a:fillRef idx="2">
            <a:schemeClr val="dk1"/>
          </a:fillRef>
          <a:effectRef idx="1">
            <a:schemeClr val="dk1"/>
          </a:effectRef>
          <a:fontRef idx="minor">
            <a:schemeClr val="dk1"/>
          </a:fontRef>
        </p:style>
        <p:txBody>
          <a:bodyPr wrap="square" rtlCol="0">
            <a:spAutoFit/>
          </a:bodyPr>
          <a:lstStyle/>
          <a:p>
            <a:pPr marL="0" marR="0" lvl="0" indent="0" algn="ctr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lang="id-ID" sz="3000" b="1" noProof="0" dirty="0">
                <a:solidFill>
                  <a:schemeClr val="bg1"/>
                </a:solidFill>
                <a:latin typeface="Lato" panose="020F0502020204030203" pitchFamily="34" charset="0"/>
              </a:rPr>
              <a:t>Integrasi Aplikasi Pusat Data dan Sarana Informatika</a:t>
            </a:r>
            <a:endParaRPr kumimoji="0" lang="id-ID" sz="3000" b="1" i="0" u="none" strike="noStrike" kern="1200" cap="none" spc="0" normalizeH="0" baseline="0" noProof="0" dirty="0">
              <a:ln>
                <a:noFill/>
              </a:ln>
              <a:solidFill>
                <a:schemeClr val="bg1"/>
              </a:solidFill>
              <a:effectLst/>
              <a:uLnTx/>
              <a:uFillTx/>
              <a:latin typeface="Lato" panose="020F0502020204030203" pitchFamily="34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2417493303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entr" presetSubtype="0" fill="hold" grpId="0" nodeType="withEffect">
                                  <p:stCondLst>
                                    <p:cond delay="0"/>
                                  </p:stCondLst>
                                  <p:iterate type="lt">
                                    <p:tmAbs val="50"/>
                                  </p:iterate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7" grpId="0" animBg="1"/>
    </p:bldLst>
  </p:timing>
</p:sld>
</file>

<file path=ppt/slides/slide1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3" name="AutoShape 1"/>
          <p:cNvSpPr>
            <a:spLocks/>
          </p:cNvSpPr>
          <p:nvPr/>
        </p:nvSpPr>
        <p:spPr bwMode="auto">
          <a:xfrm>
            <a:off x="0" y="2362200"/>
            <a:ext cx="12192000" cy="2997200"/>
          </a:xfrm>
          <a:custGeom>
            <a:avLst/>
            <a:gdLst>
              <a:gd name="T0" fmla="*/ 966396058 w 21600"/>
              <a:gd name="T1" fmla="*/ 135849489 h 21600"/>
              <a:gd name="T2" fmla="*/ 966396058 w 21600"/>
              <a:gd name="T3" fmla="*/ 135849489 h 21600"/>
              <a:gd name="T4" fmla="*/ 966396058 w 21600"/>
              <a:gd name="T5" fmla="*/ 135849489 h 21600"/>
              <a:gd name="T6" fmla="*/ 966396058 w 21600"/>
              <a:gd name="T7" fmla="*/ 135849489 h 21600"/>
              <a:gd name="T8" fmla="*/ 0 60000 65536"/>
              <a:gd name="T9" fmla="*/ 0 60000 65536"/>
              <a:gd name="T10" fmla="*/ 0 60000 65536"/>
              <a:gd name="T11" fmla="*/ 0 60000 65536"/>
            </a:gdLst>
            <a:ahLst/>
            <a:cxnLst>
              <a:cxn ang="T8">
                <a:pos x="T0" y="T1"/>
              </a:cxn>
              <a:cxn ang="T9">
                <a:pos x="T2" y="T3"/>
              </a:cxn>
              <a:cxn ang="T10">
                <a:pos x="T4" y="T5"/>
              </a:cxn>
              <a:cxn ang="T11">
                <a:pos x="T6" y="T7"/>
              </a:cxn>
            </a:cxnLst>
            <a:rect l="0" t="0" r="r" b="b"/>
            <a:pathLst>
              <a:path w="21600" h="21600">
                <a:moveTo>
                  <a:pt x="0" y="0"/>
                </a:moveTo>
                <a:lnTo>
                  <a:pt x="21600" y="0"/>
                </a:lnTo>
                <a:lnTo>
                  <a:pt x="21600" y="21600"/>
                </a:lnTo>
                <a:lnTo>
                  <a:pt x="0" y="21600"/>
                </a:lnTo>
                <a:lnTo>
                  <a:pt x="0" y="0"/>
                </a:lnTo>
                <a:close/>
              </a:path>
            </a:pathLst>
          </a:custGeom>
          <a:solidFill>
            <a:srgbClr val="937963"/>
          </a:solidFill>
          <a:ln>
            <a:noFill/>
          </a:ln>
          <a:effectLst>
            <a:outerShdw blurRad="50800" dist="38100" dir="5400000" algn="t" rotWithShape="0">
              <a:srgbClr val="000000">
                <a:alpha val="39999"/>
              </a:srgbClr>
            </a:outerShdw>
          </a:effectLst>
          <a:extLst>
            <a:ext uri="{91240B29-F687-4f45-9708-019B960494DF}">
              <a14:hiddenLine xmlns="" xmlns:a14="http://schemas.microsoft.com/office/drawing/2010/main" w="25400" cap="flat" cmpd="sng">
                <a:solidFill>
                  <a:srgbClr val="000000"/>
                </a:solidFill>
                <a:prstDash val="solid"/>
                <a:miter lim="0"/>
                <a:headEnd/>
                <a:tailEnd/>
              </a14:hiddenLine>
            </a:ext>
          </a:extLst>
        </p:spPr>
        <p:txBody>
          <a:bodyPr lIns="0" tIns="0" rIns="0" bIns="0"/>
          <a:lstStyle/>
          <a:p>
            <a:endParaRPr lang="en-US"/>
          </a:p>
        </p:txBody>
      </p:sp>
      <p:sp>
        <p:nvSpPr>
          <p:cNvPr id="11" name="YELLOW SHAPE"/>
          <p:cNvSpPr/>
          <p:nvPr/>
        </p:nvSpPr>
        <p:spPr>
          <a:xfrm>
            <a:off x="749300" y="2762250"/>
            <a:ext cx="2152650" cy="2203450"/>
          </a:xfrm>
          <a:prstGeom prst="round2DiagRect">
            <a:avLst>
              <a:gd name="adj1" fmla="val 34366"/>
              <a:gd name="adj2" fmla="val 0"/>
            </a:avLst>
          </a:prstGeom>
          <a:ln/>
        </p:spPr>
        <p:style>
          <a:lnRef idx="3">
            <a:schemeClr val="lt1"/>
          </a:lnRef>
          <a:fillRef idx="1">
            <a:schemeClr val="accent2"/>
          </a:fillRef>
          <a:effectRef idx="1">
            <a:schemeClr val="accent2"/>
          </a:effectRef>
          <a:fontRef idx="minor">
            <a:schemeClr val="lt1"/>
          </a:fontRef>
        </p:style>
        <p:txBody>
          <a:bodyPr rtlCol="0" anchor="ctr"/>
          <a:lstStyle/>
          <a:p>
            <a:pPr marL="0" marR="0" lvl="0" indent="0" algn="ctr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endParaRPr kumimoji="0" lang="id-ID" sz="1800" b="0" i="0" u="none" strike="noStrike" kern="1200" cap="none" spc="0" normalizeH="0" baseline="0" noProof="0">
              <a:ln>
                <a:noFill/>
              </a:ln>
              <a:solidFill>
                <a:prstClr val="white"/>
              </a:solidFill>
              <a:effectLst/>
              <a:uLnTx/>
              <a:uFillTx/>
              <a:latin typeface="Calibri" panose="020F0502020204030204"/>
              <a:ea typeface="+mn-ea"/>
              <a:cs typeface="+mn-cs"/>
            </a:endParaRPr>
          </a:p>
        </p:txBody>
      </p:sp>
      <p:sp>
        <p:nvSpPr>
          <p:cNvPr id="12" name="PURPLE SHAPE"/>
          <p:cNvSpPr/>
          <p:nvPr/>
        </p:nvSpPr>
        <p:spPr>
          <a:xfrm>
            <a:off x="6454775" y="2774950"/>
            <a:ext cx="2152650" cy="2216150"/>
          </a:xfrm>
          <a:prstGeom prst="round2DiagRect">
            <a:avLst>
              <a:gd name="adj1" fmla="val 34366"/>
              <a:gd name="adj2" fmla="val 0"/>
            </a:avLst>
          </a:prstGeom>
          <a:solidFill>
            <a:srgbClr val="7D2D51"/>
          </a:solidFill>
          <a:ln>
            <a:solidFill>
              <a:schemeClr val="bg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marL="0" marR="0" lvl="0" indent="0" algn="ctr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endParaRPr kumimoji="0" lang="id-ID" sz="1800" b="0" i="0" u="none" strike="noStrike" kern="1200" cap="none" spc="0" normalizeH="0" baseline="0" noProof="0">
              <a:ln>
                <a:noFill/>
              </a:ln>
              <a:solidFill>
                <a:prstClr val="white"/>
              </a:solidFill>
              <a:effectLst/>
              <a:uLnTx/>
              <a:uFillTx/>
              <a:latin typeface="Calibri" panose="020F0502020204030204"/>
              <a:ea typeface="+mn-ea"/>
              <a:cs typeface="+mn-cs"/>
            </a:endParaRPr>
          </a:p>
        </p:txBody>
      </p:sp>
      <p:sp>
        <p:nvSpPr>
          <p:cNvPr id="15" name="DESCRIPTION TEXT"/>
          <p:cNvSpPr txBox="1"/>
          <p:nvPr/>
        </p:nvSpPr>
        <p:spPr>
          <a:xfrm>
            <a:off x="3157488" y="2753241"/>
            <a:ext cx="2824212" cy="1647887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>
              <a:lnSpc>
                <a:spcPts val="3060"/>
              </a:lnSpc>
            </a:pPr>
            <a:r>
              <a:rPr lang="en-US" sz="2000" dirty="0"/>
              <a:t>User ID </a:t>
            </a:r>
            <a:r>
              <a:rPr lang="en-US" sz="2000" dirty="0" err="1"/>
              <a:t>dan</a:t>
            </a:r>
            <a:r>
              <a:rPr lang="en-US" sz="2000" dirty="0"/>
              <a:t> password </a:t>
            </a:r>
            <a:r>
              <a:rPr lang="en-US" sz="2000" dirty="0" err="1"/>
              <a:t>pengguna</a:t>
            </a:r>
            <a:r>
              <a:rPr lang="en-US" sz="2000" dirty="0"/>
              <a:t> </a:t>
            </a:r>
            <a:r>
              <a:rPr lang="en-US" sz="2000" dirty="0" err="1"/>
              <a:t>sebagai</a:t>
            </a:r>
            <a:r>
              <a:rPr lang="en-US" sz="2000" dirty="0"/>
              <a:t> </a:t>
            </a:r>
            <a:r>
              <a:rPr lang="en-US" sz="2000" i="1" dirty="0"/>
              <a:t>Single Sign On</a:t>
            </a:r>
            <a:r>
              <a:rPr lang="en-US" sz="2000" dirty="0"/>
              <a:t> Portal Intranet </a:t>
            </a:r>
            <a:r>
              <a:rPr lang="en-US" sz="2000" dirty="0" err="1"/>
              <a:t>Kominfo</a:t>
            </a:r>
            <a:endParaRPr lang="en-ID" sz="2000" dirty="0"/>
          </a:p>
        </p:txBody>
      </p:sp>
      <p:sp>
        <p:nvSpPr>
          <p:cNvPr id="19" name="ACTIVITY C"/>
          <p:cNvSpPr txBox="1"/>
          <p:nvPr/>
        </p:nvSpPr>
        <p:spPr>
          <a:xfrm>
            <a:off x="952501" y="4127183"/>
            <a:ext cx="1663700" cy="707886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marL="0" marR="0" lvl="0" indent="0" algn="ctr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id-ID" sz="2000" b="0" i="1" u="none" strike="noStrike" kern="1200" cap="none" spc="0" normalizeH="0" baseline="0" noProof="0" dirty="0">
                <a:ln>
                  <a:noFill/>
                </a:ln>
                <a:solidFill>
                  <a:prstClr val="white"/>
                </a:solidFill>
                <a:effectLst/>
                <a:uLnTx/>
                <a:uFillTx/>
                <a:latin typeface="Lato" panose="020F0502020204030203" pitchFamily="34" charset="0"/>
                <a:ea typeface="+mn-ea"/>
                <a:cs typeface="+mn-cs"/>
              </a:rPr>
              <a:t>Single</a:t>
            </a:r>
            <a:r>
              <a:rPr kumimoji="0" lang="id-ID" sz="2000" b="0" i="1" u="none" strike="noStrike" kern="1200" cap="none" spc="0" normalizeH="0" noProof="0" dirty="0">
                <a:ln>
                  <a:noFill/>
                </a:ln>
                <a:solidFill>
                  <a:prstClr val="white"/>
                </a:solidFill>
                <a:effectLst/>
                <a:uLnTx/>
                <a:uFillTx/>
                <a:latin typeface="Lato" panose="020F0502020204030203" pitchFamily="34" charset="0"/>
                <a:ea typeface="+mn-ea"/>
                <a:cs typeface="+mn-cs"/>
              </a:rPr>
              <a:t> Sign On</a:t>
            </a:r>
            <a:endParaRPr kumimoji="0" lang="id-ID" sz="2000" b="0" i="1" u="none" strike="noStrike" kern="1200" cap="none" spc="0" normalizeH="0" baseline="0" noProof="0" dirty="0">
              <a:ln>
                <a:noFill/>
              </a:ln>
              <a:solidFill>
                <a:prstClr val="white"/>
              </a:solidFill>
              <a:effectLst/>
              <a:uLnTx/>
              <a:uFillTx/>
              <a:latin typeface="Lato" panose="020F0502020204030203" pitchFamily="34" charset="0"/>
              <a:ea typeface="+mn-ea"/>
              <a:cs typeface="+mn-cs"/>
            </a:endParaRPr>
          </a:p>
        </p:txBody>
      </p:sp>
      <p:sp>
        <p:nvSpPr>
          <p:cNvPr id="20" name="ACTIVITY D"/>
          <p:cNvSpPr txBox="1"/>
          <p:nvPr/>
        </p:nvSpPr>
        <p:spPr>
          <a:xfrm>
            <a:off x="6743699" y="4177982"/>
            <a:ext cx="1596187" cy="707886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marL="0" marR="0" lvl="0" indent="0" algn="ctr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id-ID" sz="2000" b="0" i="0" u="none" strike="noStrike" kern="1200" cap="none" spc="0" normalizeH="0" baseline="0" noProof="0" dirty="0">
                <a:ln>
                  <a:noFill/>
                </a:ln>
                <a:solidFill>
                  <a:prstClr val="white"/>
                </a:solidFill>
                <a:effectLst/>
                <a:uLnTx/>
                <a:uFillTx/>
                <a:latin typeface="Lato" panose="020F0502020204030203" pitchFamily="34" charset="0"/>
                <a:ea typeface="+mn-ea"/>
                <a:cs typeface="+mn-cs"/>
              </a:rPr>
              <a:t>Data Pegawai</a:t>
            </a:r>
          </a:p>
        </p:txBody>
      </p:sp>
      <p:sp>
        <p:nvSpPr>
          <p:cNvPr id="32" name="DAILY ACTIVITIES">
            <a:extLst>
              <a:ext uri="{FF2B5EF4-FFF2-40B4-BE49-F238E27FC236}">
                <a16:creationId xmlns:a16="http://schemas.microsoft.com/office/drawing/2014/main" id="{4D5E74F7-25E6-4D69-914E-D08181407ECA}"/>
              </a:ext>
            </a:extLst>
          </p:cNvPr>
          <p:cNvSpPr txBox="1"/>
          <p:nvPr/>
        </p:nvSpPr>
        <p:spPr>
          <a:xfrm>
            <a:off x="812800" y="992337"/>
            <a:ext cx="10490199" cy="52322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marL="0" marR="0" lvl="0" indent="0" algn="ctr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lang="id-ID" sz="2800" b="1" dirty="0">
                <a:solidFill>
                  <a:prstClr val="black"/>
                </a:solidFill>
                <a:latin typeface="Lato" panose="020F0502020204030203" pitchFamily="34" charset="0"/>
              </a:rPr>
              <a:t>Persyaratan Utama Implementasi e-Government Kominfo</a:t>
            </a:r>
            <a:endParaRPr kumimoji="0" lang="id-ID" sz="2800" b="1" i="0" u="none" strike="noStrike" kern="1200" cap="none" spc="0" normalizeH="0" baseline="0" noProof="0" dirty="0">
              <a:ln>
                <a:noFill/>
              </a:ln>
              <a:solidFill>
                <a:prstClr val="black"/>
              </a:solidFill>
              <a:effectLst/>
              <a:uLnTx/>
              <a:uFillTx/>
              <a:latin typeface="Lato" panose="020F0502020204030203" pitchFamily="34" charset="0"/>
              <a:ea typeface="+mn-ea"/>
              <a:cs typeface="+mn-cs"/>
            </a:endParaRPr>
          </a:p>
        </p:txBody>
      </p:sp>
      <p:sp>
        <p:nvSpPr>
          <p:cNvPr id="39" name="GREY CIRCLE">
            <a:extLst>
              <a:ext uri="{FF2B5EF4-FFF2-40B4-BE49-F238E27FC236}">
                <a16:creationId xmlns:a16="http://schemas.microsoft.com/office/drawing/2014/main" id="{2E15978C-F330-4030-9F17-3B32CE4FF0EE}"/>
              </a:ext>
            </a:extLst>
          </p:cNvPr>
          <p:cNvSpPr/>
          <p:nvPr/>
        </p:nvSpPr>
        <p:spPr>
          <a:xfrm>
            <a:off x="5613018" y="534576"/>
            <a:ext cx="145346" cy="145346"/>
          </a:xfrm>
          <a:prstGeom prst="ellipse">
            <a:avLst/>
          </a:prstGeom>
          <a:solidFill>
            <a:schemeClr val="bg2">
              <a:lumMod val="75000"/>
            </a:scheme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marL="0" marR="0" lvl="0" indent="0" algn="ctr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endParaRPr kumimoji="0" lang="id-ID" sz="1800" b="0" i="0" u="none" strike="noStrike" kern="1200" cap="none" spc="0" normalizeH="0" baseline="0" noProof="0">
              <a:ln>
                <a:noFill/>
              </a:ln>
              <a:solidFill>
                <a:prstClr val="white"/>
              </a:solidFill>
              <a:effectLst/>
              <a:uLnTx/>
              <a:uFillTx/>
              <a:latin typeface="Calibri" panose="020F0502020204030204"/>
              <a:ea typeface="+mn-ea"/>
              <a:cs typeface="+mn-cs"/>
            </a:endParaRPr>
          </a:p>
        </p:txBody>
      </p:sp>
      <p:sp>
        <p:nvSpPr>
          <p:cNvPr id="40" name="GREY CIRCLE">
            <a:extLst>
              <a:ext uri="{FF2B5EF4-FFF2-40B4-BE49-F238E27FC236}">
                <a16:creationId xmlns:a16="http://schemas.microsoft.com/office/drawing/2014/main" id="{9F47FB39-DAD9-43A1-BFCB-C79F2F7A099E}"/>
              </a:ext>
            </a:extLst>
          </p:cNvPr>
          <p:cNvSpPr/>
          <p:nvPr/>
        </p:nvSpPr>
        <p:spPr>
          <a:xfrm>
            <a:off x="6032710" y="546296"/>
            <a:ext cx="145346" cy="145346"/>
          </a:xfrm>
          <a:prstGeom prst="ellipse">
            <a:avLst/>
          </a:prstGeom>
          <a:solidFill>
            <a:schemeClr val="bg2">
              <a:lumMod val="75000"/>
            </a:scheme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marL="0" marR="0" lvl="0" indent="0" algn="ctr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endParaRPr kumimoji="0" lang="id-ID" sz="1800" b="0" i="0" u="none" strike="noStrike" kern="1200" cap="none" spc="0" normalizeH="0" baseline="0" noProof="0">
              <a:ln>
                <a:noFill/>
              </a:ln>
              <a:solidFill>
                <a:prstClr val="white"/>
              </a:solidFill>
              <a:effectLst/>
              <a:uLnTx/>
              <a:uFillTx/>
              <a:latin typeface="Calibri" panose="020F0502020204030204"/>
              <a:ea typeface="+mn-ea"/>
              <a:cs typeface="+mn-cs"/>
            </a:endParaRPr>
          </a:p>
        </p:txBody>
      </p:sp>
      <p:sp>
        <p:nvSpPr>
          <p:cNvPr id="41" name="GREY CIRCLE">
            <a:extLst>
              <a:ext uri="{FF2B5EF4-FFF2-40B4-BE49-F238E27FC236}">
                <a16:creationId xmlns:a16="http://schemas.microsoft.com/office/drawing/2014/main" id="{1735B20A-7BD3-480B-BD2C-B2FDC5F75C75}"/>
              </a:ext>
            </a:extLst>
          </p:cNvPr>
          <p:cNvSpPr/>
          <p:nvPr/>
        </p:nvSpPr>
        <p:spPr>
          <a:xfrm>
            <a:off x="6452402" y="558016"/>
            <a:ext cx="145346" cy="145346"/>
          </a:xfrm>
          <a:prstGeom prst="ellipse">
            <a:avLst/>
          </a:prstGeom>
          <a:solidFill>
            <a:schemeClr val="bg2">
              <a:lumMod val="75000"/>
            </a:scheme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marL="0" marR="0" lvl="0" indent="0" algn="ctr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endParaRPr kumimoji="0" lang="id-ID" sz="1800" b="0" i="0" u="none" strike="noStrike" kern="1200" cap="none" spc="0" normalizeH="0" baseline="0" noProof="0">
              <a:ln>
                <a:noFill/>
              </a:ln>
              <a:solidFill>
                <a:prstClr val="white"/>
              </a:solidFill>
              <a:effectLst/>
              <a:uLnTx/>
              <a:uFillTx/>
              <a:latin typeface="Calibri" panose="020F0502020204030204"/>
              <a:ea typeface="+mn-ea"/>
              <a:cs typeface="+mn-cs"/>
            </a:endParaRPr>
          </a:p>
        </p:txBody>
      </p:sp>
      <p:sp>
        <p:nvSpPr>
          <p:cNvPr id="42" name="TIMER">
            <a:extLst>
              <a:ext uri="{FF2B5EF4-FFF2-40B4-BE49-F238E27FC236}">
                <a16:creationId xmlns:a16="http://schemas.microsoft.com/office/drawing/2014/main" id="{C2703BD3-C34A-4C32-81F2-A92FF94811CF}"/>
              </a:ext>
            </a:extLst>
          </p:cNvPr>
          <p:cNvSpPr/>
          <p:nvPr/>
        </p:nvSpPr>
        <p:spPr>
          <a:xfrm>
            <a:off x="-1562100" y="0"/>
            <a:ext cx="1009650" cy="801837"/>
          </a:xfrm>
          <a:prstGeom prst="rect">
            <a:avLst/>
          </a:prstGeom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marL="0" marR="0" lvl="0" indent="0" algn="ctr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id-ID" sz="1800" b="0" i="0" u="none" strike="noStrike" kern="1200" cap="none" spc="0" normalizeH="0" baseline="0" noProof="0" dirty="0">
                <a:ln>
                  <a:noFill/>
                </a:ln>
                <a:solidFill>
                  <a:prstClr val="white"/>
                </a:solidFill>
                <a:effectLst/>
                <a:uLnTx/>
                <a:uFillTx/>
                <a:latin typeface="Calibri" panose="020F0502020204030204"/>
                <a:ea typeface="+mn-ea"/>
                <a:cs typeface="+mn-cs"/>
              </a:rPr>
              <a:t>TIMER</a:t>
            </a:r>
          </a:p>
        </p:txBody>
      </p:sp>
      <p:grpSp>
        <p:nvGrpSpPr>
          <p:cNvPr id="24" name="Csoportba foglalás 175"/>
          <p:cNvGrpSpPr/>
          <p:nvPr/>
        </p:nvGrpSpPr>
        <p:grpSpPr>
          <a:xfrm>
            <a:off x="6973022" y="3093406"/>
            <a:ext cx="1091478" cy="1008694"/>
            <a:chOff x="5703888" y="2187576"/>
            <a:chExt cx="346075" cy="288925"/>
          </a:xfrm>
        </p:grpSpPr>
        <p:sp>
          <p:nvSpPr>
            <p:cNvPr id="27" name="Oval 29"/>
            <p:cNvSpPr>
              <a:spLocks noChangeArrowheads="1"/>
            </p:cNvSpPr>
            <p:nvPr/>
          </p:nvSpPr>
          <p:spPr bwMode="auto">
            <a:xfrm>
              <a:off x="5827713" y="2217738"/>
              <a:ext cx="101600" cy="104775"/>
            </a:xfrm>
            <a:prstGeom prst="ellipse">
              <a:avLst/>
            </a:prstGeom>
            <a:solidFill>
              <a:srgbClr val="FFFFFF"/>
            </a:solidFill>
            <a:ln>
              <a:noFill/>
            </a:ln>
            <a:extLst>
              <a:ext uri="{91240B29-F687-4f45-9708-019B960494DF}">
                <a14:hiddenLine xmlns=""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pPr marL="0" marR="0" lvl="0" indent="0" algn="l" defTabSz="914400" rtl="0" eaLnBrk="1" fontAlgn="auto" latinLnBrk="0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Tx/>
                <a:buSzTx/>
                <a:buFontTx/>
                <a:buNone/>
                <a:tabLst/>
                <a:defRPr/>
              </a:pPr>
              <a:endParaRPr kumimoji="0" lang="en-US" sz="1800" b="0" i="0" u="none" strike="noStrike" kern="1200" cap="none" spc="0" normalizeH="0" baseline="0" noProof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Calibri" panose="020F0502020204030204"/>
                <a:ea typeface="+mn-ea"/>
                <a:cs typeface="+mn-cs"/>
              </a:endParaRPr>
            </a:p>
          </p:txBody>
        </p:sp>
        <p:sp>
          <p:nvSpPr>
            <p:cNvPr id="31" name="Freeform 30"/>
            <p:cNvSpPr>
              <a:spLocks/>
            </p:cNvSpPr>
            <p:nvPr/>
          </p:nvSpPr>
          <p:spPr bwMode="auto">
            <a:xfrm>
              <a:off x="5808663" y="2333626"/>
              <a:ext cx="134938" cy="142875"/>
            </a:xfrm>
            <a:custGeom>
              <a:avLst/>
              <a:gdLst>
                <a:gd name="T0" fmla="*/ 27 w 36"/>
                <a:gd name="T1" fmla="*/ 0 h 38"/>
                <a:gd name="T2" fmla="*/ 10 w 36"/>
                <a:gd name="T3" fmla="*/ 0 h 38"/>
                <a:gd name="T4" fmla="*/ 0 w 36"/>
                <a:gd name="T5" fmla="*/ 9 h 38"/>
                <a:gd name="T6" fmla="*/ 0 w 36"/>
                <a:gd name="T7" fmla="*/ 38 h 38"/>
                <a:gd name="T8" fmla="*/ 36 w 36"/>
                <a:gd name="T9" fmla="*/ 38 h 38"/>
                <a:gd name="T10" fmla="*/ 36 w 36"/>
                <a:gd name="T11" fmla="*/ 9 h 38"/>
                <a:gd name="T12" fmla="*/ 27 w 36"/>
                <a:gd name="T13" fmla="*/ 0 h 38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</a:cxnLst>
              <a:rect l="0" t="0" r="r" b="b"/>
              <a:pathLst>
                <a:path w="36" h="38">
                  <a:moveTo>
                    <a:pt x="27" y="0"/>
                  </a:moveTo>
                  <a:cubicBezTo>
                    <a:pt x="10" y="0"/>
                    <a:pt x="10" y="0"/>
                    <a:pt x="10" y="0"/>
                  </a:cubicBezTo>
                  <a:cubicBezTo>
                    <a:pt x="5" y="0"/>
                    <a:pt x="0" y="4"/>
                    <a:pt x="0" y="9"/>
                  </a:cubicBezTo>
                  <a:cubicBezTo>
                    <a:pt x="0" y="38"/>
                    <a:pt x="0" y="38"/>
                    <a:pt x="0" y="38"/>
                  </a:cubicBezTo>
                  <a:cubicBezTo>
                    <a:pt x="36" y="38"/>
                    <a:pt x="36" y="38"/>
                    <a:pt x="36" y="38"/>
                  </a:cubicBezTo>
                  <a:cubicBezTo>
                    <a:pt x="36" y="9"/>
                    <a:pt x="36" y="9"/>
                    <a:pt x="36" y="9"/>
                  </a:cubicBezTo>
                  <a:cubicBezTo>
                    <a:pt x="36" y="4"/>
                    <a:pt x="32" y="0"/>
                    <a:pt x="27" y="0"/>
                  </a:cubicBezTo>
                  <a:close/>
                </a:path>
              </a:pathLst>
            </a:custGeom>
            <a:solidFill>
              <a:srgbClr val="FFFFFF"/>
            </a:solidFill>
            <a:ln>
              <a:noFill/>
            </a:ln>
            <a:extLst>
              <a:ext uri="{91240B29-F687-4f45-9708-019B960494DF}">
                <a14:hiddenLine xmlns=""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pPr marL="0" marR="0" lvl="0" indent="0" algn="l" defTabSz="914400" rtl="0" eaLnBrk="1" fontAlgn="auto" latinLnBrk="0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Tx/>
                <a:buSzTx/>
                <a:buFontTx/>
                <a:buNone/>
                <a:tabLst/>
                <a:defRPr/>
              </a:pPr>
              <a:endParaRPr kumimoji="0" lang="en-US" sz="1800" b="0" i="0" u="none" strike="noStrike" kern="1200" cap="none" spc="0" normalizeH="0" baseline="0" noProof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Calibri" panose="020F0502020204030204"/>
                <a:ea typeface="+mn-ea"/>
                <a:cs typeface="+mn-cs"/>
              </a:endParaRPr>
            </a:p>
          </p:txBody>
        </p:sp>
        <p:sp>
          <p:nvSpPr>
            <p:cNvPr id="33" name="Oval 31"/>
            <p:cNvSpPr>
              <a:spLocks noChangeArrowheads="1"/>
            </p:cNvSpPr>
            <p:nvPr/>
          </p:nvSpPr>
          <p:spPr bwMode="auto">
            <a:xfrm>
              <a:off x="5718175" y="2187576"/>
              <a:ext cx="87313" cy="85725"/>
            </a:xfrm>
            <a:prstGeom prst="ellipse">
              <a:avLst/>
            </a:prstGeom>
            <a:solidFill>
              <a:srgbClr val="FFFFFF"/>
            </a:solidFill>
            <a:ln>
              <a:noFill/>
            </a:ln>
            <a:extLst>
              <a:ext uri="{91240B29-F687-4f45-9708-019B960494DF}">
                <a14:hiddenLine xmlns=""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pPr marL="0" marR="0" lvl="0" indent="0" algn="l" defTabSz="914400" rtl="0" eaLnBrk="1" fontAlgn="auto" latinLnBrk="0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Tx/>
                <a:buSzTx/>
                <a:buFontTx/>
                <a:buNone/>
                <a:tabLst/>
                <a:defRPr/>
              </a:pPr>
              <a:endParaRPr kumimoji="0" lang="en-US" sz="1800" b="0" i="0" u="none" strike="noStrike" kern="1200" cap="none" spc="0" normalizeH="0" baseline="0" noProof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Calibri" panose="020F0502020204030204"/>
                <a:ea typeface="+mn-ea"/>
                <a:cs typeface="+mn-cs"/>
              </a:endParaRPr>
            </a:p>
          </p:txBody>
        </p:sp>
        <p:sp>
          <p:nvSpPr>
            <p:cNvPr id="34" name="Freeform 32"/>
            <p:cNvSpPr>
              <a:spLocks/>
            </p:cNvSpPr>
            <p:nvPr/>
          </p:nvSpPr>
          <p:spPr bwMode="auto">
            <a:xfrm>
              <a:off x="5703888" y="2281238"/>
              <a:ext cx="115888" cy="120650"/>
            </a:xfrm>
            <a:custGeom>
              <a:avLst/>
              <a:gdLst>
                <a:gd name="T0" fmla="*/ 31 w 31"/>
                <a:gd name="T1" fmla="*/ 14 h 32"/>
                <a:gd name="T2" fmla="*/ 31 w 31"/>
                <a:gd name="T3" fmla="*/ 8 h 32"/>
                <a:gd name="T4" fmla="*/ 23 w 31"/>
                <a:gd name="T5" fmla="*/ 0 h 32"/>
                <a:gd name="T6" fmla="*/ 8 w 31"/>
                <a:gd name="T7" fmla="*/ 0 h 32"/>
                <a:gd name="T8" fmla="*/ 0 w 31"/>
                <a:gd name="T9" fmla="*/ 8 h 32"/>
                <a:gd name="T10" fmla="*/ 0 w 31"/>
                <a:gd name="T11" fmla="*/ 32 h 32"/>
                <a:gd name="T12" fmla="*/ 26 w 31"/>
                <a:gd name="T13" fmla="*/ 32 h 32"/>
                <a:gd name="T14" fmla="*/ 26 w 31"/>
                <a:gd name="T15" fmla="*/ 22 h 32"/>
                <a:gd name="T16" fmla="*/ 31 w 31"/>
                <a:gd name="T17" fmla="*/ 14 h 32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</a:cxnLst>
              <a:rect l="0" t="0" r="r" b="b"/>
              <a:pathLst>
                <a:path w="31" h="32">
                  <a:moveTo>
                    <a:pt x="31" y="14"/>
                  </a:moveTo>
                  <a:cubicBezTo>
                    <a:pt x="31" y="8"/>
                    <a:pt x="31" y="8"/>
                    <a:pt x="31" y="8"/>
                  </a:cubicBezTo>
                  <a:cubicBezTo>
                    <a:pt x="31" y="3"/>
                    <a:pt x="27" y="0"/>
                    <a:pt x="23" y="0"/>
                  </a:cubicBezTo>
                  <a:cubicBezTo>
                    <a:pt x="8" y="0"/>
                    <a:pt x="8" y="0"/>
                    <a:pt x="8" y="0"/>
                  </a:cubicBezTo>
                  <a:cubicBezTo>
                    <a:pt x="4" y="0"/>
                    <a:pt x="0" y="3"/>
                    <a:pt x="0" y="8"/>
                  </a:cubicBezTo>
                  <a:cubicBezTo>
                    <a:pt x="0" y="32"/>
                    <a:pt x="0" y="32"/>
                    <a:pt x="0" y="32"/>
                  </a:cubicBezTo>
                  <a:cubicBezTo>
                    <a:pt x="26" y="32"/>
                    <a:pt x="26" y="32"/>
                    <a:pt x="26" y="32"/>
                  </a:cubicBezTo>
                  <a:cubicBezTo>
                    <a:pt x="26" y="22"/>
                    <a:pt x="26" y="22"/>
                    <a:pt x="26" y="22"/>
                  </a:cubicBezTo>
                  <a:cubicBezTo>
                    <a:pt x="26" y="19"/>
                    <a:pt x="28" y="16"/>
                    <a:pt x="31" y="14"/>
                  </a:cubicBezTo>
                  <a:close/>
                </a:path>
              </a:pathLst>
            </a:custGeom>
            <a:solidFill>
              <a:srgbClr val="FFFFFF"/>
            </a:solidFill>
            <a:ln>
              <a:noFill/>
            </a:ln>
            <a:extLst>
              <a:ext uri="{91240B29-F687-4f45-9708-019B960494DF}">
                <a14:hiddenLine xmlns=""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pPr marL="0" marR="0" lvl="0" indent="0" algn="l" defTabSz="914400" rtl="0" eaLnBrk="1" fontAlgn="auto" latinLnBrk="0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Tx/>
                <a:buSzTx/>
                <a:buFontTx/>
                <a:buNone/>
                <a:tabLst/>
                <a:defRPr/>
              </a:pPr>
              <a:endParaRPr kumimoji="0" lang="en-US" sz="1800" b="0" i="0" u="none" strike="noStrike" kern="1200" cap="none" spc="0" normalizeH="0" baseline="0" noProof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Calibri" panose="020F0502020204030204"/>
                <a:ea typeface="+mn-ea"/>
                <a:cs typeface="+mn-cs"/>
              </a:endParaRPr>
            </a:p>
          </p:txBody>
        </p:sp>
        <p:sp>
          <p:nvSpPr>
            <p:cNvPr id="35" name="Oval 33"/>
            <p:cNvSpPr>
              <a:spLocks noChangeArrowheads="1"/>
            </p:cNvSpPr>
            <p:nvPr/>
          </p:nvSpPr>
          <p:spPr bwMode="auto">
            <a:xfrm>
              <a:off x="5951538" y="2187576"/>
              <a:ext cx="85725" cy="85725"/>
            </a:xfrm>
            <a:prstGeom prst="ellipse">
              <a:avLst/>
            </a:prstGeom>
            <a:solidFill>
              <a:srgbClr val="FFFFFF"/>
            </a:solidFill>
            <a:ln>
              <a:noFill/>
            </a:ln>
            <a:extLst>
              <a:ext uri="{91240B29-F687-4f45-9708-019B960494DF}">
                <a14:hiddenLine xmlns=""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pPr marL="0" marR="0" lvl="0" indent="0" algn="l" defTabSz="914400" rtl="0" eaLnBrk="1" fontAlgn="auto" latinLnBrk="0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Tx/>
                <a:buSzTx/>
                <a:buFontTx/>
                <a:buNone/>
                <a:tabLst/>
                <a:defRPr/>
              </a:pPr>
              <a:endParaRPr kumimoji="0" lang="en-US" sz="1800" b="0" i="0" u="none" strike="noStrike" kern="1200" cap="none" spc="0" normalizeH="0" baseline="0" noProof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Calibri" panose="020F0502020204030204"/>
                <a:ea typeface="+mn-ea"/>
                <a:cs typeface="+mn-cs"/>
              </a:endParaRPr>
            </a:p>
          </p:txBody>
        </p:sp>
        <p:sp>
          <p:nvSpPr>
            <p:cNvPr id="37" name="Freeform 34"/>
            <p:cNvSpPr>
              <a:spLocks/>
            </p:cNvSpPr>
            <p:nvPr/>
          </p:nvSpPr>
          <p:spPr bwMode="auto">
            <a:xfrm>
              <a:off x="5937250" y="2281238"/>
              <a:ext cx="112713" cy="120650"/>
            </a:xfrm>
            <a:custGeom>
              <a:avLst/>
              <a:gdLst>
                <a:gd name="T0" fmla="*/ 23 w 30"/>
                <a:gd name="T1" fmla="*/ 0 h 32"/>
                <a:gd name="T2" fmla="*/ 8 w 30"/>
                <a:gd name="T3" fmla="*/ 0 h 32"/>
                <a:gd name="T4" fmla="*/ 0 w 30"/>
                <a:gd name="T5" fmla="*/ 8 h 32"/>
                <a:gd name="T6" fmla="*/ 0 w 30"/>
                <a:gd name="T7" fmla="*/ 14 h 32"/>
                <a:gd name="T8" fmla="*/ 5 w 30"/>
                <a:gd name="T9" fmla="*/ 22 h 32"/>
                <a:gd name="T10" fmla="*/ 5 w 30"/>
                <a:gd name="T11" fmla="*/ 32 h 32"/>
                <a:gd name="T12" fmla="*/ 30 w 30"/>
                <a:gd name="T13" fmla="*/ 32 h 32"/>
                <a:gd name="T14" fmla="*/ 30 w 30"/>
                <a:gd name="T15" fmla="*/ 8 h 32"/>
                <a:gd name="T16" fmla="*/ 23 w 30"/>
                <a:gd name="T17" fmla="*/ 0 h 32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</a:cxnLst>
              <a:rect l="0" t="0" r="r" b="b"/>
              <a:pathLst>
                <a:path w="30" h="32">
                  <a:moveTo>
                    <a:pt x="23" y="0"/>
                  </a:moveTo>
                  <a:cubicBezTo>
                    <a:pt x="8" y="0"/>
                    <a:pt x="8" y="0"/>
                    <a:pt x="8" y="0"/>
                  </a:cubicBezTo>
                  <a:cubicBezTo>
                    <a:pt x="4" y="0"/>
                    <a:pt x="0" y="3"/>
                    <a:pt x="0" y="8"/>
                  </a:cubicBezTo>
                  <a:cubicBezTo>
                    <a:pt x="0" y="14"/>
                    <a:pt x="0" y="14"/>
                    <a:pt x="0" y="14"/>
                  </a:cubicBezTo>
                  <a:cubicBezTo>
                    <a:pt x="3" y="16"/>
                    <a:pt x="5" y="19"/>
                    <a:pt x="5" y="22"/>
                  </a:cubicBezTo>
                  <a:cubicBezTo>
                    <a:pt x="5" y="32"/>
                    <a:pt x="5" y="32"/>
                    <a:pt x="5" y="32"/>
                  </a:cubicBezTo>
                  <a:cubicBezTo>
                    <a:pt x="30" y="32"/>
                    <a:pt x="30" y="32"/>
                    <a:pt x="30" y="32"/>
                  </a:cubicBezTo>
                  <a:cubicBezTo>
                    <a:pt x="30" y="8"/>
                    <a:pt x="30" y="8"/>
                    <a:pt x="30" y="8"/>
                  </a:cubicBezTo>
                  <a:cubicBezTo>
                    <a:pt x="30" y="3"/>
                    <a:pt x="27" y="0"/>
                    <a:pt x="23" y="0"/>
                  </a:cubicBezTo>
                  <a:close/>
                </a:path>
              </a:pathLst>
            </a:custGeom>
            <a:solidFill>
              <a:srgbClr val="FFFFFF"/>
            </a:solidFill>
            <a:ln>
              <a:noFill/>
            </a:ln>
            <a:extLst>
              <a:ext uri="{91240B29-F687-4f45-9708-019B960494DF}">
                <a14:hiddenLine xmlns=""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pPr marL="0" marR="0" lvl="0" indent="0" algn="l" defTabSz="914400" rtl="0" eaLnBrk="1" fontAlgn="auto" latinLnBrk="0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Tx/>
                <a:buSzTx/>
                <a:buFontTx/>
                <a:buNone/>
                <a:tabLst/>
                <a:defRPr/>
              </a:pPr>
              <a:endParaRPr kumimoji="0" lang="en-US" sz="1800" b="0" i="0" u="none" strike="noStrike" kern="1200" cap="none" spc="0" normalizeH="0" baseline="0" noProof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Calibri" panose="020F0502020204030204"/>
                <a:ea typeface="+mn-ea"/>
                <a:cs typeface="+mn-cs"/>
              </a:endParaRPr>
            </a:p>
          </p:txBody>
        </p:sp>
      </p:grpSp>
      <p:grpSp>
        <p:nvGrpSpPr>
          <p:cNvPr id="38" name="Csoportba foglalás 186"/>
          <p:cNvGrpSpPr/>
          <p:nvPr/>
        </p:nvGrpSpPr>
        <p:grpSpPr>
          <a:xfrm>
            <a:off x="1290026" y="3068750"/>
            <a:ext cx="1122974" cy="919049"/>
            <a:chOff x="1641476" y="2170113"/>
            <a:chExt cx="404813" cy="327026"/>
          </a:xfrm>
        </p:grpSpPr>
        <p:sp>
          <p:nvSpPr>
            <p:cNvPr id="44" name="Rectangle 6"/>
            <p:cNvSpPr>
              <a:spLocks noChangeArrowheads="1"/>
            </p:cNvSpPr>
            <p:nvPr/>
          </p:nvSpPr>
          <p:spPr bwMode="auto">
            <a:xfrm>
              <a:off x="1773238" y="2463801"/>
              <a:ext cx="142875" cy="33338"/>
            </a:xfrm>
            <a:prstGeom prst="rect">
              <a:avLst/>
            </a:prstGeom>
            <a:solidFill>
              <a:srgbClr val="FFFFFF"/>
            </a:solidFill>
            <a:ln>
              <a:noFill/>
            </a:ln>
            <a:extLst>
              <a:ext uri="{91240B29-F687-4f45-9708-019B960494DF}">
                <a14:hiddenLine xmlns="" xmlns:a14="http://schemas.microsoft.com/office/drawing/2010/main" w="9525">
                  <a:solidFill>
                    <a:srgbClr val="000000"/>
                  </a:solidFill>
                  <a:miter lim="800000"/>
                  <a:headEnd/>
                  <a:tailEnd/>
                </a14:hiddenLine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pPr marL="0" marR="0" lvl="0" indent="0" algn="l" defTabSz="914400" rtl="0" eaLnBrk="1" fontAlgn="auto" latinLnBrk="0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Tx/>
                <a:buSzTx/>
                <a:buFontTx/>
                <a:buNone/>
                <a:tabLst/>
                <a:defRPr/>
              </a:pPr>
              <a:endParaRPr kumimoji="0" lang="en-US" sz="1800" b="0" i="0" u="none" strike="noStrike" kern="1200" cap="none" spc="0" normalizeH="0" baseline="0" noProof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Calibri" panose="020F0502020204030204"/>
                <a:ea typeface="+mn-ea"/>
                <a:cs typeface="+mn-cs"/>
              </a:endParaRPr>
            </a:p>
          </p:txBody>
        </p:sp>
        <p:sp>
          <p:nvSpPr>
            <p:cNvPr id="45" name="Freeform 7"/>
            <p:cNvSpPr>
              <a:spLocks noEditPoints="1"/>
            </p:cNvSpPr>
            <p:nvPr/>
          </p:nvSpPr>
          <p:spPr bwMode="auto">
            <a:xfrm>
              <a:off x="1641476" y="2170113"/>
              <a:ext cx="404813" cy="263525"/>
            </a:xfrm>
            <a:custGeom>
              <a:avLst/>
              <a:gdLst>
                <a:gd name="T0" fmla="*/ 0 w 108"/>
                <a:gd name="T1" fmla="*/ 70 h 70"/>
                <a:gd name="T2" fmla="*/ 108 w 108"/>
                <a:gd name="T3" fmla="*/ 70 h 70"/>
                <a:gd name="T4" fmla="*/ 108 w 108"/>
                <a:gd name="T5" fmla="*/ 0 h 70"/>
                <a:gd name="T6" fmla="*/ 0 w 108"/>
                <a:gd name="T7" fmla="*/ 0 h 70"/>
                <a:gd name="T8" fmla="*/ 0 w 108"/>
                <a:gd name="T9" fmla="*/ 70 h 70"/>
                <a:gd name="T10" fmla="*/ 54 w 108"/>
                <a:gd name="T11" fmla="*/ 67 h 70"/>
                <a:gd name="T12" fmla="*/ 52 w 108"/>
                <a:gd name="T13" fmla="*/ 65 h 70"/>
                <a:gd name="T14" fmla="*/ 54 w 108"/>
                <a:gd name="T15" fmla="*/ 64 h 70"/>
                <a:gd name="T16" fmla="*/ 56 w 108"/>
                <a:gd name="T17" fmla="*/ 65 h 70"/>
                <a:gd name="T18" fmla="*/ 54 w 108"/>
                <a:gd name="T19" fmla="*/ 67 h 70"/>
                <a:gd name="T20" fmla="*/ 6 w 108"/>
                <a:gd name="T21" fmla="*/ 6 h 70"/>
                <a:gd name="T22" fmla="*/ 102 w 108"/>
                <a:gd name="T23" fmla="*/ 6 h 70"/>
                <a:gd name="T24" fmla="*/ 102 w 108"/>
                <a:gd name="T25" fmla="*/ 60 h 70"/>
                <a:gd name="T26" fmla="*/ 6 w 108"/>
                <a:gd name="T27" fmla="*/ 60 h 70"/>
                <a:gd name="T28" fmla="*/ 6 w 108"/>
                <a:gd name="T29" fmla="*/ 6 h 70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  <a:cxn ang="0">
                  <a:pos x="T28" y="T29"/>
                </a:cxn>
              </a:cxnLst>
              <a:rect l="0" t="0" r="r" b="b"/>
              <a:pathLst>
                <a:path w="108" h="70">
                  <a:moveTo>
                    <a:pt x="0" y="70"/>
                  </a:moveTo>
                  <a:cubicBezTo>
                    <a:pt x="108" y="70"/>
                    <a:pt x="108" y="70"/>
                    <a:pt x="108" y="70"/>
                  </a:cubicBezTo>
                  <a:cubicBezTo>
                    <a:pt x="108" y="0"/>
                    <a:pt x="108" y="0"/>
                    <a:pt x="108" y="0"/>
                  </a:cubicBezTo>
                  <a:cubicBezTo>
                    <a:pt x="0" y="0"/>
                    <a:pt x="0" y="0"/>
                    <a:pt x="0" y="0"/>
                  </a:cubicBezTo>
                  <a:lnTo>
                    <a:pt x="0" y="70"/>
                  </a:lnTo>
                  <a:close/>
                  <a:moveTo>
                    <a:pt x="54" y="67"/>
                  </a:moveTo>
                  <a:cubicBezTo>
                    <a:pt x="53" y="67"/>
                    <a:pt x="52" y="67"/>
                    <a:pt x="52" y="65"/>
                  </a:cubicBezTo>
                  <a:cubicBezTo>
                    <a:pt x="52" y="64"/>
                    <a:pt x="53" y="64"/>
                    <a:pt x="54" y="64"/>
                  </a:cubicBezTo>
                  <a:cubicBezTo>
                    <a:pt x="55" y="64"/>
                    <a:pt x="56" y="64"/>
                    <a:pt x="56" y="65"/>
                  </a:cubicBezTo>
                  <a:cubicBezTo>
                    <a:pt x="56" y="67"/>
                    <a:pt x="55" y="67"/>
                    <a:pt x="54" y="67"/>
                  </a:cubicBezTo>
                  <a:close/>
                  <a:moveTo>
                    <a:pt x="6" y="6"/>
                  </a:moveTo>
                  <a:cubicBezTo>
                    <a:pt x="102" y="6"/>
                    <a:pt x="102" y="6"/>
                    <a:pt x="102" y="6"/>
                  </a:cubicBezTo>
                  <a:cubicBezTo>
                    <a:pt x="102" y="60"/>
                    <a:pt x="102" y="60"/>
                    <a:pt x="102" y="60"/>
                  </a:cubicBezTo>
                  <a:cubicBezTo>
                    <a:pt x="6" y="60"/>
                    <a:pt x="6" y="60"/>
                    <a:pt x="6" y="60"/>
                  </a:cubicBezTo>
                  <a:lnTo>
                    <a:pt x="6" y="6"/>
                  </a:lnTo>
                  <a:close/>
                </a:path>
              </a:pathLst>
            </a:custGeom>
            <a:solidFill>
              <a:srgbClr val="FFFFFF"/>
            </a:solidFill>
            <a:ln>
              <a:noFill/>
            </a:ln>
            <a:extLst>
              <a:ext uri="{91240B29-F687-4f45-9708-019B960494DF}">
                <a14:hiddenLine xmlns=""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pPr marL="0" marR="0" lvl="0" indent="0" algn="l" defTabSz="914400" rtl="0" eaLnBrk="1" fontAlgn="auto" latinLnBrk="0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Tx/>
                <a:buSzTx/>
                <a:buFontTx/>
                <a:buNone/>
                <a:tabLst/>
                <a:defRPr/>
              </a:pPr>
              <a:endParaRPr kumimoji="0" lang="en-US" sz="1800" b="0" i="0" u="none" strike="noStrike" kern="1200" cap="none" spc="0" normalizeH="0" baseline="0" noProof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Calibri" panose="020F0502020204030204"/>
                <a:ea typeface="+mn-ea"/>
                <a:cs typeface="+mn-cs"/>
              </a:endParaRPr>
            </a:p>
          </p:txBody>
        </p:sp>
      </p:grpSp>
      <p:sp>
        <p:nvSpPr>
          <p:cNvPr id="46" name="DESCRIPTION TEXT"/>
          <p:cNvSpPr txBox="1"/>
          <p:nvPr/>
        </p:nvSpPr>
        <p:spPr>
          <a:xfrm>
            <a:off x="8923288" y="2651641"/>
            <a:ext cx="2824212" cy="2432717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>
              <a:lnSpc>
                <a:spcPts val="3060"/>
              </a:lnSpc>
            </a:pPr>
            <a:r>
              <a:rPr lang="en-US" sz="2000" dirty="0"/>
              <a:t>Data </a:t>
            </a:r>
            <a:r>
              <a:rPr lang="en-US" sz="2000" dirty="0" err="1"/>
              <a:t>kepegawaian</a:t>
            </a:r>
            <a:r>
              <a:rPr lang="en-US" sz="2000" dirty="0"/>
              <a:t> </a:t>
            </a:r>
            <a:r>
              <a:rPr lang="en-US" sz="2000" dirty="0" err="1"/>
              <a:t>pegawai</a:t>
            </a:r>
            <a:r>
              <a:rPr lang="en-US" sz="2000" dirty="0"/>
              <a:t> </a:t>
            </a:r>
            <a:r>
              <a:rPr lang="en-US" sz="2000" dirty="0" err="1"/>
              <a:t>dalam</a:t>
            </a:r>
            <a:r>
              <a:rPr lang="en-US" sz="2000" dirty="0"/>
              <a:t> </a:t>
            </a:r>
            <a:r>
              <a:rPr lang="en-US" sz="2000" dirty="0" err="1"/>
              <a:t>aplikasi</a:t>
            </a:r>
            <a:r>
              <a:rPr lang="en-US" sz="2000" dirty="0"/>
              <a:t> </a:t>
            </a:r>
            <a:r>
              <a:rPr lang="en-US" sz="2000" dirty="0" err="1"/>
              <a:t>Simpatik</a:t>
            </a:r>
            <a:r>
              <a:rPr lang="en-US" sz="2000" dirty="0"/>
              <a:t> </a:t>
            </a:r>
            <a:r>
              <a:rPr lang="en-US" sz="2000" dirty="0" err="1"/>
              <a:t>sebagai</a:t>
            </a:r>
            <a:r>
              <a:rPr lang="en-US" sz="2000" dirty="0"/>
              <a:t> </a:t>
            </a:r>
            <a:r>
              <a:rPr lang="en-US" sz="2000" dirty="0" err="1"/>
              <a:t>sumber</a:t>
            </a:r>
            <a:r>
              <a:rPr lang="en-US" sz="2000" dirty="0"/>
              <a:t> </a:t>
            </a:r>
            <a:r>
              <a:rPr lang="en-US" sz="2000" dirty="0" err="1"/>
              <a:t>tunggal</a:t>
            </a:r>
            <a:r>
              <a:rPr lang="en-US" sz="2000" dirty="0"/>
              <a:t> data </a:t>
            </a:r>
            <a:r>
              <a:rPr lang="en-US" sz="2000" dirty="0" err="1"/>
              <a:t>pegawai</a:t>
            </a:r>
            <a:r>
              <a:rPr lang="en-US" sz="2000" dirty="0"/>
              <a:t> </a:t>
            </a:r>
            <a:r>
              <a:rPr lang="en-US" sz="2000" dirty="0" err="1"/>
              <a:t>untuk</a:t>
            </a:r>
            <a:r>
              <a:rPr lang="en-US" sz="2000" dirty="0"/>
              <a:t> </a:t>
            </a:r>
            <a:r>
              <a:rPr lang="en-US" sz="2000" dirty="0" err="1"/>
              <a:t>semua</a:t>
            </a:r>
            <a:r>
              <a:rPr lang="en-US" sz="2000" dirty="0"/>
              <a:t> </a:t>
            </a:r>
            <a:r>
              <a:rPr lang="en-US" sz="2000" dirty="0" err="1"/>
              <a:t>aplikasi</a:t>
            </a:r>
            <a:r>
              <a:rPr lang="en-US" sz="2000" dirty="0"/>
              <a:t> internal </a:t>
            </a:r>
            <a:r>
              <a:rPr lang="en-US" sz="2000" dirty="0" err="1"/>
              <a:t>Kominfo</a:t>
            </a:r>
            <a:endParaRPr lang="en-ID" sz="2000" dirty="0"/>
          </a:p>
        </p:txBody>
      </p:sp>
    </p:spTree>
    <p:extLst>
      <p:ext uri="{BB962C8B-B14F-4D97-AF65-F5344CB8AC3E}">
        <p14:creationId xmlns:p14="http://schemas.microsoft.com/office/powerpoint/2010/main" val="2225726445"/>
      </p:ext>
    </p:extLst>
  </p:cSld>
  <p:clrMapOvr>
    <a:masterClrMapping/>
  </p:clrMapOvr>
  <p:transition spd="med">
    <p:push/>
  </p:transition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" presetClass="entr" presetSubtype="2" decel="100000" fill="hold" grpId="0" nodeType="withEffect">
                                  <p:stCondLst>
                                    <p:cond delay="30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7" dur="750" fill="hold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8" dur="750" fill="hold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9" presetID="2" presetClass="entr" presetSubtype="2" decel="100000" fill="hold" grpId="0" nodeType="withEffect">
                                  <p:stCondLst>
                                    <p:cond delay="400"/>
                                  </p:stCondLst>
                                  <p:childTnLs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1" dur="750" fill="hold"/>
                                        <p:tgtEl>
                                          <p:spTgt spid="1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2" dur="750" fill="hold"/>
                                        <p:tgtEl>
                                          <p:spTgt spid="1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3" presetID="10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5" dur="750"/>
                                        <p:tgtEl>
                                          <p:spTgt spid="3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6" presetID="10" presetClass="entr" presetSubtype="0" fill="hold" grpId="0" nodeType="withEffect">
                                  <p:stCondLst>
                                    <p:cond delay="300"/>
                                  </p:stCondLst>
                                  <p:childTnLst>
                                    <p:set>
                                      <p:cBhvr>
                                        <p:cTn id="1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8" dur="750"/>
                                        <p:tgtEl>
                                          <p:spTgt spid="4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9" presetID="10" presetClass="entr" presetSubtype="0" fill="hold" grpId="0" nodeType="withEffect">
                                  <p:stCondLst>
                                    <p:cond delay="900"/>
                                  </p:stCondLst>
                                  <p:childTnLst>
                                    <p:set>
                                      <p:cBhvr>
                                        <p:cTn id="2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1" dur="750"/>
                                        <p:tgtEl>
                                          <p:spTgt spid="41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22" presetID="26" presetClass="emph" presetSubtype="0" repeatCount="indefinite" fill="hold" grpId="1" nodeType="withEffect">
                                  <p:stCondLst>
                                    <p:cond delay="200"/>
                                  </p:stCondLst>
                                  <p:childTnLst>
                                    <p:animEffect transition="out" filter="fade">
                                      <p:cBhvr>
                                        <p:cTn id="23" dur="500" tmFilter="0, 0; .2, .5; .8, .5; 1, 0"/>
                                        <p:tgtEl>
                                          <p:spTgt spid="39"/>
                                        </p:tgtEl>
                                      </p:cBhvr>
                                    </p:animEffect>
                                    <p:animScale>
                                      <p:cBhvr>
                                        <p:cTn id="24" dur="250" autoRev="1" fill="hold"/>
                                        <p:tgtEl>
                                          <p:spTgt spid="39"/>
                                        </p:tgtEl>
                                      </p:cBhvr>
                                      <p:by x="105000" y="105000"/>
                                    </p:animScale>
                                  </p:childTnLst>
                                </p:cTn>
                              </p:par>
                              <p:par>
                                <p:cTn id="25" presetID="26" presetClass="emph" presetSubtype="0" repeatCount="indefinite" fill="hold" grpId="1" nodeType="withEffect">
                                  <p:stCondLst>
                                    <p:cond delay="500"/>
                                  </p:stCondLst>
                                  <p:childTnLst>
                                    <p:animEffect transition="out" filter="fade">
                                      <p:cBhvr>
                                        <p:cTn id="26" dur="500" tmFilter="0, 0; .2, .5; .8, .5; 1, 0"/>
                                        <p:tgtEl>
                                          <p:spTgt spid="40"/>
                                        </p:tgtEl>
                                      </p:cBhvr>
                                    </p:animEffect>
                                    <p:animScale>
                                      <p:cBhvr>
                                        <p:cTn id="27" dur="250" autoRev="1" fill="hold"/>
                                        <p:tgtEl>
                                          <p:spTgt spid="40"/>
                                        </p:tgtEl>
                                      </p:cBhvr>
                                      <p:by x="105000" y="105000"/>
                                    </p:animScale>
                                  </p:childTnLst>
                                </p:cTn>
                              </p:par>
                              <p:par>
                                <p:cTn id="28" presetID="26" presetClass="emph" presetSubtype="0" repeatCount="indefinite" fill="hold" grpId="1" nodeType="withEffect">
                                  <p:stCondLst>
                                    <p:cond delay="800"/>
                                  </p:stCondLst>
                                  <p:childTnLst>
                                    <p:animEffect transition="out" filter="fade">
                                      <p:cBhvr>
                                        <p:cTn id="29" dur="500" tmFilter="0, 0; .2, .5; .8, .5; 1, 0"/>
                                        <p:tgtEl>
                                          <p:spTgt spid="41"/>
                                        </p:tgtEl>
                                      </p:cBhvr>
                                    </p:animEffect>
                                    <p:animScale>
                                      <p:cBhvr>
                                        <p:cTn id="30" dur="250" autoRev="1" fill="hold"/>
                                        <p:tgtEl>
                                          <p:spTgt spid="41"/>
                                        </p:tgtEl>
                                      </p:cBhvr>
                                      <p:by x="105000" y="105000"/>
                                    </p:animScale>
                                  </p:childTnLst>
                                </p:cTn>
                              </p:par>
                              <p:par>
                                <p:cTn id="31" presetID="23" presetClass="entr" presetSubtype="272" fill="hold" grpId="0" nodeType="withEffect">
                                  <p:stCondLst>
                                    <p:cond delay="600"/>
                                  </p:stCondLst>
                                  <p:childTnLst>
                                    <p:set>
                                      <p:cBhvr>
                                        <p:cTn id="3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33" dur="750" fill="hold"/>
                                        <p:tgtEl>
                                          <p:spTgt spid="32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2/3*#ppt_w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4" dur="750" fill="hold"/>
                                        <p:tgtEl>
                                          <p:spTgt spid="32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2/3*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35" presetID="2" presetClass="entr" presetSubtype="2" decel="100000" fill="hold" grpId="0" nodeType="withEffect">
                                  <p:stCondLst>
                                    <p:cond delay="1800"/>
                                  </p:stCondLst>
                                  <p:childTnLst>
                                    <p:set>
                                      <p:cBhvr>
                                        <p:cTn id="3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37" dur="1000" fill="hold"/>
                                        <p:tgtEl>
                                          <p:spTgt spid="19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8" dur="1000" fill="hold"/>
                                        <p:tgtEl>
                                          <p:spTgt spid="19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39" presetID="2" presetClass="entr" presetSubtype="2" decel="100000" fill="hold" grpId="0" nodeType="withEffect">
                                  <p:stCondLst>
                                    <p:cond delay="2000"/>
                                  </p:stCondLst>
                                  <p:childTnLst>
                                    <p:set>
                                      <p:cBhvr>
                                        <p:cTn id="4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41" dur="1000" fill="hold"/>
                                        <p:tgtEl>
                                          <p:spTgt spid="20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42" dur="1000" fill="hold"/>
                                        <p:tgtEl>
                                          <p:spTgt spid="20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43" presetID="2" presetClass="entr" presetSubtype="2" decel="100000" fill="hold" grpId="0" nodeType="withEffect">
                                  <p:stCondLst>
                                    <p:cond delay="2300"/>
                                  </p:stCondLst>
                                  <p:childTnLst>
                                    <p:set>
                                      <p:cBhvr>
                                        <p:cTn id="4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45" dur="1000" fill="hold"/>
                                        <p:tgtEl>
                                          <p:spTgt spid="1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46" dur="1000" fill="hold"/>
                                        <p:tgtEl>
                                          <p:spTgt spid="1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47" presetID="8" presetClass="emph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48" dur="3500" fill="hold"/>
                                        <p:tgtEl>
                                          <p:spTgt spid="42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49" fill="hold">
                            <p:stCondLst>
                              <p:cond delay="3500"/>
                            </p:stCondLst>
                            <p:childTnLst>
                              <p:par>
                                <p:cTn id="50" presetID="42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52" dur="1000"/>
                                        <p:tgtEl>
                                          <p:spTgt spid="43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53" dur="1000" fill="hold"/>
                                        <p:tgtEl>
                                          <p:spTgt spid="4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54" dur="1000" fill="hold"/>
                                        <p:tgtEl>
                                          <p:spTgt spid="4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55" presetID="2" presetClass="entr" presetSubtype="2" decel="100000" fill="hold" grpId="0" nodeType="withEffect">
                                  <p:stCondLst>
                                    <p:cond delay="2300"/>
                                  </p:stCondLst>
                                  <p:childTnLst>
                                    <p:set>
                                      <p:cBhvr>
                                        <p:cTn id="5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57" dur="1000" fill="hold"/>
                                        <p:tgtEl>
                                          <p:spTgt spid="4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58" dur="1000" fill="hold"/>
                                        <p:tgtEl>
                                          <p:spTgt spid="4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43" grpId="0" animBg="1"/>
      <p:bldP spid="11" grpId="0" animBg="1"/>
      <p:bldP spid="12" grpId="0" animBg="1"/>
      <p:bldP spid="15" grpId="0"/>
      <p:bldP spid="19" grpId="0"/>
      <p:bldP spid="20" grpId="0"/>
      <p:bldP spid="32" grpId="0"/>
      <p:bldP spid="39" grpId="0" animBg="1"/>
      <p:bldP spid="39" grpId="1" animBg="1"/>
      <p:bldP spid="40" grpId="0" animBg="1"/>
      <p:bldP spid="40" grpId="1" animBg="1"/>
      <p:bldP spid="41" grpId="0" animBg="1"/>
      <p:bldP spid="41" grpId="1" animBg="1"/>
      <p:bldP spid="42" grpId="0" animBg="1"/>
      <p:bldP spid="46" grpId="0"/>
    </p:bldLst>
  </p:timing>
</p:sld>
</file>

<file path=ppt/slides/slide1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1" name="PICTURE PLACEHOLDER" descr="A view of a city&#10;&#10;Description generated with very high confidence">
            <a:extLst>
              <a:ext uri="{FF2B5EF4-FFF2-40B4-BE49-F238E27FC236}">
                <a16:creationId xmlns:a16="http://schemas.microsoft.com/office/drawing/2014/main" id="{61239461-6FBD-46FE-9D05-783CC111A437}"/>
              </a:ext>
            </a:extLst>
          </p:cNvPr>
          <p:cNvPicPr>
            <a:picLocks noGrp="1" noChangeAspect="1"/>
          </p:cNvPicPr>
          <p:nvPr>
            <p:ph type="pic" sz="quarter" idx="10"/>
          </p:nvPr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/>
      </p:pic>
      <p:sp>
        <p:nvSpPr>
          <p:cNvPr id="12" name="BLACK LAYER">
            <a:extLst>
              <a:ext uri="{FF2B5EF4-FFF2-40B4-BE49-F238E27FC236}">
                <a16:creationId xmlns:a16="http://schemas.microsoft.com/office/drawing/2014/main" id="{0BDB6A7E-5E9D-4169-9085-F410419946C7}"/>
              </a:ext>
            </a:extLst>
          </p:cNvPr>
          <p:cNvSpPr/>
          <p:nvPr/>
        </p:nvSpPr>
        <p:spPr>
          <a:xfrm>
            <a:off x="0" y="-1"/>
            <a:ext cx="12192000" cy="6858000"/>
          </a:xfrm>
          <a:prstGeom prst="rect">
            <a:avLst/>
          </a:prstGeom>
          <a:solidFill>
            <a:schemeClr val="tx1">
              <a:lumMod val="95000"/>
              <a:lumOff val="5000"/>
              <a:alpha val="68000"/>
            </a:scheme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id-ID"/>
          </a:p>
        </p:txBody>
      </p:sp>
      <p:grpSp>
        <p:nvGrpSpPr>
          <p:cNvPr id="46" name="Group 45"/>
          <p:cNvGrpSpPr/>
          <p:nvPr/>
        </p:nvGrpSpPr>
        <p:grpSpPr>
          <a:xfrm>
            <a:off x="495300" y="139699"/>
            <a:ext cx="10972800" cy="6540501"/>
            <a:chOff x="495300" y="139699"/>
            <a:chExt cx="10972800" cy="6540501"/>
          </a:xfrm>
        </p:grpSpPr>
        <p:sp>
          <p:nvSpPr>
            <p:cNvPr id="47" name="CustomShape 10"/>
            <p:cNvSpPr/>
            <p:nvPr/>
          </p:nvSpPr>
          <p:spPr>
            <a:xfrm>
              <a:off x="4363688" y="139699"/>
              <a:ext cx="7104412" cy="6540501"/>
            </a:xfrm>
            <a:prstGeom prst="rect">
              <a:avLst/>
            </a:prstGeom>
            <a:solidFill>
              <a:srgbClr val="00FF80"/>
            </a:solidFill>
            <a:ln/>
          </p:spPr>
          <p:style>
            <a:lnRef idx="2">
              <a:schemeClr val="accent2">
                <a:shade val="50000"/>
              </a:schemeClr>
            </a:lnRef>
            <a:fillRef idx="1">
              <a:schemeClr val="accent2"/>
            </a:fillRef>
            <a:effectRef idx="0">
              <a:schemeClr val="accent2"/>
            </a:effectRef>
            <a:fontRef idx="minor">
              <a:schemeClr val="lt1"/>
            </a:fontRef>
          </p:style>
        </p:sp>
        <p:sp>
          <p:nvSpPr>
            <p:cNvPr id="48" name="CustomShape 10"/>
            <p:cNvSpPr/>
            <p:nvPr/>
          </p:nvSpPr>
          <p:spPr>
            <a:xfrm>
              <a:off x="5283200" y="330200"/>
              <a:ext cx="5943600" cy="5270500"/>
            </a:xfrm>
            <a:prstGeom prst="rect">
              <a:avLst/>
            </a:prstGeom>
            <a:solidFill>
              <a:srgbClr val="FF6666"/>
            </a:solidFill>
            <a:ln>
              <a:solidFill>
                <a:schemeClr val="tx1"/>
              </a:solidFill>
            </a:ln>
          </p:spPr>
          <p:style>
            <a:lnRef idx="2">
              <a:schemeClr val="accent3">
                <a:shade val="50000"/>
              </a:schemeClr>
            </a:lnRef>
            <a:fillRef idx="1">
              <a:schemeClr val="accent3"/>
            </a:fillRef>
            <a:effectRef idx="0">
              <a:schemeClr val="accent3"/>
            </a:effectRef>
            <a:fontRef idx="minor">
              <a:schemeClr val="lt1"/>
            </a:fontRef>
          </p:style>
        </p:sp>
        <p:sp>
          <p:nvSpPr>
            <p:cNvPr id="49" name="CustomShape 14"/>
            <p:cNvSpPr/>
            <p:nvPr/>
          </p:nvSpPr>
          <p:spPr>
            <a:xfrm>
              <a:off x="5270500" y="5725559"/>
              <a:ext cx="5943600" cy="789541"/>
            </a:xfrm>
            <a:prstGeom prst="roundRect">
              <a:avLst>
                <a:gd name="adj" fmla="val 1674"/>
              </a:avLst>
            </a:prstGeom>
            <a:solidFill>
              <a:srgbClr val="800000"/>
            </a:solidFill>
            <a:ln>
              <a:solidFill>
                <a:schemeClr val="tx1"/>
              </a:solidFill>
            </a:ln>
          </p:spPr>
          <p:style>
            <a:lnRef idx="2">
              <a:schemeClr val="accent4">
                <a:shade val="50000"/>
              </a:schemeClr>
            </a:lnRef>
            <a:fillRef idx="1">
              <a:schemeClr val="accent4"/>
            </a:fillRef>
            <a:effectRef idx="0">
              <a:schemeClr val="accent4"/>
            </a:effectRef>
            <a:fontRef idx="minor">
              <a:schemeClr val="lt1"/>
            </a:fontRef>
          </p:style>
          <p:txBody>
            <a:bodyPr lIns="429840" tIns="73080" rIns="45720" bIns="73080" anchor="ctr"/>
            <a:lstStyle/>
            <a:p>
              <a:pPr algn="ctr">
                <a:lnSpc>
                  <a:spcPct val="113000"/>
                </a:lnSpc>
              </a:pPr>
              <a:r>
                <a:rPr lang="en-US" sz="1400" b="0" strike="noStrike" spc="-1" dirty="0">
                  <a:latin typeface="Arial"/>
                  <a:ea typeface="Roboto"/>
                  <a:cs typeface="Arial"/>
                </a:rPr>
                <a:t>   </a:t>
              </a:r>
              <a:r>
                <a:rPr lang="en-US" sz="1400" b="0" strike="noStrike" spc="-1" dirty="0" err="1">
                  <a:latin typeface="Arial"/>
                  <a:ea typeface="Roboto"/>
                  <a:cs typeface="Arial"/>
                </a:rPr>
                <a:t>Simpatik</a:t>
              </a:r>
              <a:br>
                <a:rPr sz="1400" dirty="0">
                  <a:latin typeface="Arial"/>
                  <a:cs typeface="Arial"/>
                </a:rPr>
              </a:br>
              <a:r>
                <a:rPr lang="en-US" sz="1400" b="0" strike="noStrike" spc="-1" dirty="0">
                  <a:latin typeface="Arial"/>
                  <a:ea typeface="Roboto"/>
                  <a:cs typeface="Arial"/>
                </a:rPr>
                <a:t>   </a:t>
              </a:r>
              <a:r>
                <a:rPr lang="en-US" sz="1400" b="0" strike="noStrike" spc="-1" dirty="0" err="1">
                  <a:latin typeface="Arial"/>
                  <a:ea typeface="Roboto"/>
                  <a:cs typeface="Arial"/>
                </a:rPr>
                <a:t>simpatik.kominfo.go.id</a:t>
              </a:r>
              <a:endParaRPr lang="en-US" sz="1400" b="0" strike="noStrike" spc="-1" dirty="0">
                <a:latin typeface="Arial"/>
                <a:cs typeface="Arial"/>
              </a:endParaRPr>
            </a:p>
          </p:txBody>
        </p:sp>
        <p:grpSp>
          <p:nvGrpSpPr>
            <p:cNvPr id="50" name="Group 3"/>
            <p:cNvGrpSpPr/>
            <p:nvPr/>
          </p:nvGrpSpPr>
          <p:grpSpPr>
            <a:xfrm>
              <a:off x="495300" y="2534913"/>
              <a:ext cx="1193801" cy="1588812"/>
              <a:chOff x="637411" y="3471851"/>
              <a:chExt cx="1174837" cy="1743109"/>
            </a:xfrm>
          </p:grpSpPr>
          <p:grpSp>
            <p:nvGrpSpPr>
              <p:cNvPr id="102" name="Group 4"/>
              <p:cNvGrpSpPr/>
              <p:nvPr/>
            </p:nvGrpSpPr>
            <p:grpSpPr>
              <a:xfrm>
                <a:off x="637411" y="3471851"/>
                <a:ext cx="1174837" cy="1743109"/>
                <a:chOff x="637411" y="3471851"/>
                <a:chExt cx="1174837" cy="1743109"/>
              </a:xfrm>
            </p:grpSpPr>
            <p:sp>
              <p:nvSpPr>
                <p:cNvPr id="106" name="CustomShape 5"/>
                <p:cNvSpPr/>
                <p:nvPr/>
              </p:nvSpPr>
              <p:spPr>
                <a:xfrm>
                  <a:off x="637411" y="3471851"/>
                  <a:ext cx="1174837" cy="1743109"/>
                </a:xfrm>
                <a:prstGeom prst="roundRect">
                  <a:avLst>
                    <a:gd name="adj" fmla="val 827"/>
                  </a:avLst>
                </a:prstGeom>
                <a:ln/>
              </p:spPr>
              <p:style>
                <a:lnRef idx="1">
                  <a:schemeClr val="accent2"/>
                </a:lnRef>
                <a:fillRef idx="2">
                  <a:schemeClr val="accent2"/>
                </a:fillRef>
                <a:effectRef idx="1">
                  <a:schemeClr val="accent2"/>
                </a:effectRef>
                <a:fontRef idx="minor">
                  <a:schemeClr val="dk1"/>
                </a:fontRef>
              </p:style>
            </p:sp>
            <p:sp>
              <p:nvSpPr>
                <p:cNvPr id="107" name="CustomShape 6"/>
                <p:cNvSpPr/>
                <p:nvPr/>
              </p:nvSpPr>
              <p:spPr>
                <a:xfrm>
                  <a:off x="835842" y="3661039"/>
                  <a:ext cx="738938" cy="421560"/>
                </a:xfrm>
                <a:prstGeom prst="rect">
                  <a:avLst/>
                </a:prstGeom>
                <a:noFill/>
                <a:ln>
                  <a:noFill/>
                </a:ln>
              </p:spPr>
              <p:style>
                <a:lnRef idx="0">
                  <a:scrgbClr r="0" g="0" b="0"/>
                </a:lnRef>
                <a:fillRef idx="0">
                  <a:scrgbClr r="0" g="0" b="0"/>
                </a:fillRef>
                <a:effectRef idx="0">
                  <a:scrgbClr r="0" g="0" b="0"/>
                </a:effectRef>
                <a:fontRef idx="minor"/>
              </p:style>
              <p:txBody>
                <a:bodyPr tIns="64080" rIns="0" bIns="0"/>
                <a:lstStyle/>
                <a:p>
                  <a:pPr>
                    <a:lnSpc>
                      <a:spcPct val="115000"/>
                    </a:lnSpc>
                  </a:pPr>
                  <a:r>
                    <a:rPr lang="en-US" sz="1400" b="0" strike="noStrike" spc="-1" dirty="0" err="1">
                      <a:latin typeface="Arial"/>
                      <a:ea typeface="Roboto"/>
                      <a:cs typeface="Arial"/>
                    </a:rPr>
                    <a:t>Sivitas</a:t>
                  </a:r>
                  <a:r>
                    <a:rPr lang="en-US" sz="1400" b="0" strike="noStrike" spc="-1" dirty="0">
                      <a:latin typeface="Arial"/>
                      <a:ea typeface="Roboto"/>
                      <a:cs typeface="Arial"/>
                    </a:rPr>
                    <a:t> </a:t>
                  </a:r>
                  <a:r>
                    <a:rPr lang="en-US" sz="1400" b="0" strike="noStrike" spc="-1" dirty="0" err="1">
                      <a:latin typeface="Arial"/>
                      <a:ea typeface="Roboto"/>
                      <a:cs typeface="Arial"/>
                    </a:rPr>
                    <a:t>Kominfo</a:t>
                  </a:r>
                  <a:br>
                    <a:rPr sz="1400" dirty="0">
                      <a:latin typeface="Arial"/>
                      <a:cs typeface="Arial"/>
                    </a:rPr>
                  </a:br>
                  <a:endParaRPr lang="en-US" sz="1400" b="0" strike="noStrike" spc="-1" dirty="0">
                    <a:latin typeface="Arial"/>
                    <a:cs typeface="Arial"/>
                  </a:endParaRPr>
                </a:p>
              </p:txBody>
            </p:sp>
          </p:grpSp>
          <p:grpSp>
            <p:nvGrpSpPr>
              <p:cNvPr id="103" name="Group 7"/>
              <p:cNvGrpSpPr/>
              <p:nvPr/>
            </p:nvGrpSpPr>
            <p:grpSpPr>
              <a:xfrm>
                <a:off x="920998" y="4393080"/>
                <a:ext cx="615600" cy="684720"/>
                <a:chOff x="920998" y="4393080"/>
                <a:chExt cx="615600" cy="684720"/>
              </a:xfrm>
            </p:grpSpPr>
            <p:sp>
              <p:nvSpPr>
                <p:cNvPr id="104" name="CustomShape 8"/>
                <p:cNvSpPr/>
                <p:nvPr/>
              </p:nvSpPr>
              <p:spPr>
                <a:xfrm>
                  <a:off x="920998" y="4393080"/>
                  <a:ext cx="615600" cy="684720"/>
                </a:xfrm>
                <a:prstGeom prst="roundRect">
                  <a:avLst>
                    <a:gd name="adj" fmla="val 1674"/>
                  </a:avLst>
                </a:prstGeom>
                <a:solidFill>
                  <a:srgbClr val="FFFFFF"/>
                </a:solidFill>
                <a:ln>
                  <a:noFill/>
                </a:ln>
                <a:effectLst>
                  <a:outerShdw dist="6480" dir="5400000">
                    <a:srgbClr val="000000">
                      <a:alpha val="45000"/>
                    </a:srgbClr>
                  </a:outerShdw>
                </a:effectLst>
              </p:spPr>
              <p:style>
                <a:lnRef idx="0">
                  <a:scrgbClr r="0" g="0" b="0"/>
                </a:lnRef>
                <a:fillRef idx="0">
                  <a:scrgbClr r="0" g="0" b="0"/>
                </a:fillRef>
                <a:effectRef idx="0">
                  <a:scrgbClr r="0" g="0" b="0"/>
                </a:effectRef>
                <a:fontRef idx="minor"/>
              </p:style>
            </p:sp>
            <p:pic>
              <p:nvPicPr>
                <p:cNvPr id="105" name="Shape 3114"/>
                <p:cNvPicPr/>
                <p:nvPr/>
              </p:nvPicPr>
              <p:blipFill>
                <a:blip r:embed="rId3"/>
                <a:stretch/>
              </p:blipFill>
              <p:spPr>
                <a:xfrm>
                  <a:off x="953499" y="4442760"/>
                  <a:ext cx="526680" cy="585000"/>
                </a:xfrm>
                <a:prstGeom prst="rect">
                  <a:avLst/>
                </a:prstGeom>
                <a:ln>
                  <a:noFill/>
                </a:ln>
              </p:spPr>
            </p:pic>
          </p:grpSp>
        </p:grpSp>
        <p:sp>
          <p:nvSpPr>
            <p:cNvPr id="51" name="CustomShape 9"/>
            <p:cNvSpPr/>
            <p:nvPr/>
          </p:nvSpPr>
          <p:spPr>
            <a:xfrm>
              <a:off x="1809523" y="3353821"/>
              <a:ext cx="546156" cy="328"/>
            </a:xfrm>
            <a:custGeom>
              <a:avLst/>
              <a:gdLst/>
              <a:ahLst/>
              <a:cxnLst/>
              <a:rect l="l" t="t" r="r" b="b"/>
              <a:pathLst>
                <a:path w="21600" h="21600">
                  <a:moveTo>
                    <a:pt x="0" y="0"/>
                  </a:moveTo>
                  <a:lnTo>
                    <a:pt x="21600" y="21600"/>
                  </a:lnTo>
                </a:path>
              </a:pathLst>
            </a:custGeom>
            <a:noFill/>
            <a:ln w="38100" cmpd="sng">
              <a:solidFill>
                <a:srgbClr val="FFFF00"/>
              </a:solidFill>
              <a:round/>
              <a:tailEnd type="triangle" w="med" len="med"/>
            </a:ln>
          </p:spPr>
          <p:style>
            <a:lnRef idx="0">
              <a:scrgbClr r="0" g="0" b="0"/>
            </a:lnRef>
            <a:fillRef idx="0">
              <a:scrgbClr r="0" g="0" b="0"/>
            </a:fillRef>
            <a:effectRef idx="0">
              <a:scrgbClr r="0" g="0" b="0"/>
            </a:effectRef>
            <a:fontRef idx="minor"/>
          </p:style>
        </p:sp>
        <p:grpSp>
          <p:nvGrpSpPr>
            <p:cNvPr id="52" name="Group 11"/>
            <p:cNvGrpSpPr/>
            <p:nvPr/>
          </p:nvGrpSpPr>
          <p:grpSpPr>
            <a:xfrm>
              <a:off x="2501901" y="2971964"/>
              <a:ext cx="2393108" cy="857412"/>
              <a:chOff x="2449659" y="4090680"/>
              <a:chExt cx="2355093" cy="940680"/>
            </a:xfrm>
          </p:grpSpPr>
          <p:sp>
            <p:nvSpPr>
              <p:cNvPr id="99" name="CustomShape 12"/>
              <p:cNvSpPr/>
              <p:nvPr/>
            </p:nvSpPr>
            <p:spPr>
              <a:xfrm>
                <a:off x="2449659" y="4090680"/>
                <a:ext cx="2355093" cy="940680"/>
              </a:xfrm>
              <a:prstGeom prst="roundRect">
                <a:avLst>
                  <a:gd name="adj" fmla="val 1674"/>
                </a:avLst>
              </a:prstGeom>
              <a:ln/>
            </p:spPr>
            <p:style>
              <a:lnRef idx="1">
                <a:schemeClr val="accent5"/>
              </a:lnRef>
              <a:fillRef idx="2">
                <a:schemeClr val="accent5"/>
              </a:fillRef>
              <a:effectRef idx="1">
                <a:schemeClr val="accent5"/>
              </a:effectRef>
              <a:fontRef idx="minor">
                <a:schemeClr val="dk1"/>
              </a:fontRef>
            </p:style>
            <p:txBody>
              <a:bodyPr lIns="429840" tIns="73080" rIns="45720" bIns="73080" anchor="ctr"/>
              <a:lstStyle/>
              <a:p>
                <a:pPr>
                  <a:lnSpc>
                    <a:spcPct val="113000"/>
                  </a:lnSpc>
                </a:pPr>
                <a:r>
                  <a:rPr lang="en-US" sz="1400" b="0" strike="noStrike" spc="-1" dirty="0">
                    <a:latin typeface="Arial"/>
                    <a:ea typeface="Roboto"/>
                    <a:cs typeface="Arial"/>
                  </a:rPr>
                  <a:t>    Portal Intranet</a:t>
                </a:r>
                <a:br>
                  <a:rPr sz="1400" dirty="0">
                    <a:latin typeface="Arial"/>
                    <a:cs typeface="Arial"/>
                  </a:rPr>
                </a:br>
                <a:r>
                  <a:rPr lang="en-US" sz="1400" dirty="0">
                    <a:latin typeface="Arial"/>
                    <a:cs typeface="Arial"/>
                  </a:rPr>
                  <a:t>  </a:t>
                </a:r>
                <a:r>
                  <a:rPr lang="en-US" sz="1400" b="0" strike="noStrike" spc="-1" dirty="0" err="1">
                    <a:latin typeface="Arial"/>
                    <a:ea typeface="Roboto"/>
                    <a:cs typeface="Arial"/>
                  </a:rPr>
                  <a:t>portal.kominfo.go.id</a:t>
                </a:r>
                <a:endParaRPr lang="en-US" sz="1400" b="0" strike="noStrike" spc="-1" dirty="0">
                  <a:latin typeface="Arial"/>
                  <a:cs typeface="Arial"/>
                </a:endParaRPr>
              </a:p>
            </p:txBody>
          </p:sp>
          <p:pic>
            <p:nvPicPr>
              <p:cNvPr id="100" name="Picture 99"/>
              <p:cNvPicPr/>
              <p:nvPr/>
            </p:nvPicPr>
            <p:blipFill>
              <a:blip r:embed="rId4"/>
              <a:stretch/>
            </p:blipFill>
            <p:spPr>
              <a:xfrm>
                <a:off x="2532154" y="4269321"/>
                <a:ext cx="383760" cy="534240"/>
              </a:xfrm>
              <a:prstGeom prst="rect">
                <a:avLst/>
              </a:prstGeom>
              <a:ln>
                <a:noFill/>
              </a:ln>
            </p:spPr>
          </p:pic>
          <p:pic>
            <p:nvPicPr>
              <p:cNvPr id="101" name="Picture 100"/>
              <p:cNvPicPr/>
              <p:nvPr/>
            </p:nvPicPr>
            <p:blipFill>
              <a:blip r:embed="rId5"/>
              <a:stretch/>
            </p:blipFill>
            <p:spPr>
              <a:xfrm>
                <a:off x="2704030" y="4564039"/>
                <a:ext cx="236880" cy="322200"/>
              </a:xfrm>
              <a:prstGeom prst="rect">
                <a:avLst/>
              </a:prstGeom>
              <a:ln>
                <a:noFill/>
              </a:ln>
            </p:spPr>
          </p:pic>
        </p:grpSp>
        <p:sp>
          <p:nvSpPr>
            <p:cNvPr id="68" name="CustomShape 14"/>
            <p:cNvSpPr/>
            <p:nvPr/>
          </p:nvSpPr>
          <p:spPr>
            <a:xfrm>
              <a:off x="5527798" y="532024"/>
              <a:ext cx="2641595" cy="857084"/>
            </a:xfrm>
            <a:prstGeom prst="roundRect">
              <a:avLst>
                <a:gd name="adj" fmla="val 1674"/>
              </a:avLst>
            </a:prstGeom>
            <a:ln/>
          </p:spPr>
          <p:style>
            <a:lnRef idx="2">
              <a:schemeClr val="dk1"/>
            </a:lnRef>
            <a:fillRef idx="1">
              <a:schemeClr val="lt1"/>
            </a:fillRef>
            <a:effectRef idx="0">
              <a:schemeClr val="dk1"/>
            </a:effectRef>
            <a:fontRef idx="minor">
              <a:schemeClr val="dk1"/>
            </a:fontRef>
          </p:style>
          <p:txBody>
            <a:bodyPr lIns="429840" tIns="73080" rIns="45720" bIns="73080" anchor="ctr"/>
            <a:lstStyle/>
            <a:p>
              <a:pPr>
                <a:lnSpc>
                  <a:spcPct val="113000"/>
                </a:lnSpc>
              </a:pPr>
              <a:r>
                <a:rPr lang="en-US" sz="1400" b="0" strike="noStrike" spc="-1" dirty="0">
                  <a:latin typeface="Arial"/>
                  <a:ea typeface="Roboto"/>
                  <a:cs typeface="Arial"/>
                </a:rPr>
                <a:t>   e-Audit</a:t>
              </a:r>
              <a:br>
                <a:rPr sz="1400" dirty="0">
                  <a:latin typeface="Arial"/>
                  <a:cs typeface="Arial"/>
                </a:rPr>
              </a:br>
              <a:r>
                <a:rPr lang="en-US" sz="1400" b="0" strike="noStrike" spc="-1" dirty="0">
                  <a:latin typeface="Arial"/>
                  <a:ea typeface="Roboto"/>
                  <a:cs typeface="Arial"/>
                </a:rPr>
                <a:t>   </a:t>
              </a:r>
              <a:r>
                <a:rPr lang="en-US" sz="1400" b="0" strike="noStrike" spc="-1" dirty="0" err="1">
                  <a:latin typeface="Arial"/>
                  <a:ea typeface="Roboto"/>
                  <a:cs typeface="Arial"/>
                </a:rPr>
                <a:t>eAudit.kominfo.go.id</a:t>
              </a:r>
              <a:r>
                <a:rPr lang="en-US" sz="1400" b="0" strike="noStrike" spc="-1" dirty="0">
                  <a:latin typeface="Arial"/>
                  <a:ea typeface="Roboto"/>
                  <a:cs typeface="Arial"/>
                </a:rPr>
                <a:t> </a:t>
              </a:r>
              <a:endParaRPr lang="en-US" sz="1400" b="0" strike="noStrike" spc="-1" dirty="0">
                <a:latin typeface="Arial"/>
                <a:cs typeface="Arial"/>
              </a:endParaRPr>
            </a:p>
          </p:txBody>
        </p:sp>
        <p:pic>
          <p:nvPicPr>
            <p:cNvPr id="69" name="Picture 68"/>
            <p:cNvPicPr/>
            <p:nvPr/>
          </p:nvPicPr>
          <p:blipFill>
            <a:blip r:embed="rId6"/>
            <a:stretch/>
          </p:blipFill>
          <p:spPr>
            <a:xfrm>
              <a:off x="7055716" y="5918979"/>
              <a:ext cx="419585" cy="478090"/>
            </a:xfrm>
            <a:prstGeom prst="rect">
              <a:avLst/>
            </a:prstGeom>
            <a:ln>
              <a:noFill/>
            </a:ln>
          </p:spPr>
        </p:pic>
        <p:grpSp>
          <p:nvGrpSpPr>
            <p:cNvPr id="70" name="Group 15"/>
            <p:cNvGrpSpPr/>
            <p:nvPr/>
          </p:nvGrpSpPr>
          <p:grpSpPr>
            <a:xfrm>
              <a:off x="5524506" y="1529878"/>
              <a:ext cx="2641595" cy="857412"/>
              <a:chOff x="5074298" y="2940480"/>
              <a:chExt cx="2599632" cy="940680"/>
            </a:xfrm>
          </p:grpSpPr>
          <p:sp>
            <p:nvSpPr>
              <p:cNvPr id="97" name="CustomShape 16"/>
              <p:cNvSpPr/>
              <p:nvPr/>
            </p:nvSpPr>
            <p:spPr>
              <a:xfrm>
                <a:off x="5074298" y="2940480"/>
                <a:ext cx="2599632" cy="940680"/>
              </a:xfrm>
              <a:prstGeom prst="roundRect">
                <a:avLst>
                  <a:gd name="adj" fmla="val 1674"/>
                </a:avLst>
              </a:prstGeom>
              <a:ln/>
            </p:spPr>
            <p:style>
              <a:lnRef idx="2">
                <a:schemeClr val="dk1"/>
              </a:lnRef>
              <a:fillRef idx="1">
                <a:schemeClr val="lt1"/>
              </a:fillRef>
              <a:effectRef idx="0">
                <a:schemeClr val="dk1"/>
              </a:effectRef>
              <a:fontRef idx="minor">
                <a:schemeClr val="dk1"/>
              </a:fontRef>
            </p:style>
            <p:txBody>
              <a:bodyPr lIns="429840" tIns="73080" rIns="45720" bIns="73080" anchor="ctr"/>
              <a:lstStyle/>
              <a:p>
                <a:pPr>
                  <a:lnSpc>
                    <a:spcPct val="113000"/>
                  </a:lnSpc>
                </a:pPr>
                <a:r>
                  <a:rPr lang="en-US" sz="1400" b="0" strike="noStrike" spc="-1" dirty="0">
                    <a:latin typeface="Arial"/>
                    <a:ea typeface="Roboto"/>
                    <a:cs typeface="Arial"/>
                  </a:rPr>
                  <a:t>   </a:t>
                </a:r>
                <a:r>
                  <a:rPr lang="en-US" sz="1400" b="0" strike="noStrike" spc="-1" dirty="0" err="1">
                    <a:latin typeface="Arial"/>
                    <a:ea typeface="Roboto"/>
                    <a:cs typeface="Arial"/>
                  </a:rPr>
                  <a:t>Aplikasi</a:t>
                </a:r>
                <a:r>
                  <a:rPr lang="en-US" sz="1400" b="0" strike="noStrike" spc="-1" dirty="0">
                    <a:latin typeface="Arial"/>
                    <a:ea typeface="Roboto"/>
                    <a:cs typeface="Arial"/>
                  </a:rPr>
                  <a:t> </a:t>
                </a:r>
                <a:r>
                  <a:rPr lang="en-US" sz="1400" b="0" strike="noStrike" spc="-1" dirty="0" err="1">
                    <a:latin typeface="Arial"/>
                    <a:ea typeface="Roboto"/>
                    <a:cs typeface="Arial"/>
                  </a:rPr>
                  <a:t>Presensi</a:t>
                </a:r>
                <a:br>
                  <a:rPr sz="1400" dirty="0">
                    <a:latin typeface="Arial"/>
                    <a:cs typeface="Arial"/>
                  </a:rPr>
                </a:br>
                <a:r>
                  <a:rPr lang="en-US" sz="1400" b="0" strike="noStrike" spc="-1" dirty="0">
                    <a:latin typeface="Arial"/>
                    <a:ea typeface="Roboto"/>
                    <a:cs typeface="Arial"/>
                  </a:rPr>
                  <a:t>   </a:t>
                </a:r>
                <a:r>
                  <a:rPr lang="en-US" sz="1400" b="0" strike="noStrike" spc="-1" dirty="0" err="1">
                    <a:latin typeface="Arial"/>
                    <a:ea typeface="Roboto"/>
                    <a:cs typeface="Arial"/>
                  </a:rPr>
                  <a:t>apik.kominfo.go.id</a:t>
                </a:r>
                <a:r>
                  <a:rPr lang="en-US" sz="1400" b="0" strike="noStrike" spc="-1" dirty="0">
                    <a:latin typeface="Arial"/>
                    <a:ea typeface="Roboto"/>
                    <a:cs typeface="Arial"/>
                  </a:rPr>
                  <a:t>         </a:t>
                </a:r>
                <a:endParaRPr lang="en-US" sz="1400" b="0" strike="noStrike" spc="-1" dirty="0">
                  <a:latin typeface="Arial"/>
                  <a:cs typeface="Arial"/>
                </a:endParaRPr>
              </a:p>
            </p:txBody>
          </p:sp>
          <p:pic>
            <p:nvPicPr>
              <p:cNvPr id="98" name="Picture 97"/>
              <p:cNvPicPr/>
              <p:nvPr/>
            </p:nvPicPr>
            <p:blipFill>
              <a:blip r:embed="rId7"/>
              <a:stretch/>
            </p:blipFill>
            <p:spPr>
              <a:xfrm>
                <a:off x="5213003" y="3184560"/>
                <a:ext cx="330840" cy="420480"/>
              </a:xfrm>
              <a:prstGeom prst="rect">
                <a:avLst/>
              </a:prstGeom>
              <a:ln>
                <a:noFill/>
              </a:ln>
            </p:spPr>
          </p:pic>
        </p:grpSp>
        <p:grpSp>
          <p:nvGrpSpPr>
            <p:cNvPr id="71" name="Group 17"/>
            <p:cNvGrpSpPr/>
            <p:nvPr/>
          </p:nvGrpSpPr>
          <p:grpSpPr>
            <a:xfrm>
              <a:off x="5524506" y="2557591"/>
              <a:ext cx="2641595" cy="857084"/>
              <a:chOff x="5074298" y="4068000"/>
              <a:chExt cx="2599632" cy="940320"/>
            </a:xfrm>
          </p:grpSpPr>
          <p:sp>
            <p:nvSpPr>
              <p:cNvPr id="95" name="CustomShape 18"/>
              <p:cNvSpPr/>
              <p:nvPr/>
            </p:nvSpPr>
            <p:spPr>
              <a:xfrm>
                <a:off x="5074298" y="4068000"/>
                <a:ext cx="2599632" cy="940320"/>
              </a:xfrm>
              <a:prstGeom prst="roundRect">
                <a:avLst>
                  <a:gd name="adj" fmla="val 1674"/>
                </a:avLst>
              </a:prstGeom>
              <a:ln/>
            </p:spPr>
            <p:style>
              <a:lnRef idx="2">
                <a:schemeClr val="dk1"/>
              </a:lnRef>
              <a:fillRef idx="1">
                <a:schemeClr val="lt1"/>
              </a:fillRef>
              <a:effectRef idx="0">
                <a:schemeClr val="dk1"/>
              </a:effectRef>
              <a:fontRef idx="minor">
                <a:schemeClr val="dk1"/>
              </a:fontRef>
            </p:style>
            <p:txBody>
              <a:bodyPr lIns="429840" tIns="73080" rIns="45720" bIns="73080" anchor="ctr"/>
              <a:lstStyle/>
              <a:p>
                <a:pPr>
                  <a:lnSpc>
                    <a:spcPct val="113000"/>
                  </a:lnSpc>
                </a:pPr>
                <a:r>
                  <a:rPr lang="en-US" sz="1400" b="0" strike="noStrike" spc="-1" dirty="0">
                    <a:latin typeface="Arial"/>
                    <a:ea typeface="Roboto"/>
                    <a:cs typeface="Arial"/>
                  </a:rPr>
                  <a:t>   e-SKP</a:t>
                </a:r>
                <a:br>
                  <a:rPr sz="1400" dirty="0">
                    <a:latin typeface="Arial"/>
                    <a:cs typeface="Arial"/>
                  </a:rPr>
                </a:br>
                <a:r>
                  <a:rPr lang="en-US" sz="1400" b="0" strike="noStrike" spc="-1" dirty="0">
                    <a:latin typeface="Arial"/>
                    <a:ea typeface="Roboto"/>
                    <a:cs typeface="Arial"/>
                  </a:rPr>
                  <a:t>   </a:t>
                </a:r>
                <a:r>
                  <a:rPr lang="en-US" sz="1400" b="0" strike="noStrike" spc="-1" dirty="0" err="1">
                    <a:latin typeface="Arial"/>
                    <a:ea typeface="Roboto"/>
                    <a:cs typeface="Arial"/>
                  </a:rPr>
                  <a:t>skp.kominfo.go.id</a:t>
                </a:r>
                <a:r>
                  <a:rPr lang="en-US" sz="1400" b="0" strike="noStrike" spc="-1" dirty="0">
                    <a:latin typeface="Arial"/>
                    <a:ea typeface="Roboto"/>
                    <a:cs typeface="Arial"/>
                  </a:rPr>
                  <a:t>           </a:t>
                </a:r>
                <a:endParaRPr lang="en-US" sz="1400" b="0" strike="noStrike" spc="-1" dirty="0">
                  <a:latin typeface="Arial"/>
                  <a:cs typeface="Arial"/>
                </a:endParaRPr>
              </a:p>
            </p:txBody>
          </p:sp>
          <p:pic>
            <p:nvPicPr>
              <p:cNvPr id="96" name="Picture 95"/>
              <p:cNvPicPr/>
              <p:nvPr/>
            </p:nvPicPr>
            <p:blipFill>
              <a:blip r:embed="rId8"/>
              <a:stretch/>
            </p:blipFill>
            <p:spPr>
              <a:xfrm>
                <a:off x="5170677" y="4252680"/>
                <a:ext cx="411120" cy="559800"/>
              </a:xfrm>
              <a:prstGeom prst="rect">
                <a:avLst/>
              </a:prstGeom>
              <a:ln>
                <a:noFill/>
              </a:ln>
            </p:spPr>
          </p:pic>
        </p:grpSp>
        <p:grpSp>
          <p:nvGrpSpPr>
            <p:cNvPr id="72" name="Group 19"/>
            <p:cNvGrpSpPr/>
            <p:nvPr/>
          </p:nvGrpSpPr>
          <p:grpSpPr>
            <a:xfrm>
              <a:off x="5524506" y="3541335"/>
              <a:ext cx="2641595" cy="857084"/>
              <a:chOff x="5074298" y="5147280"/>
              <a:chExt cx="2599632" cy="940320"/>
            </a:xfrm>
          </p:grpSpPr>
          <p:sp>
            <p:nvSpPr>
              <p:cNvPr id="93" name="CustomShape 20"/>
              <p:cNvSpPr/>
              <p:nvPr/>
            </p:nvSpPr>
            <p:spPr>
              <a:xfrm>
                <a:off x="5074298" y="5147280"/>
                <a:ext cx="2599632" cy="940320"/>
              </a:xfrm>
              <a:prstGeom prst="roundRect">
                <a:avLst>
                  <a:gd name="adj" fmla="val 1674"/>
                </a:avLst>
              </a:prstGeom>
              <a:ln/>
            </p:spPr>
            <p:style>
              <a:lnRef idx="2">
                <a:schemeClr val="dk1"/>
              </a:lnRef>
              <a:fillRef idx="1">
                <a:schemeClr val="lt1"/>
              </a:fillRef>
              <a:effectRef idx="0">
                <a:schemeClr val="dk1"/>
              </a:effectRef>
              <a:fontRef idx="minor">
                <a:schemeClr val="dk1"/>
              </a:fontRef>
            </p:style>
            <p:txBody>
              <a:bodyPr lIns="429840" tIns="73080" rIns="45720" bIns="73080" anchor="ctr"/>
              <a:lstStyle/>
              <a:p>
                <a:pPr>
                  <a:lnSpc>
                    <a:spcPct val="113000"/>
                  </a:lnSpc>
                </a:pPr>
                <a:r>
                  <a:rPr lang="en-US" sz="1400" b="0" strike="noStrike" spc="-1" dirty="0">
                    <a:latin typeface="Arial"/>
                    <a:ea typeface="Roboto"/>
                    <a:cs typeface="Arial"/>
                  </a:rPr>
                  <a:t>   </a:t>
                </a:r>
                <a:r>
                  <a:rPr lang="en-US" sz="1400" b="0" strike="noStrike" spc="-1" dirty="0" err="1">
                    <a:latin typeface="Arial"/>
                    <a:ea typeface="Roboto"/>
                    <a:cs typeface="Arial"/>
                  </a:rPr>
                  <a:t>siMaya</a:t>
                </a:r>
                <a:r>
                  <a:rPr lang="en-US" sz="1400" b="0" strike="noStrike" spc="-1" dirty="0">
                    <a:latin typeface="Arial"/>
                    <a:ea typeface="Roboto"/>
                    <a:cs typeface="Arial"/>
                  </a:rPr>
                  <a:t>+</a:t>
                </a:r>
              </a:p>
              <a:p>
                <a:pPr>
                  <a:lnSpc>
                    <a:spcPct val="113000"/>
                  </a:lnSpc>
                </a:pPr>
                <a:r>
                  <a:rPr lang="en-US" sz="1400" spc="-1" dirty="0">
                    <a:latin typeface="Arial"/>
                    <a:ea typeface="Roboto"/>
                    <a:cs typeface="Arial"/>
                  </a:rPr>
                  <a:t>   </a:t>
                </a:r>
                <a:r>
                  <a:rPr lang="en-US" sz="1400" spc="-1" dirty="0" err="1">
                    <a:latin typeface="Arial"/>
                    <a:ea typeface="Roboto"/>
                    <a:cs typeface="Arial"/>
                  </a:rPr>
                  <a:t>simaya.kominfo.go.id</a:t>
                </a:r>
                <a:endParaRPr lang="en-US" sz="1400" b="0" strike="noStrike" spc="-1" dirty="0">
                  <a:latin typeface="Arial"/>
                  <a:cs typeface="Arial"/>
                </a:endParaRPr>
              </a:p>
            </p:txBody>
          </p:sp>
          <p:pic>
            <p:nvPicPr>
              <p:cNvPr id="94" name="Picture 93"/>
              <p:cNvPicPr/>
              <p:nvPr/>
            </p:nvPicPr>
            <p:blipFill>
              <a:blip r:embed="rId9"/>
              <a:stretch/>
            </p:blipFill>
            <p:spPr>
              <a:xfrm>
                <a:off x="5210278" y="5380560"/>
                <a:ext cx="371520" cy="467640"/>
              </a:xfrm>
              <a:prstGeom prst="rect">
                <a:avLst/>
              </a:prstGeom>
              <a:ln>
                <a:noFill/>
              </a:ln>
            </p:spPr>
          </p:pic>
        </p:grpSp>
        <p:grpSp>
          <p:nvGrpSpPr>
            <p:cNvPr id="73" name="Group 21"/>
            <p:cNvGrpSpPr/>
            <p:nvPr/>
          </p:nvGrpSpPr>
          <p:grpSpPr>
            <a:xfrm>
              <a:off x="8286930" y="544821"/>
              <a:ext cx="2723969" cy="857412"/>
              <a:chOff x="7792840" y="1859760"/>
              <a:chExt cx="2680698" cy="940680"/>
            </a:xfrm>
          </p:grpSpPr>
          <p:sp>
            <p:nvSpPr>
              <p:cNvPr id="91" name="CustomShape 22"/>
              <p:cNvSpPr/>
              <p:nvPr/>
            </p:nvSpPr>
            <p:spPr>
              <a:xfrm>
                <a:off x="7792840" y="1859760"/>
                <a:ext cx="2680698" cy="940680"/>
              </a:xfrm>
              <a:prstGeom prst="roundRect">
                <a:avLst>
                  <a:gd name="adj" fmla="val 1674"/>
                </a:avLst>
              </a:prstGeom>
              <a:ln/>
            </p:spPr>
            <p:style>
              <a:lnRef idx="2">
                <a:schemeClr val="dk1"/>
              </a:lnRef>
              <a:fillRef idx="1">
                <a:schemeClr val="lt1"/>
              </a:fillRef>
              <a:effectRef idx="0">
                <a:schemeClr val="dk1"/>
              </a:effectRef>
              <a:fontRef idx="minor">
                <a:schemeClr val="dk1"/>
              </a:fontRef>
            </p:style>
            <p:txBody>
              <a:bodyPr lIns="429840" tIns="73080" rIns="45720" bIns="73080" anchor="ctr"/>
              <a:lstStyle/>
              <a:p>
                <a:pPr>
                  <a:lnSpc>
                    <a:spcPct val="113000"/>
                  </a:lnSpc>
                </a:pPr>
                <a:r>
                  <a:rPr lang="en-US" sz="1400" b="0" strike="noStrike" spc="-1" dirty="0">
                    <a:latin typeface="Arial"/>
                    <a:ea typeface="Roboto"/>
                    <a:cs typeface="Arial"/>
                  </a:rPr>
                  <a:t>   Dashboard </a:t>
                </a:r>
                <a:r>
                  <a:rPr lang="en-US" sz="1400" b="0" strike="noStrike" spc="-1" dirty="0" err="1">
                    <a:latin typeface="Arial"/>
                    <a:ea typeface="Roboto"/>
                    <a:cs typeface="Arial"/>
                  </a:rPr>
                  <a:t>Anggaran</a:t>
                </a:r>
                <a:br>
                  <a:rPr sz="1400" dirty="0">
                    <a:latin typeface="Arial"/>
                    <a:cs typeface="Arial"/>
                  </a:rPr>
                </a:br>
                <a:r>
                  <a:rPr lang="en-US" sz="1400" b="0" strike="noStrike" spc="-1" dirty="0">
                    <a:latin typeface="Arial"/>
                    <a:ea typeface="Roboto"/>
                    <a:cs typeface="Arial"/>
                  </a:rPr>
                  <a:t>   </a:t>
                </a:r>
                <a:r>
                  <a:rPr lang="en-US" sz="1400" b="0" strike="noStrike" spc="-1" dirty="0" err="1">
                    <a:latin typeface="Arial"/>
                    <a:ea typeface="Roboto"/>
                    <a:cs typeface="Arial"/>
                  </a:rPr>
                  <a:t>sidara.kominfo.go.id</a:t>
                </a:r>
                <a:r>
                  <a:rPr lang="en-US" sz="1400" b="0" strike="noStrike" spc="-1" dirty="0">
                    <a:latin typeface="Arial"/>
                    <a:ea typeface="Roboto"/>
                    <a:cs typeface="Arial"/>
                  </a:rPr>
                  <a:t> </a:t>
                </a:r>
                <a:endParaRPr lang="en-US" sz="1400" b="0" strike="noStrike" spc="-1" dirty="0">
                  <a:latin typeface="Arial"/>
                  <a:cs typeface="Arial"/>
                </a:endParaRPr>
              </a:p>
            </p:txBody>
          </p:sp>
          <p:pic>
            <p:nvPicPr>
              <p:cNvPr id="92" name="Picture 91"/>
              <p:cNvPicPr/>
              <p:nvPr/>
            </p:nvPicPr>
            <p:blipFill>
              <a:blip r:embed="rId10"/>
              <a:stretch/>
            </p:blipFill>
            <p:spPr>
              <a:xfrm>
                <a:off x="7854464" y="2059200"/>
                <a:ext cx="414360" cy="563760"/>
              </a:xfrm>
              <a:prstGeom prst="rect">
                <a:avLst/>
              </a:prstGeom>
              <a:ln>
                <a:noFill/>
              </a:ln>
            </p:spPr>
          </p:pic>
        </p:grpSp>
        <p:grpSp>
          <p:nvGrpSpPr>
            <p:cNvPr id="74" name="Group 23"/>
            <p:cNvGrpSpPr/>
            <p:nvPr/>
          </p:nvGrpSpPr>
          <p:grpSpPr>
            <a:xfrm>
              <a:off x="8286930" y="1522002"/>
              <a:ext cx="2723969" cy="857412"/>
              <a:chOff x="7792840" y="2931840"/>
              <a:chExt cx="2680698" cy="940680"/>
            </a:xfrm>
          </p:grpSpPr>
          <p:sp>
            <p:nvSpPr>
              <p:cNvPr id="89" name="CustomShape 24"/>
              <p:cNvSpPr/>
              <p:nvPr/>
            </p:nvSpPr>
            <p:spPr>
              <a:xfrm>
                <a:off x="7792840" y="2931840"/>
                <a:ext cx="2680698" cy="940680"/>
              </a:xfrm>
              <a:prstGeom prst="roundRect">
                <a:avLst>
                  <a:gd name="adj" fmla="val 1674"/>
                </a:avLst>
              </a:prstGeom>
              <a:ln/>
            </p:spPr>
            <p:style>
              <a:lnRef idx="2">
                <a:schemeClr val="dk1"/>
              </a:lnRef>
              <a:fillRef idx="1">
                <a:schemeClr val="lt1"/>
              </a:fillRef>
              <a:effectRef idx="0">
                <a:schemeClr val="dk1"/>
              </a:effectRef>
              <a:fontRef idx="minor">
                <a:schemeClr val="dk1"/>
              </a:fontRef>
            </p:style>
            <p:txBody>
              <a:bodyPr lIns="429840" tIns="73080" rIns="45720" bIns="73080" anchor="ctr"/>
              <a:lstStyle/>
              <a:p>
                <a:pPr>
                  <a:lnSpc>
                    <a:spcPct val="113000"/>
                  </a:lnSpc>
                </a:pPr>
                <a:r>
                  <a:rPr lang="en-US" sz="1400" b="0" strike="noStrike" spc="-1" dirty="0">
                    <a:latin typeface="Arial"/>
                    <a:ea typeface="Roboto"/>
                    <a:cs typeface="Arial"/>
                  </a:rPr>
                  <a:t>    e-</a:t>
                </a:r>
                <a:r>
                  <a:rPr lang="en-US" sz="1400" b="0" strike="noStrike" spc="-1" dirty="0" err="1">
                    <a:latin typeface="Arial"/>
                    <a:ea typeface="Roboto"/>
                    <a:cs typeface="Arial"/>
                  </a:rPr>
                  <a:t>Klinik</a:t>
                </a:r>
                <a:br>
                  <a:rPr sz="1400" dirty="0">
                    <a:latin typeface="Arial"/>
                    <a:cs typeface="Arial"/>
                  </a:rPr>
                </a:br>
                <a:r>
                  <a:rPr lang="en-US" sz="1400" b="0" strike="noStrike" spc="-1" dirty="0">
                    <a:latin typeface="Arial"/>
                    <a:ea typeface="Roboto"/>
                    <a:cs typeface="Arial"/>
                  </a:rPr>
                  <a:t>    </a:t>
                </a:r>
                <a:r>
                  <a:rPr lang="en-US" sz="1400" b="0" strike="noStrike" spc="-1" dirty="0" err="1">
                    <a:latin typeface="Arial"/>
                    <a:ea typeface="Roboto"/>
                    <a:cs typeface="Arial"/>
                  </a:rPr>
                  <a:t>klinik.kominfo.go.id</a:t>
                </a:r>
                <a:r>
                  <a:rPr lang="en-US" sz="1400" b="0" strike="noStrike" spc="-1" dirty="0">
                    <a:latin typeface="Arial"/>
                    <a:ea typeface="Roboto"/>
                    <a:cs typeface="Arial"/>
                  </a:rPr>
                  <a:t>          </a:t>
                </a:r>
                <a:endParaRPr lang="en-US" sz="1400" b="0" strike="noStrike" spc="-1" dirty="0">
                  <a:latin typeface="Arial"/>
                  <a:cs typeface="Arial"/>
                </a:endParaRPr>
              </a:p>
            </p:txBody>
          </p:sp>
          <p:pic>
            <p:nvPicPr>
              <p:cNvPr id="90" name="Picture 89"/>
              <p:cNvPicPr/>
              <p:nvPr/>
            </p:nvPicPr>
            <p:blipFill>
              <a:blip r:embed="rId11"/>
              <a:stretch/>
            </p:blipFill>
            <p:spPr>
              <a:xfrm>
                <a:off x="7902705" y="3157920"/>
                <a:ext cx="377280" cy="466920"/>
              </a:xfrm>
              <a:prstGeom prst="rect">
                <a:avLst/>
              </a:prstGeom>
              <a:ln>
                <a:noFill/>
              </a:ln>
            </p:spPr>
          </p:pic>
        </p:grpSp>
        <p:grpSp>
          <p:nvGrpSpPr>
            <p:cNvPr id="75" name="Group 25"/>
            <p:cNvGrpSpPr/>
            <p:nvPr/>
          </p:nvGrpSpPr>
          <p:grpSpPr>
            <a:xfrm>
              <a:off x="8286930" y="2564154"/>
              <a:ext cx="2723969" cy="857412"/>
              <a:chOff x="7792840" y="4075200"/>
              <a:chExt cx="2680698" cy="940680"/>
            </a:xfrm>
          </p:grpSpPr>
          <p:sp>
            <p:nvSpPr>
              <p:cNvPr id="87" name="CustomShape 26"/>
              <p:cNvSpPr/>
              <p:nvPr/>
            </p:nvSpPr>
            <p:spPr>
              <a:xfrm>
                <a:off x="7792840" y="4075200"/>
                <a:ext cx="2680698" cy="940680"/>
              </a:xfrm>
              <a:prstGeom prst="roundRect">
                <a:avLst>
                  <a:gd name="adj" fmla="val 1674"/>
                </a:avLst>
              </a:prstGeom>
              <a:ln/>
            </p:spPr>
            <p:style>
              <a:lnRef idx="2">
                <a:schemeClr val="dk1"/>
              </a:lnRef>
              <a:fillRef idx="1">
                <a:schemeClr val="lt1"/>
              </a:fillRef>
              <a:effectRef idx="0">
                <a:schemeClr val="dk1"/>
              </a:effectRef>
              <a:fontRef idx="minor">
                <a:schemeClr val="dk1"/>
              </a:fontRef>
            </p:style>
            <p:txBody>
              <a:bodyPr lIns="429840" tIns="73080" rIns="45720" bIns="73080" anchor="ctr"/>
              <a:lstStyle/>
              <a:p>
                <a:pPr>
                  <a:lnSpc>
                    <a:spcPct val="113000"/>
                  </a:lnSpc>
                </a:pPr>
                <a:r>
                  <a:rPr lang="en-US" sz="1400" b="0" strike="noStrike" spc="-1" dirty="0">
                    <a:latin typeface="Arial"/>
                    <a:ea typeface="Roboto"/>
                    <a:cs typeface="Arial"/>
                  </a:rPr>
                  <a:t>  Webmail</a:t>
                </a:r>
                <a:br>
                  <a:rPr sz="1400" dirty="0">
                    <a:latin typeface="Arial"/>
                    <a:cs typeface="Arial"/>
                  </a:rPr>
                </a:br>
                <a:r>
                  <a:rPr lang="en-US" sz="1400" dirty="0">
                    <a:latin typeface="Arial"/>
                    <a:cs typeface="Arial"/>
                  </a:rPr>
                  <a:t>  </a:t>
                </a:r>
                <a:r>
                  <a:rPr lang="en-US" sz="1400" b="0" strike="noStrike" spc="-1" dirty="0" err="1">
                    <a:latin typeface="Arial"/>
                    <a:ea typeface="Roboto"/>
                    <a:cs typeface="Arial"/>
                  </a:rPr>
                  <a:t>webmail.kominfo.go.id</a:t>
                </a:r>
                <a:r>
                  <a:rPr lang="en-US" sz="1400" b="0" strike="noStrike" spc="-1" dirty="0">
                    <a:latin typeface="Arial"/>
                    <a:ea typeface="Roboto"/>
                    <a:cs typeface="Arial"/>
                  </a:rPr>
                  <a:t>            </a:t>
                </a:r>
                <a:endParaRPr lang="en-US" sz="1400" b="0" strike="noStrike" spc="-1" dirty="0">
                  <a:latin typeface="Arial"/>
                  <a:cs typeface="Arial"/>
                </a:endParaRPr>
              </a:p>
            </p:txBody>
          </p:sp>
          <p:pic>
            <p:nvPicPr>
              <p:cNvPr id="88" name="Picture 87"/>
              <p:cNvPicPr/>
              <p:nvPr/>
            </p:nvPicPr>
            <p:blipFill>
              <a:blip r:embed="rId12"/>
              <a:stretch/>
            </p:blipFill>
            <p:spPr>
              <a:xfrm>
                <a:off x="7912065" y="4330080"/>
                <a:ext cx="325440" cy="388440"/>
              </a:xfrm>
              <a:prstGeom prst="rect">
                <a:avLst/>
              </a:prstGeom>
              <a:ln>
                <a:noFill/>
              </a:ln>
            </p:spPr>
          </p:pic>
        </p:grpSp>
        <p:grpSp>
          <p:nvGrpSpPr>
            <p:cNvPr id="76" name="Group 27"/>
            <p:cNvGrpSpPr/>
            <p:nvPr/>
          </p:nvGrpSpPr>
          <p:grpSpPr>
            <a:xfrm>
              <a:off x="8286930" y="3541335"/>
              <a:ext cx="2723969" cy="857084"/>
              <a:chOff x="7792840" y="5147280"/>
              <a:chExt cx="2680698" cy="940320"/>
            </a:xfrm>
          </p:grpSpPr>
          <p:sp>
            <p:nvSpPr>
              <p:cNvPr id="85" name="CustomShape 28"/>
              <p:cNvSpPr/>
              <p:nvPr/>
            </p:nvSpPr>
            <p:spPr>
              <a:xfrm>
                <a:off x="7792840" y="5147280"/>
                <a:ext cx="2680698" cy="940320"/>
              </a:xfrm>
              <a:prstGeom prst="roundRect">
                <a:avLst>
                  <a:gd name="adj" fmla="val 1674"/>
                </a:avLst>
              </a:prstGeom>
              <a:ln/>
            </p:spPr>
            <p:style>
              <a:lnRef idx="2">
                <a:schemeClr val="dk1"/>
              </a:lnRef>
              <a:fillRef idx="1">
                <a:schemeClr val="lt1"/>
              </a:fillRef>
              <a:effectRef idx="0">
                <a:schemeClr val="dk1"/>
              </a:effectRef>
              <a:fontRef idx="minor">
                <a:schemeClr val="dk1"/>
              </a:fontRef>
            </p:style>
            <p:txBody>
              <a:bodyPr lIns="429840" tIns="73080" rIns="45720" bIns="73080" anchor="ctr"/>
              <a:lstStyle/>
              <a:p>
                <a:pPr>
                  <a:lnSpc>
                    <a:spcPct val="113000"/>
                  </a:lnSpc>
                </a:pPr>
                <a:r>
                  <a:rPr lang="en-US" sz="1400" b="0" strike="noStrike" spc="-1" dirty="0">
                    <a:latin typeface="Arial"/>
                    <a:ea typeface="Roboto"/>
                    <a:cs typeface="Arial"/>
                  </a:rPr>
                  <a:t>    K-Cloud</a:t>
                </a:r>
                <a:br>
                  <a:rPr sz="1400" dirty="0">
                    <a:latin typeface="Arial"/>
                    <a:cs typeface="Arial"/>
                  </a:rPr>
                </a:br>
                <a:r>
                  <a:rPr lang="en-US" sz="1400" b="0" strike="noStrike" spc="-1" dirty="0">
                    <a:latin typeface="Arial"/>
                    <a:ea typeface="Roboto"/>
                    <a:cs typeface="Arial"/>
                  </a:rPr>
                  <a:t>    k-</a:t>
                </a:r>
                <a:r>
                  <a:rPr lang="en-US" sz="1400" b="0" strike="noStrike" spc="-1" dirty="0" err="1">
                    <a:latin typeface="Arial"/>
                    <a:ea typeface="Roboto"/>
                    <a:cs typeface="Arial"/>
                  </a:rPr>
                  <a:t>cloud.kominfo.go.id</a:t>
                </a:r>
                <a:r>
                  <a:rPr lang="en-US" sz="1400" b="0" strike="noStrike" spc="-1" dirty="0">
                    <a:latin typeface="Arial"/>
                    <a:ea typeface="Roboto"/>
                    <a:cs typeface="Arial"/>
                  </a:rPr>
                  <a:t>             </a:t>
                </a:r>
                <a:endParaRPr lang="en-US" sz="1400" b="0" strike="noStrike" spc="-1" dirty="0">
                  <a:latin typeface="Arial"/>
                  <a:cs typeface="Arial"/>
                </a:endParaRPr>
              </a:p>
            </p:txBody>
          </p:sp>
          <p:pic>
            <p:nvPicPr>
              <p:cNvPr id="86" name="Picture 85"/>
              <p:cNvPicPr/>
              <p:nvPr/>
            </p:nvPicPr>
            <p:blipFill>
              <a:blip r:embed="rId13"/>
              <a:stretch/>
            </p:blipFill>
            <p:spPr>
              <a:xfrm>
                <a:off x="7871024" y="5354280"/>
                <a:ext cx="477810" cy="481680"/>
              </a:xfrm>
              <a:prstGeom prst="rect">
                <a:avLst/>
              </a:prstGeom>
              <a:ln>
                <a:noFill/>
              </a:ln>
            </p:spPr>
          </p:pic>
        </p:grpSp>
        <p:grpSp>
          <p:nvGrpSpPr>
            <p:cNvPr id="77" name="Group 29"/>
            <p:cNvGrpSpPr/>
            <p:nvPr/>
          </p:nvGrpSpPr>
          <p:grpSpPr>
            <a:xfrm>
              <a:off x="5524872" y="4529016"/>
              <a:ext cx="2641595" cy="857084"/>
              <a:chOff x="5074658" y="6230880"/>
              <a:chExt cx="2599632" cy="940320"/>
            </a:xfrm>
          </p:grpSpPr>
          <p:sp>
            <p:nvSpPr>
              <p:cNvPr id="83" name="CustomShape 30"/>
              <p:cNvSpPr/>
              <p:nvPr/>
            </p:nvSpPr>
            <p:spPr>
              <a:xfrm>
                <a:off x="5074658" y="6230880"/>
                <a:ext cx="2599632" cy="940320"/>
              </a:xfrm>
              <a:prstGeom prst="roundRect">
                <a:avLst>
                  <a:gd name="adj" fmla="val 1674"/>
                </a:avLst>
              </a:prstGeom>
              <a:ln/>
            </p:spPr>
            <p:style>
              <a:lnRef idx="2">
                <a:schemeClr val="dk1"/>
              </a:lnRef>
              <a:fillRef idx="1">
                <a:schemeClr val="lt1"/>
              </a:fillRef>
              <a:effectRef idx="0">
                <a:schemeClr val="dk1"/>
              </a:effectRef>
              <a:fontRef idx="minor">
                <a:schemeClr val="dk1"/>
              </a:fontRef>
            </p:style>
            <p:txBody>
              <a:bodyPr lIns="429840" tIns="73080" rIns="45720" bIns="73080" anchor="ctr"/>
              <a:lstStyle/>
              <a:p>
                <a:pPr>
                  <a:lnSpc>
                    <a:spcPct val="113000"/>
                  </a:lnSpc>
                </a:pPr>
                <a:r>
                  <a:rPr lang="en-US" sz="1400" b="0" strike="noStrike" spc="-1" dirty="0">
                    <a:latin typeface="Arial"/>
                    <a:ea typeface="Roboto"/>
                    <a:cs typeface="Arial"/>
                  </a:rPr>
                  <a:t>  </a:t>
                </a:r>
                <a:r>
                  <a:rPr lang="en-US" sz="1400" spc="-1" dirty="0">
                    <a:latin typeface="Arial"/>
                    <a:ea typeface="Roboto"/>
                    <a:cs typeface="Arial"/>
                  </a:rPr>
                  <a:t> </a:t>
                </a:r>
                <a:r>
                  <a:rPr lang="en-US" sz="1400" b="0" strike="noStrike" spc="-1" dirty="0" err="1">
                    <a:latin typeface="Arial"/>
                    <a:ea typeface="Roboto"/>
                    <a:cs typeface="Arial"/>
                  </a:rPr>
                  <a:t>Pinjam</a:t>
                </a:r>
                <a:r>
                  <a:rPr lang="en-US" sz="1400" b="0" strike="noStrike" spc="-1" dirty="0">
                    <a:latin typeface="Arial"/>
                    <a:ea typeface="Roboto"/>
                    <a:cs typeface="Arial"/>
                  </a:rPr>
                  <a:t> </a:t>
                </a:r>
                <a:r>
                  <a:rPr lang="en-US" sz="1400" b="0" strike="noStrike" spc="-1" dirty="0" err="1">
                    <a:latin typeface="Arial"/>
                    <a:ea typeface="Roboto"/>
                    <a:cs typeface="Arial"/>
                  </a:rPr>
                  <a:t>Ruangan</a:t>
                </a:r>
                <a:br>
                  <a:rPr sz="1400" dirty="0">
                    <a:latin typeface="Arial"/>
                    <a:cs typeface="Arial"/>
                  </a:rPr>
                </a:br>
                <a:r>
                  <a:rPr lang="en-US" sz="1400" b="0" strike="noStrike" spc="-1" dirty="0">
                    <a:latin typeface="Arial"/>
                    <a:ea typeface="Roboto"/>
                    <a:cs typeface="Arial"/>
                  </a:rPr>
                  <a:t>   </a:t>
                </a:r>
                <a:r>
                  <a:rPr lang="en-US" sz="1400" b="0" strike="noStrike" spc="-1" dirty="0" err="1">
                    <a:latin typeface="Arial"/>
                    <a:ea typeface="Roboto"/>
                    <a:cs typeface="Arial"/>
                  </a:rPr>
                  <a:t>schedule.kominfo.go.id</a:t>
                </a:r>
                <a:r>
                  <a:rPr lang="en-US" sz="1400" b="0" strike="noStrike" spc="-1" dirty="0">
                    <a:latin typeface="Arial"/>
                    <a:ea typeface="Roboto"/>
                    <a:cs typeface="Arial"/>
                  </a:rPr>
                  <a:t>           </a:t>
                </a:r>
                <a:endParaRPr lang="en-US" sz="1400" b="0" strike="noStrike" spc="-1" dirty="0">
                  <a:latin typeface="Arial"/>
                  <a:cs typeface="Arial"/>
                </a:endParaRPr>
              </a:p>
            </p:txBody>
          </p:sp>
          <p:pic>
            <p:nvPicPr>
              <p:cNvPr id="84" name="Picture 83"/>
              <p:cNvPicPr/>
              <p:nvPr/>
            </p:nvPicPr>
            <p:blipFill>
              <a:blip r:embed="rId14"/>
              <a:stretch/>
            </p:blipFill>
            <p:spPr>
              <a:xfrm>
                <a:off x="5217120" y="6415560"/>
                <a:ext cx="406440" cy="514142"/>
              </a:xfrm>
              <a:prstGeom prst="rect">
                <a:avLst/>
              </a:prstGeom>
              <a:ln>
                <a:noFill/>
              </a:ln>
            </p:spPr>
          </p:pic>
        </p:grpSp>
        <p:grpSp>
          <p:nvGrpSpPr>
            <p:cNvPr id="78" name="Group 31"/>
            <p:cNvGrpSpPr/>
            <p:nvPr/>
          </p:nvGrpSpPr>
          <p:grpSpPr>
            <a:xfrm>
              <a:off x="8280397" y="4532298"/>
              <a:ext cx="2723512" cy="857084"/>
              <a:chOff x="7786411" y="6234480"/>
              <a:chExt cx="2680248" cy="940320"/>
            </a:xfrm>
          </p:grpSpPr>
          <p:sp>
            <p:nvSpPr>
              <p:cNvPr id="81" name="CustomShape 32"/>
              <p:cNvSpPr/>
              <p:nvPr/>
            </p:nvSpPr>
            <p:spPr>
              <a:xfrm>
                <a:off x="7786411" y="6234480"/>
                <a:ext cx="2680248" cy="940320"/>
              </a:xfrm>
              <a:prstGeom prst="roundRect">
                <a:avLst>
                  <a:gd name="adj" fmla="val 1674"/>
                </a:avLst>
              </a:prstGeom>
              <a:ln/>
            </p:spPr>
            <p:style>
              <a:lnRef idx="2">
                <a:schemeClr val="dk1"/>
              </a:lnRef>
              <a:fillRef idx="1">
                <a:schemeClr val="lt1"/>
              </a:fillRef>
              <a:effectRef idx="0">
                <a:schemeClr val="dk1"/>
              </a:effectRef>
              <a:fontRef idx="minor">
                <a:schemeClr val="dk1"/>
              </a:fontRef>
            </p:style>
            <p:txBody>
              <a:bodyPr lIns="429840" tIns="73080" rIns="45720" bIns="73080" anchor="ctr"/>
              <a:lstStyle/>
              <a:p>
                <a:pPr>
                  <a:lnSpc>
                    <a:spcPct val="113000"/>
                  </a:lnSpc>
                </a:pPr>
                <a:r>
                  <a:rPr lang="en-US" sz="1400" b="0" strike="noStrike" spc="-1" dirty="0">
                    <a:latin typeface="Arial"/>
                    <a:ea typeface="Roboto"/>
                    <a:cs typeface="Arial"/>
                  </a:rPr>
                  <a:t>   Knowledge Management</a:t>
                </a:r>
              </a:p>
              <a:p>
                <a:pPr>
                  <a:lnSpc>
                    <a:spcPct val="113000"/>
                  </a:lnSpc>
                </a:pPr>
                <a:r>
                  <a:rPr lang="en-US" sz="1400" spc="-1" dirty="0">
                    <a:latin typeface="Arial"/>
                    <a:ea typeface="Roboto"/>
                    <a:cs typeface="Arial"/>
                  </a:rPr>
                  <a:t>  </a:t>
                </a:r>
                <a:r>
                  <a:rPr lang="en-US" sz="1400" b="0" strike="noStrike" spc="-1" dirty="0">
                    <a:latin typeface="Arial"/>
                    <a:ea typeface="Roboto"/>
                    <a:cs typeface="Arial"/>
                  </a:rPr>
                  <a:t> System</a:t>
                </a:r>
                <a:br>
                  <a:rPr sz="1400" dirty="0">
                    <a:latin typeface="Arial"/>
                    <a:cs typeface="Arial"/>
                  </a:rPr>
                </a:br>
                <a:r>
                  <a:rPr lang="en-US" sz="1400" b="0" strike="noStrike" spc="-1" dirty="0">
                    <a:latin typeface="Arial"/>
                    <a:ea typeface="Roboto"/>
                    <a:cs typeface="Arial"/>
                  </a:rPr>
                  <a:t>   </a:t>
                </a:r>
                <a:r>
                  <a:rPr lang="en-US" sz="1400" b="0" strike="noStrike" spc="-1" dirty="0" err="1">
                    <a:latin typeface="Arial"/>
                    <a:ea typeface="Roboto"/>
                    <a:cs typeface="Arial"/>
                  </a:rPr>
                  <a:t>kms.kominfo.go.id</a:t>
                </a:r>
                <a:r>
                  <a:rPr lang="en-US" sz="1400" b="0" strike="noStrike" spc="-1" dirty="0">
                    <a:latin typeface="Arial"/>
                    <a:ea typeface="Roboto"/>
                    <a:cs typeface="Arial"/>
                  </a:rPr>
                  <a:t>             </a:t>
                </a:r>
                <a:endParaRPr lang="en-US" sz="1400" b="0" strike="noStrike" spc="-1" dirty="0">
                  <a:latin typeface="Arial"/>
                  <a:cs typeface="Arial"/>
                </a:endParaRPr>
              </a:p>
            </p:txBody>
          </p:sp>
          <p:pic>
            <p:nvPicPr>
              <p:cNvPr id="82" name="Picture 81"/>
              <p:cNvPicPr/>
              <p:nvPr/>
            </p:nvPicPr>
            <p:blipFill>
              <a:blip r:embed="rId15"/>
              <a:stretch/>
            </p:blipFill>
            <p:spPr>
              <a:xfrm>
                <a:off x="7940145" y="6505200"/>
                <a:ext cx="352800" cy="352800"/>
              </a:xfrm>
              <a:prstGeom prst="rect">
                <a:avLst/>
              </a:prstGeom>
              <a:ln>
                <a:noFill/>
              </a:ln>
            </p:spPr>
          </p:pic>
        </p:grpSp>
        <p:pic>
          <p:nvPicPr>
            <p:cNvPr id="79" name="Picture 78" descr="Screen Shot 2018-05-30 at 12.11.09 PM.png"/>
            <p:cNvPicPr>
              <a:picLocks noChangeAspect="1"/>
            </p:cNvPicPr>
            <p:nvPr/>
          </p:nvPicPr>
          <p:blipFill>
            <a:blip r:embed="rId16"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tretch>
              <a:fillRect/>
            </a:stretch>
          </p:blipFill>
          <p:spPr>
            <a:xfrm>
              <a:off x="5613400" y="762000"/>
              <a:ext cx="429172" cy="444500"/>
            </a:xfrm>
            <a:prstGeom prst="rect">
              <a:avLst/>
            </a:prstGeom>
          </p:spPr>
        </p:pic>
        <p:pic>
          <p:nvPicPr>
            <p:cNvPr id="80" name="Picture 79"/>
            <p:cNvPicPr/>
            <p:nvPr/>
          </p:nvPicPr>
          <p:blipFill>
            <a:blip r:embed="rId6"/>
            <a:stretch/>
          </p:blipFill>
          <p:spPr>
            <a:xfrm>
              <a:off x="9557616" y="5918979"/>
              <a:ext cx="419585" cy="478090"/>
            </a:xfrm>
            <a:prstGeom prst="rect">
              <a:avLst/>
            </a:prstGeom>
            <a:ln>
              <a:noFill/>
            </a:ln>
          </p:spPr>
        </p:pic>
      </p:grpSp>
    </p:spTree>
    <p:extLst>
      <p:ext uri="{BB962C8B-B14F-4D97-AF65-F5344CB8AC3E}">
        <p14:creationId xmlns:p14="http://schemas.microsoft.com/office/powerpoint/2010/main" val="12174686"/>
      </p:ext>
    </p:extLst>
  </p:cSld>
  <p:clrMapOvr>
    <a:masterClrMapping/>
  </p:clrMapOvr>
</p:sld>
</file>

<file path=ppt/slides/slide1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pSp>
        <p:nvGrpSpPr>
          <p:cNvPr id="21" name="Group 20"/>
          <p:cNvGrpSpPr/>
          <p:nvPr/>
        </p:nvGrpSpPr>
        <p:grpSpPr>
          <a:xfrm flipH="1">
            <a:off x="7071603" y="3660876"/>
            <a:ext cx="4240212" cy="2327568"/>
            <a:chOff x="3062288" y="1763713"/>
            <a:chExt cx="6067425" cy="3330575"/>
          </a:xfrm>
        </p:grpSpPr>
        <p:sp>
          <p:nvSpPr>
            <p:cNvPr id="7" name="AutoShape 3"/>
            <p:cNvSpPr>
              <a:spLocks noChangeAspect="1" noChangeArrowheads="1" noTextEdit="1"/>
            </p:cNvSpPr>
            <p:nvPr/>
          </p:nvSpPr>
          <p:spPr bwMode="auto">
            <a:xfrm>
              <a:off x="3062288" y="1763713"/>
              <a:ext cx="6067425" cy="3330575"/>
            </a:xfrm>
            <a:prstGeom prst="rect">
              <a:avLst/>
            </a:prstGeom>
            <a:noFill/>
            <a:ln>
              <a:noFill/>
            </a:ln>
            <a:extLst>
              <a:ext uri="{909E8E84-426E-40dd-AFC4-6F175D3DCCD1}">
                <a14:hiddenFill xmlns="" xmlns:a14="http://schemas.microsoft.com/office/drawing/2010/main">
                  <a:solidFill>
                    <a:srgbClr val="FFFFFF"/>
                  </a:solidFill>
                </a14:hiddenFill>
              </a:ext>
              <a:ext uri="{91240B29-F687-4f45-9708-019B960494DF}">
                <a14:hiddenLine xmlns="" xmlns:a14="http://schemas.microsoft.com/office/drawing/2010/main" w="9525">
                  <a:solidFill>
                    <a:srgbClr val="000000"/>
                  </a:solidFill>
                  <a:miter lim="800000"/>
                  <a:headEnd/>
                  <a:tailEnd/>
                </a14:hiddenLine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en-AU"/>
            </a:p>
          </p:txBody>
        </p:sp>
        <p:sp>
          <p:nvSpPr>
            <p:cNvPr id="8" name="Freeform 5"/>
            <p:cNvSpPr>
              <a:spLocks/>
            </p:cNvSpPr>
            <p:nvPr/>
          </p:nvSpPr>
          <p:spPr bwMode="auto">
            <a:xfrm>
              <a:off x="3843338" y="1763713"/>
              <a:ext cx="1933575" cy="2651125"/>
            </a:xfrm>
            <a:custGeom>
              <a:avLst/>
              <a:gdLst>
                <a:gd name="T0" fmla="*/ 0 w 1218"/>
                <a:gd name="T1" fmla="*/ 1670 h 1670"/>
                <a:gd name="T2" fmla="*/ 1218 w 1218"/>
                <a:gd name="T3" fmla="*/ 1196 h 1670"/>
                <a:gd name="T4" fmla="*/ 1218 w 1218"/>
                <a:gd name="T5" fmla="*/ 0 h 1670"/>
                <a:gd name="T6" fmla="*/ 0 w 1218"/>
                <a:gd name="T7" fmla="*/ 296 h 1670"/>
                <a:gd name="T8" fmla="*/ 0 w 1218"/>
                <a:gd name="T9" fmla="*/ 1670 h 1670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</a:cxnLst>
              <a:rect l="0" t="0" r="r" b="b"/>
              <a:pathLst>
                <a:path w="1218" h="1670">
                  <a:moveTo>
                    <a:pt x="0" y="1670"/>
                  </a:moveTo>
                  <a:lnTo>
                    <a:pt x="1218" y="1196"/>
                  </a:lnTo>
                  <a:lnTo>
                    <a:pt x="1218" y="0"/>
                  </a:lnTo>
                  <a:lnTo>
                    <a:pt x="0" y="296"/>
                  </a:lnTo>
                  <a:lnTo>
                    <a:pt x="0" y="1670"/>
                  </a:lnTo>
                  <a:close/>
                </a:path>
              </a:pathLst>
            </a:custGeom>
            <a:solidFill>
              <a:srgbClr val="764E2A"/>
            </a:solidFill>
            <a:ln>
              <a:noFill/>
            </a:ln>
            <a:extLst>
              <a:ext uri="{91240B29-F687-4f45-9708-019B960494DF}">
                <a14:hiddenLine xmlns=""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en-AU"/>
            </a:p>
          </p:txBody>
        </p:sp>
        <p:sp>
          <p:nvSpPr>
            <p:cNvPr id="9" name="Freeform 6"/>
            <p:cNvSpPr>
              <a:spLocks/>
            </p:cNvSpPr>
            <p:nvPr/>
          </p:nvSpPr>
          <p:spPr bwMode="auto">
            <a:xfrm>
              <a:off x="5776913" y="1763713"/>
              <a:ext cx="2822575" cy="2863850"/>
            </a:xfrm>
            <a:custGeom>
              <a:avLst/>
              <a:gdLst>
                <a:gd name="T0" fmla="*/ 0 w 1778"/>
                <a:gd name="T1" fmla="*/ 0 h 1804"/>
                <a:gd name="T2" fmla="*/ 1778 w 1778"/>
                <a:gd name="T3" fmla="*/ 428 h 1804"/>
                <a:gd name="T4" fmla="*/ 1778 w 1778"/>
                <a:gd name="T5" fmla="*/ 1804 h 1804"/>
                <a:gd name="T6" fmla="*/ 0 w 1778"/>
                <a:gd name="T7" fmla="*/ 1196 h 1804"/>
                <a:gd name="T8" fmla="*/ 0 w 1778"/>
                <a:gd name="T9" fmla="*/ 0 h 1804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</a:cxnLst>
              <a:rect l="0" t="0" r="r" b="b"/>
              <a:pathLst>
                <a:path w="1778" h="1804">
                  <a:moveTo>
                    <a:pt x="0" y="0"/>
                  </a:moveTo>
                  <a:lnTo>
                    <a:pt x="1778" y="428"/>
                  </a:lnTo>
                  <a:lnTo>
                    <a:pt x="1778" y="1804"/>
                  </a:lnTo>
                  <a:lnTo>
                    <a:pt x="0" y="1196"/>
                  </a:lnTo>
                  <a:lnTo>
                    <a:pt x="0" y="0"/>
                  </a:lnTo>
                  <a:close/>
                </a:path>
              </a:pathLst>
            </a:custGeom>
            <a:solidFill>
              <a:srgbClr val="8B5F3D"/>
            </a:solidFill>
            <a:ln>
              <a:noFill/>
            </a:ln>
            <a:extLst>
              <a:ext uri="{91240B29-F687-4f45-9708-019B960494DF}">
                <a14:hiddenLine xmlns=""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en-AU"/>
            </a:p>
          </p:txBody>
        </p:sp>
        <p:sp>
          <p:nvSpPr>
            <p:cNvPr id="14" name="Freeform 11"/>
            <p:cNvSpPr>
              <a:spLocks/>
            </p:cNvSpPr>
            <p:nvPr/>
          </p:nvSpPr>
          <p:spPr bwMode="auto">
            <a:xfrm>
              <a:off x="6665913" y="2443163"/>
              <a:ext cx="1933575" cy="2651125"/>
            </a:xfrm>
            <a:custGeom>
              <a:avLst/>
              <a:gdLst>
                <a:gd name="T0" fmla="*/ 0 w 1218"/>
                <a:gd name="T1" fmla="*/ 1670 h 1670"/>
                <a:gd name="T2" fmla="*/ 1218 w 1218"/>
                <a:gd name="T3" fmla="*/ 1376 h 1670"/>
                <a:gd name="T4" fmla="*/ 1218 w 1218"/>
                <a:gd name="T5" fmla="*/ 0 h 1670"/>
                <a:gd name="T6" fmla="*/ 0 w 1218"/>
                <a:gd name="T7" fmla="*/ 294 h 1670"/>
                <a:gd name="T8" fmla="*/ 0 w 1218"/>
                <a:gd name="T9" fmla="*/ 1670 h 1670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</a:cxnLst>
              <a:rect l="0" t="0" r="r" b="b"/>
              <a:pathLst>
                <a:path w="1218" h="1670">
                  <a:moveTo>
                    <a:pt x="0" y="1670"/>
                  </a:moveTo>
                  <a:lnTo>
                    <a:pt x="1218" y="1376"/>
                  </a:lnTo>
                  <a:lnTo>
                    <a:pt x="1218" y="0"/>
                  </a:lnTo>
                  <a:lnTo>
                    <a:pt x="0" y="294"/>
                  </a:lnTo>
                  <a:lnTo>
                    <a:pt x="0" y="1670"/>
                  </a:lnTo>
                  <a:close/>
                </a:path>
              </a:pathLst>
            </a:custGeom>
            <a:solidFill>
              <a:srgbClr val="8B5F3D"/>
            </a:solidFill>
            <a:ln>
              <a:noFill/>
            </a:ln>
            <a:extLst>
              <a:ext uri="{91240B29-F687-4f45-9708-019B960494DF}">
                <a14:hiddenLine xmlns=""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en-AU"/>
            </a:p>
          </p:txBody>
        </p:sp>
        <p:sp>
          <p:nvSpPr>
            <p:cNvPr id="15" name="Freeform 12"/>
            <p:cNvSpPr>
              <a:spLocks/>
            </p:cNvSpPr>
            <p:nvPr/>
          </p:nvSpPr>
          <p:spPr bwMode="auto">
            <a:xfrm>
              <a:off x="6811963" y="2852738"/>
              <a:ext cx="1679575" cy="2032000"/>
            </a:xfrm>
            <a:custGeom>
              <a:avLst/>
              <a:gdLst>
                <a:gd name="T0" fmla="*/ 22 w 1058"/>
                <a:gd name="T1" fmla="*/ 218 h 1280"/>
                <a:gd name="T2" fmla="*/ 0 w 1058"/>
                <a:gd name="T3" fmla="*/ 1280 h 1280"/>
                <a:gd name="T4" fmla="*/ 1058 w 1058"/>
                <a:gd name="T5" fmla="*/ 1040 h 1280"/>
                <a:gd name="T6" fmla="*/ 996 w 1058"/>
                <a:gd name="T7" fmla="*/ 0 h 1280"/>
                <a:gd name="T8" fmla="*/ 22 w 1058"/>
                <a:gd name="T9" fmla="*/ 218 h 1280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</a:cxnLst>
              <a:rect l="0" t="0" r="r" b="b"/>
              <a:pathLst>
                <a:path w="1058" h="1280">
                  <a:moveTo>
                    <a:pt x="22" y="218"/>
                  </a:moveTo>
                  <a:lnTo>
                    <a:pt x="0" y="1280"/>
                  </a:lnTo>
                  <a:lnTo>
                    <a:pt x="1058" y="1040"/>
                  </a:lnTo>
                  <a:lnTo>
                    <a:pt x="996" y="0"/>
                  </a:lnTo>
                  <a:lnTo>
                    <a:pt x="22" y="218"/>
                  </a:lnTo>
                  <a:close/>
                </a:path>
              </a:pathLst>
            </a:custGeom>
            <a:solidFill>
              <a:srgbClr val="F37E20"/>
            </a:solidFill>
            <a:ln>
              <a:noFill/>
            </a:ln>
            <a:extLst>
              <a:ext uri="{91240B29-F687-4f45-9708-019B960494DF}">
                <a14:hiddenLine xmlns=""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en-AU"/>
            </a:p>
          </p:txBody>
        </p:sp>
        <p:sp>
          <p:nvSpPr>
            <p:cNvPr id="17" name="Freeform 14"/>
            <p:cNvSpPr>
              <a:spLocks/>
            </p:cNvSpPr>
            <p:nvPr/>
          </p:nvSpPr>
          <p:spPr bwMode="auto">
            <a:xfrm>
              <a:off x="6665913" y="2443163"/>
              <a:ext cx="2463800" cy="1682750"/>
            </a:xfrm>
            <a:custGeom>
              <a:avLst/>
              <a:gdLst>
                <a:gd name="T0" fmla="*/ 0 w 1552"/>
                <a:gd name="T1" fmla="*/ 294 h 1060"/>
                <a:gd name="T2" fmla="*/ 440 w 1552"/>
                <a:gd name="T3" fmla="*/ 1060 h 1060"/>
                <a:gd name="T4" fmla="*/ 1552 w 1552"/>
                <a:gd name="T5" fmla="*/ 720 h 1060"/>
                <a:gd name="T6" fmla="*/ 1218 w 1552"/>
                <a:gd name="T7" fmla="*/ 0 h 1060"/>
                <a:gd name="T8" fmla="*/ 0 w 1552"/>
                <a:gd name="T9" fmla="*/ 294 h 1060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</a:cxnLst>
              <a:rect l="0" t="0" r="r" b="b"/>
              <a:pathLst>
                <a:path w="1552" h="1060">
                  <a:moveTo>
                    <a:pt x="0" y="294"/>
                  </a:moveTo>
                  <a:lnTo>
                    <a:pt x="440" y="1060"/>
                  </a:lnTo>
                  <a:lnTo>
                    <a:pt x="1552" y="720"/>
                  </a:lnTo>
                  <a:lnTo>
                    <a:pt x="1218" y="0"/>
                  </a:lnTo>
                  <a:lnTo>
                    <a:pt x="0" y="294"/>
                  </a:lnTo>
                  <a:close/>
                </a:path>
              </a:pathLst>
            </a:custGeom>
            <a:solidFill>
              <a:srgbClr val="C3996C"/>
            </a:solidFill>
            <a:ln>
              <a:noFill/>
            </a:ln>
            <a:extLst>
              <a:ext uri="{91240B29-F687-4f45-9708-019B960494DF}">
                <a14:hiddenLine xmlns=""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en-AU"/>
            </a:p>
          </p:txBody>
        </p:sp>
        <p:sp>
          <p:nvSpPr>
            <p:cNvPr id="18" name="Freeform 9"/>
            <p:cNvSpPr>
              <a:spLocks/>
            </p:cNvSpPr>
            <p:nvPr/>
          </p:nvSpPr>
          <p:spPr bwMode="auto">
            <a:xfrm>
              <a:off x="3843338" y="2252663"/>
              <a:ext cx="2822575" cy="2841625"/>
            </a:xfrm>
            <a:custGeom>
              <a:avLst/>
              <a:gdLst>
                <a:gd name="T0" fmla="*/ 1778 w 1778"/>
                <a:gd name="T1" fmla="*/ 1790 h 1790"/>
                <a:gd name="T2" fmla="*/ 0 w 1778"/>
                <a:gd name="T3" fmla="*/ 1376 h 1790"/>
                <a:gd name="T4" fmla="*/ 0 w 1778"/>
                <a:gd name="T5" fmla="*/ 0 h 1790"/>
                <a:gd name="T6" fmla="*/ 1778 w 1778"/>
                <a:gd name="T7" fmla="*/ 414 h 1790"/>
                <a:gd name="T8" fmla="*/ 1778 w 1778"/>
                <a:gd name="T9" fmla="*/ 1790 h 1790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</a:cxnLst>
              <a:rect l="0" t="0" r="r" b="b"/>
              <a:pathLst>
                <a:path w="1778" h="1790">
                  <a:moveTo>
                    <a:pt x="1778" y="1790"/>
                  </a:moveTo>
                  <a:lnTo>
                    <a:pt x="0" y="1376"/>
                  </a:lnTo>
                  <a:lnTo>
                    <a:pt x="0" y="0"/>
                  </a:lnTo>
                  <a:lnTo>
                    <a:pt x="1778" y="414"/>
                  </a:lnTo>
                  <a:lnTo>
                    <a:pt x="1778" y="1790"/>
                  </a:lnTo>
                  <a:close/>
                </a:path>
              </a:pathLst>
            </a:custGeom>
            <a:solidFill>
              <a:srgbClr val="A97D51"/>
            </a:solidFill>
            <a:ln>
              <a:noFill/>
            </a:ln>
            <a:extLst>
              <a:ext uri="{91240B29-F687-4f45-9708-019B960494DF}">
                <a14:hiddenLine xmlns=""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en-AU"/>
            </a:p>
          </p:txBody>
        </p:sp>
        <p:sp>
          <p:nvSpPr>
            <p:cNvPr id="19" name="Freeform 10"/>
            <p:cNvSpPr>
              <a:spLocks/>
            </p:cNvSpPr>
            <p:nvPr/>
          </p:nvSpPr>
          <p:spPr bwMode="auto">
            <a:xfrm>
              <a:off x="4021138" y="2563813"/>
              <a:ext cx="2447925" cy="2320925"/>
            </a:xfrm>
            <a:custGeom>
              <a:avLst/>
              <a:gdLst>
                <a:gd name="T0" fmla="*/ 0 w 1542"/>
                <a:gd name="T1" fmla="*/ 1114 h 1462"/>
                <a:gd name="T2" fmla="*/ 1502 w 1542"/>
                <a:gd name="T3" fmla="*/ 1462 h 1462"/>
                <a:gd name="T4" fmla="*/ 1542 w 1542"/>
                <a:gd name="T5" fmla="*/ 352 h 1462"/>
                <a:gd name="T6" fmla="*/ 0 w 1542"/>
                <a:gd name="T7" fmla="*/ 0 h 1462"/>
                <a:gd name="T8" fmla="*/ 0 w 1542"/>
                <a:gd name="T9" fmla="*/ 1114 h 1462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</a:cxnLst>
              <a:rect l="0" t="0" r="r" b="b"/>
              <a:pathLst>
                <a:path w="1542" h="1462">
                  <a:moveTo>
                    <a:pt x="0" y="1114"/>
                  </a:moveTo>
                  <a:lnTo>
                    <a:pt x="1502" y="1462"/>
                  </a:lnTo>
                  <a:lnTo>
                    <a:pt x="1542" y="352"/>
                  </a:lnTo>
                  <a:lnTo>
                    <a:pt x="0" y="0"/>
                  </a:lnTo>
                  <a:lnTo>
                    <a:pt x="0" y="1114"/>
                  </a:lnTo>
                  <a:close/>
                </a:path>
              </a:pathLst>
            </a:custGeom>
            <a:solidFill>
              <a:srgbClr val="F37E20"/>
            </a:solidFill>
            <a:ln>
              <a:noFill/>
            </a:ln>
            <a:extLst>
              <a:ext uri="{91240B29-F687-4f45-9708-019B960494DF}">
                <a14:hiddenLine xmlns=""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en-AU"/>
            </a:p>
          </p:txBody>
        </p:sp>
        <p:sp>
          <p:nvSpPr>
            <p:cNvPr id="20" name="Freeform 13"/>
            <p:cNvSpPr>
              <a:spLocks/>
            </p:cNvSpPr>
            <p:nvPr/>
          </p:nvSpPr>
          <p:spPr bwMode="auto">
            <a:xfrm>
              <a:off x="3062288" y="2252663"/>
              <a:ext cx="3603625" cy="1873250"/>
            </a:xfrm>
            <a:custGeom>
              <a:avLst/>
              <a:gdLst>
                <a:gd name="T0" fmla="*/ 2270 w 2270"/>
                <a:gd name="T1" fmla="*/ 414 h 1180"/>
                <a:gd name="T2" fmla="*/ 1840 w 2270"/>
                <a:gd name="T3" fmla="*/ 1180 h 1180"/>
                <a:gd name="T4" fmla="*/ 0 w 2270"/>
                <a:gd name="T5" fmla="*/ 730 h 1180"/>
                <a:gd name="T6" fmla="*/ 492 w 2270"/>
                <a:gd name="T7" fmla="*/ 0 h 1180"/>
                <a:gd name="T8" fmla="*/ 2270 w 2270"/>
                <a:gd name="T9" fmla="*/ 414 h 1180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</a:cxnLst>
              <a:rect l="0" t="0" r="r" b="b"/>
              <a:pathLst>
                <a:path w="2270" h="1180">
                  <a:moveTo>
                    <a:pt x="2270" y="414"/>
                  </a:moveTo>
                  <a:lnTo>
                    <a:pt x="1840" y="1180"/>
                  </a:lnTo>
                  <a:lnTo>
                    <a:pt x="0" y="730"/>
                  </a:lnTo>
                  <a:lnTo>
                    <a:pt x="492" y="0"/>
                  </a:lnTo>
                  <a:lnTo>
                    <a:pt x="2270" y="414"/>
                  </a:lnTo>
                  <a:close/>
                </a:path>
              </a:pathLst>
            </a:custGeom>
            <a:solidFill>
              <a:srgbClr val="C3996C"/>
            </a:solidFill>
            <a:ln>
              <a:noFill/>
            </a:ln>
            <a:extLst>
              <a:ext uri="{91240B29-F687-4f45-9708-019B960494DF}">
                <a14:hiddenLine xmlns=""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en-AU"/>
            </a:p>
          </p:txBody>
        </p:sp>
      </p:grpSp>
      <p:grpSp>
        <p:nvGrpSpPr>
          <p:cNvPr id="13" name="Group 12"/>
          <p:cNvGrpSpPr/>
          <p:nvPr/>
        </p:nvGrpSpPr>
        <p:grpSpPr>
          <a:xfrm>
            <a:off x="8692792" y="3064054"/>
            <a:ext cx="1231470" cy="1231468"/>
            <a:chOff x="1638428" y="2513418"/>
            <a:chExt cx="791681" cy="791680"/>
          </a:xfrm>
        </p:grpSpPr>
        <p:sp>
          <p:nvSpPr>
            <p:cNvPr id="60" name="Freeform 59"/>
            <p:cNvSpPr>
              <a:spLocks/>
            </p:cNvSpPr>
            <p:nvPr/>
          </p:nvSpPr>
          <p:spPr bwMode="auto">
            <a:xfrm>
              <a:off x="1638428" y="2513418"/>
              <a:ext cx="791681" cy="791680"/>
            </a:xfrm>
            <a:custGeom>
              <a:avLst/>
              <a:gdLst>
                <a:gd name="T0" fmla="*/ 372 w 452"/>
                <a:gd name="T1" fmla="*/ 372 h 452"/>
                <a:gd name="T2" fmla="*/ 80 w 452"/>
                <a:gd name="T3" fmla="*/ 372 h 452"/>
                <a:gd name="T4" fmla="*/ 80 w 452"/>
                <a:gd name="T5" fmla="*/ 81 h 452"/>
                <a:gd name="T6" fmla="*/ 372 w 452"/>
                <a:gd name="T7" fmla="*/ 81 h 452"/>
                <a:gd name="T8" fmla="*/ 372 w 452"/>
                <a:gd name="T9" fmla="*/ 372 h 452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</a:cxnLst>
              <a:rect l="0" t="0" r="r" b="b"/>
              <a:pathLst>
                <a:path w="452" h="452">
                  <a:moveTo>
                    <a:pt x="372" y="372"/>
                  </a:moveTo>
                  <a:cubicBezTo>
                    <a:pt x="291" y="452"/>
                    <a:pt x="161" y="452"/>
                    <a:pt x="80" y="372"/>
                  </a:cubicBezTo>
                  <a:cubicBezTo>
                    <a:pt x="0" y="291"/>
                    <a:pt x="0" y="161"/>
                    <a:pt x="80" y="81"/>
                  </a:cubicBezTo>
                  <a:cubicBezTo>
                    <a:pt x="161" y="0"/>
                    <a:pt x="291" y="0"/>
                    <a:pt x="372" y="81"/>
                  </a:cubicBezTo>
                  <a:cubicBezTo>
                    <a:pt x="452" y="161"/>
                    <a:pt x="452" y="291"/>
                    <a:pt x="372" y="372"/>
                  </a:cubicBezTo>
                  <a:close/>
                </a:path>
              </a:pathLst>
            </a:custGeom>
            <a:solidFill>
              <a:schemeClr val="accent2"/>
            </a:solidFill>
            <a:ln>
              <a:noFill/>
            </a:ln>
            <a:extLst/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en-GB"/>
            </a:p>
          </p:txBody>
        </p:sp>
        <p:sp>
          <p:nvSpPr>
            <p:cNvPr id="61" name="Freeform 60"/>
            <p:cNvSpPr>
              <a:spLocks noEditPoints="1"/>
            </p:cNvSpPr>
            <p:nvPr/>
          </p:nvSpPr>
          <p:spPr bwMode="auto">
            <a:xfrm>
              <a:off x="1909534" y="2733160"/>
              <a:ext cx="249468" cy="345530"/>
            </a:xfrm>
            <a:custGeom>
              <a:avLst/>
              <a:gdLst>
                <a:gd name="T0" fmla="*/ 62 w 81"/>
                <a:gd name="T1" fmla="*/ 37 h 112"/>
                <a:gd name="T2" fmla="*/ 74 w 81"/>
                <a:gd name="T3" fmla="*/ 36 h 112"/>
                <a:gd name="T4" fmla="*/ 69 w 81"/>
                <a:gd name="T5" fmla="*/ 43 h 112"/>
                <a:gd name="T6" fmla="*/ 69 w 81"/>
                <a:gd name="T7" fmla="*/ 100 h 112"/>
                <a:gd name="T8" fmla="*/ 12 w 81"/>
                <a:gd name="T9" fmla="*/ 100 h 112"/>
                <a:gd name="T10" fmla="*/ 12 w 81"/>
                <a:gd name="T11" fmla="*/ 43 h 112"/>
                <a:gd name="T12" fmla="*/ 36 w 81"/>
                <a:gd name="T13" fmla="*/ 27 h 112"/>
                <a:gd name="T14" fmla="*/ 29 w 81"/>
                <a:gd name="T15" fmla="*/ 21 h 112"/>
                <a:gd name="T16" fmla="*/ 22 w 81"/>
                <a:gd name="T17" fmla="*/ 12 h 112"/>
                <a:gd name="T18" fmla="*/ 41 w 81"/>
                <a:gd name="T19" fmla="*/ 0 h 112"/>
                <a:gd name="T20" fmla="*/ 59 w 81"/>
                <a:gd name="T21" fmla="*/ 12 h 112"/>
                <a:gd name="T22" fmla="*/ 52 w 81"/>
                <a:gd name="T23" fmla="*/ 21 h 112"/>
                <a:gd name="T24" fmla="*/ 45 w 81"/>
                <a:gd name="T25" fmla="*/ 27 h 112"/>
                <a:gd name="T26" fmla="*/ 29 w 81"/>
                <a:gd name="T27" fmla="*/ 15 h 112"/>
                <a:gd name="T28" fmla="*/ 52 w 81"/>
                <a:gd name="T29" fmla="*/ 14 h 112"/>
                <a:gd name="T30" fmla="*/ 53 w 81"/>
                <a:gd name="T31" fmla="*/ 12 h 112"/>
                <a:gd name="T32" fmla="*/ 41 w 81"/>
                <a:gd name="T33" fmla="*/ 5 h 112"/>
                <a:gd name="T34" fmla="*/ 28 w 81"/>
                <a:gd name="T35" fmla="*/ 12 h 112"/>
                <a:gd name="T36" fmla="*/ 20 w 81"/>
                <a:gd name="T37" fmla="*/ 53 h 112"/>
                <a:gd name="T38" fmla="*/ 27 w 81"/>
                <a:gd name="T39" fmla="*/ 56 h 112"/>
                <a:gd name="T40" fmla="*/ 20 w 81"/>
                <a:gd name="T41" fmla="*/ 53 h 112"/>
                <a:gd name="T42" fmla="*/ 27 w 81"/>
                <a:gd name="T43" fmla="*/ 87 h 112"/>
                <a:gd name="T44" fmla="*/ 20 w 81"/>
                <a:gd name="T45" fmla="*/ 90 h 112"/>
                <a:gd name="T46" fmla="*/ 61 w 81"/>
                <a:gd name="T47" fmla="*/ 90 h 112"/>
                <a:gd name="T48" fmla="*/ 54 w 81"/>
                <a:gd name="T49" fmla="*/ 87 h 112"/>
                <a:gd name="T50" fmla="*/ 61 w 81"/>
                <a:gd name="T51" fmla="*/ 90 h 112"/>
                <a:gd name="T52" fmla="*/ 61 w 81"/>
                <a:gd name="T53" fmla="*/ 70 h 112"/>
                <a:gd name="T54" fmla="*/ 68 w 81"/>
                <a:gd name="T55" fmla="*/ 73 h 112"/>
                <a:gd name="T56" fmla="*/ 42 w 81"/>
                <a:gd name="T57" fmla="*/ 99 h 112"/>
                <a:gd name="T58" fmla="*/ 39 w 81"/>
                <a:gd name="T59" fmla="*/ 92 h 112"/>
                <a:gd name="T60" fmla="*/ 42 w 81"/>
                <a:gd name="T61" fmla="*/ 99 h 112"/>
                <a:gd name="T62" fmla="*/ 20 w 81"/>
                <a:gd name="T63" fmla="*/ 73 h 112"/>
                <a:gd name="T64" fmla="*/ 13 w 81"/>
                <a:gd name="T65" fmla="*/ 70 h 112"/>
                <a:gd name="T66" fmla="*/ 39 w 81"/>
                <a:gd name="T67" fmla="*/ 44 h 112"/>
                <a:gd name="T68" fmla="*/ 42 w 81"/>
                <a:gd name="T69" fmla="*/ 51 h 112"/>
                <a:gd name="T70" fmla="*/ 39 w 81"/>
                <a:gd name="T71" fmla="*/ 44 h 112"/>
                <a:gd name="T72" fmla="*/ 45 w 81"/>
                <a:gd name="T73" fmla="*/ 68 h 112"/>
                <a:gd name="T74" fmla="*/ 54 w 81"/>
                <a:gd name="T75" fmla="*/ 49 h 112"/>
                <a:gd name="T76" fmla="*/ 38 w 81"/>
                <a:gd name="T77" fmla="*/ 67 h 112"/>
                <a:gd name="T78" fmla="*/ 43 w 81"/>
                <a:gd name="T79" fmla="*/ 78 h 112"/>
                <a:gd name="T80" fmla="*/ 58 w 81"/>
                <a:gd name="T81" fmla="*/ 82 h 112"/>
                <a:gd name="T82" fmla="*/ 46 w 81"/>
                <a:gd name="T83" fmla="*/ 73 h 112"/>
                <a:gd name="T84" fmla="*/ 61 w 81"/>
                <a:gd name="T85" fmla="*/ 51 h 112"/>
                <a:gd name="T86" fmla="*/ 20 w 81"/>
                <a:gd name="T87" fmla="*/ 51 h 112"/>
                <a:gd name="T88" fmla="*/ 20 w 81"/>
                <a:gd name="T89" fmla="*/ 92 h 112"/>
                <a:gd name="T90" fmla="*/ 61 w 81"/>
                <a:gd name="T91" fmla="*/ 92 h 112"/>
                <a:gd name="T92" fmla="*/ 61 w 81"/>
                <a:gd name="T93" fmla="*/ 51 h 112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  <a:cxn ang="0">
                  <a:pos x="T28" y="T29"/>
                </a:cxn>
                <a:cxn ang="0">
                  <a:pos x="T30" y="T31"/>
                </a:cxn>
                <a:cxn ang="0">
                  <a:pos x="T32" y="T33"/>
                </a:cxn>
                <a:cxn ang="0">
                  <a:pos x="T34" y="T35"/>
                </a:cxn>
                <a:cxn ang="0">
                  <a:pos x="T36" y="T37"/>
                </a:cxn>
                <a:cxn ang="0">
                  <a:pos x="T38" y="T39"/>
                </a:cxn>
                <a:cxn ang="0">
                  <a:pos x="T40" y="T41"/>
                </a:cxn>
                <a:cxn ang="0">
                  <a:pos x="T42" y="T43"/>
                </a:cxn>
                <a:cxn ang="0">
                  <a:pos x="T44" y="T45"/>
                </a:cxn>
                <a:cxn ang="0">
                  <a:pos x="T46" y="T47"/>
                </a:cxn>
                <a:cxn ang="0">
                  <a:pos x="T48" y="T49"/>
                </a:cxn>
                <a:cxn ang="0">
                  <a:pos x="T50" y="T51"/>
                </a:cxn>
                <a:cxn ang="0">
                  <a:pos x="T52" y="T53"/>
                </a:cxn>
                <a:cxn ang="0">
                  <a:pos x="T54" y="T55"/>
                </a:cxn>
                <a:cxn ang="0">
                  <a:pos x="T56" y="T57"/>
                </a:cxn>
                <a:cxn ang="0">
                  <a:pos x="T58" y="T59"/>
                </a:cxn>
                <a:cxn ang="0">
                  <a:pos x="T60" y="T61"/>
                </a:cxn>
                <a:cxn ang="0">
                  <a:pos x="T62" y="T63"/>
                </a:cxn>
                <a:cxn ang="0">
                  <a:pos x="T64" y="T65"/>
                </a:cxn>
                <a:cxn ang="0">
                  <a:pos x="T66" y="T67"/>
                </a:cxn>
                <a:cxn ang="0">
                  <a:pos x="T68" y="T69"/>
                </a:cxn>
                <a:cxn ang="0">
                  <a:pos x="T70" y="T71"/>
                </a:cxn>
                <a:cxn ang="0">
                  <a:pos x="T72" y="T73"/>
                </a:cxn>
                <a:cxn ang="0">
                  <a:pos x="T74" y="T75"/>
                </a:cxn>
                <a:cxn ang="0">
                  <a:pos x="T76" y="T77"/>
                </a:cxn>
                <a:cxn ang="0">
                  <a:pos x="T78" y="T79"/>
                </a:cxn>
                <a:cxn ang="0">
                  <a:pos x="T80" y="T81"/>
                </a:cxn>
                <a:cxn ang="0">
                  <a:pos x="T82" y="T83"/>
                </a:cxn>
                <a:cxn ang="0">
                  <a:pos x="T84" y="T85"/>
                </a:cxn>
                <a:cxn ang="0">
                  <a:pos x="T86" y="T87"/>
                </a:cxn>
                <a:cxn ang="0">
                  <a:pos x="T88" y="T89"/>
                </a:cxn>
                <a:cxn ang="0">
                  <a:pos x="T90" y="T91"/>
                </a:cxn>
                <a:cxn ang="0">
                  <a:pos x="T92" y="T93"/>
                </a:cxn>
              </a:cxnLst>
              <a:rect l="0" t="0" r="r" b="b"/>
              <a:pathLst>
                <a:path w="81" h="112">
                  <a:moveTo>
                    <a:pt x="45" y="31"/>
                  </a:moveTo>
                  <a:cubicBezTo>
                    <a:pt x="51" y="32"/>
                    <a:pt x="57" y="34"/>
                    <a:pt x="62" y="37"/>
                  </a:cubicBezTo>
                  <a:cubicBezTo>
                    <a:pt x="68" y="31"/>
                    <a:pt x="68" y="31"/>
                    <a:pt x="68" y="31"/>
                  </a:cubicBezTo>
                  <a:cubicBezTo>
                    <a:pt x="74" y="36"/>
                    <a:pt x="74" y="36"/>
                    <a:pt x="74" y="36"/>
                  </a:cubicBezTo>
                  <a:cubicBezTo>
                    <a:pt x="69" y="42"/>
                    <a:pt x="69" y="42"/>
                    <a:pt x="69" y="42"/>
                  </a:cubicBezTo>
                  <a:cubicBezTo>
                    <a:pt x="69" y="43"/>
                    <a:pt x="69" y="43"/>
                    <a:pt x="69" y="43"/>
                  </a:cubicBezTo>
                  <a:cubicBezTo>
                    <a:pt x="77" y="50"/>
                    <a:pt x="81" y="60"/>
                    <a:pt x="81" y="72"/>
                  </a:cubicBezTo>
                  <a:cubicBezTo>
                    <a:pt x="81" y="83"/>
                    <a:pt x="77" y="93"/>
                    <a:pt x="69" y="100"/>
                  </a:cubicBezTo>
                  <a:cubicBezTo>
                    <a:pt x="62" y="108"/>
                    <a:pt x="52" y="112"/>
                    <a:pt x="41" y="112"/>
                  </a:cubicBezTo>
                  <a:cubicBezTo>
                    <a:pt x="29" y="112"/>
                    <a:pt x="19" y="108"/>
                    <a:pt x="12" y="100"/>
                  </a:cubicBezTo>
                  <a:cubicBezTo>
                    <a:pt x="5" y="93"/>
                    <a:pt x="0" y="83"/>
                    <a:pt x="0" y="72"/>
                  </a:cubicBezTo>
                  <a:cubicBezTo>
                    <a:pt x="0" y="60"/>
                    <a:pt x="5" y="50"/>
                    <a:pt x="12" y="43"/>
                  </a:cubicBezTo>
                  <a:cubicBezTo>
                    <a:pt x="18" y="37"/>
                    <a:pt x="27" y="32"/>
                    <a:pt x="36" y="31"/>
                  </a:cubicBezTo>
                  <a:cubicBezTo>
                    <a:pt x="36" y="27"/>
                    <a:pt x="36" y="27"/>
                    <a:pt x="36" y="27"/>
                  </a:cubicBezTo>
                  <a:cubicBezTo>
                    <a:pt x="29" y="27"/>
                    <a:pt x="29" y="27"/>
                    <a:pt x="29" y="27"/>
                  </a:cubicBezTo>
                  <a:cubicBezTo>
                    <a:pt x="29" y="21"/>
                    <a:pt x="29" y="21"/>
                    <a:pt x="29" y="21"/>
                  </a:cubicBezTo>
                  <a:cubicBezTo>
                    <a:pt x="29" y="21"/>
                    <a:pt x="29" y="21"/>
                    <a:pt x="28" y="21"/>
                  </a:cubicBezTo>
                  <a:cubicBezTo>
                    <a:pt x="25" y="19"/>
                    <a:pt x="22" y="15"/>
                    <a:pt x="22" y="12"/>
                  </a:cubicBezTo>
                  <a:cubicBezTo>
                    <a:pt x="22" y="8"/>
                    <a:pt x="25" y="5"/>
                    <a:pt x="28" y="3"/>
                  </a:cubicBezTo>
                  <a:cubicBezTo>
                    <a:pt x="32" y="1"/>
                    <a:pt x="36" y="0"/>
                    <a:pt x="41" y="0"/>
                  </a:cubicBezTo>
                  <a:cubicBezTo>
                    <a:pt x="45" y="0"/>
                    <a:pt x="50" y="1"/>
                    <a:pt x="53" y="3"/>
                  </a:cubicBezTo>
                  <a:cubicBezTo>
                    <a:pt x="57" y="5"/>
                    <a:pt x="59" y="8"/>
                    <a:pt x="59" y="12"/>
                  </a:cubicBezTo>
                  <a:cubicBezTo>
                    <a:pt x="59" y="15"/>
                    <a:pt x="57" y="19"/>
                    <a:pt x="53" y="21"/>
                  </a:cubicBezTo>
                  <a:cubicBezTo>
                    <a:pt x="53" y="21"/>
                    <a:pt x="52" y="21"/>
                    <a:pt x="52" y="21"/>
                  </a:cubicBezTo>
                  <a:cubicBezTo>
                    <a:pt x="52" y="27"/>
                    <a:pt x="52" y="27"/>
                    <a:pt x="52" y="27"/>
                  </a:cubicBezTo>
                  <a:cubicBezTo>
                    <a:pt x="45" y="27"/>
                    <a:pt x="45" y="27"/>
                    <a:pt x="45" y="27"/>
                  </a:cubicBezTo>
                  <a:cubicBezTo>
                    <a:pt x="45" y="31"/>
                    <a:pt x="45" y="31"/>
                    <a:pt x="45" y="31"/>
                  </a:cubicBezTo>
                  <a:close/>
                  <a:moveTo>
                    <a:pt x="29" y="15"/>
                  </a:moveTo>
                  <a:cubicBezTo>
                    <a:pt x="29" y="14"/>
                    <a:pt x="29" y="14"/>
                    <a:pt x="29" y="14"/>
                  </a:cubicBezTo>
                  <a:cubicBezTo>
                    <a:pt x="52" y="14"/>
                    <a:pt x="52" y="14"/>
                    <a:pt x="52" y="14"/>
                  </a:cubicBezTo>
                  <a:cubicBezTo>
                    <a:pt x="52" y="15"/>
                    <a:pt x="52" y="15"/>
                    <a:pt x="52" y="15"/>
                  </a:cubicBezTo>
                  <a:cubicBezTo>
                    <a:pt x="53" y="14"/>
                    <a:pt x="53" y="13"/>
                    <a:pt x="53" y="12"/>
                  </a:cubicBezTo>
                  <a:cubicBezTo>
                    <a:pt x="53" y="10"/>
                    <a:pt x="52" y="9"/>
                    <a:pt x="50" y="8"/>
                  </a:cubicBezTo>
                  <a:cubicBezTo>
                    <a:pt x="48" y="6"/>
                    <a:pt x="44" y="5"/>
                    <a:pt x="41" y="5"/>
                  </a:cubicBezTo>
                  <a:cubicBezTo>
                    <a:pt x="37" y="5"/>
                    <a:pt x="33" y="6"/>
                    <a:pt x="31" y="8"/>
                  </a:cubicBezTo>
                  <a:cubicBezTo>
                    <a:pt x="29" y="9"/>
                    <a:pt x="28" y="10"/>
                    <a:pt x="28" y="12"/>
                  </a:cubicBezTo>
                  <a:cubicBezTo>
                    <a:pt x="28" y="13"/>
                    <a:pt x="28" y="14"/>
                    <a:pt x="29" y="15"/>
                  </a:cubicBezTo>
                  <a:close/>
                  <a:moveTo>
                    <a:pt x="20" y="53"/>
                  </a:moveTo>
                  <a:cubicBezTo>
                    <a:pt x="25" y="58"/>
                    <a:pt x="25" y="58"/>
                    <a:pt x="25" y="58"/>
                  </a:cubicBezTo>
                  <a:cubicBezTo>
                    <a:pt x="27" y="56"/>
                    <a:pt x="27" y="56"/>
                    <a:pt x="27" y="56"/>
                  </a:cubicBezTo>
                  <a:cubicBezTo>
                    <a:pt x="22" y="51"/>
                    <a:pt x="22" y="51"/>
                    <a:pt x="22" y="51"/>
                  </a:cubicBezTo>
                  <a:cubicBezTo>
                    <a:pt x="20" y="53"/>
                    <a:pt x="20" y="53"/>
                    <a:pt x="20" y="53"/>
                  </a:cubicBezTo>
                  <a:close/>
                  <a:moveTo>
                    <a:pt x="22" y="92"/>
                  </a:moveTo>
                  <a:cubicBezTo>
                    <a:pt x="27" y="87"/>
                    <a:pt x="27" y="87"/>
                    <a:pt x="27" y="87"/>
                  </a:cubicBezTo>
                  <a:cubicBezTo>
                    <a:pt x="25" y="85"/>
                    <a:pt x="25" y="85"/>
                    <a:pt x="25" y="85"/>
                  </a:cubicBezTo>
                  <a:cubicBezTo>
                    <a:pt x="20" y="90"/>
                    <a:pt x="20" y="90"/>
                    <a:pt x="20" y="90"/>
                  </a:cubicBezTo>
                  <a:cubicBezTo>
                    <a:pt x="22" y="92"/>
                    <a:pt x="22" y="92"/>
                    <a:pt x="22" y="92"/>
                  </a:cubicBezTo>
                  <a:close/>
                  <a:moveTo>
                    <a:pt x="61" y="90"/>
                  </a:moveTo>
                  <a:cubicBezTo>
                    <a:pt x="56" y="85"/>
                    <a:pt x="56" y="85"/>
                    <a:pt x="56" y="85"/>
                  </a:cubicBezTo>
                  <a:cubicBezTo>
                    <a:pt x="54" y="87"/>
                    <a:pt x="54" y="87"/>
                    <a:pt x="54" y="87"/>
                  </a:cubicBezTo>
                  <a:cubicBezTo>
                    <a:pt x="59" y="92"/>
                    <a:pt x="59" y="92"/>
                    <a:pt x="59" y="92"/>
                  </a:cubicBezTo>
                  <a:cubicBezTo>
                    <a:pt x="61" y="90"/>
                    <a:pt x="61" y="90"/>
                    <a:pt x="61" y="90"/>
                  </a:cubicBezTo>
                  <a:close/>
                  <a:moveTo>
                    <a:pt x="68" y="70"/>
                  </a:moveTo>
                  <a:cubicBezTo>
                    <a:pt x="61" y="70"/>
                    <a:pt x="61" y="70"/>
                    <a:pt x="61" y="70"/>
                  </a:cubicBezTo>
                  <a:cubicBezTo>
                    <a:pt x="61" y="73"/>
                    <a:pt x="61" y="73"/>
                    <a:pt x="61" y="73"/>
                  </a:cubicBezTo>
                  <a:cubicBezTo>
                    <a:pt x="68" y="73"/>
                    <a:pt x="68" y="73"/>
                    <a:pt x="68" y="73"/>
                  </a:cubicBezTo>
                  <a:cubicBezTo>
                    <a:pt x="68" y="70"/>
                    <a:pt x="68" y="70"/>
                    <a:pt x="68" y="70"/>
                  </a:cubicBezTo>
                  <a:close/>
                  <a:moveTo>
                    <a:pt x="42" y="99"/>
                  </a:moveTo>
                  <a:cubicBezTo>
                    <a:pt x="42" y="92"/>
                    <a:pt x="42" y="92"/>
                    <a:pt x="42" y="92"/>
                  </a:cubicBezTo>
                  <a:cubicBezTo>
                    <a:pt x="39" y="92"/>
                    <a:pt x="39" y="92"/>
                    <a:pt x="39" y="92"/>
                  </a:cubicBezTo>
                  <a:cubicBezTo>
                    <a:pt x="39" y="99"/>
                    <a:pt x="39" y="99"/>
                    <a:pt x="39" y="99"/>
                  </a:cubicBezTo>
                  <a:cubicBezTo>
                    <a:pt x="42" y="99"/>
                    <a:pt x="42" y="99"/>
                    <a:pt x="42" y="99"/>
                  </a:cubicBezTo>
                  <a:close/>
                  <a:moveTo>
                    <a:pt x="13" y="73"/>
                  </a:moveTo>
                  <a:cubicBezTo>
                    <a:pt x="20" y="73"/>
                    <a:pt x="20" y="73"/>
                    <a:pt x="20" y="73"/>
                  </a:cubicBezTo>
                  <a:cubicBezTo>
                    <a:pt x="20" y="70"/>
                    <a:pt x="20" y="70"/>
                    <a:pt x="20" y="70"/>
                  </a:cubicBezTo>
                  <a:cubicBezTo>
                    <a:pt x="13" y="70"/>
                    <a:pt x="13" y="70"/>
                    <a:pt x="13" y="70"/>
                  </a:cubicBezTo>
                  <a:cubicBezTo>
                    <a:pt x="13" y="73"/>
                    <a:pt x="13" y="73"/>
                    <a:pt x="13" y="73"/>
                  </a:cubicBezTo>
                  <a:close/>
                  <a:moveTo>
                    <a:pt x="39" y="44"/>
                  </a:moveTo>
                  <a:cubicBezTo>
                    <a:pt x="39" y="51"/>
                    <a:pt x="39" y="51"/>
                    <a:pt x="39" y="51"/>
                  </a:cubicBezTo>
                  <a:cubicBezTo>
                    <a:pt x="42" y="51"/>
                    <a:pt x="42" y="51"/>
                    <a:pt x="42" y="51"/>
                  </a:cubicBezTo>
                  <a:cubicBezTo>
                    <a:pt x="42" y="44"/>
                    <a:pt x="42" y="44"/>
                    <a:pt x="42" y="44"/>
                  </a:cubicBezTo>
                  <a:cubicBezTo>
                    <a:pt x="39" y="44"/>
                    <a:pt x="39" y="44"/>
                    <a:pt x="39" y="44"/>
                  </a:cubicBezTo>
                  <a:close/>
                  <a:moveTo>
                    <a:pt x="46" y="70"/>
                  </a:moveTo>
                  <a:cubicBezTo>
                    <a:pt x="45" y="69"/>
                    <a:pt x="45" y="69"/>
                    <a:pt x="45" y="68"/>
                  </a:cubicBezTo>
                  <a:cubicBezTo>
                    <a:pt x="49" y="63"/>
                    <a:pt x="53" y="57"/>
                    <a:pt x="57" y="51"/>
                  </a:cubicBezTo>
                  <a:cubicBezTo>
                    <a:pt x="56" y="50"/>
                    <a:pt x="55" y="49"/>
                    <a:pt x="54" y="49"/>
                  </a:cubicBezTo>
                  <a:cubicBezTo>
                    <a:pt x="49" y="54"/>
                    <a:pt x="45" y="60"/>
                    <a:pt x="41" y="67"/>
                  </a:cubicBezTo>
                  <a:cubicBezTo>
                    <a:pt x="40" y="66"/>
                    <a:pt x="39" y="66"/>
                    <a:pt x="38" y="67"/>
                  </a:cubicBezTo>
                  <a:cubicBezTo>
                    <a:pt x="35" y="68"/>
                    <a:pt x="33" y="72"/>
                    <a:pt x="35" y="75"/>
                  </a:cubicBezTo>
                  <a:cubicBezTo>
                    <a:pt x="36" y="78"/>
                    <a:pt x="40" y="79"/>
                    <a:pt x="43" y="78"/>
                  </a:cubicBezTo>
                  <a:cubicBezTo>
                    <a:pt x="43" y="78"/>
                    <a:pt x="43" y="77"/>
                    <a:pt x="44" y="77"/>
                  </a:cubicBezTo>
                  <a:cubicBezTo>
                    <a:pt x="48" y="79"/>
                    <a:pt x="53" y="81"/>
                    <a:pt x="58" y="82"/>
                  </a:cubicBezTo>
                  <a:cubicBezTo>
                    <a:pt x="58" y="80"/>
                    <a:pt x="59" y="79"/>
                    <a:pt x="59" y="78"/>
                  </a:cubicBezTo>
                  <a:cubicBezTo>
                    <a:pt x="55" y="76"/>
                    <a:pt x="51" y="74"/>
                    <a:pt x="46" y="73"/>
                  </a:cubicBezTo>
                  <a:cubicBezTo>
                    <a:pt x="46" y="72"/>
                    <a:pt x="46" y="71"/>
                    <a:pt x="46" y="70"/>
                  </a:cubicBezTo>
                  <a:close/>
                  <a:moveTo>
                    <a:pt x="61" y="51"/>
                  </a:moveTo>
                  <a:cubicBezTo>
                    <a:pt x="56" y="45"/>
                    <a:pt x="49" y="42"/>
                    <a:pt x="41" y="42"/>
                  </a:cubicBezTo>
                  <a:cubicBezTo>
                    <a:pt x="32" y="42"/>
                    <a:pt x="25" y="45"/>
                    <a:pt x="20" y="51"/>
                  </a:cubicBezTo>
                  <a:cubicBezTo>
                    <a:pt x="14" y="56"/>
                    <a:pt x="11" y="63"/>
                    <a:pt x="11" y="72"/>
                  </a:cubicBezTo>
                  <a:cubicBezTo>
                    <a:pt x="11" y="80"/>
                    <a:pt x="14" y="87"/>
                    <a:pt x="20" y="92"/>
                  </a:cubicBezTo>
                  <a:cubicBezTo>
                    <a:pt x="25" y="98"/>
                    <a:pt x="32" y="101"/>
                    <a:pt x="41" y="101"/>
                  </a:cubicBezTo>
                  <a:cubicBezTo>
                    <a:pt x="49" y="101"/>
                    <a:pt x="56" y="98"/>
                    <a:pt x="61" y="92"/>
                  </a:cubicBezTo>
                  <a:cubicBezTo>
                    <a:pt x="67" y="87"/>
                    <a:pt x="70" y="80"/>
                    <a:pt x="70" y="72"/>
                  </a:cubicBezTo>
                  <a:cubicBezTo>
                    <a:pt x="70" y="63"/>
                    <a:pt x="67" y="56"/>
                    <a:pt x="61" y="51"/>
                  </a:cubicBezTo>
                  <a:close/>
                </a:path>
              </a:pathLst>
            </a:custGeom>
            <a:solidFill>
              <a:schemeClr val="bg1"/>
            </a:solidFill>
            <a:ln>
              <a:noFill/>
            </a:ln>
            <a:extLst/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>
              <a:defPPr>
                <a:defRPr lang="en-US"/>
              </a:defPPr>
              <a:lvl1pPr marL="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1pPr>
              <a:lvl2pPr marL="4572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2pPr>
              <a:lvl3pPr marL="9144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3pPr>
              <a:lvl4pPr marL="13716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4pPr>
              <a:lvl5pPr marL="18288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5pPr>
              <a:lvl6pPr marL="22860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6pPr>
              <a:lvl7pPr marL="27432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7pPr>
              <a:lvl8pPr marL="32004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8pPr>
              <a:lvl9pPr marL="36576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9pPr>
            </a:lstStyle>
            <a:p>
              <a:endParaRPr lang="zh-CN" altLang="en-US">
                <a:solidFill>
                  <a:prstClr val="black"/>
                </a:solidFill>
              </a:endParaRPr>
            </a:p>
          </p:txBody>
        </p:sp>
      </p:grpSp>
      <p:grpSp>
        <p:nvGrpSpPr>
          <p:cNvPr id="16" name="Group 15"/>
          <p:cNvGrpSpPr/>
          <p:nvPr/>
        </p:nvGrpSpPr>
        <p:grpSpPr>
          <a:xfrm>
            <a:off x="9830693" y="664881"/>
            <a:ext cx="791681" cy="791680"/>
            <a:chOff x="5207285" y="3992356"/>
            <a:chExt cx="791681" cy="791680"/>
          </a:xfrm>
        </p:grpSpPr>
        <p:sp>
          <p:nvSpPr>
            <p:cNvPr id="58" name="Freeform 57"/>
            <p:cNvSpPr>
              <a:spLocks/>
            </p:cNvSpPr>
            <p:nvPr/>
          </p:nvSpPr>
          <p:spPr bwMode="auto">
            <a:xfrm>
              <a:off x="5207285" y="3992356"/>
              <a:ext cx="791681" cy="791680"/>
            </a:xfrm>
            <a:custGeom>
              <a:avLst/>
              <a:gdLst>
                <a:gd name="T0" fmla="*/ 371 w 452"/>
                <a:gd name="T1" fmla="*/ 372 h 452"/>
                <a:gd name="T2" fmla="*/ 80 w 452"/>
                <a:gd name="T3" fmla="*/ 372 h 452"/>
                <a:gd name="T4" fmla="*/ 80 w 452"/>
                <a:gd name="T5" fmla="*/ 81 h 452"/>
                <a:gd name="T6" fmla="*/ 371 w 452"/>
                <a:gd name="T7" fmla="*/ 81 h 452"/>
                <a:gd name="T8" fmla="*/ 371 w 452"/>
                <a:gd name="T9" fmla="*/ 372 h 452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</a:cxnLst>
              <a:rect l="0" t="0" r="r" b="b"/>
              <a:pathLst>
                <a:path w="452" h="452">
                  <a:moveTo>
                    <a:pt x="371" y="372"/>
                  </a:moveTo>
                  <a:cubicBezTo>
                    <a:pt x="291" y="452"/>
                    <a:pt x="161" y="452"/>
                    <a:pt x="80" y="372"/>
                  </a:cubicBezTo>
                  <a:cubicBezTo>
                    <a:pt x="0" y="291"/>
                    <a:pt x="0" y="161"/>
                    <a:pt x="80" y="81"/>
                  </a:cubicBezTo>
                  <a:cubicBezTo>
                    <a:pt x="161" y="0"/>
                    <a:pt x="291" y="0"/>
                    <a:pt x="371" y="81"/>
                  </a:cubicBezTo>
                  <a:cubicBezTo>
                    <a:pt x="452" y="161"/>
                    <a:pt x="452" y="291"/>
                    <a:pt x="371" y="372"/>
                  </a:cubicBezTo>
                  <a:close/>
                </a:path>
              </a:pathLst>
            </a:custGeom>
            <a:solidFill>
              <a:schemeClr val="accent3"/>
            </a:solidFill>
            <a:ln>
              <a:noFill/>
            </a:ln>
            <a:extLst/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en-GB"/>
            </a:p>
          </p:txBody>
        </p:sp>
        <p:sp>
          <p:nvSpPr>
            <p:cNvPr id="59" name="Freeform 58"/>
            <p:cNvSpPr>
              <a:spLocks noEditPoints="1"/>
            </p:cNvSpPr>
            <p:nvPr/>
          </p:nvSpPr>
          <p:spPr bwMode="auto">
            <a:xfrm>
              <a:off x="5484934" y="4273720"/>
              <a:ext cx="237999" cy="265241"/>
            </a:xfrm>
            <a:custGeom>
              <a:avLst/>
              <a:gdLst>
                <a:gd name="T0" fmla="*/ 13 w 77"/>
                <a:gd name="T1" fmla="*/ 8 h 86"/>
                <a:gd name="T2" fmla="*/ 38 w 77"/>
                <a:gd name="T3" fmla="*/ 1 h 86"/>
                <a:gd name="T4" fmla="*/ 59 w 77"/>
                <a:gd name="T5" fmla="*/ 13 h 86"/>
                <a:gd name="T6" fmla="*/ 66 w 77"/>
                <a:gd name="T7" fmla="*/ 38 h 86"/>
                <a:gd name="T8" fmla="*/ 58 w 77"/>
                <a:gd name="T9" fmla="*/ 55 h 86"/>
                <a:gd name="T10" fmla="*/ 64 w 77"/>
                <a:gd name="T11" fmla="*/ 59 h 86"/>
                <a:gd name="T12" fmla="*/ 74 w 77"/>
                <a:gd name="T13" fmla="*/ 72 h 86"/>
                <a:gd name="T14" fmla="*/ 73 w 77"/>
                <a:gd name="T15" fmla="*/ 84 h 86"/>
                <a:gd name="T16" fmla="*/ 73 w 77"/>
                <a:gd name="T17" fmla="*/ 84 h 86"/>
                <a:gd name="T18" fmla="*/ 62 w 77"/>
                <a:gd name="T19" fmla="*/ 82 h 86"/>
                <a:gd name="T20" fmla="*/ 51 w 77"/>
                <a:gd name="T21" fmla="*/ 68 h 86"/>
                <a:gd name="T22" fmla="*/ 49 w 77"/>
                <a:gd name="T23" fmla="*/ 63 h 86"/>
                <a:gd name="T24" fmla="*/ 30 w 77"/>
                <a:gd name="T25" fmla="*/ 66 h 86"/>
                <a:gd name="T26" fmla="*/ 8 w 77"/>
                <a:gd name="T27" fmla="*/ 54 h 86"/>
                <a:gd name="T28" fmla="*/ 1 w 77"/>
                <a:gd name="T29" fmla="*/ 30 h 86"/>
                <a:gd name="T30" fmla="*/ 13 w 77"/>
                <a:gd name="T31" fmla="*/ 8 h 86"/>
                <a:gd name="T32" fmla="*/ 30 w 77"/>
                <a:gd name="T33" fmla="*/ 49 h 86"/>
                <a:gd name="T34" fmla="*/ 38 w 77"/>
                <a:gd name="T35" fmla="*/ 49 h 86"/>
                <a:gd name="T36" fmla="*/ 38 w 77"/>
                <a:gd name="T37" fmla="*/ 40 h 86"/>
                <a:gd name="T38" fmla="*/ 47 w 77"/>
                <a:gd name="T39" fmla="*/ 40 h 86"/>
                <a:gd name="T40" fmla="*/ 47 w 77"/>
                <a:gd name="T41" fmla="*/ 32 h 86"/>
                <a:gd name="T42" fmla="*/ 38 w 77"/>
                <a:gd name="T43" fmla="*/ 32 h 86"/>
                <a:gd name="T44" fmla="*/ 38 w 77"/>
                <a:gd name="T45" fmla="*/ 23 h 86"/>
                <a:gd name="T46" fmla="*/ 30 w 77"/>
                <a:gd name="T47" fmla="*/ 23 h 86"/>
                <a:gd name="T48" fmla="*/ 30 w 77"/>
                <a:gd name="T49" fmla="*/ 32 h 86"/>
                <a:gd name="T50" fmla="*/ 21 w 77"/>
                <a:gd name="T51" fmla="*/ 32 h 86"/>
                <a:gd name="T52" fmla="*/ 21 w 77"/>
                <a:gd name="T53" fmla="*/ 40 h 86"/>
                <a:gd name="T54" fmla="*/ 30 w 77"/>
                <a:gd name="T55" fmla="*/ 40 h 86"/>
                <a:gd name="T56" fmla="*/ 30 w 77"/>
                <a:gd name="T57" fmla="*/ 49 h 86"/>
                <a:gd name="T58" fmla="*/ 18 w 77"/>
                <a:gd name="T59" fmla="*/ 36 h 86"/>
                <a:gd name="T60" fmla="*/ 43 w 77"/>
                <a:gd name="T61" fmla="*/ 19 h 86"/>
                <a:gd name="T62" fmla="*/ 18 w 77"/>
                <a:gd name="T63" fmla="*/ 36 h 86"/>
                <a:gd name="T64" fmla="*/ 36 w 77"/>
                <a:gd name="T65" fmla="*/ 12 h 86"/>
                <a:gd name="T66" fmla="*/ 20 w 77"/>
                <a:gd name="T67" fmla="*/ 16 h 86"/>
                <a:gd name="T68" fmla="*/ 12 w 77"/>
                <a:gd name="T69" fmla="*/ 31 h 86"/>
                <a:gd name="T70" fmla="*/ 16 w 77"/>
                <a:gd name="T71" fmla="*/ 47 h 86"/>
                <a:gd name="T72" fmla="*/ 31 w 77"/>
                <a:gd name="T73" fmla="*/ 55 h 86"/>
                <a:gd name="T74" fmla="*/ 47 w 77"/>
                <a:gd name="T75" fmla="*/ 51 h 86"/>
                <a:gd name="T76" fmla="*/ 55 w 77"/>
                <a:gd name="T77" fmla="*/ 36 h 86"/>
                <a:gd name="T78" fmla="*/ 51 w 77"/>
                <a:gd name="T79" fmla="*/ 20 h 86"/>
                <a:gd name="T80" fmla="*/ 36 w 77"/>
                <a:gd name="T81" fmla="*/ 12 h 86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  <a:cxn ang="0">
                  <a:pos x="T28" y="T29"/>
                </a:cxn>
                <a:cxn ang="0">
                  <a:pos x="T30" y="T31"/>
                </a:cxn>
                <a:cxn ang="0">
                  <a:pos x="T32" y="T33"/>
                </a:cxn>
                <a:cxn ang="0">
                  <a:pos x="T34" y="T35"/>
                </a:cxn>
                <a:cxn ang="0">
                  <a:pos x="T36" y="T37"/>
                </a:cxn>
                <a:cxn ang="0">
                  <a:pos x="T38" y="T39"/>
                </a:cxn>
                <a:cxn ang="0">
                  <a:pos x="T40" y="T41"/>
                </a:cxn>
                <a:cxn ang="0">
                  <a:pos x="T42" y="T43"/>
                </a:cxn>
                <a:cxn ang="0">
                  <a:pos x="T44" y="T45"/>
                </a:cxn>
                <a:cxn ang="0">
                  <a:pos x="T46" y="T47"/>
                </a:cxn>
                <a:cxn ang="0">
                  <a:pos x="T48" y="T49"/>
                </a:cxn>
                <a:cxn ang="0">
                  <a:pos x="T50" y="T51"/>
                </a:cxn>
                <a:cxn ang="0">
                  <a:pos x="T52" y="T53"/>
                </a:cxn>
                <a:cxn ang="0">
                  <a:pos x="T54" y="T55"/>
                </a:cxn>
                <a:cxn ang="0">
                  <a:pos x="T56" y="T57"/>
                </a:cxn>
                <a:cxn ang="0">
                  <a:pos x="T58" y="T59"/>
                </a:cxn>
                <a:cxn ang="0">
                  <a:pos x="T60" y="T61"/>
                </a:cxn>
                <a:cxn ang="0">
                  <a:pos x="T62" y="T63"/>
                </a:cxn>
                <a:cxn ang="0">
                  <a:pos x="T64" y="T65"/>
                </a:cxn>
                <a:cxn ang="0">
                  <a:pos x="T66" y="T67"/>
                </a:cxn>
                <a:cxn ang="0">
                  <a:pos x="T68" y="T69"/>
                </a:cxn>
                <a:cxn ang="0">
                  <a:pos x="T70" y="T71"/>
                </a:cxn>
                <a:cxn ang="0">
                  <a:pos x="T72" y="T73"/>
                </a:cxn>
                <a:cxn ang="0">
                  <a:pos x="T74" y="T75"/>
                </a:cxn>
                <a:cxn ang="0">
                  <a:pos x="T76" y="T77"/>
                </a:cxn>
                <a:cxn ang="0">
                  <a:pos x="T78" y="T79"/>
                </a:cxn>
                <a:cxn ang="0">
                  <a:pos x="T80" y="T81"/>
                </a:cxn>
              </a:cxnLst>
              <a:rect l="0" t="0" r="r" b="b"/>
              <a:pathLst>
                <a:path w="77" h="86">
                  <a:moveTo>
                    <a:pt x="13" y="8"/>
                  </a:moveTo>
                  <a:cubicBezTo>
                    <a:pt x="20" y="2"/>
                    <a:pt x="29" y="0"/>
                    <a:pt x="38" y="1"/>
                  </a:cubicBezTo>
                  <a:cubicBezTo>
                    <a:pt x="46" y="2"/>
                    <a:pt x="54" y="6"/>
                    <a:pt x="59" y="13"/>
                  </a:cubicBezTo>
                  <a:cubicBezTo>
                    <a:pt x="65" y="21"/>
                    <a:pt x="67" y="29"/>
                    <a:pt x="66" y="38"/>
                  </a:cubicBezTo>
                  <a:cubicBezTo>
                    <a:pt x="65" y="44"/>
                    <a:pt x="63" y="50"/>
                    <a:pt x="58" y="55"/>
                  </a:cubicBezTo>
                  <a:cubicBezTo>
                    <a:pt x="60" y="56"/>
                    <a:pt x="62" y="57"/>
                    <a:pt x="64" y="59"/>
                  </a:cubicBezTo>
                  <a:cubicBezTo>
                    <a:pt x="74" y="72"/>
                    <a:pt x="74" y="72"/>
                    <a:pt x="74" y="72"/>
                  </a:cubicBezTo>
                  <a:cubicBezTo>
                    <a:pt x="77" y="76"/>
                    <a:pt x="76" y="81"/>
                    <a:pt x="73" y="84"/>
                  </a:cubicBezTo>
                  <a:cubicBezTo>
                    <a:pt x="73" y="84"/>
                    <a:pt x="73" y="84"/>
                    <a:pt x="73" y="84"/>
                  </a:cubicBezTo>
                  <a:cubicBezTo>
                    <a:pt x="69" y="86"/>
                    <a:pt x="64" y="86"/>
                    <a:pt x="62" y="82"/>
                  </a:cubicBezTo>
                  <a:cubicBezTo>
                    <a:pt x="51" y="68"/>
                    <a:pt x="51" y="68"/>
                    <a:pt x="51" y="68"/>
                  </a:cubicBezTo>
                  <a:cubicBezTo>
                    <a:pt x="50" y="67"/>
                    <a:pt x="49" y="65"/>
                    <a:pt x="49" y="63"/>
                  </a:cubicBezTo>
                  <a:cubicBezTo>
                    <a:pt x="43" y="66"/>
                    <a:pt x="36" y="67"/>
                    <a:pt x="30" y="66"/>
                  </a:cubicBezTo>
                  <a:cubicBezTo>
                    <a:pt x="21" y="65"/>
                    <a:pt x="13" y="61"/>
                    <a:pt x="8" y="54"/>
                  </a:cubicBezTo>
                  <a:cubicBezTo>
                    <a:pt x="2" y="47"/>
                    <a:pt x="0" y="38"/>
                    <a:pt x="1" y="30"/>
                  </a:cubicBezTo>
                  <a:cubicBezTo>
                    <a:pt x="2" y="21"/>
                    <a:pt x="6" y="13"/>
                    <a:pt x="13" y="8"/>
                  </a:cubicBezTo>
                  <a:close/>
                  <a:moveTo>
                    <a:pt x="30" y="49"/>
                  </a:moveTo>
                  <a:cubicBezTo>
                    <a:pt x="38" y="49"/>
                    <a:pt x="38" y="49"/>
                    <a:pt x="38" y="49"/>
                  </a:cubicBezTo>
                  <a:cubicBezTo>
                    <a:pt x="38" y="40"/>
                    <a:pt x="38" y="40"/>
                    <a:pt x="38" y="40"/>
                  </a:cubicBezTo>
                  <a:cubicBezTo>
                    <a:pt x="47" y="40"/>
                    <a:pt x="47" y="40"/>
                    <a:pt x="47" y="40"/>
                  </a:cubicBezTo>
                  <a:cubicBezTo>
                    <a:pt x="47" y="32"/>
                    <a:pt x="47" y="32"/>
                    <a:pt x="47" y="32"/>
                  </a:cubicBezTo>
                  <a:cubicBezTo>
                    <a:pt x="38" y="32"/>
                    <a:pt x="38" y="32"/>
                    <a:pt x="38" y="32"/>
                  </a:cubicBezTo>
                  <a:cubicBezTo>
                    <a:pt x="38" y="23"/>
                    <a:pt x="38" y="23"/>
                    <a:pt x="38" y="23"/>
                  </a:cubicBezTo>
                  <a:cubicBezTo>
                    <a:pt x="30" y="23"/>
                    <a:pt x="30" y="23"/>
                    <a:pt x="30" y="23"/>
                  </a:cubicBezTo>
                  <a:cubicBezTo>
                    <a:pt x="30" y="32"/>
                    <a:pt x="30" y="32"/>
                    <a:pt x="30" y="32"/>
                  </a:cubicBezTo>
                  <a:cubicBezTo>
                    <a:pt x="21" y="32"/>
                    <a:pt x="21" y="32"/>
                    <a:pt x="21" y="32"/>
                  </a:cubicBezTo>
                  <a:cubicBezTo>
                    <a:pt x="21" y="40"/>
                    <a:pt x="21" y="40"/>
                    <a:pt x="21" y="40"/>
                  </a:cubicBezTo>
                  <a:cubicBezTo>
                    <a:pt x="30" y="40"/>
                    <a:pt x="30" y="40"/>
                    <a:pt x="30" y="40"/>
                  </a:cubicBezTo>
                  <a:cubicBezTo>
                    <a:pt x="30" y="49"/>
                    <a:pt x="30" y="49"/>
                    <a:pt x="30" y="49"/>
                  </a:cubicBezTo>
                  <a:close/>
                  <a:moveTo>
                    <a:pt x="18" y="36"/>
                  </a:moveTo>
                  <a:cubicBezTo>
                    <a:pt x="22" y="26"/>
                    <a:pt x="31" y="21"/>
                    <a:pt x="43" y="19"/>
                  </a:cubicBezTo>
                  <a:cubicBezTo>
                    <a:pt x="31" y="11"/>
                    <a:pt x="16" y="22"/>
                    <a:pt x="18" y="36"/>
                  </a:cubicBezTo>
                  <a:close/>
                  <a:moveTo>
                    <a:pt x="36" y="12"/>
                  </a:moveTo>
                  <a:cubicBezTo>
                    <a:pt x="31" y="11"/>
                    <a:pt x="25" y="13"/>
                    <a:pt x="20" y="16"/>
                  </a:cubicBezTo>
                  <a:cubicBezTo>
                    <a:pt x="15" y="20"/>
                    <a:pt x="13" y="25"/>
                    <a:pt x="12" y="31"/>
                  </a:cubicBezTo>
                  <a:cubicBezTo>
                    <a:pt x="11" y="37"/>
                    <a:pt x="13" y="42"/>
                    <a:pt x="16" y="47"/>
                  </a:cubicBezTo>
                  <a:cubicBezTo>
                    <a:pt x="20" y="52"/>
                    <a:pt x="25" y="55"/>
                    <a:pt x="31" y="55"/>
                  </a:cubicBezTo>
                  <a:cubicBezTo>
                    <a:pt x="36" y="56"/>
                    <a:pt x="42" y="55"/>
                    <a:pt x="47" y="51"/>
                  </a:cubicBezTo>
                  <a:cubicBezTo>
                    <a:pt x="52" y="47"/>
                    <a:pt x="55" y="42"/>
                    <a:pt x="55" y="36"/>
                  </a:cubicBezTo>
                  <a:cubicBezTo>
                    <a:pt x="56" y="31"/>
                    <a:pt x="54" y="25"/>
                    <a:pt x="51" y="20"/>
                  </a:cubicBezTo>
                  <a:cubicBezTo>
                    <a:pt x="47" y="15"/>
                    <a:pt x="42" y="13"/>
                    <a:pt x="36" y="12"/>
                  </a:cubicBezTo>
                  <a:close/>
                </a:path>
              </a:pathLst>
            </a:custGeom>
            <a:solidFill>
              <a:schemeClr val="bg1"/>
            </a:solidFill>
            <a:ln>
              <a:noFill/>
            </a:ln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>
              <a:defPPr>
                <a:defRPr lang="en-US"/>
              </a:defPPr>
              <a:lvl1pPr marL="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1pPr>
              <a:lvl2pPr marL="4572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2pPr>
              <a:lvl3pPr marL="9144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3pPr>
              <a:lvl4pPr marL="13716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4pPr>
              <a:lvl5pPr marL="18288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5pPr>
              <a:lvl6pPr marL="22860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6pPr>
              <a:lvl7pPr marL="27432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7pPr>
              <a:lvl8pPr marL="32004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8pPr>
              <a:lvl9pPr marL="36576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9pPr>
            </a:lstStyle>
            <a:p>
              <a:endParaRPr lang="zh-CN" altLang="en-US">
                <a:solidFill>
                  <a:prstClr val="black"/>
                </a:solidFill>
              </a:endParaRPr>
            </a:p>
          </p:txBody>
        </p:sp>
      </p:grpSp>
      <p:grpSp>
        <p:nvGrpSpPr>
          <p:cNvPr id="22" name="Group 21"/>
          <p:cNvGrpSpPr/>
          <p:nvPr/>
        </p:nvGrpSpPr>
        <p:grpSpPr>
          <a:xfrm>
            <a:off x="9919437" y="2919080"/>
            <a:ext cx="851991" cy="851991"/>
            <a:chOff x="930433" y="3168831"/>
            <a:chExt cx="569506" cy="569506"/>
          </a:xfrm>
        </p:grpSpPr>
        <p:sp>
          <p:nvSpPr>
            <p:cNvPr id="56" name="Freeform 55"/>
            <p:cNvSpPr>
              <a:spLocks/>
            </p:cNvSpPr>
            <p:nvPr/>
          </p:nvSpPr>
          <p:spPr bwMode="auto">
            <a:xfrm>
              <a:off x="930433" y="3168831"/>
              <a:ext cx="569506" cy="569506"/>
            </a:xfrm>
            <a:custGeom>
              <a:avLst/>
              <a:gdLst>
                <a:gd name="T0" fmla="*/ 267 w 325"/>
                <a:gd name="T1" fmla="*/ 267 h 325"/>
                <a:gd name="T2" fmla="*/ 58 w 325"/>
                <a:gd name="T3" fmla="*/ 267 h 325"/>
                <a:gd name="T4" fmla="*/ 58 w 325"/>
                <a:gd name="T5" fmla="*/ 58 h 325"/>
                <a:gd name="T6" fmla="*/ 267 w 325"/>
                <a:gd name="T7" fmla="*/ 58 h 325"/>
                <a:gd name="T8" fmla="*/ 267 w 325"/>
                <a:gd name="T9" fmla="*/ 267 h 325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</a:cxnLst>
              <a:rect l="0" t="0" r="r" b="b"/>
              <a:pathLst>
                <a:path w="325" h="325">
                  <a:moveTo>
                    <a:pt x="267" y="267"/>
                  </a:moveTo>
                  <a:cubicBezTo>
                    <a:pt x="210" y="325"/>
                    <a:pt x="116" y="325"/>
                    <a:pt x="58" y="267"/>
                  </a:cubicBezTo>
                  <a:cubicBezTo>
                    <a:pt x="0" y="209"/>
                    <a:pt x="0" y="116"/>
                    <a:pt x="58" y="58"/>
                  </a:cubicBezTo>
                  <a:cubicBezTo>
                    <a:pt x="116" y="0"/>
                    <a:pt x="210" y="0"/>
                    <a:pt x="267" y="58"/>
                  </a:cubicBezTo>
                  <a:cubicBezTo>
                    <a:pt x="325" y="116"/>
                    <a:pt x="325" y="209"/>
                    <a:pt x="267" y="267"/>
                  </a:cubicBezTo>
                </a:path>
              </a:pathLst>
            </a:custGeom>
            <a:solidFill>
              <a:schemeClr val="accent5"/>
            </a:solidFill>
            <a:ln>
              <a:noFill/>
            </a:ln>
            <a:extLst/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en-GB"/>
            </a:p>
          </p:txBody>
        </p:sp>
        <p:sp>
          <p:nvSpPr>
            <p:cNvPr id="57" name="Freeform 56"/>
            <p:cNvSpPr>
              <a:spLocks noEditPoints="1"/>
            </p:cNvSpPr>
            <p:nvPr/>
          </p:nvSpPr>
          <p:spPr bwMode="auto">
            <a:xfrm>
              <a:off x="1080110" y="3314013"/>
              <a:ext cx="299649" cy="299650"/>
            </a:xfrm>
            <a:custGeom>
              <a:avLst/>
              <a:gdLst>
                <a:gd name="T0" fmla="*/ 42 w 97"/>
                <a:gd name="T1" fmla="*/ 14 h 97"/>
                <a:gd name="T2" fmla="*/ 55 w 97"/>
                <a:gd name="T3" fmla="*/ 14 h 97"/>
                <a:gd name="T4" fmla="*/ 48 w 97"/>
                <a:gd name="T5" fmla="*/ 0 h 97"/>
                <a:gd name="T6" fmla="*/ 42 w 97"/>
                <a:gd name="T7" fmla="*/ 14 h 97"/>
                <a:gd name="T8" fmla="*/ 49 w 97"/>
                <a:gd name="T9" fmla="*/ 18 h 97"/>
                <a:gd name="T10" fmla="*/ 79 w 97"/>
                <a:gd name="T11" fmla="*/ 48 h 97"/>
                <a:gd name="T12" fmla="*/ 49 w 97"/>
                <a:gd name="T13" fmla="*/ 79 h 97"/>
                <a:gd name="T14" fmla="*/ 18 w 97"/>
                <a:gd name="T15" fmla="*/ 48 h 97"/>
                <a:gd name="T16" fmla="*/ 49 w 97"/>
                <a:gd name="T17" fmla="*/ 18 h 97"/>
                <a:gd name="T18" fmla="*/ 60 w 97"/>
                <a:gd name="T19" fmla="*/ 15 h 97"/>
                <a:gd name="T20" fmla="*/ 71 w 97"/>
                <a:gd name="T21" fmla="*/ 22 h 97"/>
                <a:gd name="T22" fmla="*/ 73 w 97"/>
                <a:gd name="T23" fmla="*/ 6 h 97"/>
                <a:gd name="T24" fmla="*/ 60 w 97"/>
                <a:gd name="T25" fmla="*/ 15 h 97"/>
                <a:gd name="T26" fmla="*/ 75 w 97"/>
                <a:gd name="T27" fmla="*/ 25 h 97"/>
                <a:gd name="T28" fmla="*/ 81 w 97"/>
                <a:gd name="T29" fmla="*/ 36 h 97"/>
                <a:gd name="T30" fmla="*/ 91 w 97"/>
                <a:gd name="T31" fmla="*/ 24 h 97"/>
                <a:gd name="T32" fmla="*/ 75 w 97"/>
                <a:gd name="T33" fmla="*/ 25 h 97"/>
                <a:gd name="T34" fmla="*/ 83 w 97"/>
                <a:gd name="T35" fmla="*/ 42 h 97"/>
                <a:gd name="T36" fmla="*/ 83 w 97"/>
                <a:gd name="T37" fmla="*/ 54 h 97"/>
                <a:gd name="T38" fmla="*/ 97 w 97"/>
                <a:gd name="T39" fmla="*/ 48 h 97"/>
                <a:gd name="T40" fmla="*/ 83 w 97"/>
                <a:gd name="T41" fmla="*/ 42 h 97"/>
                <a:gd name="T42" fmla="*/ 82 w 97"/>
                <a:gd name="T43" fmla="*/ 60 h 97"/>
                <a:gd name="T44" fmla="*/ 75 w 97"/>
                <a:gd name="T45" fmla="*/ 71 h 97"/>
                <a:gd name="T46" fmla="*/ 91 w 97"/>
                <a:gd name="T47" fmla="*/ 72 h 97"/>
                <a:gd name="T48" fmla="*/ 82 w 97"/>
                <a:gd name="T49" fmla="*/ 60 h 97"/>
                <a:gd name="T50" fmla="*/ 72 w 97"/>
                <a:gd name="T51" fmla="*/ 75 h 97"/>
                <a:gd name="T52" fmla="*/ 61 w 97"/>
                <a:gd name="T53" fmla="*/ 81 h 97"/>
                <a:gd name="T54" fmla="*/ 73 w 97"/>
                <a:gd name="T55" fmla="*/ 90 h 97"/>
                <a:gd name="T56" fmla="*/ 72 w 97"/>
                <a:gd name="T57" fmla="*/ 75 h 97"/>
                <a:gd name="T58" fmla="*/ 55 w 97"/>
                <a:gd name="T59" fmla="*/ 83 h 97"/>
                <a:gd name="T60" fmla="*/ 43 w 97"/>
                <a:gd name="T61" fmla="*/ 83 h 97"/>
                <a:gd name="T62" fmla="*/ 49 w 97"/>
                <a:gd name="T63" fmla="*/ 97 h 97"/>
                <a:gd name="T64" fmla="*/ 55 w 97"/>
                <a:gd name="T65" fmla="*/ 83 h 97"/>
                <a:gd name="T66" fmla="*/ 37 w 97"/>
                <a:gd name="T67" fmla="*/ 81 h 97"/>
                <a:gd name="T68" fmla="*/ 26 w 97"/>
                <a:gd name="T69" fmla="*/ 75 h 97"/>
                <a:gd name="T70" fmla="*/ 25 w 97"/>
                <a:gd name="T71" fmla="*/ 91 h 97"/>
                <a:gd name="T72" fmla="*/ 37 w 97"/>
                <a:gd name="T73" fmla="*/ 81 h 97"/>
                <a:gd name="T74" fmla="*/ 22 w 97"/>
                <a:gd name="T75" fmla="*/ 71 h 97"/>
                <a:gd name="T76" fmla="*/ 16 w 97"/>
                <a:gd name="T77" fmla="*/ 60 h 97"/>
                <a:gd name="T78" fmla="*/ 7 w 97"/>
                <a:gd name="T79" fmla="*/ 73 h 97"/>
                <a:gd name="T80" fmla="*/ 22 w 97"/>
                <a:gd name="T81" fmla="*/ 71 h 97"/>
                <a:gd name="T82" fmla="*/ 14 w 97"/>
                <a:gd name="T83" fmla="*/ 55 h 97"/>
                <a:gd name="T84" fmla="*/ 14 w 97"/>
                <a:gd name="T85" fmla="*/ 42 h 97"/>
                <a:gd name="T86" fmla="*/ 0 w 97"/>
                <a:gd name="T87" fmla="*/ 49 h 97"/>
                <a:gd name="T88" fmla="*/ 14 w 97"/>
                <a:gd name="T89" fmla="*/ 55 h 97"/>
                <a:gd name="T90" fmla="*/ 15 w 97"/>
                <a:gd name="T91" fmla="*/ 37 h 97"/>
                <a:gd name="T92" fmla="*/ 22 w 97"/>
                <a:gd name="T93" fmla="*/ 26 h 97"/>
                <a:gd name="T94" fmla="*/ 6 w 97"/>
                <a:gd name="T95" fmla="*/ 24 h 97"/>
                <a:gd name="T96" fmla="*/ 15 w 97"/>
                <a:gd name="T97" fmla="*/ 37 h 97"/>
                <a:gd name="T98" fmla="*/ 26 w 97"/>
                <a:gd name="T99" fmla="*/ 22 h 97"/>
                <a:gd name="T100" fmla="*/ 37 w 97"/>
                <a:gd name="T101" fmla="*/ 16 h 97"/>
                <a:gd name="T102" fmla="*/ 24 w 97"/>
                <a:gd name="T103" fmla="*/ 6 h 97"/>
                <a:gd name="T104" fmla="*/ 26 w 97"/>
                <a:gd name="T105" fmla="*/ 22 h 97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  <a:cxn ang="0">
                  <a:pos x="T28" y="T29"/>
                </a:cxn>
                <a:cxn ang="0">
                  <a:pos x="T30" y="T31"/>
                </a:cxn>
                <a:cxn ang="0">
                  <a:pos x="T32" y="T33"/>
                </a:cxn>
                <a:cxn ang="0">
                  <a:pos x="T34" y="T35"/>
                </a:cxn>
                <a:cxn ang="0">
                  <a:pos x="T36" y="T37"/>
                </a:cxn>
                <a:cxn ang="0">
                  <a:pos x="T38" y="T39"/>
                </a:cxn>
                <a:cxn ang="0">
                  <a:pos x="T40" y="T41"/>
                </a:cxn>
                <a:cxn ang="0">
                  <a:pos x="T42" y="T43"/>
                </a:cxn>
                <a:cxn ang="0">
                  <a:pos x="T44" y="T45"/>
                </a:cxn>
                <a:cxn ang="0">
                  <a:pos x="T46" y="T47"/>
                </a:cxn>
                <a:cxn ang="0">
                  <a:pos x="T48" y="T49"/>
                </a:cxn>
                <a:cxn ang="0">
                  <a:pos x="T50" y="T51"/>
                </a:cxn>
                <a:cxn ang="0">
                  <a:pos x="T52" y="T53"/>
                </a:cxn>
                <a:cxn ang="0">
                  <a:pos x="T54" y="T55"/>
                </a:cxn>
                <a:cxn ang="0">
                  <a:pos x="T56" y="T57"/>
                </a:cxn>
                <a:cxn ang="0">
                  <a:pos x="T58" y="T59"/>
                </a:cxn>
                <a:cxn ang="0">
                  <a:pos x="T60" y="T61"/>
                </a:cxn>
                <a:cxn ang="0">
                  <a:pos x="T62" y="T63"/>
                </a:cxn>
                <a:cxn ang="0">
                  <a:pos x="T64" y="T65"/>
                </a:cxn>
                <a:cxn ang="0">
                  <a:pos x="T66" y="T67"/>
                </a:cxn>
                <a:cxn ang="0">
                  <a:pos x="T68" y="T69"/>
                </a:cxn>
                <a:cxn ang="0">
                  <a:pos x="T70" y="T71"/>
                </a:cxn>
                <a:cxn ang="0">
                  <a:pos x="T72" y="T73"/>
                </a:cxn>
                <a:cxn ang="0">
                  <a:pos x="T74" y="T75"/>
                </a:cxn>
                <a:cxn ang="0">
                  <a:pos x="T76" y="T77"/>
                </a:cxn>
                <a:cxn ang="0">
                  <a:pos x="T78" y="T79"/>
                </a:cxn>
                <a:cxn ang="0">
                  <a:pos x="T80" y="T81"/>
                </a:cxn>
                <a:cxn ang="0">
                  <a:pos x="T82" y="T83"/>
                </a:cxn>
                <a:cxn ang="0">
                  <a:pos x="T84" y="T85"/>
                </a:cxn>
                <a:cxn ang="0">
                  <a:pos x="T86" y="T87"/>
                </a:cxn>
                <a:cxn ang="0">
                  <a:pos x="T88" y="T89"/>
                </a:cxn>
                <a:cxn ang="0">
                  <a:pos x="T90" y="T91"/>
                </a:cxn>
                <a:cxn ang="0">
                  <a:pos x="T92" y="T93"/>
                </a:cxn>
                <a:cxn ang="0">
                  <a:pos x="T94" y="T95"/>
                </a:cxn>
                <a:cxn ang="0">
                  <a:pos x="T96" y="T97"/>
                </a:cxn>
                <a:cxn ang="0">
                  <a:pos x="T98" y="T99"/>
                </a:cxn>
                <a:cxn ang="0">
                  <a:pos x="T100" y="T101"/>
                </a:cxn>
                <a:cxn ang="0">
                  <a:pos x="T102" y="T103"/>
                </a:cxn>
                <a:cxn ang="0">
                  <a:pos x="T104" y="T105"/>
                </a:cxn>
              </a:cxnLst>
              <a:rect l="0" t="0" r="r" b="b"/>
              <a:pathLst>
                <a:path w="97" h="97">
                  <a:moveTo>
                    <a:pt x="42" y="14"/>
                  </a:moveTo>
                  <a:cubicBezTo>
                    <a:pt x="55" y="14"/>
                    <a:pt x="55" y="14"/>
                    <a:pt x="55" y="14"/>
                  </a:cubicBezTo>
                  <a:cubicBezTo>
                    <a:pt x="48" y="0"/>
                    <a:pt x="48" y="0"/>
                    <a:pt x="48" y="0"/>
                  </a:cubicBezTo>
                  <a:cubicBezTo>
                    <a:pt x="42" y="14"/>
                    <a:pt x="42" y="14"/>
                    <a:pt x="42" y="14"/>
                  </a:cubicBezTo>
                  <a:close/>
                  <a:moveTo>
                    <a:pt x="49" y="18"/>
                  </a:moveTo>
                  <a:cubicBezTo>
                    <a:pt x="65" y="18"/>
                    <a:pt x="79" y="31"/>
                    <a:pt x="79" y="48"/>
                  </a:cubicBezTo>
                  <a:cubicBezTo>
                    <a:pt x="79" y="65"/>
                    <a:pt x="65" y="79"/>
                    <a:pt x="49" y="79"/>
                  </a:cubicBezTo>
                  <a:cubicBezTo>
                    <a:pt x="32" y="79"/>
                    <a:pt x="18" y="65"/>
                    <a:pt x="18" y="48"/>
                  </a:cubicBezTo>
                  <a:cubicBezTo>
                    <a:pt x="18" y="31"/>
                    <a:pt x="32" y="18"/>
                    <a:pt x="49" y="18"/>
                  </a:cubicBezTo>
                  <a:close/>
                  <a:moveTo>
                    <a:pt x="60" y="15"/>
                  </a:moveTo>
                  <a:cubicBezTo>
                    <a:pt x="71" y="22"/>
                    <a:pt x="71" y="22"/>
                    <a:pt x="71" y="22"/>
                  </a:cubicBezTo>
                  <a:cubicBezTo>
                    <a:pt x="73" y="6"/>
                    <a:pt x="73" y="6"/>
                    <a:pt x="73" y="6"/>
                  </a:cubicBezTo>
                  <a:cubicBezTo>
                    <a:pt x="60" y="15"/>
                    <a:pt x="60" y="15"/>
                    <a:pt x="60" y="15"/>
                  </a:cubicBezTo>
                  <a:close/>
                  <a:moveTo>
                    <a:pt x="75" y="25"/>
                  </a:moveTo>
                  <a:cubicBezTo>
                    <a:pt x="81" y="36"/>
                    <a:pt x="81" y="36"/>
                    <a:pt x="81" y="36"/>
                  </a:cubicBezTo>
                  <a:cubicBezTo>
                    <a:pt x="91" y="24"/>
                    <a:pt x="91" y="24"/>
                    <a:pt x="91" y="24"/>
                  </a:cubicBezTo>
                  <a:cubicBezTo>
                    <a:pt x="75" y="25"/>
                    <a:pt x="75" y="25"/>
                    <a:pt x="75" y="25"/>
                  </a:cubicBezTo>
                  <a:close/>
                  <a:moveTo>
                    <a:pt x="83" y="42"/>
                  </a:moveTo>
                  <a:cubicBezTo>
                    <a:pt x="83" y="54"/>
                    <a:pt x="83" y="54"/>
                    <a:pt x="83" y="54"/>
                  </a:cubicBezTo>
                  <a:cubicBezTo>
                    <a:pt x="97" y="48"/>
                    <a:pt x="97" y="48"/>
                    <a:pt x="97" y="48"/>
                  </a:cubicBezTo>
                  <a:cubicBezTo>
                    <a:pt x="83" y="42"/>
                    <a:pt x="83" y="42"/>
                    <a:pt x="83" y="42"/>
                  </a:cubicBezTo>
                  <a:close/>
                  <a:moveTo>
                    <a:pt x="82" y="60"/>
                  </a:moveTo>
                  <a:cubicBezTo>
                    <a:pt x="75" y="71"/>
                    <a:pt x="75" y="71"/>
                    <a:pt x="75" y="71"/>
                  </a:cubicBezTo>
                  <a:cubicBezTo>
                    <a:pt x="91" y="72"/>
                    <a:pt x="91" y="72"/>
                    <a:pt x="91" y="72"/>
                  </a:cubicBezTo>
                  <a:cubicBezTo>
                    <a:pt x="82" y="60"/>
                    <a:pt x="82" y="60"/>
                    <a:pt x="82" y="60"/>
                  </a:cubicBezTo>
                  <a:close/>
                  <a:moveTo>
                    <a:pt x="72" y="75"/>
                  </a:moveTo>
                  <a:cubicBezTo>
                    <a:pt x="61" y="81"/>
                    <a:pt x="61" y="81"/>
                    <a:pt x="61" y="81"/>
                  </a:cubicBezTo>
                  <a:cubicBezTo>
                    <a:pt x="73" y="90"/>
                    <a:pt x="73" y="90"/>
                    <a:pt x="73" y="90"/>
                  </a:cubicBezTo>
                  <a:cubicBezTo>
                    <a:pt x="72" y="75"/>
                    <a:pt x="72" y="75"/>
                    <a:pt x="72" y="75"/>
                  </a:cubicBezTo>
                  <a:close/>
                  <a:moveTo>
                    <a:pt x="55" y="83"/>
                  </a:moveTo>
                  <a:cubicBezTo>
                    <a:pt x="43" y="83"/>
                    <a:pt x="43" y="83"/>
                    <a:pt x="43" y="83"/>
                  </a:cubicBezTo>
                  <a:cubicBezTo>
                    <a:pt x="49" y="97"/>
                    <a:pt x="49" y="97"/>
                    <a:pt x="49" y="97"/>
                  </a:cubicBezTo>
                  <a:cubicBezTo>
                    <a:pt x="55" y="83"/>
                    <a:pt x="55" y="83"/>
                    <a:pt x="55" y="83"/>
                  </a:cubicBezTo>
                  <a:close/>
                  <a:moveTo>
                    <a:pt x="37" y="81"/>
                  </a:moveTo>
                  <a:cubicBezTo>
                    <a:pt x="26" y="75"/>
                    <a:pt x="26" y="75"/>
                    <a:pt x="26" y="75"/>
                  </a:cubicBezTo>
                  <a:cubicBezTo>
                    <a:pt x="25" y="91"/>
                    <a:pt x="25" y="91"/>
                    <a:pt x="25" y="91"/>
                  </a:cubicBezTo>
                  <a:cubicBezTo>
                    <a:pt x="37" y="81"/>
                    <a:pt x="37" y="81"/>
                    <a:pt x="37" y="81"/>
                  </a:cubicBezTo>
                  <a:close/>
                  <a:moveTo>
                    <a:pt x="22" y="71"/>
                  </a:moveTo>
                  <a:cubicBezTo>
                    <a:pt x="16" y="60"/>
                    <a:pt x="16" y="60"/>
                    <a:pt x="16" y="60"/>
                  </a:cubicBezTo>
                  <a:cubicBezTo>
                    <a:pt x="7" y="73"/>
                    <a:pt x="7" y="73"/>
                    <a:pt x="7" y="73"/>
                  </a:cubicBezTo>
                  <a:cubicBezTo>
                    <a:pt x="22" y="71"/>
                    <a:pt x="22" y="71"/>
                    <a:pt x="22" y="71"/>
                  </a:cubicBezTo>
                  <a:close/>
                  <a:moveTo>
                    <a:pt x="14" y="55"/>
                  </a:moveTo>
                  <a:cubicBezTo>
                    <a:pt x="14" y="42"/>
                    <a:pt x="14" y="42"/>
                    <a:pt x="14" y="42"/>
                  </a:cubicBezTo>
                  <a:cubicBezTo>
                    <a:pt x="0" y="49"/>
                    <a:pt x="0" y="49"/>
                    <a:pt x="0" y="49"/>
                  </a:cubicBezTo>
                  <a:cubicBezTo>
                    <a:pt x="14" y="55"/>
                    <a:pt x="14" y="55"/>
                    <a:pt x="14" y="55"/>
                  </a:cubicBezTo>
                  <a:close/>
                  <a:moveTo>
                    <a:pt x="15" y="37"/>
                  </a:moveTo>
                  <a:cubicBezTo>
                    <a:pt x="22" y="26"/>
                    <a:pt x="22" y="26"/>
                    <a:pt x="22" y="26"/>
                  </a:cubicBezTo>
                  <a:cubicBezTo>
                    <a:pt x="6" y="24"/>
                    <a:pt x="6" y="24"/>
                    <a:pt x="6" y="24"/>
                  </a:cubicBezTo>
                  <a:cubicBezTo>
                    <a:pt x="15" y="37"/>
                    <a:pt x="15" y="37"/>
                    <a:pt x="15" y="37"/>
                  </a:cubicBezTo>
                  <a:close/>
                  <a:moveTo>
                    <a:pt x="26" y="22"/>
                  </a:moveTo>
                  <a:cubicBezTo>
                    <a:pt x="37" y="16"/>
                    <a:pt x="37" y="16"/>
                    <a:pt x="37" y="16"/>
                  </a:cubicBezTo>
                  <a:cubicBezTo>
                    <a:pt x="24" y="6"/>
                    <a:pt x="24" y="6"/>
                    <a:pt x="24" y="6"/>
                  </a:cubicBezTo>
                  <a:lnTo>
                    <a:pt x="26" y="22"/>
                  </a:lnTo>
                  <a:close/>
                </a:path>
              </a:pathLst>
            </a:custGeom>
            <a:solidFill>
              <a:schemeClr val="bg1"/>
            </a:solidFill>
            <a:ln>
              <a:noFill/>
            </a:ln>
            <a:extLst/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>
              <a:defPPr>
                <a:defRPr lang="en-US"/>
              </a:defPPr>
              <a:lvl1pPr marL="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1pPr>
              <a:lvl2pPr marL="4572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2pPr>
              <a:lvl3pPr marL="9144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3pPr>
              <a:lvl4pPr marL="13716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4pPr>
              <a:lvl5pPr marL="18288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5pPr>
              <a:lvl6pPr marL="22860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6pPr>
              <a:lvl7pPr marL="27432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7pPr>
              <a:lvl8pPr marL="32004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8pPr>
              <a:lvl9pPr marL="36576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9pPr>
            </a:lstStyle>
            <a:p>
              <a:endParaRPr lang="zh-CN" altLang="en-US">
                <a:solidFill>
                  <a:prstClr val="black"/>
                </a:solidFill>
              </a:endParaRPr>
            </a:p>
          </p:txBody>
        </p:sp>
      </p:grpSp>
      <p:grpSp>
        <p:nvGrpSpPr>
          <p:cNvPr id="23" name="Group 22"/>
          <p:cNvGrpSpPr/>
          <p:nvPr/>
        </p:nvGrpSpPr>
        <p:grpSpPr>
          <a:xfrm>
            <a:off x="8550633" y="2553975"/>
            <a:ext cx="568766" cy="570987"/>
            <a:chOff x="2286436" y="1883184"/>
            <a:chExt cx="568766" cy="570987"/>
          </a:xfrm>
        </p:grpSpPr>
        <p:sp>
          <p:nvSpPr>
            <p:cNvPr id="54" name="Freeform 53"/>
            <p:cNvSpPr>
              <a:spLocks/>
            </p:cNvSpPr>
            <p:nvPr/>
          </p:nvSpPr>
          <p:spPr bwMode="auto">
            <a:xfrm>
              <a:off x="2286436" y="1883184"/>
              <a:ext cx="568766" cy="570987"/>
            </a:xfrm>
            <a:custGeom>
              <a:avLst/>
              <a:gdLst>
                <a:gd name="T0" fmla="*/ 267 w 325"/>
                <a:gd name="T1" fmla="*/ 268 h 326"/>
                <a:gd name="T2" fmla="*/ 57 w 325"/>
                <a:gd name="T3" fmla="*/ 268 h 326"/>
                <a:gd name="T4" fmla="*/ 57 w 325"/>
                <a:gd name="T5" fmla="*/ 58 h 326"/>
                <a:gd name="T6" fmla="*/ 267 w 325"/>
                <a:gd name="T7" fmla="*/ 58 h 326"/>
                <a:gd name="T8" fmla="*/ 267 w 325"/>
                <a:gd name="T9" fmla="*/ 268 h 326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</a:cxnLst>
              <a:rect l="0" t="0" r="r" b="b"/>
              <a:pathLst>
                <a:path w="325" h="326">
                  <a:moveTo>
                    <a:pt x="267" y="268"/>
                  </a:moveTo>
                  <a:cubicBezTo>
                    <a:pt x="209" y="326"/>
                    <a:pt x="115" y="326"/>
                    <a:pt x="57" y="268"/>
                  </a:cubicBezTo>
                  <a:cubicBezTo>
                    <a:pt x="0" y="210"/>
                    <a:pt x="0" y="116"/>
                    <a:pt x="57" y="58"/>
                  </a:cubicBezTo>
                  <a:cubicBezTo>
                    <a:pt x="115" y="0"/>
                    <a:pt x="209" y="0"/>
                    <a:pt x="267" y="58"/>
                  </a:cubicBezTo>
                  <a:cubicBezTo>
                    <a:pt x="325" y="116"/>
                    <a:pt x="325" y="210"/>
                    <a:pt x="267" y="268"/>
                  </a:cubicBezTo>
                  <a:close/>
                </a:path>
              </a:pathLst>
            </a:custGeom>
            <a:solidFill>
              <a:schemeClr val="accent3"/>
            </a:solidFill>
            <a:ln>
              <a:noFill/>
            </a:ln>
            <a:extLst/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en-GB"/>
            </a:p>
          </p:txBody>
        </p:sp>
        <p:sp>
          <p:nvSpPr>
            <p:cNvPr id="55" name="Freeform 54"/>
            <p:cNvSpPr>
              <a:spLocks noEditPoints="1"/>
            </p:cNvSpPr>
            <p:nvPr/>
          </p:nvSpPr>
          <p:spPr bwMode="auto">
            <a:xfrm>
              <a:off x="2426207" y="2018679"/>
              <a:ext cx="245168" cy="299650"/>
            </a:xfrm>
            <a:custGeom>
              <a:avLst/>
              <a:gdLst>
                <a:gd name="T0" fmla="*/ 36 w 79"/>
                <a:gd name="T1" fmla="*/ 27 h 97"/>
                <a:gd name="T2" fmla="*/ 40 w 79"/>
                <a:gd name="T3" fmla="*/ 1 h 97"/>
                <a:gd name="T4" fmla="*/ 46 w 79"/>
                <a:gd name="T5" fmla="*/ 5 h 97"/>
                <a:gd name="T6" fmla="*/ 41 w 79"/>
                <a:gd name="T7" fmla="*/ 27 h 97"/>
                <a:gd name="T8" fmla="*/ 39 w 79"/>
                <a:gd name="T9" fmla="*/ 27 h 97"/>
                <a:gd name="T10" fmla="*/ 36 w 79"/>
                <a:gd name="T11" fmla="*/ 27 h 97"/>
                <a:gd name="T12" fmla="*/ 38 w 79"/>
                <a:gd name="T13" fmla="*/ 67 h 97"/>
                <a:gd name="T14" fmla="*/ 34 w 79"/>
                <a:gd name="T15" fmla="*/ 58 h 97"/>
                <a:gd name="T16" fmla="*/ 29 w 79"/>
                <a:gd name="T17" fmla="*/ 64 h 97"/>
                <a:gd name="T18" fmla="*/ 38 w 79"/>
                <a:gd name="T19" fmla="*/ 67 h 97"/>
                <a:gd name="T20" fmla="*/ 41 w 79"/>
                <a:gd name="T21" fmla="*/ 67 h 97"/>
                <a:gd name="T22" fmla="*/ 46 w 79"/>
                <a:gd name="T23" fmla="*/ 58 h 97"/>
                <a:gd name="T24" fmla="*/ 50 w 79"/>
                <a:gd name="T25" fmla="*/ 64 h 97"/>
                <a:gd name="T26" fmla="*/ 41 w 79"/>
                <a:gd name="T27" fmla="*/ 67 h 97"/>
                <a:gd name="T28" fmla="*/ 40 w 79"/>
                <a:gd name="T29" fmla="*/ 94 h 97"/>
                <a:gd name="T30" fmla="*/ 25 w 79"/>
                <a:gd name="T31" fmla="*/ 96 h 97"/>
                <a:gd name="T32" fmla="*/ 16 w 79"/>
                <a:gd name="T33" fmla="*/ 89 h 97"/>
                <a:gd name="T34" fmla="*/ 10 w 79"/>
                <a:gd name="T35" fmla="*/ 81 h 97"/>
                <a:gd name="T36" fmla="*/ 5 w 79"/>
                <a:gd name="T37" fmla="*/ 72 h 97"/>
                <a:gd name="T38" fmla="*/ 0 w 79"/>
                <a:gd name="T39" fmla="*/ 55 h 97"/>
                <a:gd name="T40" fmla="*/ 7 w 79"/>
                <a:gd name="T41" fmla="*/ 37 h 97"/>
                <a:gd name="T42" fmla="*/ 22 w 79"/>
                <a:gd name="T43" fmla="*/ 30 h 97"/>
                <a:gd name="T44" fmla="*/ 40 w 79"/>
                <a:gd name="T45" fmla="*/ 31 h 97"/>
                <a:gd name="T46" fmla="*/ 57 w 79"/>
                <a:gd name="T47" fmla="*/ 30 h 97"/>
                <a:gd name="T48" fmla="*/ 72 w 79"/>
                <a:gd name="T49" fmla="*/ 37 h 97"/>
                <a:gd name="T50" fmla="*/ 79 w 79"/>
                <a:gd name="T51" fmla="*/ 55 h 97"/>
                <a:gd name="T52" fmla="*/ 74 w 79"/>
                <a:gd name="T53" fmla="*/ 72 h 97"/>
                <a:gd name="T54" fmla="*/ 69 w 79"/>
                <a:gd name="T55" fmla="*/ 81 h 97"/>
                <a:gd name="T56" fmla="*/ 63 w 79"/>
                <a:gd name="T57" fmla="*/ 89 h 97"/>
                <a:gd name="T58" fmla="*/ 54 w 79"/>
                <a:gd name="T59" fmla="*/ 96 h 97"/>
                <a:gd name="T60" fmla="*/ 40 w 79"/>
                <a:gd name="T61" fmla="*/ 94 h 97"/>
                <a:gd name="T62" fmla="*/ 29 w 79"/>
                <a:gd name="T63" fmla="*/ 86 h 97"/>
                <a:gd name="T64" fmla="*/ 24 w 79"/>
                <a:gd name="T65" fmla="*/ 82 h 97"/>
                <a:gd name="T66" fmla="*/ 19 w 79"/>
                <a:gd name="T67" fmla="*/ 75 h 97"/>
                <a:gd name="T68" fmla="*/ 15 w 79"/>
                <a:gd name="T69" fmla="*/ 68 h 97"/>
                <a:gd name="T70" fmla="*/ 11 w 79"/>
                <a:gd name="T71" fmla="*/ 56 h 97"/>
                <a:gd name="T72" fmla="*/ 16 w 79"/>
                <a:gd name="T73" fmla="*/ 45 h 97"/>
                <a:gd name="T74" fmla="*/ 25 w 79"/>
                <a:gd name="T75" fmla="*/ 40 h 97"/>
                <a:gd name="T76" fmla="*/ 39 w 79"/>
                <a:gd name="T77" fmla="*/ 41 h 97"/>
                <a:gd name="T78" fmla="*/ 40 w 79"/>
                <a:gd name="T79" fmla="*/ 41 h 97"/>
                <a:gd name="T80" fmla="*/ 40 w 79"/>
                <a:gd name="T81" fmla="*/ 41 h 97"/>
                <a:gd name="T82" fmla="*/ 54 w 79"/>
                <a:gd name="T83" fmla="*/ 40 h 97"/>
                <a:gd name="T84" fmla="*/ 63 w 79"/>
                <a:gd name="T85" fmla="*/ 45 h 97"/>
                <a:gd name="T86" fmla="*/ 68 w 79"/>
                <a:gd name="T87" fmla="*/ 56 h 97"/>
                <a:gd name="T88" fmla="*/ 64 w 79"/>
                <a:gd name="T89" fmla="*/ 68 h 97"/>
                <a:gd name="T90" fmla="*/ 60 w 79"/>
                <a:gd name="T91" fmla="*/ 75 h 97"/>
                <a:gd name="T92" fmla="*/ 55 w 79"/>
                <a:gd name="T93" fmla="*/ 82 h 97"/>
                <a:gd name="T94" fmla="*/ 50 w 79"/>
                <a:gd name="T95" fmla="*/ 86 h 97"/>
                <a:gd name="T96" fmla="*/ 41 w 79"/>
                <a:gd name="T97" fmla="*/ 83 h 97"/>
                <a:gd name="T98" fmla="*/ 40 w 79"/>
                <a:gd name="T99" fmla="*/ 83 h 97"/>
                <a:gd name="T100" fmla="*/ 38 w 79"/>
                <a:gd name="T101" fmla="*/ 83 h 97"/>
                <a:gd name="T102" fmla="*/ 29 w 79"/>
                <a:gd name="T103" fmla="*/ 86 h 97"/>
                <a:gd name="T104" fmla="*/ 43 w 79"/>
                <a:gd name="T105" fmla="*/ 15 h 97"/>
                <a:gd name="T106" fmla="*/ 45 w 79"/>
                <a:gd name="T107" fmla="*/ 13 h 97"/>
                <a:gd name="T108" fmla="*/ 65 w 79"/>
                <a:gd name="T109" fmla="*/ 10 h 97"/>
                <a:gd name="T110" fmla="*/ 44 w 79"/>
                <a:gd name="T111" fmla="*/ 20 h 97"/>
                <a:gd name="T112" fmla="*/ 59 w 79"/>
                <a:gd name="T113" fmla="*/ 23 h 97"/>
                <a:gd name="T114" fmla="*/ 78 w 79"/>
                <a:gd name="T115" fmla="*/ 11 h 97"/>
                <a:gd name="T116" fmla="*/ 54 w 79"/>
                <a:gd name="T117" fmla="*/ 3 h 97"/>
                <a:gd name="T118" fmla="*/ 43 w 79"/>
                <a:gd name="T119" fmla="*/ 15 h 97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  <a:cxn ang="0">
                  <a:pos x="T28" y="T29"/>
                </a:cxn>
                <a:cxn ang="0">
                  <a:pos x="T30" y="T31"/>
                </a:cxn>
                <a:cxn ang="0">
                  <a:pos x="T32" y="T33"/>
                </a:cxn>
                <a:cxn ang="0">
                  <a:pos x="T34" y="T35"/>
                </a:cxn>
                <a:cxn ang="0">
                  <a:pos x="T36" y="T37"/>
                </a:cxn>
                <a:cxn ang="0">
                  <a:pos x="T38" y="T39"/>
                </a:cxn>
                <a:cxn ang="0">
                  <a:pos x="T40" y="T41"/>
                </a:cxn>
                <a:cxn ang="0">
                  <a:pos x="T42" y="T43"/>
                </a:cxn>
                <a:cxn ang="0">
                  <a:pos x="T44" y="T45"/>
                </a:cxn>
                <a:cxn ang="0">
                  <a:pos x="T46" y="T47"/>
                </a:cxn>
                <a:cxn ang="0">
                  <a:pos x="T48" y="T49"/>
                </a:cxn>
                <a:cxn ang="0">
                  <a:pos x="T50" y="T51"/>
                </a:cxn>
                <a:cxn ang="0">
                  <a:pos x="T52" y="T53"/>
                </a:cxn>
                <a:cxn ang="0">
                  <a:pos x="T54" y="T55"/>
                </a:cxn>
                <a:cxn ang="0">
                  <a:pos x="T56" y="T57"/>
                </a:cxn>
                <a:cxn ang="0">
                  <a:pos x="T58" y="T59"/>
                </a:cxn>
                <a:cxn ang="0">
                  <a:pos x="T60" y="T61"/>
                </a:cxn>
                <a:cxn ang="0">
                  <a:pos x="T62" y="T63"/>
                </a:cxn>
                <a:cxn ang="0">
                  <a:pos x="T64" y="T65"/>
                </a:cxn>
                <a:cxn ang="0">
                  <a:pos x="T66" y="T67"/>
                </a:cxn>
                <a:cxn ang="0">
                  <a:pos x="T68" y="T69"/>
                </a:cxn>
                <a:cxn ang="0">
                  <a:pos x="T70" y="T71"/>
                </a:cxn>
                <a:cxn ang="0">
                  <a:pos x="T72" y="T73"/>
                </a:cxn>
                <a:cxn ang="0">
                  <a:pos x="T74" y="T75"/>
                </a:cxn>
                <a:cxn ang="0">
                  <a:pos x="T76" y="T77"/>
                </a:cxn>
                <a:cxn ang="0">
                  <a:pos x="T78" y="T79"/>
                </a:cxn>
                <a:cxn ang="0">
                  <a:pos x="T80" y="T81"/>
                </a:cxn>
                <a:cxn ang="0">
                  <a:pos x="T82" y="T83"/>
                </a:cxn>
                <a:cxn ang="0">
                  <a:pos x="T84" y="T85"/>
                </a:cxn>
                <a:cxn ang="0">
                  <a:pos x="T86" y="T87"/>
                </a:cxn>
                <a:cxn ang="0">
                  <a:pos x="T88" y="T89"/>
                </a:cxn>
                <a:cxn ang="0">
                  <a:pos x="T90" y="T91"/>
                </a:cxn>
                <a:cxn ang="0">
                  <a:pos x="T92" y="T93"/>
                </a:cxn>
                <a:cxn ang="0">
                  <a:pos x="T94" y="T95"/>
                </a:cxn>
                <a:cxn ang="0">
                  <a:pos x="T96" y="T97"/>
                </a:cxn>
                <a:cxn ang="0">
                  <a:pos x="T98" y="T99"/>
                </a:cxn>
                <a:cxn ang="0">
                  <a:pos x="T100" y="T101"/>
                </a:cxn>
                <a:cxn ang="0">
                  <a:pos x="T102" y="T103"/>
                </a:cxn>
                <a:cxn ang="0">
                  <a:pos x="T104" y="T105"/>
                </a:cxn>
                <a:cxn ang="0">
                  <a:pos x="T106" y="T107"/>
                </a:cxn>
                <a:cxn ang="0">
                  <a:pos x="T108" y="T109"/>
                </a:cxn>
                <a:cxn ang="0">
                  <a:pos x="T110" y="T111"/>
                </a:cxn>
                <a:cxn ang="0">
                  <a:pos x="T112" y="T113"/>
                </a:cxn>
                <a:cxn ang="0">
                  <a:pos x="T114" y="T115"/>
                </a:cxn>
                <a:cxn ang="0">
                  <a:pos x="T116" y="T117"/>
                </a:cxn>
                <a:cxn ang="0">
                  <a:pos x="T118" y="T119"/>
                </a:cxn>
              </a:cxnLst>
              <a:rect l="0" t="0" r="r" b="b"/>
              <a:pathLst>
                <a:path w="79" h="97">
                  <a:moveTo>
                    <a:pt x="36" y="27"/>
                  </a:moveTo>
                  <a:cubicBezTo>
                    <a:pt x="33" y="18"/>
                    <a:pt x="30" y="8"/>
                    <a:pt x="40" y="1"/>
                  </a:cubicBezTo>
                  <a:cubicBezTo>
                    <a:pt x="46" y="5"/>
                    <a:pt x="46" y="5"/>
                    <a:pt x="46" y="5"/>
                  </a:cubicBezTo>
                  <a:cubicBezTo>
                    <a:pt x="38" y="11"/>
                    <a:pt x="39" y="20"/>
                    <a:pt x="41" y="27"/>
                  </a:cubicBezTo>
                  <a:cubicBezTo>
                    <a:pt x="40" y="27"/>
                    <a:pt x="40" y="27"/>
                    <a:pt x="39" y="27"/>
                  </a:cubicBezTo>
                  <a:cubicBezTo>
                    <a:pt x="38" y="27"/>
                    <a:pt x="37" y="27"/>
                    <a:pt x="36" y="27"/>
                  </a:cubicBezTo>
                  <a:close/>
                  <a:moveTo>
                    <a:pt x="38" y="67"/>
                  </a:moveTo>
                  <a:cubicBezTo>
                    <a:pt x="38" y="67"/>
                    <a:pt x="38" y="59"/>
                    <a:pt x="34" y="58"/>
                  </a:cubicBezTo>
                  <a:cubicBezTo>
                    <a:pt x="30" y="58"/>
                    <a:pt x="28" y="62"/>
                    <a:pt x="29" y="64"/>
                  </a:cubicBezTo>
                  <a:cubicBezTo>
                    <a:pt x="30" y="66"/>
                    <a:pt x="38" y="67"/>
                    <a:pt x="38" y="67"/>
                  </a:cubicBezTo>
                  <a:close/>
                  <a:moveTo>
                    <a:pt x="41" y="67"/>
                  </a:moveTo>
                  <a:cubicBezTo>
                    <a:pt x="41" y="67"/>
                    <a:pt x="42" y="59"/>
                    <a:pt x="46" y="58"/>
                  </a:cubicBezTo>
                  <a:cubicBezTo>
                    <a:pt x="50" y="58"/>
                    <a:pt x="52" y="62"/>
                    <a:pt x="50" y="64"/>
                  </a:cubicBezTo>
                  <a:cubicBezTo>
                    <a:pt x="49" y="66"/>
                    <a:pt x="41" y="67"/>
                    <a:pt x="41" y="67"/>
                  </a:cubicBezTo>
                  <a:close/>
                  <a:moveTo>
                    <a:pt x="40" y="94"/>
                  </a:moveTo>
                  <a:cubicBezTo>
                    <a:pt x="33" y="97"/>
                    <a:pt x="29" y="97"/>
                    <a:pt x="25" y="96"/>
                  </a:cubicBezTo>
                  <a:cubicBezTo>
                    <a:pt x="21" y="95"/>
                    <a:pt x="19" y="93"/>
                    <a:pt x="16" y="89"/>
                  </a:cubicBezTo>
                  <a:cubicBezTo>
                    <a:pt x="14" y="86"/>
                    <a:pt x="12" y="83"/>
                    <a:pt x="10" y="81"/>
                  </a:cubicBezTo>
                  <a:cubicBezTo>
                    <a:pt x="8" y="78"/>
                    <a:pt x="7" y="75"/>
                    <a:pt x="5" y="72"/>
                  </a:cubicBezTo>
                  <a:cubicBezTo>
                    <a:pt x="3" y="67"/>
                    <a:pt x="0" y="61"/>
                    <a:pt x="0" y="55"/>
                  </a:cubicBezTo>
                  <a:cubicBezTo>
                    <a:pt x="0" y="48"/>
                    <a:pt x="1" y="42"/>
                    <a:pt x="7" y="37"/>
                  </a:cubicBezTo>
                  <a:cubicBezTo>
                    <a:pt x="11" y="33"/>
                    <a:pt x="16" y="31"/>
                    <a:pt x="22" y="30"/>
                  </a:cubicBezTo>
                  <a:cubicBezTo>
                    <a:pt x="27" y="29"/>
                    <a:pt x="33" y="29"/>
                    <a:pt x="40" y="31"/>
                  </a:cubicBezTo>
                  <a:cubicBezTo>
                    <a:pt x="46" y="29"/>
                    <a:pt x="52" y="29"/>
                    <a:pt x="57" y="30"/>
                  </a:cubicBezTo>
                  <a:cubicBezTo>
                    <a:pt x="63" y="31"/>
                    <a:pt x="68" y="33"/>
                    <a:pt x="72" y="37"/>
                  </a:cubicBezTo>
                  <a:cubicBezTo>
                    <a:pt x="78" y="42"/>
                    <a:pt x="79" y="48"/>
                    <a:pt x="79" y="55"/>
                  </a:cubicBezTo>
                  <a:cubicBezTo>
                    <a:pt x="79" y="61"/>
                    <a:pt x="76" y="67"/>
                    <a:pt x="74" y="72"/>
                  </a:cubicBezTo>
                  <a:cubicBezTo>
                    <a:pt x="72" y="75"/>
                    <a:pt x="71" y="78"/>
                    <a:pt x="69" y="81"/>
                  </a:cubicBezTo>
                  <a:cubicBezTo>
                    <a:pt x="67" y="83"/>
                    <a:pt x="65" y="86"/>
                    <a:pt x="63" y="89"/>
                  </a:cubicBezTo>
                  <a:cubicBezTo>
                    <a:pt x="60" y="93"/>
                    <a:pt x="58" y="95"/>
                    <a:pt x="54" y="96"/>
                  </a:cubicBezTo>
                  <a:cubicBezTo>
                    <a:pt x="50" y="97"/>
                    <a:pt x="46" y="97"/>
                    <a:pt x="40" y="94"/>
                  </a:cubicBezTo>
                  <a:close/>
                  <a:moveTo>
                    <a:pt x="29" y="86"/>
                  </a:moveTo>
                  <a:cubicBezTo>
                    <a:pt x="27" y="86"/>
                    <a:pt x="26" y="84"/>
                    <a:pt x="24" y="82"/>
                  </a:cubicBezTo>
                  <a:cubicBezTo>
                    <a:pt x="22" y="80"/>
                    <a:pt x="21" y="77"/>
                    <a:pt x="19" y="75"/>
                  </a:cubicBezTo>
                  <a:cubicBezTo>
                    <a:pt x="18" y="73"/>
                    <a:pt x="17" y="71"/>
                    <a:pt x="15" y="68"/>
                  </a:cubicBezTo>
                  <a:cubicBezTo>
                    <a:pt x="13" y="64"/>
                    <a:pt x="12" y="60"/>
                    <a:pt x="11" y="56"/>
                  </a:cubicBezTo>
                  <a:cubicBezTo>
                    <a:pt x="11" y="52"/>
                    <a:pt x="12" y="48"/>
                    <a:pt x="16" y="45"/>
                  </a:cubicBezTo>
                  <a:cubicBezTo>
                    <a:pt x="18" y="42"/>
                    <a:pt x="21" y="41"/>
                    <a:pt x="25" y="40"/>
                  </a:cubicBezTo>
                  <a:cubicBezTo>
                    <a:pt x="29" y="40"/>
                    <a:pt x="34" y="40"/>
                    <a:pt x="39" y="41"/>
                  </a:cubicBezTo>
                  <a:cubicBezTo>
                    <a:pt x="40" y="41"/>
                    <a:pt x="40" y="41"/>
                    <a:pt x="40" y="41"/>
                  </a:cubicBezTo>
                  <a:cubicBezTo>
                    <a:pt x="40" y="41"/>
                    <a:pt x="40" y="41"/>
                    <a:pt x="40" y="41"/>
                  </a:cubicBezTo>
                  <a:cubicBezTo>
                    <a:pt x="45" y="40"/>
                    <a:pt x="50" y="40"/>
                    <a:pt x="54" y="40"/>
                  </a:cubicBezTo>
                  <a:cubicBezTo>
                    <a:pt x="58" y="41"/>
                    <a:pt x="61" y="42"/>
                    <a:pt x="63" y="45"/>
                  </a:cubicBezTo>
                  <a:cubicBezTo>
                    <a:pt x="67" y="48"/>
                    <a:pt x="68" y="52"/>
                    <a:pt x="68" y="56"/>
                  </a:cubicBezTo>
                  <a:cubicBezTo>
                    <a:pt x="67" y="60"/>
                    <a:pt x="66" y="64"/>
                    <a:pt x="64" y="68"/>
                  </a:cubicBezTo>
                  <a:cubicBezTo>
                    <a:pt x="62" y="71"/>
                    <a:pt x="61" y="73"/>
                    <a:pt x="60" y="75"/>
                  </a:cubicBezTo>
                  <a:cubicBezTo>
                    <a:pt x="58" y="77"/>
                    <a:pt x="57" y="80"/>
                    <a:pt x="55" y="82"/>
                  </a:cubicBezTo>
                  <a:cubicBezTo>
                    <a:pt x="53" y="84"/>
                    <a:pt x="52" y="86"/>
                    <a:pt x="50" y="86"/>
                  </a:cubicBezTo>
                  <a:cubicBezTo>
                    <a:pt x="48" y="87"/>
                    <a:pt x="45" y="86"/>
                    <a:pt x="41" y="83"/>
                  </a:cubicBezTo>
                  <a:cubicBezTo>
                    <a:pt x="40" y="83"/>
                    <a:pt x="40" y="83"/>
                    <a:pt x="40" y="83"/>
                  </a:cubicBezTo>
                  <a:cubicBezTo>
                    <a:pt x="38" y="83"/>
                    <a:pt x="38" y="83"/>
                    <a:pt x="38" y="83"/>
                  </a:cubicBezTo>
                  <a:cubicBezTo>
                    <a:pt x="34" y="86"/>
                    <a:pt x="31" y="87"/>
                    <a:pt x="29" y="86"/>
                  </a:cubicBezTo>
                  <a:close/>
                  <a:moveTo>
                    <a:pt x="43" y="15"/>
                  </a:moveTo>
                  <a:cubicBezTo>
                    <a:pt x="44" y="14"/>
                    <a:pt x="44" y="14"/>
                    <a:pt x="45" y="13"/>
                  </a:cubicBezTo>
                  <a:cubicBezTo>
                    <a:pt x="52" y="11"/>
                    <a:pt x="65" y="10"/>
                    <a:pt x="65" y="10"/>
                  </a:cubicBezTo>
                  <a:cubicBezTo>
                    <a:pt x="58" y="12"/>
                    <a:pt x="49" y="15"/>
                    <a:pt x="44" y="20"/>
                  </a:cubicBezTo>
                  <a:cubicBezTo>
                    <a:pt x="47" y="22"/>
                    <a:pt x="51" y="25"/>
                    <a:pt x="59" y="23"/>
                  </a:cubicBezTo>
                  <a:cubicBezTo>
                    <a:pt x="68" y="22"/>
                    <a:pt x="78" y="11"/>
                    <a:pt x="78" y="11"/>
                  </a:cubicBezTo>
                  <a:cubicBezTo>
                    <a:pt x="78" y="11"/>
                    <a:pt x="62" y="0"/>
                    <a:pt x="54" y="3"/>
                  </a:cubicBezTo>
                  <a:cubicBezTo>
                    <a:pt x="48" y="5"/>
                    <a:pt x="44" y="11"/>
                    <a:pt x="43" y="15"/>
                  </a:cubicBezTo>
                  <a:close/>
                </a:path>
              </a:pathLst>
            </a:custGeom>
            <a:solidFill>
              <a:schemeClr val="bg1"/>
            </a:solidFill>
            <a:ln>
              <a:noFill/>
            </a:ln>
            <a:extLst/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>
              <a:defPPr>
                <a:defRPr lang="en-US"/>
              </a:defPPr>
              <a:lvl1pPr marL="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1pPr>
              <a:lvl2pPr marL="4572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2pPr>
              <a:lvl3pPr marL="9144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3pPr>
              <a:lvl4pPr marL="13716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4pPr>
              <a:lvl5pPr marL="18288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5pPr>
              <a:lvl6pPr marL="22860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6pPr>
              <a:lvl7pPr marL="27432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7pPr>
              <a:lvl8pPr marL="32004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8pPr>
              <a:lvl9pPr marL="36576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9pPr>
            </a:lstStyle>
            <a:p>
              <a:endParaRPr lang="zh-CN" altLang="en-US">
                <a:solidFill>
                  <a:prstClr val="black"/>
                </a:solidFill>
              </a:endParaRPr>
            </a:p>
          </p:txBody>
        </p:sp>
      </p:grpSp>
      <p:grpSp>
        <p:nvGrpSpPr>
          <p:cNvPr id="24" name="Group 23"/>
          <p:cNvGrpSpPr/>
          <p:nvPr/>
        </p:nvGrpSpPr>
        <p:grpSpPr>
          <a:xfrm>
            <a:off x="10763129" y="2540111"/>
            <a:ext cx="791681" cy="791680"/>
            <a:chOff x="4594825" y="2513418"/>
            <a:chExt cx="791681" cy="791680"/>
          </a:xfrm>
        </p:grpSpPr>
        <p:sp>
          <p:nvSpPr>
            <p:cNvPr id="52" name="Freeform 51"/>
            <p:cNvSpPr>
              <a:spLocks/>
            </p:cNvSpPr>
            <p:nvPr/>
          </p:nvSpPr>
          <p:spPr bwMode="auto">
            <a:xfrm>
              <a:off x="4594825" y="2513418"/>
              <a:ext cx="791681" cy="791680"/>
            </a:xfrm>
            <a:custGeom>
              <a:avLst/>
              <a:gdLst>
                <a:gd name="T0" fmla="*/ 372 w 452"/>
                <a:gd name="T1" fmla="*/ 372 h 452"/>
                <a:gd name="T2" fmla="*/ 80 w 452"/>
                <a:gd name="T3" fmla="*/ 372 h 452"/>
                <a:gd name="T4" fmla="*/ 80 w 452"/>
                <a:gd name="T5" fmla="*/ 81 h 452"/>
                <a:gd name="T6" fmla="*/ 372 w 452"/>
                <a:gd name="T7" fmla="*/ 81 h 452"/>
                <a:gd name="T8" fmla="*/ 372 w 452"/>
                <a:gd name="T9" fmla="*/ 372 h 452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</a:cxnLst>
              <a:rect l="0" t="0" r="r" b="b"/>
              <a:pathLst>
                <a:path w="452" h="452">
                  <a:moveTo>
                    <a:pt x="372" y="372"/>
                  </a:moveTo>
                  <a:cubicBezTo>
                    <a:pt x="291" y="452"/>
                    <a:pt x="161" y="452"/>
                    <a:pt x="80" y="372"/>
                  </a:cubicBezTo>
                  <a:cubicBezTo>
                    <a:pt x="0" y="291"/>
                    <a:pt x="0" y="161"/>
                    <a:pt x="80" y="81"/>
                  </a:cubicBezTo>
                  <a:cubicBezTo>
                    <a:pt x="161" y="0"/>
                    <a:pt x="291" y="0"/>
                    <a:pt x="372" y="81"/>
                  </a:cubicBezTo>
                  <a:cubicBezTo>
                    <a:pt x="452" y="161"/>
                    <a:pt x="452" y="291"/>
                    <a:pt x="372" y="372"/>
                  </a:cubicBezTo>
                  <a:close/>
                </a:path>
              </a:pathLst>
            </a:custGeom>
            <a:solidFill>
              <a:schemeClr val="accent1"/>
            </a:solidFill>
            <a:ln>
              <a:noFill/>
            </a:ln>
            <a:extLst/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en-GB"/>
            </a:p>
          </p:txBody>
        </p:sp>
        <p:sp>
          <p:nvSpPr>
            <p:cNvPr id="53" name="Freeform 52"/>
            <p:cNvSpPr>
              <a:spLocks noEditPoints="1"/>
            </p:cNvSpPr>
            <p:nvPr/>
          </p:nvSpPr>
          <p:spPr bwMode="auto">
            <a:xfrm>
              <a:off x="4849913" y="2697111"/>
              <a:ext cx="310531" cy="388598"/>
            </a:xfrm>
            <a:custGeom>
              <a:avLst/>
              <a:gdLst>
                <a:gd name="T0" fmla="*/ 49 w 83"/>
                <a:gd name="T1" fmla="*/ 71 h 104"/>
                <a:gd name="T2" fmla="*/ 43 w 83"/>
                <a:gd name="T3" fmla="*/ 71 h 104"/>
                <a:gd name="T4" fmla="*/ 60 w 83"/>
                <a:gd name="T5" fmla="*/ 99 h 104"/>
                <a:gd name="T6" fmla="*/ 69 w 83"/>
                <a:gd name="T7" fmla="*/ 104 h 104"/>
                <a:gd name="T8" fmla="*/ 77 w 83"/>
                <a:gd name="T9" fmla="*/ 69 h 104"/>
                <a:gd name="T10" fmla="*/ 78 w 83"/>
                <a:gd name="T11" fmla="*/ 27 h 104"/>
                <a:gd name="T12" fmla="*/ 52 w 83"/>
                <a:gd name="T13" fmla="*/ 35 h 104"/>
                <a:gd name="T14" fmla="*/ 32 w 83"/>
                <a:gd name="T15" fmla="*/ 38 h 104"/>
                <a:gd name="T16" fmla="*/ 24 w 83"/>
                <a:gd name="T17" fmla="*/ 37 h 104"/>
                <a:gd name="T18" fmla="*/ 8 w 83"/>
                <a:gd name="T19" fmla="*/ 54 h 104"/>
                <a:gd name="T20" fmla="*/ 12 w 83"/>
                <a:gd name="T21" fmla="*/ 90 h 104"/>
                <a:gd name="T22" fmla="*/ 20 w 83"/>
                <a:gd name="T23" fmla="*/ 104 h 104"/>
                <a:gd name="T24" fmla="*/ 41 w 83"/>
                <a:gd name="T25" fmla="*/ 104 h 104"/>
                <a:gd name="T26" fmla="*/ 42 w 83"/>
                <a:gd name="T27" fmla="*/ 0 h 104"/>
                <a:gd name="T28" fmla="*/ 59 w 83"/>
                <a:gd name="T29" fmla="*/ 17 h 104"/>
                <a:gd name="T30" fmla="*/ 42 w 83"/>
                <a:gd name="T31" fmla="*/ 35 h 104"/>
                <a:gd name="T32" fmla="*/ 25 w 83"/>
                <a:gd name="T33" fmla="*/ 17 h 104"/>
                <a:gd name="T34" fmla="*/ 42 w 83"/>
                <a:gd name="T35" fmla="*/ 0 h 104"/>
                <a:gd name="T36" fmla="*/ 52 w 83"/>
                <a:gd name="T37" fmla="*/ 17 h 104"/>
                <a:gd name="T38" fmla="*/ 42 w 83"/>
                <a:gd name="T39" fmla="*/ 27 h 104"/>
                <a:gd name="T40" fmla="*/ 32 w 83"/>
                <a:gd name="T41" fmla="*/ 17 h 104"/>
                <a:gd name="T42" fmla="*/ 42 w 83"/>
                <a:gd name="T43" fmla="*/ 8 h 104"/>
                <a:gd name="T44" fmla="*/ 41 w 83"/>
                <a:gd name="T45" fmla="*/ 57 h 104"/>
                <a:gd name="T46" fmla="*/ 41 w 83"/>
                <a:gd name="T47" fmla="*/ 85 h 104"/>
                <a:gd name="T48" fmla="*/ 41 w 83"/>
                <a:gd name="T49" fmla="*/ 57 h 104"/>
                <a:gd name="T50" fmla="*/ 21 w 83"/>
                <a:gd name="T51" fmla="*/ 54 h 104"/>
                <a:gd name="T52" fmla="*/ 29 w 83"/>
                <a:gd name="T53" fmla="*/ 48 h 104"/>
                <a:gd name="T54" fmla="*/ 33 w 83"/>
                <a:gd name="T55" fmla="*/ 53 h 104"/>
                <a:gd name="T56" fmla="*/ 27 w 83"/>
                <a:gd name="T57" fmla="*/ 54 h 104"/>
                <a:gd name="T58" fmla="*/ 25 w 83"/>
                <a:gd name="T59" fmla="*/ 57 h 104"/>
                <a:gd name="T60" fmla="*/ 62 w 83"/>
                <a:gd name="T61" fmla="*/ 57 h 104"/>
                <a:gd name="T62" fmla="*/ 58 w 83"/>
                <a:gd name="T63" fmla="*/ 55 h 104"/>
                <a:gd name="T64" fmla="*/ 54 w 83"/>
                <a:gd name="T65" fmla="*/ 53 h 104"/>
                <a:gd name="T66" fmla="*/ 49 w 83"/>
                <a:gd name="T67" fmla="*/ 49 h 104"/>
                <a:gd name="T68" fmla="*/ 59 w 83"/>
                <a:gd name="T69" fmla="*/ 50 h 104"/>
                <a:gd name="T70" fmla="*/ 62 w 83"/>
                <a:gd name="T71" fmla="*/ 57 h 104"/>
                <a:gd name="T72" fmla="*/ 39 w 83"/>
                <a:gd name="T73" fmla="*/ 71 h 104"/>
                <a:gd name="T74" fmla="*/ 33 w 83"/>
                <a:gd name="T75" fmla="*/ 71 h 104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  <a:cxn ang="0">
                  <a:pos x="T28" y="T29"/>
                </a:cxn>
                <a:cxn ang="0">
                  <a:pos x="T30" y="T31"/>
                </a:cxn>
                <a:cxn ang="0">
                  <a:pos x="T32" y="T33"/>
                </a:cxn>
                <a:cxn ang="0">
                  <a:pos x="T34" y="T35"/>
                </a:cxn>
                <a:cxn ang="0">
                  <a:pos x="T36" y="T37"/>
                </a:cxn>
                <a:cxn ang="0">
                  <a:pos x="T38" y="T39"/>
                </a:cxn>
                <a:cxn ang="0">
                  <a:pos x="T40" y="T41"/>
                </a:cxn>
                <a:cxn ang="0">
                  <a:pos x="T42" y="T43"/>
                </a:cxn>
                <a:cxn ang="0">
                  <a:pos x="T44" y="T45"/>
                </a:cxn>
                <a:cxn ang="0">
                  <a:pos x="T46" y="T47"/>
                </a:cxn>
                <a:cxn ang="0">
                  <a:pos x="T48" y="T49"/>
                </a:cxn>
                <a:cxn ang="0">
                  <a:pos x="T50" y="T51"/>
                </a:cxn>
                <a:cxn ang="0">
                  <a:pos x="T52" y="T53"/>
                </a:cxn>
                <a:cxn ang="0">
                  <a:pos x="T54" y="T55"/>
                </a:cxn>
                <a:cxn ang="0">
                  <a:pos x="T56" y="T57"/>
                </a:cxn>
                <a:cxn ang="0">
                  <a:pos x="T58" y="T59"/>
                </a:cxn>
                <a:cxn ang="0">
                  <a:pos x="T60" y="T61"/>
                </a:cxn>
                <a:cxn ang="0">
                  <a:pos x="T62" y="T63"/>
                </a:cxn>
                <a:cxn ang="0">
                  <a:pos x="T64" y="T65"/>
                </a:cxn>
                <a:cxn ang="0">
                  <a:pos x="T66" y="T67"/>
                </a:cxn>
                <a:cxn ang="0">
                  <a:pos x="T68" y="T69"/>
                </a:cxn>
                <a:cxn ang="0">
                  <a:pos x="T70" y="T71"/>
                </a:cxn>
                <a:cxn ang="0">
                  <a:pos x="T72" y="T73"/>
                </a:cxn>
                <a:cxn ang="0">
                  <a:pos x="T74" y="T75"/>
                </a:cxn>
              </a:cxnLst>
              <a:rect l="0" t="0" r="r" b="b"/>
              <a:pathLst>
                <a:path w="83" h="104">
                  <a:moveTo>
                    <a:pt x="46" y="66"/>
                  </a:moveTo>
                  <a:cubicBezTo>
                    <a:pt x="48" y="66"/>
                    <a:pt x="49" y="69"/>
                    <a:pt x="49" y="71"/>
                  </a:cubicBezTo>
                  <a:cubicBezTo>
                    <a:pt x="49" y="74"/>
                    <a:pt x="48" y="76"/>
                    <a:pt x="46" y="76"/>
                  </a:cubicBezTo>
                  <a:cubicBezTo>
                    <a:pt x="45" y="76"/>
                    <a:pt x="43" y="74"/>
                    <a:pt x="43" y="71"/>
                  </a:cubicBezTo>
                  <a:cubicBezTo>
                    <a:pt x="43" y="69"/>
                    <a:pt x="45" y="66"/>
                    <a:pt x="46" y="66"/>
                  </a:cubicBezTo>
                  <a:close/>
                  <a:moveTo>
                    <a:pt x="60" y="99"/>
                  </a:moveTo>
                  <a:cubicBezTo>
                    <a:pt x="62" y="104"/>
                    <a:pt x="62" y="104"/>
                    <a:pt x="62" y="104"/>
                  </a:cubicBezTo>
                  <a:cubicBezTo>
                    <a:pt x="69" y="104"/>
                    <a:pt x="69" y="104"/>
                    <a:pt x="69" y="104"/>
                  </a:cubicBezTo>
                  <a:cubicBezTo>
                    <a:pt x="69" y="91"/>
                    <a:pt x="69" y="91"/>
                    <a:pt x="69" y="91"/>
                  </a:cubicBezTo>
                  <a:cubicBezTo>
                    <a:pt x="74" y="85"/>
                    <a:pt x="77" y="77"/>
                    <a:pt x="77" y="69"/>
                  </a:cubicBezTo>
                  <a:cubicBezTo>
                    <a:pt x="77" y="64"/>
                    <a:pt x="76" y="59"/>
                    <a:pt x="74" y="54"/>
                  </a:cubicBezTo>
                  <a:cubicBezTo>
                    <a:pt x="80" y="48"/>
                    <a:pt x="83" y="37"/>
                    <a:pt x="78" y="27"/>
                  </a:cubicBezTo>
                  <a:cubicBezTo>
                    <a:pt x="70" y="28"/>
                    <a:pt x="63" y="32"/>
                    <a:pt x="58" y="37"/>
                  </a:cubicBezTo>
                  <a:cubicBezTo>
                    <a:pt x="57" y="36"/>
                    <a:pt x="54" y="36"/>
                    <a:pt x="52" y="35"/>
                  </a:cubicBezTo>
                  <a:cubicBezTo>
                    <a:pt x="51" y="38"/>
                    <a:pt x="51" y="38"/>
                    <a:pt x="51" y="38"/>
                  </a:cubicBezTo>
                  <a:cubicBezTo>
                    <a:pt x="44" y="37"/>
                    <a:pt x="40" y="37"/>
                    <a:pt x="32" y="38"/>
                  </a:cubicBezTo>
                  <a:cubicBezTo>
                    <a:pt x="31" y="35"/>
                    <a:pt x="31" y="35"/>
                    <a:pt x="31" y="35"/>
                  </a:cubicBezTo>
                  <a:cubicBezTo>
                    <a:pt x="29" y="35"/>
                    <a:pt x="26" y="36"/>
                    <a:pt x="24" y="37"/>
                  </a:cubicBezTo>
                  <a:cubicBezTo>
                    <a:pt x="20" y="32"/>
                    <a:pt x="12" y="28"/>
                    <a:pt x="5" y="27"/>
                  </a:cubicBezTo>
                  <a:cubicBezTo>
                    <a:pt x="0" y="37"/>
                    <a:pt x="3" y="48"/>
                    <a:pt x="8" y="54"/>
                  </a:cubicBezTo>
                  <a:cubicBezTo>
                    <a:pt x="6" y="59"/>
                    <a:pt x="5" y="63"/>
                    <a:pt x="5" y="69"/>
                  </a:cubicBezTo>
                  <a:cubicBezTo>
                    <a:pt x="5" y="77"/>
                    <a:pt x="8" y="84"/>
                    <a:pt x="12" y="90"/>
                  </a:cubicBezTo>
                  <a:cubicBezTo>
                    <a:pt x="13" y="104"/>
                    <a:pt x="13" y="104"/>
                    <a:pt x="13" y="104"/>
                  </a:cubicBezTo>
                  <a:cubicBezTo>
                    <a:pt x="20" y="104"/>
                    <a:pt x="20" y="104"/>
                    <a:pt x="20" y="104"/>
                  </a:cubicBezTo>
                  <a:cubicBezTo>
                    <a:pt x="22" y="99"/>
                    <a:pt x="22" y="99"/>
                    <a:pt x="22" y="99"/>
                  </a:cubicBezTo>
                  <a:cubicBezTo>
                    <a:pt x="27" y="102"/>
                    <a:pt x="34" y="104"/>
                    <a:pt x="41" y="104"/>
                  </a:cubicBezTo>
                  <a:cubicBezTo>
                    <a:pt x="48" y="104"/>
                    <a:pt x="55" y="102"/>
                    <a:pt x="60" y="99"/>
                  </a:cubicBezTo>
                  <a:close/>
                  <a:moveTo>
                    <a:pt x="42" y="0"/>
                  </a:moveTo>
                  <a:cubicBezTo>
                    <a:pt x="47" y="0"/>
                    <a:pt x="51" y="2"/>
                    <a:pt x="54" y="5"/>
                  </a:cubicBezTo>
                  <a:cubicBezTo>
                    <a:pt x="57" y="8"/>
                    <a:pt x="59" y="13"/>
                    <a:pt x="59" y="17"/>
                  </a:cubicBezTo>
                  <a:cubicBezTo>
                    <a:pt x="59" y="22"/>
                    <a:pt x="57" y="26"/>
                    <a:pt x="54" y="30"/>
                  </a:cubicBezTo>
                  <a:cubicBezTo>
                    <a:pt x="51" y="33"/>
                    <a:pt x="47" y="35"/>
                    <a:pt x="42" y="35"/>
                  </a:cubicBezTo>
                  <a:cubicBezTo>
                    <a:pt x="37" y="35"/>
                    <a:pt x="33" y="33"/>
                    <a:pt x="30" y="30"/>
                  </a:cubicBezTo>
                  <a:cubicBezTo>
                    <a:pt x="27" y="26"/>
                    <a:pt x="25" y="22"/>
                    <a:pt x="25" y="17"/>
                  </a:cubicBezTo>
                  <a:cubicBezTo>
                    <a:pt x="25" y="13"/>
                    <a:pt x="27" y="8"/>
                    <a:pt x="30" y="5"/>
                  </a:cubicBezTo>
                  <a:cubicBezTo>
                    <a:pt x="33" y="2"/>
                    <a:pt x="37" y="0"/>
                    <a:pt x="42" y="0"/>
                  </a:cubicBezTo>
                  <a:close/>
                  <a:moveTo>
                    <a:pt x="49" y="10"/>
                  </a:moveTo>
                  <a:cubicBezTo>
                    <a:pt x="51" y="12"/>
                    <a:pt x="52" y="15"/>
                    <a:pt x="52" y="17"/>
                  </a:cubicBezTo>
                  <a:cubicBezTo>
                    <a:pt x="52" y="20"/>
                    <a:pt x="51" y="23"/>
                    <a:pt x="49" y="24"/>
                  </a:cubicBezTo>
                  <a:cubicBezTo>
                    <a:pt x="47" y="26"/>
                    <a:pt x="45" y="27"/>
                    <a:pt x="42" y="27"/>
                  </a:cubicBezTo>
                  <a:cubicBezTo>
                    <a:pt x="39" y="27"/>
                    <a:pt x="37" y="26"/>
                    <a:pt x="35" y="24"/>
                  </a:cubicBezTo>
                  <a:cubicBezTo>
                    <a:pt x="33" y="23"/>
                    <a:pt x="32" y="20"/>
                    <a:pt x="32" y="17"/>
                  </a:cubicBezTo>
                  <a:cubicBezTo>
                    <a:pt x="32" y="15"/>
                    <a:pt x="33" y="12"/>
                    <a:pt x="35" y="10"/>
                  </a:cubicBezTo>
                  <a:cubicBezTo>
                    <a:pt x="37" y="9"/>
                    <a:pt x="39" y="8"/>
                    <a:pt x="42" y="8"/>
                  </a:cubicBezTo>
                  <a:cubicBezTo>
                    <a:pt x="45" y="8"/>
                    <a:pt x="47" y="9"/>
                    <a:pt x="49" y="10"/>
                  </a:cubicBezTo>
                  <a:close/>
                  <a:moveTo>
                    <a:pt x="41" y="57"/>
                  </a:moveTo>
                  <a:cubicBezTo>
                    <a:pt x="33" y="57"/>
                    <a:pt x="27" y="64"/>
                    <a:pt x="27" y="71"/>
                  </a:cubicBezTo>
                  <a:cubicBezTo>
                    <a:pt x="27" y="79"/>
                    <a:pt x="33" y="85"/>
                    <a:pt x="41" y="85"/>
                  </a:cubicBezTo>
                  <a:cubicBezTo>
                    <a:pt x="49" y="85"/>
                    <a:pt x="55" y="79"/>
                    <a:pt x="55" y="71"/>
                  </a:cubicBezTo>
                  <a:cubicBezTo>
                    <a:pt x="55" y="64"/>
                    <a:pt x="49" y="57"/>
                    <a:pt x="41" y="57"/>
                  </a:cubicBezTo>
                  <a:close/>
                  <a:moveTo>
                    <a:pt x="21" y="57"/>
                  </a:moveTo>
                  <a:cubicBezTo>
                    <a:pt x="21" y="56"/>
                    <a:pt x="21" y="55"/>
                    <a:pt x="21" y="54"/>
                  </a:cubicBezTo>
                  <a:cubicBezTo>
                    <a:pt x="22" y="52"/>
                    <a:pt x="23" y="51"/>
                    <a:pt x="24" y="50"/>
                  </a:cubicBezTo>
                  <a:cubicBezTo>
                    <a:pt x="26" y="49"/>
                    <a:pt x="27" y="49"/>
                    <a:pt x="29" y="48"/>
                  </a:cubicBezTo>
                  <a:cubicBezTo>
                    <a:pt x="31" y="48"/>
                    <a:pt x="32" y="49"/>
                    <a:pt x="34" y="49"/>
                  </a:cubicBezTo>
                  <a:cubicBezTo>
                    <a:pt x="33" y="53"/>
                    <a:pt x="33" y="53"/>
                    <a:pt x="33" y="53"/>
                  </a:cubicBezTo>
                  <a:cubicBezTo>
                    <a:pt x="31" y="53"/>
                    <a:pt x="30" y="53"/>
                    <a:pt x="29" y="53"/>
                  </a:cubicBezTo>
                  <a:cubicBezTo>
                    <a:pt x="28" y="53"/>
                    <a:pt x="27" y="53"/>
                    <a:pt x="27" y="54"/>
                  </a:cubicBezTo>
                  <a:cubicBezTo>
                    <a:pt x="26" y="54"/>
                    <a:pt x="26" y="54"/>
                    <a:pt x="25" y="55"/>
                  </a:cubicBezTo>
                  <a:cubicBezTo>
                    <a:pt x="25" y="56"/>
                    <a:pt x="25" y="56"/>
                    <a:pt x="25" y="57"/>
                  </a:cubicBezTo>
                  <a:cubicBezTo>
                    <a:pt x="21" y="57"/>
                    <a:pt x="21" y="57"/>
                    <a:pt x="21" y="57"/>
                  </a:cubicBezTo>
                  <a:close/>
                  <a:moveTo>
                    <a:pt x="62" y="57"/>
                  </a:moveTo>
                  <a:cubicBezTo>
                    <a:pt x="58" y="57"/>
                    <a:pt x="58" y="57"/>
                    <a:pt x="58" y="57"/>
                  </a:cubicBezTo>
                  <a:cubicBezTo>
                    <a:pt x="58" y="56"/>
                    <a:pt x="58" y="56"/>
                    <a:pt x="58" y="55"/>
                  </a:cubicBezTo>
                  <a:cubicBezTo>
                    <a:pt x="57" y="54"/>
                    <a:pt x="57" y="54"/>
                    <a:pt x="56" y="54"/>
                  </a:cubicBezTo>
                  <a:cubicBezTo>
                    <a:pt x="56" y="53"/>
                    <a:pt x="55" y="53"/>
                    <a:pt x="54" y="53"/>
                  </a:cubicBezTo>
                  <a:cubicBezTo>
                    <a:pt x="53" y="53"/>
                    <a:pt x="51" y="53"/>
                    <a:pt x="50" y="53"/>
                  </a:cubicBezTo>
                  <a:cubicBezTo>
                    <a:pt x="49" y="49"/>
                    <a:pt x="49" y="49"/>
                    <a:pt x="49" y="49"/>
                  </a:cubicBezTo>
                  <a:cubicBezTo>
                    <a:pt x="50" y="49"/>
                    <a:pt x="52" y="48"/>
                    <a:pt x="54" y="48"/>
                  </a:cubicBezTo>
                  <a:cubicBezTo>
                    <a:pt x="56" y="49"/>
                    <a:pt x="57" y="49"/>
                    <a:pt x="59" y="50"/>
                  </a:cubicBezTo>
                  <a:cubicBezTo>
                    <a:pt x="60" y="51"/>
                    <a:pt x="61" y="52"/>
                    <a:pt x="62" y="54"/>
                  </a:cubicBezTo>
                  <a:cubicBezTo>
                    <a:pt x="62" y="55"/>
                    <a:pt x="62" y="56"/>
                    <a:pt x="62" y="57"/>
                  </a:cubicBezTo>
                  <a:close/>
                  <a:moveTo>
                    <a:pt x="36" y="66"/>
                  </a:moveTo>
                  <a:cubicBezTo>
                    <a:pt x="37" y="66"/>
                    <a:pt x="39" y="69"/>
                    <a:pt x="39" y="71"/>
                  </a:cubicBezTo>
                  <a:cubicBezTo>
                    <a:pt x="39" y="74"/>
                    <a:pt x="37" y="76"/>
                    <a:pt x="36" y="76"/>
                  </a:cubicBezTo>
                  <a:cubicBezTo>
                    <a:pt x="34" y="76"/>
                    <a:pt x="33" y="74"/>
                    <a:pt x="33" y="71"/>
                  </a:cubicBezTo>
                  <a:cubicBezTo>
                    <a:pt x="33" y="69"/>
                    <a:pt x="34" y="66"/>
                    <a:pt x="36" y="66"/>
                  </a:cubicBezTo>
                  <a:close/>
                </a:path>
              </a:pathLst>
            </a:custGeom>
            <a:solidFill>
              <a:schemeClr val="bg1"/>
            </a:solidFill>
            <a:ln>
              <a:noFill/>
            </a:ln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>
              <a:defPPr>
                <a:defRPr lang="en-US"/>
              </a:defPPr>
              <a:lvl1pPr marL="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1pPr>
              <a:lvl2pPr marL="4572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2pPr>
              <a:lvl3pPr marL="9144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3pPr>
              <a:lvl4pPr marL="13716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4pPr>
              <a:lvl5pPr marL="18288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5pPr>
              <a:lvl6pPr marL="22860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6pPr>
              <a:lvl7pPr marL="27432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7pPr>
              <a:lvl8pPr marL="32004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8pPr>
              <a:lvl9pPr marL="36576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9pPr>
            </a:lstStyle>
            <a:p>
              <a:endParaRPr lang="zh-CN" altLang="en-US">
                <a:solidFill>
                  <a:prstClr val="black"/>
                </a:solidFill>
              </a:endParaRPr>
            </a:p>
          </p:txBody>
        </p:sp>
      </p:grpSp>
      <p:grpSp>
        <p:nvGrpSpPr>
          <p:cNvPr id="25" name="Group 24"/>
          <p:cNvGrpSpPr/>
          <p:nvPr/>
        </p:nvGrpSpPr>
        <p:grpSpPr>
          <a:xfrm>
            <a:off x="9171211" y="2338017"/>
            <a:ext cx="791681" cy="791680"/>
            <a:chOff x="3116627" y="1902439"/>
            <a:chExt cx="791681" cy="791680"/>
          </a:xfrm>
        </p:grpSpPr>
        <p:sp>
          <p:nvSpPr>
            <p:cNvPr id="50" name="Freeform 49"/>
            <p:cNvSpPr>
              <a:spLocks/>
            </p:cNvSpPr>
            <p:nvPr/>
          </p:nvSpPr>
          <p:spPr bwMode="auto">
            <a:xfrm>
              <a:off x="3116627" y="1902439"/>
              <a:ext cx="791681" cy="791680"/>
            </a:xfrm>
            <a:custGeom>
              <a:avLst/>
              <a:gdLst>
                <a:gd name="T0" fmla="*/ 372 w 452"/>
                <a:gd name="T1" fmla="*/ 371 h 452"/>
                <a:gd name="T2" fmla="*/ 80 w 452"/>
                <a:gd name="T3" fmla="*/ 371 h 452"/>
                <a:gd name="T4" fmla="*/ 80 w 452"/>
                <a:gd name="T5" fmla="*/ 80 h 452"/>
                <a:gd name="T6" fmla="*/ 372 w 452"/>
                <a:gd name="T7" fmla="*/ 80 h 452"/>
                <a:gd name="T8" fmla="*/ 372 w 452"/>
                <a:gd name="T9" fmla="*/ 371 h 452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</a:cxnLst>
              <a:rect l="0" t="0" r="r" b="b"/>
              <a:pathLst>
                <a:path w="452" h="452">
                  <a:moveTo>
                    <a:pt x="372" y="371"/>
                  </a:moveTo>
                  <a:cubicBezTo>
                    <a:pt x="291" y="452"/>
                    <a:pt x="161" y="452"/>
                    <a:pt x="80" y="371"/>
                  </a:cubicBezTo>
                  <a:cubicBezTo>
                    <a:pt x="0" y="291"/>
                    <a:pt x="0" y="160"/>
                    <a:pt x="80" y="80"/>
                  </a:cubicBezTo>
                  <a:cubicBezTo>
                    <a:pt x="161" y="0"/>
                    <a:pt x="291" y="0"/>
                    <a:pt x="372" y="80"/>
                  </a:cubicBezTo>
                  <a:cubicBezTo>
                    <a:pt x="452" y="160"/>
                    <a:pt x="452" y="291"/>
                    <a:pt x="372" y="371"/>
                  </a:cubicBezTo>
                  <a:close/>
                </a:path>
              </a:pathLst>
            </a:custGeom>
            <a:solidFill>
              <a:schemeClr val="accent4"/>
            </a:solidFill>
            <a:ln>
              <a:noFill/>
            </a:ln>
            <a:extLst/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en-GB"/>
            </a:p>
          </p:txBody>
        </p:sp>
        <p:sp>
          <p:nvSpPr>
            <p:cNvPr id="51" name="Freeform 50"/>
            <p:cNvSpPr>
              <a:spLocks noEditPoints="1"/>
            </p:cNvSpPr>
            <p:nvPr/>
          </p:nvSpPr>
          <p:spPr bwMode="auto">
            <a:xfrm>
              <a:off x="3340719" y="2138482"/>
              <a:ext cx="343494" cy="329615"/>
            </a:xfrm>
            <a:custGeom>
              <a:avLst/>
              <a:gdLst>
                <a:gd name="T0" fmla="*/ 80 w 198"/>
                <a:gd name="T1" fmla="*/ 39 h 190"/>
                <a:gd name="T2" fmla="*/ 32 w 198"/>
                <a:gd name="T3" fmla="*/ 39 h 190"/>
                <a:gd name="T4" fmla="*/ 24 w 198"/>
                <a:gd name="T5" fmla="*/ 52 h 190"/>
                <a:gd name="T6" fmla="*/ 32 w 198"/>
                <a:gd name="T7" fmla="*/ 65 h 190"/>
                <a:gd name="T8" fmla="*/ 80 w 198"/>
                <a:gd name="T9" fmla="*/ 65 h 190"/>
                <a:gd name="T10" fmla="*/ 80 w 198"/>
                <a:gd name="T11" fmla="*/ 39 h 190"/>
                <a:gd name="T12" fmla="*/ 80 w 198"/>
                <a:gd name="T13" fmla="*/ 39 h 190"/>
                <a:gd name="T14" fmla="*/ 114 w 198"/>
                <a:gd name="T15" fmla="*/ 65 h 190"/>
                <a:gd name="T16" fmla="*/ 170 w 198"/>
                <a:gd name="T17" fmla="*/ 65 h 190"/>
                <a:gd name="T18" fmla="*/ 177 w 198"/>
                <a:gd name="T19" fmla="*/ 65 h 190"/>
                <a:gd name="T20" fmla="*/ 179 w 198"/>
                <a:gd name="T21" fmla="*/ 69 h 190"/>
                <a:gd name="T22" fmla="*/ 194 w 198"/>
                <a:gd name="T23" fmla="*/ 93 h 190"/>
                <a:gd name="T24" fmla="*/ 198 w 198"/>
                <a:gd name="T25" fmla="*/ 99 h 190"/>
                <a:gd name="T26" fmla="*/ 194 w 198"/>
                <a:gd name="T27" fmla="*/ 103 h 190"/>
                <a:gd name="T28" fmla="*/ 179 w 198"/>
                <a:gd name="T29" fmla="*/ 127 h 190"/>
                <a:gd name="T30" fmla="*/ 177 w 198"/>
                <a:gd name="T31" fmla="*/ 134 h 190"/>
                <a:gd name="T32" fmla="*/ 170 w 198"/>
                <a:gd name="T33" fmla="*/ 134 h 190"/>
                <a:gd name="T34" fmla="*/ 114 w 198"/>
                <a:gd name="T35" fmla="*/ 134 h 190"/>
                <a:gd name="T36" fmla="*/ 114 w 198"/>
                <a:gd name="T37" fmla="*/ 164 h 190"/>
                <a:gd name="T38" fmla="*/ 164 w 198"/>
                <a:gd name="T39" fmla="*/ 164 h 190"/>
                <a:gd name="T40" fmla="*/ 164 w 198"/>
                <a:gd name="T41" fmla="*/ 190 h 190"/>
                <a:gd name="T42" fmla="*/ 37 w 198"/>
                <a:gd name="T43" fmla="*/ 190 h 190"/>
                <a:gd name="T44" fmla="*/ 37 w 198"/>
                <a:gd name="T45" fmla="*/ 164 h 190"/>
                <a:gd name="T46" fmla="*/ 82 w 198"/>
                <a:gd name="T47" fmla="*/ 164 h 190"/>
                <a:gd name="T48" fmla="*/ 82 w 198"/>
                <a:gd name="T49" fmla="*/ 86 h 190"/>
                <a:gd name="T50" fmla="*/ 26 w 198"/>
                <a:gd name="T51" fmla="*/ 86 h 190"/>
                <a:gd name="T52" fmla="*/ 19 w 198"/>
                <a:gd name="T53" fmla="*/ 86 h 190"/>
                <a:gd name="T54" fmla="*/ 17 w 198"/>
                <a:gd name="T55" fmla="*/ 80 h 190"/>
                <a:gd name="T56" fmla="*/ 2 w 198"/>
                <a:gd name="T57" fmla="*/ 56 h 190"/>
                <a:gd name="T58" fmla="*/ 0 w 198"/>
                <a:gd name="T59" fmla="*/ 52 h 190"/>
                <a:gd name="T60" fmla="*/ 2 w 198"/>
                <a:gd name="T61" fmla="*/ 45 h 190"/>
                <a:gd name="T62" fmla="*/ 17 w 198"/>
                <a:gd name="T63" fmla="*/ 21 h 190"/>
                <a:gd name="T64" fmla="*/ 19 w 198"/>
                <a:gd name="T65" fmla="*/ 17 h 190"/>
                <a:gd name="T66" fmla="*/ 26 w 198"/>
                <a:gd name="T67" fmla="*/ 17 h 190"/>
                <a:gd name="T68" fmla="*/ 82 w 198"/>
                <a:gd name="T69" fmla="*/ 17 h 190"/>
                <a:gd name="T70" fmla="*/ 82 w 198"/>
                <a:gd name="T71" fmla="*/ 13 h 190"/>
                <a:gd name="T72" fmla="*/ 99 w 198"/>
                <a:gd name="T73" fmla="*/ 0 h 190"/>
                <a:gd name="T74" fmla="*/ 114 w 198"/>
                <a:gd name="T75" fmla="*/ 13 h 190"/>
                <a:gd name="T76" fmla="*/ 114 w 198"/>
                <a:gd name="T77" fmla="*/ 65 h 190"/>
                <a:gd name="T78" fmla="*/ 114 w 198"/>
                <a:gd name="T79" fmla="*/ 65 h 190"/>
                <a:gd name="T80" fmla="*/ 166 w 198"/>
                <a:gd name="T81" fmla="*/ 84 h 190"/>
                <a:gd name="T82" fmla="*/ 116 w 198"/>
                <a:gd name="T83" fmla="*/ 84 h 190"/>
                <a:gd name="T84" fmla="*/ 116 w 198"/>
                <a:gd name="T85" fmla="*/ 112 h 190"/>
                <a:gd name="T86" fmla="*/ 166 w 198"/>
                <a:gd name="T87" fmla="*/ 112 h 190"/>
                <a:gd name="T88" fmla="*/ 175 w 198"/>
                <a:gd name="T89" fmla="*/ 99 h 190"/>
                <a:gd name="T90" fmla="*/ 166 w 198"/>
                <a:gd name="T91" fmla="*/ 84 h 190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  <a:cxn ang="0">
                  <a:pos x="T28" y="T29"/>
                </a:cxn>
                <a:cxn ang="0">
                  <a:pos x="T30" y="T31"/>
                </a:cxn>
                <a:cxn ang="0">
                  <a:pos x="T32" y="T33"/>
                </a:cxn>
                <a:cxn ang="0">
                  <a:pos x="T34" y="T35"/>
                </a:cxn>
                <a:cxn ang="0">
                  <a:pos x="T36" y="T37"/>
                </a:cxn>
                <a:cxn ang="0">
                  <a:pos x="T38" y="T39"/>
                </a:cxn>
                <a:cxn ang="0">
                  <a:pos x="T40" y="T41"/>
                </a:cxn>
                <a:cxn ang="0">
                  <a:pos x="T42" y="T43"/>
                </a:cxn>
                <a:cxn ang="0">
                  <a:pos x="T44" y="T45"/>
                </a:cxn>
                <a:cxn ang="0">
                  <a:pos x="T46" y="T47"/>
                </a:cxn>
                <a:cxn ang="0">
                  <a:pos x="T48" y="T49"/>
                </a:cxn>
                <a:cxn ang="0">
                  <a:pos x="T50" y="T51"/>
                </a:cxn>
                <a:cxn ang="0">
                  <a:pos x="T52" y="T53"/>
                </a:cxn>
                <a:cxn ang="0">
                  <a:pos x="T54" y="T55"/>
                </a:cxn>
                <a:cxn ang="0">
                  <a:pos x="T56" y="T57"/>
                </a:cxn>
                <a:cxn ang="0">
                  <a:pos x="T58" y="T59"/>
                </a:cxn>
                <a:cxn ang="0">
                  <a:pos x="T60" y="T61"/>
                </a:cxn>
                <a:cxn ang="0">
                  <a:pos x="T62" y="T63"/>
                </a:cxn>
                <a:cxn ang="0">
                  <a:pos x="T64" y="T65"/>
                </a:cxn>
                <a:cxn ang="0">
                  <a:pos x="T66" y="T67"/>
                </a:cxn>
                <a:cxn ang="0">
                  <a:pos x="T68" y="T69"/>
                </a:cxn>
                <a:cxn ang="0">
                  <a:pos x="T70" y="T71"/>
                </a:cxn>
                <a:cxn ang="0">
                  <a:pos x="T72" y="T73"/>
                </a:cxn>
                <a:cxn ang="0">
                  <a:pos x="T74" y="T75"/>
                </a:cxn>
                <a:cxn ang="0">
                  <a:pos x="T76" y="T77"/>
                </a:cxn>
                <a:cxn ang="0">
                  <a:pos x="T78" y="T79"/>
                </a:cxn>
                <a:cxn ang="0">
                  <a:pos x="T80" y="T81"/>
                </a:cxn>
                <a:cxn ang="0">
                  <a:pos x="T82" y="T83"/>
                </a:cxn>
                <a:cxn ang="0">
                  <a:pos x="T84" y="T85"/>
                </a:cxn>
                <a:cxn ang="0">
                  <a:pos x="T86" y="T87"/>
                </a:cxn>
                <a:cxn ang="0">
                  <a:pos x="T88" y="T89"/>
                </a:cxn>
                <a:cxn ang="0">
                  <a:pos x="T90" y="T91"/>
                </a:cxn>
              </a:cxnLst>
              <a:rect l="0" t="0" r="r" b="b"/>
              <a:pathLst>
                <a:path w="198" h="190">
                  <a:moveTo>
                    <a:pt x="80" y="39"/>
                  </a:moveTo>
                  <a:lnTo>
                    <a:pt x="32" y="39"/>
                  </a:lnTo>
                  <a:lnTo>
                    <a:pt x="24" y="52"/>
                  </a:lnTo>
                  <a:lnTo>
                    <a:pt x="32" y="65"/>
                  </a:lnTo>
                  <a:lnTo>
                    <a:pt x="80" y="65"/>
                  </a:lnTo>
                  <a:lnTo>
                    <a:pt x="80" y="39"/>
                  </a:lnTo>
                  <a:lnTo>
                    <a:pt x="80" y="39"/>
                  </a:lnTo>
                  <a:close/>
                  <a:moveTo>
                    <a:pt x="114" y="65"/>
                  </a:moveTo>
                  <a:lnTo>
                    <a:pt x="170" y="65"/>
                  </a:lnTo>
                  <a:lnTo>
                    <a:pt x="177" y="65"/>
                  </a:lnTo>
                  <a:lnTo>
                    <a:pt x="179" y="69"/>
                  </a:lnTo>
                  <a:lnTo>
                    <a:pt x="194" y="93"/>
                  </a:lnTo>
                  <a:lnTo>
                    <a:pt x="198" y="99"/>
                  </a:lnTo>
                  <a:lnTo>
                    <a:pt x="194" y="103"/>
                  </a:lnTo>
                  <a:lnTo>
                    <a:pt x="179" y="127"/>
                  </a:lnTo>
                  <a:lnTo>
                    <a:pt x="177" y="134"/>
                  </a:lnTo>
                  <a:lnTo>
                    <a:pt x="170" y="134"/>
                  </a:lnTo>
                  <a:lnTo>
                    <a:pt x="114" y="134"/>
                  </a:lnTo>
                  <a:lnTo>
                    <a:pt x="114" y="164"/>
                  </a:lnTo>
                  <a:lnTo>
                    <a:pt x="164" y="164"/>
                  </a:lnTo>
                  <a:lnTo>
                    <a:pt x="164" y="190"/>
                  </a:lnTo>
                  <a:lnTo>
                    <a:pt x="37" y="190"/>
                  </a:lnTo>
                  <a:lnTo>
                    <a:pt x="37" y="164"/>
                  </a:lnTo>
                  <a:lnTo>
                    <a:pt x="82" y="164"/>
                  </a:lnTo>
                  <a:lnTo>
                    <a:pt x="82" y="86"/>
                  </a:lnTo>
                  <a:lnTo>
                    <a:pt x="26" y="86"/>
                  </a:lnTo>
                  <a:lnTo>
                    <a:pt x="19" y="86"/>
                  </a:lnTo>
                  <a:lnTo>
                    <a:pt x="17" y="80"/>
                  </a:lnTo>
                  <a:lnTo>
                    <a:pt x="2" y="56"/>
                  </a:lnTo>
                  <a:lnTo>
                    <a:pt x="0" y="52"/>
                  </a:lnTo>
                  <a:lnTo>
                    <a:pt x="2" y="45"/>
                  </a:lnTo>
                  <a:lnTo>
                    <a:pt x="17" y="21"/>
                  </a:lnTo>
                  <a:lnTo>
                    <a:pt x="19" y="17"/>
                  </a:lnTo>
                  <a:lnTo>
                    <a:pt x="26" y="17"/>
                  </a:lnTo>
                  <a:lnTo>
                    <a:pt x="82" y="17"/>
                  </a:lnTo>
                  <a:lnTo>
                    <a:pt x="82" y="13"/>
                  </a:lnTo>
                  <a:lnTo>
                    <a:pt x="99" y="0"/>
                  </a:lnTo>
                  <a:lnTo>
                    <a:pt x="114" y="13"/>
                  </a:lnTo>
                  <a:lnTo>
                    <a:pt x="114" y="65"/>
                  </a:lnTo>
                  <a:lnTo>
                    <a:pt x="114" y="65"/>
                  </a:lnTo>
                  <a:close/>
                  <a:moveTo>
                    <a:pt x="166" y="84"/>
                  </a:moveTo>
                  <a:lnTo>
                    <a:pt x="116" y="84"/>
                  </a:lnTo>
                  <a:lnTo>
                    <a:pt x="116" y="112"/>
                  </a:lnTo>
                  <a:lnTo>
                    <a:pt x="166" y="112"/>
                  </a:lnTo>
                  <a:lnTo>
                    <a:pt x="175" y="99"/>
                  </a:lnTo>
                  <a:lnTo>
                    <a:pt x="166" y="84"/>
                  </a:lnTo>
                  <a:close/>
                </a:path>
              </a:pathLst>
            </a:custGeom>
            <a:solidFill>
              <a:schemeClr val="bg1"/>
            </a:solidFill>
            <a:ln>
              <a:noFill/>
            </a:ln>
            <a:extLst/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>
              <a:defPPr>
                <a:defRPr lang="en-US"/>
              </a:defPPr>
              <a:lvl1pPr marL="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1pPr>
              <a:lvl2pPr marL="4572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2pPr>
              <a:lvl3pPr marL="9144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3pPr>
              <a:lvl4pPr marL="13716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4pPr>
              <a:lvl5pPr marL="18288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5pPr>
              <a:lvl6pPr marL="22860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6pPr>
              <a:lvl7pPr marL="27432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7pPr>
              <a:lvl8pPr marL="32004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8pPr>
              <a:lvl9pPr marL="36576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9pPr>
            </a:lstStyle>
            <a:p>
              <a:endParaRPr lang="zh-CN" altLang="en-US">
                <a:solidFill>
                  <a:prstClr val="black"/>
                </a:solidFill>
              </a:endParaRPr>
            </a:p>
          </p:txBody>
        </p:sp>
      </p:grpSp>
      <p:grpSp>
        <p:nvGrpSpPr>
          <p:cNvPr id="26" name="Group 25"/>
          <p:cNvGrpSpPr/>
          <p:nvPr/>
        </p:nvGrpSpPr>
        <p:grpSpPr>
          <a:xfrm>
            <a:off x="10329163" y="1754007"/>
            <a:ext cx="716243" cy="717175"/>
            <a:chOff x="4153439" y="1893552"/>
            <a:chExt cx="568766" cy="569506"/>
          </a:xfrm>
        </p:grpSpPr>
        <p:sp>
          <p:nvSpPr>
            <p:cNvPr id="48" name="Freeform 47"/>
            <p:cNvSpPr>
              <a:spLocks/>
            </p:cNvSpPr>
            <p:nvPr/>
          </p:nvSpPr>
          <p:spPr bwMode="auto">
            <a:xfrm>
              <a:off x="4153439" y="1893552"/>
              <a:ext cx="568766" cy="569506"/>
            </a:xfrm>
            <a:custGeom>
              <a:avLst/>
              <a:gdLst>
                <a:gd name="T0" fmla="*/ 268 w 325"/>
                <a:gd name="T1" fmla="*/ 268 h 325"/>
                <a:gd name="T2" fmla="*/ 58 w 325"/>
                <a:gd name="T3" fmla="*/ 268 h 325"/>
                <a:gd name="T4" fmla="*/ 58 w 325"/>
                <a:gd name="T5" fmla="*/ 58 h 325"/>
                <a:gd name="T6" fmla="*/ 268 w 325"/>
                <a:gd name="T7" fmla="*/ 58 h 325"/>
                <a:gd name="T8" fmla="*/ 268 w 325"/>
                <a:gd name="T9" fmla="*/ 268 h 325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</a:cxnLst>
              <a:rect l="0" t="0" r="r" b="b"/>
              <a:pathLst>
                <a:path w="325" h="325">
                  <a:moveTo>
                    <a:pt x="268" y="268"/>
                  </a:moveTo>
                  <a:cubicBezTo>
                    <a:pt x="210" y="325"/>
                    <a:pt x="116" y="325"/>
                    <a:pt x="58" y="268"/>
                  </a:cubicBezTo>
                  <a:cubicBezTo>
                    <a:pt x="0" y="210"/>
                    <a:pt x="0" y="116"/>
                    <a:pt x="58" y="58"/>
                  </a:cubicBezTo>
                  <a:cubicBezTo>
                    <a:pt x="116" y="0"/>
                    <a:pt x="210" y="0"/>
                    <a:pt x="268" y="58"/>
                  </a:cubicBezTo>
                  <a:cubicBezTo>
                    <a:pt x="325" y="116"/>
                    <a:pt x="325" y="210"/>
                    <a:pt x="268" y="268"/>
                  </a:cubicBezTo>
                  <a:close/>
                </a:path>
              </a:pathLst>
            </a:custGeom>
            <a:solidFill>
              <a:schemeClr val="accent5"/>
            </a:solidFill>
            <a:ln>
              <a:noFill/>
            </a:ln>
            <a:extLst/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en-GB"/>
            </a:p>
          </p:txBody>
        </p:sp>
        <p:sp>
          <p:nvSpPr>
            <p:cNvPr id="49" name="Freeform 48"/>
            <p:cNvSpPr>
              <a:spLocks noEditPoints="1"/>
            </p:cNvSpPr>
            <p:nvPr/>
          </p:nvSpPr>
          <p:spPr bwMode="auto">
            <a:xfrm>
              <a:off x="4301088" y="2049872"/>
              <a:ext cx="253770" cy="248036"/>
            </a:xfrm>
            <a:custGeom>
              <a:avLst/>
              <a:gdLst>
                <a:gd name="T0" fmla="*/ 74 w 82"/>
                <a:gd name="T1" fmla="*/ 6 h 80"/>
                <a:gd name="T2" fmla="*/ 67 w 82"/>
                <a:gd name="T3" fmla="*/ 27 h 80"/>
                <a:gd name="T4" fmla="*/ 65 w 82"/>
                <a:gd name="T5" fmla="*/ 30 h 80"/>
                <a:gd name="T6" fmla="*/ 75 w 82"/>
                <a:gd name="T7" fmla="*/ 71 h 80"/>
                <a:gd name="T8" fmla="*/ 66 w 82"/>
                <a:gd name="T9" fmla="*/ 80 h 80"/>
                <a:gd name="T10" fmla="*/ 44 w 82"/>
                <a:gd name="T11" fmla="*/ 50 h 80"/>
                <a:gd name="T12" fmla="*/ 36 w 82"/>
                <a:gd name="T13" fmla="*/ 57 h 80"/>
                <a:gd name="T14" fmla="*/ 39 w 82"/>
                <a:gd name="T15" fmla="*/ 70 h 80"/>
                <a:gd name="T16" fmla="*/ 34 w 82"/>
                <a:gd name="T17" fmla="*/ 75 h 80"/>
                <a:gd name="T18" fmla="*/ 26 w 82"/>
                <a:gd name="T19" fmla="*/ 61 h 80"/>
                <a:gd name="T20" fmla="*/ 21 w 82"/>
                <a:gd name="T21" fmla="*/ 67 h 80"/>
                <a:gd name="T22" fmla="*/ 16 w 82"/>
                <a:gd name="T23" fmla="*/ 62 h 80"/>
                <a:gd name="T24" fmla="*/ 21 w 82"/>
                <a:gd name="T25" fmla="*/ 57 h 80"/>
                <a:gd name="T26" fmla="*/ 7 w 82"/>
                <a:gd name="T27" fmla="*/ 50 h 80"/>
                <a:gd name="T28" fmla="*/ 12 w 82"/>
                <a:gd name="T29" fmla="*/ 44 h 80"/>
                <a:gd name="T30" fmla="*/ 25 w 82"/>
                <a:gd name="T31" fmla="*/ 47 h 80"/>
                <a:gd name="T32" fmla="*/ 32 w 82"/>
                <a:gd name="T33" fmla="*/ 39 h 80"/>
                <a:gd name="T34" fmla="*/ 0 w 82"/>
                <a:gd name="T35" fmla="*/ 18 h 80"/>
                <a:gd name="T36" fmla="*/ 9 w 82"/>
                <a:gd name="T37" fmla="*/ 8 h 80"/>
                <a:gd name="T38" fmla="*/ 51 w 82"/>
                <a:gd name="T39" fmla="*/ 16 h 80"/>
                <a:gd name="T40" fmla="*/ 53 w 82"/>
                <a:gd name="T41" fmla="*/ 13 h 80"/>
                <a:gd name="T42" fmla="*/ 74 w 82"/>
                <a:gd name="T43" fmla="*/ 6 h 80"/>
                <a:gd name="T44" fmla="*/ 82 w 82"/>
                <a:gd name="T45" fmla="*/ 50 h 80"/>
                <a:gd name="T46" fmla="*/ 74 w 82"/>
                <a:gd name="T47" fmla="*/ 42 h 80"/>
                <a:gd name="T48" fmla="*/ 72 w 82"/>
                <a:gd name="T49" fmla="*/ 44 h 80"/>
                <a:gd name="T50" fmla="*/ 76 w 82"/>
                <a:gd name="T51" fmla="*/ 57 h 80"/>
                <a:gd name="T52" fmla="*/ 82 w 82"/>
                <a:gd name="T53" fmla="*/ 50 h 80"/>
                <a:gd name="T54" fmla="*/ 29 w 82"/>
                <a:gd name="T55" fmla="*/ 0 h 80"/>
                <a:gd name="T56" fmla="*/ 23 w 82"/>
                <a:gd name="T57" fmla="*/ 7 h 80"/>
                <a:gd name="T58" fmla="*/ 36 w 82"/>
                <a:gd name="T59" fmla="*/ 10 h 80"/>
                <a:gd name="T60" fmla="*/ 37 w 82"/>
                <a:gd name="T61" fmla="*/ 8 h 80"/>
                <a:gd name="T62" fmla="*/ 29 w 82"/>
                <a:gd name="T63" fmla="*/ 0 h 80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  <a:cxn ang="0">
                  <a:pos x="T28" y="T29"/>
                </a:cxn>
                <a:cxn ang="0">
                  <a:pos x="T30" y="T31"/>
                </a:cxn>
                <a:cxn ang="0">
                  <a:pos x="T32" y="T33"/>
                </a:cxn>
                <a:cxn ang="0">
                  <a:pos x="T34" y="T35"/>
                </a:cxn>
                <a:cxn ang="0">
                  <a:pos x="T36" y="T37"/>
                </a:cxn>
                <a:cxn ang="0">
                  <a:pos x="T38" y="T39"/>
                </a:cxn>
                <a:cxn ang="0">
                  <a:pos x="T40" y="T41"/>
                </a:cxn>
                <a:cxn ang="0">
                  <a:pos x="T42" y="T43"/>
                </a:cxn>
                <a:cxn ang="0">
                  <a:pos x="T44" y="T45"/>
                </a:cxn>
                <a:cxn ang="0">
                  <a:pos x="T46" y="T47"/>
                </a:cxn>
                <a:cxn ang="0">
                  <a:pos x="T48" y="T49"/>
                </a:cxn>
                <a:cxn ang="0">
                  <a:pos x="T50" y="T51"/>
                </a:cxn>
                <a:cxn ang="0">
                  <a:pos x="T52" y="T53"/>
                </a:cxn>
                <a:cxn ang="0">
                  <a:pos x="T54" y="T55"/>
                </a:cxn>
                <a:cxn ang="0">
                  <a:pos x="T56" y="T57"/>
                </a:cxn>
                <a:cxn ang="0">
                  <a:pos x="T58" y="T59"/>
                </a:cxn>
                <a:cxn ang="0">
                  <a:pos x="T60" y="T61"/>
                </a:cxn>
                <a:cxn ang="0">
                  <a:pos x="T62" y="T63"/>
                </a:cxn>
              </a:cxnLst>
              <a:rect l="0" t="0" r="r" b="b"/>
              <a:pathLst>
                <a:path w="82" h="80">
                  <a:moveTo>
                    <a:pt x="74" y="6"/>
                  </a:moveTo>
                  <a:cubicBezTo>
                    <a:pt x="76" y="15"/>
                    <a:pt x="74" y="21"/>
                    <a:pt x="67" y="27"/>
                  </a:cubicBezTo>
                  <a:cubicBezTo>
                    <a:pt x="65" y="30"/>
                    <a:pt x="65" y="30"/>
                    <a:pt x="65" y="30"/>
                  </a:cubicBezTo>
                  <a:cubicBezTo>
                    <a:pt x="75" y="71"/>
                    <a:pt x="75" y="71"/>
                    <a:pt x="75" y="71"/>
                  </a:cubicBezTo>
                  <a:cubicBezTo>
                    <a:pt x="66" y="80"/>
                    <a:pt x="66" y="80"/>
                    <a:pt x="66" y="80"/>
                  </a:cubicBezTo>
                  <a:cubicBezTo>
                    <a:pt x="44" y="50"/>
                    <a:pt x="44" y="50"/>
                    <a:pt x="44" y="50"/>
                  </a:cubicBezTo>
                  <a:cubicBezTo>
                    <a:pt x="36" y="57"/>
                    <a:pt x="36" y="57"/>
                    <a:pt x="36" y="57"/>
                  </a:cubicBezTo>
                  <a:cubicBezTo>
                    <a:pt x="39" y="70"/>
                    <a:pt x="39" y="70"/>
                    <a:pt x="39" y="70"/>
                  </a:cubicBezTo>
                  <a:cubicBezTo>
                    <a:pt x="34" y="75"/>
                    <a:pt x="34" y="75"/>
                    <a:pt x="34" y="75"/>
                  </a:cubicBezTo>
                  <a:cubicBezTo>
                    <a:pt x="26" y="61"/>
                    <a:pt x="26" y="61"/>
                    <a:pt x="26" y="61"/>
                  </a:cubicBezTo>
                  <a:cubicBezTo>
                    <a:pt x="21" y="67"/>
                    <a:pt x="21" y="67"/>
                    <a:pt x="21" y="67"/>
                  </a:cubicBezTo>
                  <a:cubicBezTo>
                    <a:pt x="16" y="62"/>
                    <a:pt x="16" y="62"/>
                    <a:pt x="16" y="62"/>
                  </a:cubicBezTo>
                  <a:cubicBezTo>
                    <a:pt x="21" y="57"/>
                    <a:pt x="21" y="57"/>
                    <a:pt x="21" y="57"/>
                  </a:cubicBezTo>
                  <a:cubicBezTo>
                    <a:pt x="7" y="50"/>
                    <a:pt x="7" y="50"/>
                    <a:pt x="7" y="50"/>
                  </a:cubicBezTo>
                  <a:cubicBezTo>
                    <a:pt x="12" y="44"/>
                    <a:pt x="12" y="44"/>
                    <a:pt x="12" y="44"/>
                  </a:cubicBezTo>
                  <a:cubicBezTo>
                    <a:pt x="25" y="47"/>
                    <a:pt x="25" y="47"/>
                    <a:pt x="25" y="47"/>
                  </a:cubicBezTo>
                  <a:cubicBezTo>
                    <a:pt x="32" y="39"/>
                    <a:pt x="32" y="39"/>
                    <a:pt x="32" y="39"/>
                  </a:cubicBezTo>
                  <a:cubicBezTo>
                    <a:pt x="0" y="18"/>
                    <a:pt x="0" y="18"/>
                    <a:pt x="0" y="18"/>
                  </a:cubicBezTo>
                  <a:cubicBezTo>
                    <a:pt x="9" y="8"/>
                    <a:pt x="9" y="8"/>
                    <a:pt x="9" y="8"/>
                  </a:cubicBezTo>
                  <a:cubicBezTo>
                    <a:pt x="51" y="16"/>
                    <a:pt x="51" y="16"/>
                    <a:pt x="51" y="16"/>
                  </a:cubicBezTo>
                  <a:cubicBezTo>
                    <a:pt x="53" y="13"/>
                    <a:pt x="53" y="13"/>
                    <a:pt x="53" y="13"/>
                  </a:cubicBezTo>
                  <a:cubicBezTo>
                    <a:pt x="60" y="5"/>
                    <a:pt x="67" y="4"/>
                    <a:pt x="74" y="6"/>
                  </a:cubicBezTo>
                  <a:close/>
                  <a:moveTo>
                    <a:pt x="82" y="50"/>
                  </a:moveTo>
                  <a:cubicBezTo>
                    <a:pt x="74" y="42"/>
                    <a:pt x="74" y="42"/>
                    <a:pt x="74" y="42"/>
                  </a:cubicBezTo>
                  <a:cubicBezTo>
                    <a:pt x="72" y="44"/>
                    <a:pt x="72" y="44"/>
                    <a:pt x="72" y="44"/>
                  </a:cubicBezTo>
                  <a:cubicBezTo>
                    <a:pt x="76" y="57"/>
                    <a:pt x="76" y="57"/>
                    <a:pt x="76" y="57"/>
                  </a:cubicBezTo>
                  <a:cubicBezTo>
                    <a:pt x="82" y="50"/>
                    <a:pt x="82" y="50"/>
                    <a:pt x="82" y="50"/>
                  </a:cubicBezTo>
                  <a:close/>
                  <a:moveTo>
                    <a:pt x="29" y="0"/>
                  </a:moveTo>
                  <a:cubicBezTo>
                    <a:pt x="23" y="7"/>
                    <a:pt x="23" y="7"/>
                    <a:pt x="23" y="7"/>
                  </a:cubicBezTo>
                  <a:cubicBezTo>
                    <a:pt x="36" y="10"/>
                    <a:pt x="36" y="10"/>
                    <a:pt x="36" y="10"/>
                  </a:cubicBezTo>
                  <a:cubicBezTo>
                    <a:pt x="37" y="8"/>
                    <a:pt x="37" y="8"/>
                    <a:pt x="37" y="8"/>
                  </a:cubicBezTo>
                  <a:lnTo>
                    <a:pt x="29" y="0"/>
                  </a:lnTo>
                  <a:close/>
                </a:path>
              </a:pathLst>
            </a:custGeom>
            <a:solidFill>
              <a:schemeClr val="bg1"/>
            </a:solidFill>
            <a:ln>
              <a:noFill/>
            </a:ln>
            <a:extLst/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>
              <a:defPPr>
                <a:defRPr lang="en-US"/>
              </a:defPPr>
              <a:lvl1pPr marL="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1pPr>
              <a:lvl2pPr marL="4572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2pPr>
              <a:lvl3pPr marL="9144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3pPr>
              <a:lvl4pPr marL="13716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4pPr>
              <a:lvl5pPr marL="18288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5pPr>
              <a:lvl6pPr marL="22860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6pPr>
              <a:lvl7pPr marL="27432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7pPr>
              <a:lvl8pPr marL="32004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8pPr>
              <a:lvl9pPr marL="36576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9pPr>
            </a:lstStyle>
            <a:p>
              <a:endParaRPr lang="zh-CN" altLang="en-US">
                <a:solidFill>
                  <a:prstClr val="black"/>
                </a:solidFill>
              </a:endParaRPr>
            </a:p>
          </p:txBody>
        </p:sp>
      </p:grpSp>
      <p:grpSp>
        <p:nvGrpSpPr>
          <p:cNvPr id="27" name="Group 26"/>
          <p:cNvGrpSpPr/>
          <p:nvPr/>
        </p:nvGrpSpPr>
        <p:grpSpPr>
          <a:xfrm>
            <a:off x="7862238" y="1859597"/>
            <a:ext cx="570247" cy="570987"/>
            <a:chOff x="5482781" y="3202157"/>
            <a:chExt cx="570247" cy="570987"/>
          </a:xfrm>
        </p:grpSpPr>
        <p:sp>
          <p:nvSpPr>
            <p:cNvPr id="46" name="Freeform 45"/>
            <p:cNvSpPr>
              <a:spLocks/>
            </p:cNvSpPr>
            <p:nvPr/>
          </p:nvSpPr>
          <p:spPr bwMode="auto">
            <a:xfrm>
              <a:off x="5482781" y="3202157"/>
              <a:ext cx="570247" cy="570987"/>
            </a:xfrm>
            <a:custGeom>
              <a:avLst/>
              <a:gdLst>
                <a:gd name="T0" fmla="*/ 268 w 326"/>
                <a:gd name="T1" fmla="*/ 268 h 326"/>
                <a:gd name="T2" fmla="*/ 58 w 326"/>
                <a:gd name="T3" fmla="*/ 268 h 326"/>
                <a:gd name="T4" fmla="*/ 58 w 326"/>
                <a:gd name="T5" fmla="*/ 58 h 326"/>
                <a:gd name="T6" fmla="*/ 268 w 326"/>
                <a:gd name="T7" fmla="*/ 58 h 326"/>
                <a:gd name="T8" fmla="*/ 268 w 326"/>
                <a:gd name="T9" fmla="*/ 268 h 326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</a:cxnLst>
              <a:rect l="0" t="0" r="r" b="b"/>
              <a:pathLst>
                <a:path w="326" h="326">
                  <a:moveTo>
                    <a:pt x="268" y="268"/>
                  </a:moveTo>
                  <a:cubicBezTo>
                    <a:pt x="210" y="326"/>
                    <a:pt x="116" y="326"/>
                    <a:pt x="58" y="268"/>
                  </a:cubicBezTo>
                  <a:cubicBezTo>
                    <a:pt x="0" y="210"/>
                    <a:pt x="0" y="116"/>
                    <a:pt x="58" y="58"/>
                  </a:cubicBezTo>
                  <a:cubicBezTo>
                    <a:pt x="116" y="0"/>
                    <a:pt x="210" y="0"/>
                    <a:pt x="268" y="58"/>
                  </a:cubicBezTo>
                  <a:cubicBezTo>
                    <a:pt x="326" y="116"/>
                    <a:pt x="326" y="210"/>
                    <a:pt x="268" y="268"/>
                  </a:cubicBezTo>
                </a:path>
              </a:pathLst>
            </a:custGeom>
            <a:solidFill>
              <a:schemeClr val="accent6"/>
            </a:solidFill>
            <a:ln>
              <a:noFill/>
            </a:ln>
            <a:extLst/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en-GB"/>
            </a:p>
          </p:txBody>
        </p:sp>
        <p:sp>
          <p:nvSpPr>
            <p:cNvPr id="47" name="Freeform 46"/>
            <p:cNvSpPr>
              <a:spLocks noEditPoints="1"/>
            </p:cNvSpPr>
            <p:nvPr/>
          </p:nvSpPr>
          <p:spPr bwMode="auto">
            <a:xfrm>
              <a:off x="5658107" y="3346988"/>
              <a:ext cx="237999" cy="288180"/>
            </a:xfrm>
            <a:custGeom>
              <a:avLst/>
              <a:gdLst>
                <a:gd name="T0" fmla="*/ 0 w 77"/>
                <a:gd name="T1" fmla="*/ 85 h 93"/>
                <a:gd name="T2" fmla="*/ 30 w 77"/>
                <a:gd name="T3" fmla="*/ 20 h 93"/>
                <a:gd name="T4" fmla="*/ 38 w 77"/>
                <a:gd name="T5" fmla="*/ 26 h 93"/>
                <a:gd name="T6" fmla="*/ 39 w 77"/>
                <a:gd name="T7" fmla="*/ 27 h 93"/>
                <a:gd name="T8" fmla="*/ 39 w 77"/>
                <a:gd name="T9" fmla="*/ 27 h 93"/>
                <a:gd name="T10" fmla="*/ 40 w 77"/>
                <a:gd name="T11" fmla="*/ 27 h 93"/>
                <a:gd name="T12" fmla="*/ 40 w 77"/>
                <a:gd name="T13" fmla="*/ 28 h 93"/>
                <a:gd name="T14" fmla="*/ 40 w 77"/>
                <a:gd name="T15" fmla="*/ 28 h 93"/>
                <a:gd name="T16" fmla="*/ 41 w 77"/>
                <a:gd name="T17" fmla="*/ 28 h 93"/>
                <a:gd name="T18" fmla="*/ 41 w 77"/>
                <a:gd name="T19" fmla="*/ 29 h 93"/>
                <a:gd name="T20" fmla="*/ 42 w 77"/>
                <a:gd name="T21" fmla="*/ 29 h 93"/>
                <a:gd name="T22" fmla="*/ 42 w 77"/>
                <a:gd name="T23" fmla="*/ 29 h 93"/>
                <a:gd name="T24" fmla="*/ 43 w 77"/>
                <a:gd name="T25" fmla="*/ 29 h 93"/>
                <a:gd name="T26" fmla="*/ 43 w 77"/>
                <a:gd name="T27" fmla="*/ 30 h 93"/>
                <a:gd name="T28" fmla="*/ 43 w 77"/>
                <a:gd name="T29" fmla="*/ 30 h 93"/>
                <a:gd name="T30" fmla="*/ 48 w 77"/>
                <a:gd name="T31" fmla="*/ 33 h 93"/>
                <a:gd name="T32" fmla="*/ 48 w 77"/>
                <a:gd name="T33" fmla="*/ 33 h 93"/>
                <a:gd name="T34" fmla="*/ 49 w 77"/>
                <a:gd name="T35" fmla="*/ 34 h 93"/>
                <a:gd name="T36" fmla="*/ 49 w 77"/>
                <a:gd name="T37" fmla="*/ 34 h 93"/>
                <a:gd name="T38" fmla="*/ 50 w 77"/>
                <a:gd name="T39" fmla="*/ 34 h 93"/>
                <a:gd name="T40" fmla="*/ 50 w 77"/>
                <a:gd name="T41" fmla="*/ 35 h 93"/>
                <a:gd name="T42" fmla="*/ 50 w 77"/>
                <a:gd name="T43" fmla="*/ 35 h 93"/>
                <a:gd name="T44" fmla="*/ 51 w 77"/>
                <a:gd name="T45" fmla="*/ 35 h 93"/>
                <a:gd name="T46" fmla="*/ 51 w 77"/>
                <a:gd name="T47" fmla="*/ 36 h 93"/>
                <a:gd name="T48" fmla="*/ 52 w 77"/>
                <a:gd name="T49" fmla="*/ 36 h 93"/>
                <a:gd name="T50" fmla="*/ 52 w 77"/>
                <a:gd name="T51" fmla="*/ 36 h 93"/>
                <a:gd name="T52" fmla="*/ 53 w 77"/>
                <a:gd name="T53" fmla="*/ 37 h 93"/>
                <a:gd name="T54" fmla="*/ 53 w 77"/>
                <a:gd name="T55" fmla="*/ 37 h 93"/>
                <a:gd name="T56" fmla="*/ 48 w 77"/>
                <a:gd name="T57" fmla="*/ 79 h 93"/>
                <a:gd name="T58" fmla="*/ 7 w 77"/>
                <a:gd name="T59" fmla="*/ 91 h 93"/>
                <a:gd name="T60" fmla="*/ 35 w 77"/>
                <a:gd name="T61" fmla="*/ 64 h 93"/>
                <a:gd name="T62" fmla="*/ 19 w 77"/>
                <a:gd name="T63" fmla="*/ 53 h 93"/>
                <a:gd name="T64" fmla="*/ 3 w 77"/>
                <a:gd name="T65" fmla="*/ 88 h 93"/>
                <a:gd name="T66" fmla="*/ 73 w 77"/>
                <a:gd name="T67" fmla="*/ 93 h 93"/>
                <a:gd name="T68" fmla="*/ 54 w 77"/>
                <a:gd name="T69" fmla="*/ 83 h 93"/>
                <a:gd name="T70" fmla="*/ 69 w 77"/>
                <a:gd name="T71" fmla="*/ 42 h 93"/>
                <a:gd name="T72" fmla="*/ 34 w 77"/>
                <a:gd name="T73" fmla="*/ 0 h 93"/>
                <a:gd name="T74" fmla="*/ 69 w 77"/>
                <a:gd name="T75" fmla="*/ 42 h 93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  <a:cxn ang="0">
                  <a:pos x="T28" y="T29"/>
                </a:cxn>
                <a:cxn ang="0">
                  <a:pos x="T30" y="T31"/>
                </a:cxn>
                <a:cxn ang="0">
                  <a:pos x="T32" y="T33"/>
                </a:cxn>
                <a:cxn ang="0">
                  <a:pos x="T34" y="T35"/>
                </a:cxn>
                <a:cxn ang="0">
                  <a:pos x="T36" y="T37"/>
                </a:cxn>
                <a:cxn ang="0">
                  <a:pos x="T38" y="T39"/>
                </a:cxn>
                <a:cxn ang="0">
                  <a:pos x="T40" y="T41"/>
                </a:cxn>
                <a:cxn ang="0">
                  <a:pos x="T42" y="T43"/>
                </a:cxn>
                <a:cxn ang="0">
                  <a:pos x="T44" y="T45"/>
                </a:cxn>
                <a:cxn ang="0">
                  <a:pos x="T46" y="T47"/>
                </a:cxn>
                <a:cxn ang="0">
                  <a:pos x="T48" y="T49"/>
                </a:cxn>
                <a:cxn ang="0">
                  <a:pos x="T50" y="T51"/>
                </a:cxn>
                <a:cxn ang="0">
                  <a:pos x="T52" y="T53"/>
                </a:cxn>
                <a:cxn ang="0">
                  <a:pos x="T54" y="T55"/>
                </a:cxn>
                <a:cxn ang="0">
                  <a:pos x="T56" y="T57"/>
                </a:cxn>
                <a:cxn ang="0">
                  <a:pos x="T58" y="T59"/>
                </a:cxn>
                <a:cxn ang="0">
                  <a:pos x="T60" y="T61"/>
                </a:cxn>
                <a:cxn ang="0">
                  <a:pos x="T62" y="T63"/>
                </a:cxn>
                <a:cxn ang="0">
                  <a:pos x="T64" y="T65"/>
                </a:cxn>
                <a:cxn ang="0">
                  <a:pos x="T66" y="T67"/>
                </a:cxn>
                <a:cxn ang="0">
                  <a:pos x="T68" y="T69"/>
                </a:cxn>
                <a:cxn ang="0">
                  <a:pos x="T70" y="T71"/>
                </a:cxn>
                <a:cxn ang="0">
                  <a:pos x="T72" y="T73"/>
                </a:cxn>
                <a:cxn ang="0">
                  <a:pos x="T74" y="T75"/>
                </a:cxn>
              </a:cxnLst>
              <a:rect l="0" t="0" r="r" b="b"/>
              <a:pathLst>
                <a:path w="77" h="93">
                  <a:moveTo>
                    <a:pt x="3" y="88"/>
                  </a:moveTo>
                  <a:cubicBezTo>
                    <a:pt x="2" y="87"/>
                    <a:pt x="1" y="86"/>
                    <a:pt x="0" y="85"/>
                  </a:cubicBezTo>
                  <a:cubicBezTo>
                    <a:pt x="0" y="72"/>
                    <a:pt x="0" y="58"/>
                    <a:pt x="0" y="45"/>
                  </a:cubicBezTo>
                  <a:cubicBezTo>
                    <a:pt x="12" y="40"/>
                    <a:pt x="21" y="32"/>
                    <a:pt x="30" y="20"/>
                  </a:cubicBezTo>
                  <a:cubicBezTo>
                    <a:pt x="38" y="26"/>
                    <a:pt x="38" y="26"/>
                    <a:pt x="38" y="26"/>
                  </a:cubicBezTo>
                  <a:cubicBezTo>
                    <a:pt x="38" y="26"/>
                    <a:pt x="38" y="26"/>
                    <a:pt x="38" y="26"/>
                  </a:cubicBezTo>
                  <a:cubicBezTo>
                    <a:pt x="38" y="27"/>
                    <a:pt x="38" y="27"/>
                    <a:pt x="38" y="27"/>
                  </a:cubicBezTo>
                  <a:cubicBezTo>
                    <a:pt x="39" y="27"/>
                    <a:pt x="39" y="27"/>
                    <a:pt x="39" y="27"/>
                  </a:cubicBezTo>
                  <a:cubicBezTo>
                    <a:pt x="39" y="27"/>
                    <a:pt x="39" y="27"/>
                    <a:pt x="39" y="27"/>
                  </a:cubicBezTo>
                  <a:cubicBezTo>
                    <a:pt x="39" y="27"/>
                    <a:pt x="39" y="27"/>
                    <a:pt x="39" y="27"/>
                  </a:cubicBezTo>
                  <a:cubicBezTo>
                    <a:pt x="39" y="27"/>
                    <a:pt x="39" y="27"/>
                    <a:pt x="39" y="27"/>
                  </a:cubicBezTo>
                  <a:cubicBezTo>
                    <a:pt x="40" y="27"/>
                    <a:pt x="40" y="27"/>
                    <a:pt x="40" y="27"/>
                  </a:cubicBezTo>
                  <a:cubicBezTo>
                    <a:pt x="40" y="27"/>
                    <a:pt x="40" y="27"/>
                    <a:pt x="40" y="27"/>
                  </a:cubicBezTo>
                  <a:cubicBezTo>
                    <a:pt x="40" y="28"/>
                    <a:pt x="40" y="28"/>
                    <a:pt x="40" y="28"/>
                  </a:cubicBezTo>
                  <a:cubicBezTo>
                    <a:pt x="40" y="28"/>
                    <a:pt x="40" y="28"/>
                    <a:pt x="40" y="28"/>
                  </a:cubicBezTo>
                  <a:cubicBezTo>
                    <a:pt x="40" y="28"/>
                    <a:pt x="40" y="28"/>
                    <a:pt x="40" y="28"/>
                  </a:cubicBezTo>
                  <a:cubicBezTo>
                    <a:pt x="41" y="28"/>
                    <a:pt x="41" y="28"/>
                    <a:pt x="41" y="28"/>
                  </a:cubicBezTo>
                  <a:cubicBezTo>
                    <a:pt x="41" y="28"/>
                    <a:pt x="41" y="28"/>
                    <a:pt x="41" y="28"/>
                  </a:cubicBezTo>
                  <a:cubicBezTo>
                    <a:pt x="41" y="28"/>
                    <a:pt x="41" y="28"/>
                    <a:pt x="41" y="28"/>
                  </a:cubicBezTo>
                  <a:cubicBezTo>
                    <a:pt x="41" y="29"/>
                    <a:pt x="41" y="29"/>
                    <a:pt x="41" y="29"/>
                  </a:cubicBezTo>
                  <a:cubicBezTo>
                    <a:pt x="42" y="29"/>
                    <a:pt x="42" y="29"/>
                    <a:pt x="42" y="29"/>
                  </a:cubicBezTo>
                  <a:cubicBezTo>
                    <a:pt x="42" y="29"/>
                    <a:pt x="42" y="29"/>
                    <a:pt x="42" y="29"/>
                  </a:cubicBezTo>
                  <a:cubicBezTo>
                    <a:pt x="42" y="29"/>
                    <a:pt x="42" y="29"/>
                    <a:pt x="42" y="29"/>
                  </a:cubicBezTo>
                  <a:cubicBezTo>
                    <a:pt x="42" y="29"/>
                    <a:pt x="42" y="29"/>
                    <a:pt x="42" y="29"/>
                  </a:cubicBezTo>
                  <a:cubicBezTo>
                    <a:pt x="42" y="29"/>
                    <a:pt x="42" y="29"/>
                    <a:pt x="42" y="29"/>
                  </a:cubicBezTo>
                  <a:cubicBezTo>
                    <a:pt x="43" y="29"/>
                    <a:pt x="43" y="29"/>
                    <a:pt x="43" y="29"/>
                  </a:cubicBezTo>
                  <a:cubicBezTo>
                    <a:pt x="43" y="30"/>
                    <a:pt x="43" y="30"/>
                    <a:pt x="43" y="30"/>
                  </a:cubicBezTo>
                  <a:cubicBezTo>
                    <a:pt x="43" y="30"/>
                    <a:pt x="43" y="30"/>
                    <a:pt x="43" y="30"/>
                  </a:cubicBezTo>
                  <a:cubicBezTo>
                    <a:pt x="43" y="30"/>
                    <a:pt x="43" y="30"/>
                    <a:pt x="43" y="30"/>
                  </a:cubicBezTo>
                  <a:cubicBezTo>
                    <a:pt x="43" y="30"/>
                    <a:pt x="43" y="30"/>
                    <a:pt x="43" y="30"/>
                  </a:cubicBezTo>
                  <a:cubicBezTo>
                    <a:pt x="44" y="30"/>
                    <a:pt x="44" y="30"/>
                    <a:pt x="44" y="30"/>
                  </a:cubicBezTo>
                  <a:cubicBezTo>
                    <a:pt x="48" y="33"/>
                    <a:pt x="48" y="33"/>
                    <a:pt x="48" y="33"/>
                  </a:cubicBezTo>
                  <a:cubicBezTo>
                    <a:pt x="48" y="33"/>
                    <a:pt x="48" y="33"/>
                    <a:pt x="48" y="33"/>
                  </a:cubicBezTo>
                  <a:cubicBezTo>
                    <a:pt x="48" y="33"/>
                    <a:pt x="48" y="33"/>
                    <a:pt x="48" y="33"/>
                  </a:cubicBezTo>
                  <a:cubicBezTo>
                    <a:pt x="48" y="34"/>
                    <a:pt x="48" y="34"/>
                    <a:pt x="48" y="34"/>
                  </a:cubicBezTo>
                  <a:cubicBezTo>
                    <a:pt x="49" y="34"/>
                    <a:pt x="49" y="34"/>
                    <a:pt x="49" y="34"/>
                  </a:cubicBezTo>
                  <a:cubicBezTo>
                    <a:pt x="49" y="34"/>
                    <a:pt x="49" y="34"/>
                    <a:pt x="49" y="34"/>
                  </a:cubicBezTo>
                  <a:cubicBezTo>
                    <a:pt x="49" y="34"/>
                    <a:pt x="49" y="34"/>
                    <a:pt x="49" y="34"/>
                  </a:cubicBezTo>
                  <a:cubicBezTo>
                    <a:pt x="49" y="34"/>
                    <a:pt x="49" y="34"/>
                    <a:pt x="49" y="34"/>
                  </a:cubicBezTo>
                  <a:cubicBezTo>
                    <a:pt x="50" y="34"/>
                    <a:pt x="50" y="34"/>
                    <a:pt x="50" y="34"/>
                  </a:cubicBezTo>
                  <a:cubicBezTo>
                    <a:pt x="50" y="35"/>
                    <a:pt x="50" y="35"/>
                    <a:pt x="50" y="35"/>
                  </a:cubicBezTo>
                  <a:cubicBezTo>
                    <a:pt x="50" y="35"/>
                    <a:pt x="50" y="35"/>
                    <a:pt x="50" y="35"/>
                  </a:cubicBezTo>
                  <a:cubicBezTo>
                    <a:pt x="50" y="35"/>
                    <a:pt x="50" y="35"/>
                    <a:pt x="50" y="35"/>
                  </a:cubicBezTo>
                  <a:cubicBezTo>
                    <a:pt x="50" y="35"/>
                    <a:pt x="50" y="35"/>
                    <a:pt x="50" y="35"/>
                  </a:cubicBezTo>
                  <a:cubicBezTo>
                    <a:pt x="51" y="35"/>
                    <a:pt x="51" y="35"/>
                    <a:pt x="51" y="35"/>
                  </a:cubicBezTo>
                  <a:cubicBezTo>
                    <a:pt x="51" y="35"/>
                    <a:pt x="51" y="35"/>
                    <a:pt x="51" y="35"/>
                  </a:cubicBezTo>
                  <a:cubicBezTo>
                    <a:pt x="51" y="35"/>
                    <a:pt x="51" y="35"/>
                    <a:pt x="51" y="35"/>
                  </a:cubicBezTo>
                  <a:cubicBezTo>
                    <a:pt x="51" y="36"/>
                    <a:pt x="51" y="36"/>
                    <a:pt x="51" y="36"/>
                  </a:cubicBezTo>
                  <a:cubicBezTo>
                    <a:pt x="52" y="36"/>
                    <a:pt x="52" y="36"/>
                    <a:pt x="52" y="36"/>
                  </a:cubicBezTo>
                  <a:cubicBezTo>
                    <a:pt x="52" y="36"/>
                    <a:pt x="52" y="36"/>
                    <a:pt x="52" y="36"/>
                  </a:cubicBezTo>
                  <a:cubicBezTo>
                    <a:pt x="52" y="36"/>
                    <a:pt x="52" y="36"/>
                    <a:pt x="52" y="36"/>
                  </a:cubicBezTo>
                  <a:cubicBezTo>
                    <a:pt x="52" y="36"/>
                    <a:pt x="52" y="36"/>
                    <a:pt x="52" y="36"/>
                  </a:cubicBezTo>
                  <a:cubicBezTo>
                    <a:pt x="52" y="36"/>
                    <a:pt x="52" y="36"/>
                    <a:pt x="52" y="36"/>
                  </a:cubicBezTo>
                  <a:cubicBezTo>
                    <a:pt x="53" y="37"/>
                    <a:pt x="53" y="37"/>
                    <a:pt x="53" y="37"/>
                  </a:cubicBezTo>
                  <a:cubicBezTo>
                    <a:pt x="53" y="37"/>
                    <a:pt x="53" y="37"/>
                    <a:pt x="53" y="37"/>
                  </a:cubicBezTo>
                  <a:cubicBezTo>
                    <a:pt x="53" y="37"/>
                    <a:pt x="53" y="37"/>
                    <a:pt x="53" y="37"/>
                  </a:cubicBezTo>
                  <a:cubicBezTo>
                    <a:pt x="62" y="43"/>
                    <a:pt x="62" y="43"/>
                    <a:pt x="62" y="43"/>
                  </a:cubicBezTo>
                  <a:cubicBezTo>
                    <a:pt x="53" y="55"/>
                    <a:pt x="49" y="67"/>
                    <a:pt x="48" y="79"/>
                  </a:cubicBezTo>
                  <a:cubicBezTo>
                    <a:pt x="36" y="84"/>
                    <a:pt x="23" y="88"/>
                    <a:pt x="11" y="93"/>
                  </a:cubicBezTo>
                  <a:cubicBezTo>
                    <a:pt x="9" y="92"/>
                    <a:pt x="8" y="91"/>
                    <a:pt x="7" y="91"/>
                  </a:cubicBezTo>
                  <a:cubicBezTo>
                    <a:pt x="23" y="68"/>
                    <a:pt x="23" y="68"/>
                    <a:pt x="23" y="68"/>
                  </a:cubicBezTo>
                  <a:cubicBezTo>
                    <a:pt x="27" y="69"/>
                    <a:pt x="32" y="68"/>
                    <a:pt x="35" y="64"/>
                  </a:cubicBezTo>
                  <a:cubicBezTo>
                    <a:pt x="38" y="60"/>
                    <a:pt x="37" y="54"/>
                    <a:pt x="32" y="51"/>
                  </a:cubicBezTo>
                  <a:cubicBezTo>
                    <a:pt x="28" y="47"/>
                    <a:pt x="22" y="49"/>
                    <a:pt x="19" y="53"/>
                  </a:cubicBezTo>
                  <a:cubicBezTo>
                    <a:pt x="16" y="57"/>
                    <a:pt x="16" y="62"/>
                    <a:pt x="19" y="65"/>
                  </a:cubicBezTo>
                  <a:cubicBezTo>
                    <a:pt x="3" y="88"/>
                    <a:pt x="3" y="88"/>
                    <a:pt x="3" y="88"/>
                  </a:cubicBezTo>
                  <a:close/>
                  <a:moveTo>
                    <a:pt x="27" y="93"/>
                  </a:moveTo>
                  <a:cubicBezTo>
                    <a:pt x="73" y="93"/>
                    <a:pt x="73" y="93"/>
                    <a:pt x="73" y="93"/>
                  </a:cubicBezTo>
                  <a:cubicBezTo>
                    <a:pt x="73" y="83"/>
                    <a:pt x="73" y="83"/>
                    <a:pt x="73" y="83"/>
                  </a:cubicBezTo>
                  <a:cubicBezTo>
                    <a:pt x="54" y="83"/>
                    <a:pt x="54" y="83"/>
                    <a:pt x="54" y="83"/>
                  </a:cubicBezTo>
                  <a:cubicBezTo>
                    <a:pt x="27" y="93"/>
                    <a:pt x="27" y="93"/>
                    <a:pt x="27" y="93"/>
                  </a:cubicBezTo>
                  <a:close/>
                  <a:moveTo>
                    <a:pt x="69" y="42"/>
                  </a:moveTo>
                  <a:cubicBezTo>
                    <a:pt x="77" y="31"/>
                    <a:pt x="77" y="31"/>
                    <a:pt x="77" y="31"/>
                  </a:cubicBezTo>
                  <a:cubicBezTo>
                    <a:pt x="34" y="0"/>
                    <a:pt x="34" y="0"/>
                    <a:pt x="34" y="0"/>
                  </a:cubicBezTo>
                  <a:cubicBezTo>
                    <a:pt x="26" y="12"/>
                    <a:pt x="26" y="12"/>
                    <a:pt x="26" y="12"/>
                  </a:cubicBezTo>
                  <a:lnTo>
                    <a:pt x="69" y="42"/>
                  </a:lnTo>
                  <a:close/>
                </a:path>
              </a:pathLst>
            </a:custGeom>
            <a:solidFill>
              <a:schemeClr val="bg1"/>
            </a:solidFill>
            <a:ln>
              <a:noFill/>
            </a:ln>
            <a:extLst/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>
              <a:defPPr>
                <a:defRPr lang="en-US"/>
              </a:defPPr>
              <a:lvl1pPr marL="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1pPr>
              <a:lvl2pPr marL="4572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2pPr>
              <a:lvl3pPr marL="9144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3pPr>
              <a:lvl4pPr marL="13716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4pPr>
              <a:lvl5pPr marL="18288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5pPr>
              <a:lvl6pPr marL="22860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6pPr>
              <a:lvl7pPr marL="27432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7pPr>
              <a:lvl8pPr marL="32004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8pPr>
              <a:lvl9pPr marL="36576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9pPr>
            </a:lstStyle>
            <a:p>
              <a:endParaRPr lang="zh-CN" altLang="en-US">
                <a:solidFill>
                  <a:prstClr val="black"/>
                </a:solidFill>
              </a:endParaRPr>
            </a:p>
          </p:txBody>
        </p:sp>
      </p:grpSp>
      <p:grpSp>
        <p:nvGrpSpPr>
          <p:cNvPr id="28" name="Group 27"/>
          <p:cNvGrpSpPr/>
          <p:nvPr/>
        </p:nvGrpSpPr>
        <p:grpSpPr>
          <a:xfrm>
            <a:off x="7441061" y="2510978"/>
            <a:ext cx="487782" cy="487781"/>
            <a:chOff x="1025227" y="3992356"/>
            <a:chExt cx="791681" cy="791680"/>
          </a:xfrm>
        </p:grpSpPr>
        <p:sp>
          <p:nvSpPr>
            <p:cNvPr id="44" name="Freeform 43"/>
            <p:cNvSpPr>
              <a:spLocks/>
            </p:cNvSpPr>
            <p:nvPr/>
          </p:nvSpPr>
          <p:spPr bwMode="auto">
            <a:xfrm>
              <a:off x="1025227" y="3992356"/>
              <a:ext cx="791681" cy="791680"/>
            </a:xfrm>
            <a:custGeom>
              <a:avLst/>
              <a:gdLst>
                <a:gd name="T0" fmla="*/ 372 w 452"/>
                <a:gd name="T1" fmla="*/ 372 h 452"/>
                <a:gd name="T2" fmla="*/ 81 w 452"/>
                <a:gd name="T3" fmla="*/ 372 h 452"/>
                <a:gd name="T4" fmla="*/ 81 w 452"/>
                <a:gd name="T5" fmla="*/ 81 h 452"/>
                <a:gd name="T6" fmla="*/ 372 w 452"/>
                <a:gd name="T7" fmla="*/ 81 h 452"/>
                <a:gd name="T8" fmla="*/ 372 w 452"/>
                <a:gd name="T9" fmla="*/ 372 h 452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</a:cxnLst>
              <a:rect l="0" t="0" r="r" b="b"/>
              <a:pathLst>
                <a:path w="452" h="452">
                  <a:moveTo>
                    <a:pt x="372" y="372"/>
                  </a:moveTo>
                  <a:cubicBezTo>
                    <a:pt x="291" y="452"/>
                    <a:pt x="161" y="452"/>
                    <a:pt x="81" y="372"/>
                  </a:cubicBezTo>
                  <a:cubicBezTo>
                    <a:pt x="0" y="291"/>
                    <a:pt x="0" y="161"/>
                    <a:pt x="81" y="81"/>
                  </a:cubicBezTo>
                  <a:cubicBezTo>
                    <a:pt x="161" y="0"/>
                    <a:pt x="291" y="0"/>
                    <a:pt x="372" y="81"/>
                  </a:cubicBezTo>
                  <a:cubicBezTo>
                    <a:pt x="452" y="161"/>
                    <a:pt x="452" y="291"/>
                    <a:pt x="372" y="372"/>
                  </a:cubicBezTo>
                  <a:close/>
                </a:path>
              </a:pathLst>
            </a:custGeom>
            <a:solidFill>
              <a:schemeClr val="accent1"/>
            </a:solidFill>
            <a:ln>
              <a:noFill/>
            </a:ln>
            <a:extLst/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en-GB"/>
            </a:p>
          </p:txBody>
        </p:sp>
        <p:sp>
          <p:nvSpPr>
            <p:cNvPr id="45" name="Freeform 44"/>
            <p:cNvSpPr>
              <a:spLocks noEditPoints="1"/>
            </p:cNvSpPr>
            <p:nvPr/>
          </p:nvSpPr>
          <p:spPr bwMode="auto">
            <a:xfrm>
              <a:off x="1251944" y="4177031"/>
              <a:ext cx="338245" cy="424345"/>
            </a:xfrm>
            <a:custGeom>
              <a:avLst/>
              <a:gdLst>
                <a:gd name="T0" fmla="*/ 228 w 228"/>
                <a:gd name="T1" fmla="*/ 76 h 286"/>
                <a:gd name="T2" fmla="*/ 186 w 228"/>
                <a:gd name="T3" fmla="*/ 103 h 286"/>
                <a:gd name="T4" fmla="*/ 0 w 228"/>
                <a:gd name="T5" fmla="*/ 76 h 286"/>
                <a:gd name="T6" fmla="*/ 65 w 228"/>
                <a:gd name="T7" fmla="*/ 278 h 286"/>
                <a:gd name="T8" fmla="*/ 72 w 228"/>
                <a:gd name="T9" fmla="*/ 282 h 286"/>
                <a:gd name="T10" fmla="*/ 153 w 228"/>
                <a:gd name="T11" fmla="*/ 282 h 286"/>
                <a:gd name="T12" fmla="*/ 160 w 228"/>
                <a:gd name="T13" fmla="*/ 278 h 286"/>
                <a:gd name="T14" fmla="*/ 212 w 228"/>
                <a:gd name="T15" fmla="*/ 147 h 286"/>
                <a:gd name="T16" fmla="*/ 165 w 228"/>
                <a:gd name="T17" fmla="*/ 169 h 286"/>
                <a:gd name="T18" fmla="*/ 176 w 228"/>
                <a:gd name="T19" fmla="*/ 174 h 286"/>
                <a:gd name="T20" fmla="*/ 180 w 228"/>
                <a:gd name="T21" fmla="*/ 191 h 286"/>
                <a:gd name="T22" fmla="*/ 176 w 228"/>
                <a:gd name="T23" fmla="*/ 201 h 286"/>
                <a:gd name="T24" fmla="*/ 148 w 228"/>
                <a:gd name="T25" fmla="*/ 206 h 286"/>
                <a:gd name="T26" fmla="*/ 137 w 228"/>
                <a:gd name="T27" fmla="*/ 201 h 286"/>
                <a:gd name="T28" fmla="*/ 133 w 228"/>
                <a:gd name="T29" fmla="*/ 184 h 286"/>
                <a:gd name="T30" fmla="*/ 137 w 228"/>
                <a:gd name="T31" fmla="*/ 174 h 286"/>
                <a:gd name="T32" fmla="*/ 165 w 228"/>
                <a:gd name="T33" fmla="*/ 178 h 286"/>
                <a:gd name="T34" fmla="*/ 172 w 228"/>
                <a:gd name="T35" fmla="*/ 184 h 286"/>
                <a:gd name="T36" fmla="*/ 170 w 228"/>
                <a:gd name="T37" fmla="*/ 195 h 286"/>
                <a:gd name="T38" fmla="*/ 165 w 228"/>
                <a:gd name="T39" fmla="*/ 197 h 286"/>
                <a:gd name="T40" fmla="*/ 143 w 228"/>
                <a:gd name="T41" fmla="*/ 195 h 286"/>
                <a:gd name="T42" fmla="*/ 141 w 228"/>
                <a:gd name="T43" fmla="*/ 191 h 286"/>
                <a:gd name="T44" fmla="*/ 143 w 228"/>
                <a:gd name="T45" fmla="*/ 180 h 286"/>
                <a:gd name="T46" fmla="*/ 148 w 228"/>
                <a:gd name="T47" fmla="*/ 178 h 286"/>
                <a:gd name="T48" fmla="*/ 60 w 228"/>
                <a:gd name="T49" fmla="*/ 170 h 286"/>
                <a:gd name="T50" fmla="*/ 96 w 228"/>
                <a:gd name="T51" fmla="*/ 183 h 286"/>
                <a:gd name="T52" fmla="*/ 82 w 228"/>
                <a:gd name="T53" fmla="*/ 205 h 286"/>
                <a:gd name="T54" fmla="*/ 46 w 228"/>
                <a:gd name="T55" fmla="*/ 192 h 286"/>
                <a:gd name="T56" fmla="*/ 60 w 228"/>
                <a:gd name="T57" fmla="*/ 170 h 286"/>
                <a:gd name="T58" fmla="*/ 39 w 228"/>
                <a:gd name="T59" fmla="*/ 139 h 286"/>
                <a:gd name="T60" fmla="*/ 120 w 228"/>
                <a:gd name="T61" fmla="*/ 157 h 286"/>
                <a:gd name="T62" fmla="*/ 114 w 228"/>
                <a:gd name="T63" fmla="*/ 158 h 286"/>
                <a:gd name="T64" fmla="*/ 139 w 228"/>
                <a:gd name="T65" fmla="*/ 158 h 286"/>
                <a:gd name="T66" fmla="*/ 186 w 228"/>
                <a:gd name="T67" fmla="*/ 140 h 286"/>
                <a:gd name="T68" fmla="*/ 139 w 228"/>
                <a:gd name="T69" fmla="*/ 158 h 286"/>
                <a:gd name="T70" fmla="*/ 145 w 228"/>
                <a:gd name="T71" fmla="*/ 257 h 286"/>
                <a:gd name="T72" fmla="*/ 119 w 228"/>
                <a:gd name="T73" fmla="*/ 258 h 286"/>
                <a:gd name="T74" fmla="*/ 97 w 228"/>
                <a:gd name="T75" fmla="*/ 258 h 286"/>
                <a:gd name="T76" fmla="*/ 80 w 228"/>
                <a:gd name="T77" fmla="*/ 256 h 286"/>
                <a:gd name="T78" fmla="*/ 97 w 228"/>
                <a:gd name="T79" fmla="*/ 217 h 286"/>
                <a:gd name="T80" fmla="*/ 100 w 228"/>
                <a:gd name="T81" fmla="*/ 215 h 286"/>
                <a:gd name="T82" fmla="*/ 119 w 228"/>
                <a:gd name="T83" fmla="*/ 199 h 286"/>
                <a:gd name="T84" fmla="*/ 129 w 228"/>
                <a:gd name="T85" fmla="*/ 217 h 286"/>
                <a:gd name="T86" fmla="*/ 169 w 228"/>
                <a:gd name="T87" fmla="*/ 217 h 286"/>
                <a:gd name="T88" fmla="*/ 187 w 228"/>
                <a:gd name="T89" fmla="*/ 166 h 286"/>
                <a:gd name="T90" fmla="*/ 134 w 228"/>
                <a:gd name="T91" fmla="*/ 209 h 286"/>
                <a:gd name="T92" fmla="*/ 124 w 228"/>
                <a:gd name="T93" fmla="*/ 191 h 286"/>
                <a:gd name="T94" fmla="*/ 107 w 228"/>
                <a:gd name="T95" fmla="*/ 191 h 286"/>
                <a:gd name="T96" fmla="*/ 103 w 228"/>
                <a:gd name="T97" fmla="*/ 193 h 286"/>
                <a:gd name="T98" fmla="*/ 41 w 228"/>
                <a:gd name="T99" fmla="*/ 209 h 286"/>
                <a:gd name="T100" fmla="*/ 114 w 228"/>
                <a:gd name="T101" fmla="*/ 166 h 286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  <a:cxn ang="0">
                  <a:pos x="T28" y="T29"/>
                </a:cxn>
                <a:cxn ang="0">
                  <a:pos x="T30" y="T31"/>
                </a:cxn>
                <a:cxn ang="0">
                  <a:pos x="T32" y="T33"/>
                </a:cxn>
                <a:cxn ang="0">
                  <a:pos x="T34" y="T35"/>
                </a:cxn>
                <a:cxn ang="0">
                  <a:pos x="T36" y="T37"/>
                </a:cxn>
                <a:cxn ang="0">
                  <a:pos x="T38" y="T39"/>
                </a:cxn>
                <a:cxn ang="0">
                  <a:pos x="T40" y="T41"/>
                </a:cxn>
                <a:cxn ang="0">
                  <a:pos x="T42" y="T43"/>
                </a:cxn>
                <a:cxn ang="0">
                  <a:pos x="T44" y="T45"/>
                </a:cxn>
                <a:cxn ang="0">
                  <a:pos x="T46" y="T47"/>
                </a:cxn>
                <a:cxn ang="0">
                  <a:pos x="T48" y="T49"/>
                </a:cxn>
                <a:cxn ang="0">
                  <a:pos x="T50" y="T51"/>
                </a:cxn>
                <a:cxn ang="0">
                  <a:pos x="T52" y="T53"/>
                </a:cxn>
                <a:cxn ang="0">
                  <a:pos x="T54" y="T55"/>
                </a:cxn>
                <a:cxn ang="0">
                  <a:pos x="T56" y="T57"/>
                </a:cxn>
                <a:cxn ang="0">
                  <a:pos x="T58" y="T59"/>
                </a:cxn>
                <a:cxn ang="0">
                  <a:pos x="T60" y="T61"/>
                </a:cxn>
                <a:cxn ang="0">
                  <a:pos x="T62" y="T63"/>
                </a:cxn>
                <a:cxn ang="0">
                  <a:pos x="T64" y="T65"/>
                </a:cxn>
                <a:cxn ang="0">
                  <a:pos x="T66" y="T67"/>
                </a:cxn>
                <a:cxn ang="0">
                  <a:pos x="T68" y="T69"/>
                </a:cxn>
                <a:cxn ang="0">
                  <a:pos x="T70" y="T71"/>
                </a:cxn>
                <a:cxn ang="0">
                  <a:pos x="T72" y="T73"/>
                </a:cxn>
                <a:cxn ang="0">
                  <a:pos x="T74" y="T75"/>
                </a:cxn>
                <a:cxn ang="0">
                  <a:pos x="T76" y="T77"/>
                </a:cxn>
                <a:cxn ang="0">
                  <a:pos x="T78" y="T79"/>
                </a:cxn>
                <a:cxn ang="0">
                  <a:pos x="T80" y="T81"/>
                </a:cxn>
                <a:cxn ang="0">
                  <a:pos x="T82" y="T83"/>
                </a:cxn>
                <a:cxn ang="0">
                  <a:pos x="T84" y="T85"/>
                </a:cxn>
                <a:cxn ang="0">
                  <a:pos x="T86" y="T87"/>
                </a:cxn>
                <a:cxn ang="0">
                  <a:pos x="T88" y="T89"/>
                </a:cxn>
                <a:cxn ang="0">
                  <a:pos x="T90" y="T91"/>
                </a:cxn>
                <a:cxn ang="0">
                  <a:pos x="T92" y="T93"/>
                </a:cxn>
                <a:cxn ang="0">
                  <a:pos x="T94" y="T95"/>
                </a:cxn>
                <a:cxn ang="0">
                  <a:pos x="T96" y="T97"/>
                </a:cxn>
                <a:cxn ang="0">
                  <a:pos x="T98" y="T99"/>
                </a:cxn>
                <a:cxn ang="0">
                  <a:pos x="T100" y="T101"/>
                </a:cxn>
              </a:cxnLst>
              <a:rect l="0" t="0" r="r" b="b"/>
              <a:pathLst>
                <a:path w="228" h="286">
                  <a:moveTo>
                    <a:pt x="212" y="147"/>
                  </a:moveTo>
                  <a:cubicBezTo>
                    <a:pt x="228" y="76"/>
                    <a:pt x="228" y="76"/>
                    <a:pt x="228" y="76"/>
                  </a:cubicBezTo>
                  <a:cubicBezTo>
                    <a:pt x="221" y="77"/>
                    <a:pt x="213" y="78"/>
                    <a:pt x="206" y="77"/>
                  </a:cubicBezTo>
                  <a:cubicBezTo>
                    <a:pt x="186" y="103"/>
                    <a:pt x="186" y="103"/>
                    <a:pt x="186" y="103"/>
                  </a:cubicBezTo>
                  <a:cubicBezTo>
                    <a:pt x="184" y="74"/>
                    <a:pt x="184" y="74"/>
                    <a:pt x="184" y="74"/>
                  </a:cubicBezTo>
                  <a:cubicBezTo>
                    <a:pt x="123" y="57"/>
                    <a:pt x="64" y="0"/>
                    <a:pt x="0" y="76"/>
                  </a:cubicBezTo>
                  <a:cubicBezTo>
                    <a:pt x="5" y="102"/>
                    <a:pt x="19" y="187"/>
                    <a:pt x="27" y="211"/>
                  </a:cubicBezTo>
                  <a:cubicBezTo>
                    <a:pt x="35" y="238"/>
                    <a:pt x="48" y="260"/>
                    <a:pt x="65" y="278"/>
                  </a:cubicBezTo>
                  <a:cubicBezTo>
                    <a:pt x="68" y="281"/>
                    <a:pt x="68" y="281"/>
                    <a:pt x="68" y="281"/>
                  </a:cubicBezTo>
                  <a:cubicBezTo>
                    <a:pt x="72" y="282"/>
                    <a:pt x="72" y="282"/>
                    <a:pt x="72" y="282"/>
                  </a:cubicBezTo>
                  <a:cubicBezTo>
                    <a:pt x="80" y="283"/>
                    <a:pt x="87" y="284"/>
                    <a:pt x="95" y="284"/>
                  </a:cubicBezTo>
                  <a:cubicBezTo>
                    <a:pt x="114" y="286"/>
                    <a:pt x="132" y="285"/>
                    <a:pt x="153" y="282"/>
                  </a:cubicBezTo>
                  <a:cubicBezTo>
                    <a:pt x="158" y="281"/>
                    <a:pt x="158" y="281"/>
                    <a:pt x="158" y="281"/>
                  </a:cubicBezTo>
                  <a:cubicBezTo>
                    <a:pt x="160" y="278"/>
                    <a:pt x="160" y="278"/>
                    <a:pt x="160" y="278"/>
                  </a:cubicBezTo>
                  <a:cubicBezTo>
                    <a:pt x="177" y="261"/>
                    <a:pt x="190" y="238"/>
                    <a:pt x="199" y="211"/>
                  </a:cubicBezTo>
                  <a:cubicBezTo>
                    <a:pt x="206" y="192"/>
                    <a:pt x="210" y="170"/>
                    <a:pt x="212" y="147"/>
                  </a:cubicBezTo>
                  <a:close/>
                  <a:moveTo>
                    <a:pt x="148" y="169"/>
                  </a:moveTo>
                  <a:cubicBezTo>
                    <a:pt x="165" y="169"/>
                    <a:pt x="165" y="169"/>
                    <a:pt x="165" y="169"/>
                  </a:cubicBezTo>
                  <a:cubicBezTo>
                    <a:pt x="169" y="169"/>
                    <a:pt x="173" y="171"/>
                    <a:pt x="176" y="174"/>
                  </a:cubicBezTo>
                  <a:cubicBezTo>
                    <a:pt x="176" y="174"/>
                    <a:pt x="176" y="174"/>
                    <a:pt x="176" y="174"/>
                  </a:cubicBezTo>
                  <a:cubicBezTo>
                    <a:pt x="179" y="177"/>
                    <a:pt x="180" y="180"/>
                    <a:pt x="180" y="184"/>
                  </a:cubicBezTo>
                  <a:cubicBezTo>
                    <a:pt x="180" y="191"/>
                    <a:pt x="180" y="191"/>
                    <a:pt x="180" y="191"/>
                  </a:cubicBezTo>
                  <a:cubicBezTo>
                    <a:pt x="180" y="195"/>
                    <a:pt x="179" y="199"/>
                    <a:pt x="176" y="201"/>
                  </a:cubicBezTo>
                  <a:cubicBezTo>
                    <a:pt x="176" y="201"/>
                    <a:pt x="176" y="201"/>
                    <a:pt x="176" y="201"/>
                  </a:cubicBezTo>
                  <a:cubicBezTo>
                    <a:pt x="173" y="204"/>
                    <a:pt x="169" y="206"/>
                    <a:pt x="165" y="206"/>
                  </a:cubicBezTo>
                  <a:cubicBezTo>
                    <a:pt x="148" y="206"/>
                    <a:pt x="148" y="206"/>
                    <a:pt x="148" y="206"/>
                  </a:cubicBezTo>
                  <a:cubicBezTo>
                    <a:pt x="144" y="206"/>
                    <a:pt x="140" y="204"/>
                    <a:pt x="137" y="201"/>
                  </a:cubicBezTo>
                  <a:cubicBezTo>
                    <a:pt x="137" y="201"/>
                    <a:pt x="137" y="201"/>
                    <a:pt x="137" y="201"/>
                  </a:cubicBezTo>
                  <a:cubicBezTo>
                    <a:pt x="135" y="198"/>
                    <a:pt x="133" y="195"/>
                    <a:pt x="133" y="191"/>
                  </a:cubicBezTo>
                  <a:cubicBezTo>
                    <a:pt x="133" y="184"/>
                    <a:pt x="133" y="184"/>
                    <a:pt x="133" y="184"/>
                  </a:cubicBezTo>
                  <a:cubicBezTo>
                    <a:pt x="133" y="180"/>
                    <a:pt x="135" y="177"/>
                    <a:pt x="137" y="174"/>
                  </a:cubicBezTo>
                  <a:cubicBezTo>
                    <a:pt x="137" y="174"/>
                    <a:pt x="137" y="174"/>
                    <a:pt x="137" y="174"/>
                  </a:cubicBezTo>
                  <a:cubicBezTo>
                    <a:pt x="140" y="171"/>
                    <a:pt x="144" y="169"/>
                    <a:pt x="148" y="169"/>
                  </a:cubicBezTo>
                  <a:close/>
                  <a:moveTo>
                    <a:pt x="165" y="178"/>
                  </a:moveTo>
                  <a:cubicBezTo>
                    <a:pt x="167" y="178"/>
                    <a:pt x="169" y="179"/>
                    <a:pt x="170" y="180"/>
                  </a:cubicBezTo>
                  <a:cubicBezTo>
                    <a:pt x="171" y="181"/>
                    <a:pt x="172" y="183"/>
                    <a:pt x="172" y="184"/>
                  </a:cubicBezTo>
                  <a:cubicBezTo>
                    <a:pt x="172" y="191"/>
                    <a:pt x="172" y="191"/>
                    <a:pt x="172" y="191"/>
                  </a:cubicBezTo>
                  <a:cubicBezTo>
                    <a:pt x="172" y="192"/>
                    <a:pt x="171" y="194"/>
                    <a:pt x="170" y="195"/>
                  </a:cubicBezTo>
                  <a:cubicBezTo>
                    <a:pt x="170" y="195"/>
                    <a:pt x="170" y="195"/>
                    <a:pt x="170" y="195"/>
                  </a:cubicBezTo>
                  <a:cubicBezTo>
                    <a:pt x="169" y="196"/>
                    <a:pt x="167" y="197"/>
                    <a:pt x="165" y="197"/>
                  </a:cubicBezTo>
                  <a:cubicBezTo>
                    <a:pt x="148" y="197"/>
                    <a:pt x="148" y="197"/>
                    <a:pt x="148" y="197"/>
                  </a:cubicBezTo>
                  <a:cubicBezTo>
                    <a:pt x="146" y="197"/>
                    <a:pt x="144" y="196"/>
                    <a:pt x="143" y="195"/>
                  </a:cubicBezTo>
                  <a:cubicBezTo>
                    <a:pt x="143" y="195"/>
                    <a:pt x="143" y="195"/>
                    <a:pt x="143" y="195"/>
                  </a:cubicBezTo>
                  <a:cubicBezTo>
                    <a:pt x="142" y="194"/>
                    <a:pt x="141" y="192"/>
                    <a:pt x="141" y="191"/>
                  </a:cubicBezTo>
                  <a:cubicBezTo>
                    <a:pt x="141" y="184"/>
                    <a:pt x="141" y="184"/>
                    <a:pt x="141" y="184"/>
                  </a:cubicBezTo>
                  <a:cubicBezTo>
                    <a:pt x="141" y="183"/>
                    <a:pt x="142" y="181"/>
                    <a:pt x="143" y="180"/>
                  </a:cubicBezTo>
                  <a:cubicBezTo>
                    <a:pt x="143" y="180"/>
                    <a:pt x="143" y="180"/>
                    <a:pt x="143" y="180"/>
                  </a:cubicBezTo>
                  <a:cubicBezTo>
                    <a:pt x="144" y="179"/>
                    <a:pt x="146" y="178"/>
                    <a:pt x="148" y="178"/>
                  </a:cubicBezTo>
                  <a:cubicBezTo>
                    <a:pt x="165" y="178"/>
                    <a:pt x="165" y="178"/>
                    <a:pt x="165" y="178"/>
                  </a:cubicBezTo>
                  <a:close/>
                  <a:moveTo>
                    <a:pt x="60" y="170"/>
                  </a:moveTo>
                  <a:cubicBezTo>
                    <a:pt x="82" y="170"/>
                    <a:pt x="82" y="170"/>
                    <a:pt x="82" y="170"/>
                  </a:cubicBezTo>
                  <a:cubicBezTo>
                    <a:pt x="90" y="170"/>
                    <a:pt x="96" y="176"/>
                    <a:pt x="96" y="183"/>
                  </a:cubicBezTo>
                  <a:cubicBezTo>
                    <a:pt x="96" y="192"/>
                    <a:pt x="96" y="192"/>
                    <a:pt x="96" y="192"/>
                  </a:cubicBezTo>
                  <a:cubicBezTo>
                    <a:pt x="96" y="199"/>
                    <a:pt x="90" y="205"/>
                    <a:pt x="82" y="205"/>
                  </a:cubicBezTo>
                  <a:cubicBezTo>
                    <a:pt x="60" y="205"/>
                    <a:pt x="60" y="205"/>
                    <a:pt x="60" y="205"/>
                  </a:cubicBezTo>
                  <a:cubicBezTo>
                    <a:pt x="52" y="205"/>
                    <a:pt x="46" y="199"/>
                    <a:pt x="46" y="192"/>
                  </a:cubicBezTo>
                  <a:cubicBezTo>
                    <a:pt x="46" y="183"/>
                    <a:pt x="46" y="183"/>
                    <a:pt x="46" y="183"/>
                  </a:cubicBezTo>
                  <a:cubicBezTo>
                    <a:pt x="46" y="176"/>
                    <a:pt x="52" y="170"/>
                    <a:pt x="60" y="170"/>
                  </a:cubicBezTo>
                  <a:close/>
                  <a:moveTo>
                    <a:pt x="41" y="158"/>
                  </a:moveTo>
                  <a:cubicBezTo>
                    <a:pt x="40" y="151"/>
                    <a:pt x="40" y="145"/>
                    <a:pt x="39" y="139"/>
                  </a:cubicBezTo>
                  <a:cubicBezTo>
                    <a:pt x="69" y="154"/>
                    <a:pt x="105" y="151"/>
                    <a:pt x="133" y="143"/>
                  </a:cubicBezTo>
                  <a:cubicBezTo>
                    <a:pt x="129" y="148"/>
                    <a:pt x="125" y="153"/>
                    <a:pt x="120" y="157"/>
                  </a:cubicBezTo>
                  <a:cubicBezTo>
                    <a:pt x="121" y="158"/>
                    <a:pt x="121" y="158"/>
                    <a:pt x="121" y="158"/>
                  </a:cubicBezTo>
                  <a:cubicBezTo>
                    <a:pt x="114" y="158"/>
                    <a:pt x="114" y="158"/>
                    <a:pt x="114" y="158"/>
                  </a:cubicBezTo>
                  <a:cubicBezTo>
                    <a:pt x="41" y="158"/>
                    <a:pt x="41" y="158"/>
                    <a:pt x="41" y="158"/>
                  </a:cubicBezTo>
                  <a:close/>
                  <a:moveTo>
                    <a:pt x="139" y="158"/>
                  </a:moveTo>
                  <a:cubicBezTo>
                    <a:pt x="151" y="153"/>
                    <a:pt x="164" y="145"/>
                    <a:pt x="169" y="134"/>
                  </a:cubicBezTo>
                  <a:cubicBezTo>
                    <a:pt x="173" y="133"/>
                    <a:pt x="183" y="140"/>
                    <a:pt x="186" y="140"/>
                  </a:cubicBezTo>
                  <a:cubicBezTo>
                    <a:pt x="186" y="145"/>
                    <a:pt x="185" y="151"/>
                    <a:pt x="185" y="158"/>
                  </a:cubicBezTo>
                  <a:cubicBezTo>
                    <a:pt x="139" y="158"/>
                    <a:pt x="139" y="158"/>
                    <a:pt x="139" y="158"/>
                  </a:cubicBezTo>
                  <a:close/>
                  <a:moveTo>
                    <a:pt x="169" y="217"/>
                  </a:moveTo>
                  <a:cubicBezTo>
                    <a:pt x="163" y="232"/>
                    <a:pt x="155" y="246"/>
                    <a:pt x="145" y="257"/>
                  </a:cubicBezTo>
                  <a:cubicBezTo>
                    <a:pt x="136" y="258"/>
                    <a:pt x="128" y="258"/>
                    <a:pt x="119" y="258"/>
                  </a:cubicBezTo>
                  <a:cubicBezTo>
                    <a:pt x="119" y="258"/>
                    <a:pt x="119" y="258"/>
                    <a:pt x="119" y="258"/>
                  </a:cubicBezTo>
                  <a:cubicBezTo>
                    <a:pt x="115" y="258"/>
                    <a:pt x="111" y="258"/>
                    <a:pt x="107" y="258"/>
                  </a:cubicBezTo>
                  <a:cubicBezTo>
                    <a:pt x="104" y="258"/>
                    <a:pt x="100" y="258"/>
                    <a:pt x="97" y="258"/>
                  </a:cubicBezTo>
                  <a:cubicBezTo>
                    <a:pt x="95" y="258"/>
                    <a:pt x="95" y="258"/>
                    <a:pt x="95" y="258"/>
                  </a:cubicBezTo>
                  <a:cubicBezTo>
                    <a:pt x="90" y="257"/>
                    <a:pt x="85" y="257"/>
                    <a:pt x="80" y="256"/>
                  </a:cubicBezTo>
                  <a:cubicBezTo>
                    <a:pt x="70" y="245"/>
                    <a:pt x="63" y="232"/>
                    <a:pt x="57" y="217"/>
                  </a:cubicBezTo>
                  <a:cubicBezTo>
                    <a:pt x="97" y="217"/>
                    <a:pt x="97" y="217"/>
                    <a:pt x="97" y="217"/>
                  </a:cubicBezTo>
                  <a:cubicBezTo>
                    <a:pt x="99" y="217"/>
                    <a:pt x="99" y="217"/>
                    <a:pt x="99" y="217"/>
                  </a:cubicBezTo>
                  <a:cubicBezTo>
                    <a:pt x="100" y="215"/>
                    <a:pt x="100" y="215"/>
                    <a:pt x="100" y="215"/>
                  </a:cubicBezTo>
                  <a:cubicBezTo>
                    <a:pt x="109" y="199"/>
                    <a:pt x="109" y="199"/>
                    <a:pt x="109" y="199"/>
                  </a:cubicBezTo>
                  <a:cubicBezTo>
                    <a:pt x="119" y="199"/>
                    <a:pt x="119" y="199"/>
                    <a:pt x="119" y="199"/>
                  </a:cubicBezTo>
                  <a:cubicBezTo>
                    <a:pt x="128" y="215"/>
                    <a:pt x="128" y="215"/>
                    <a:pt x="128" y="215"/>
                  </a:cubicBezTo>
                  <a:cubicBezTo>
                    <a:pt x="129" y="217"/>
                    <a:pt x="129" y="217"/>
                    <a:pt x="129" y="217"/>
                  </a:cubicBezTo>
                  <a:cubicBezTo>
                    <a:pt x="132" y="217"/>
                    <a:pt x="132" y="217"/>
                    <a:pt x="132" y="217"/>
                  </a:cubicBezTo>
                  <a:cubicBezTo>
                    <a:pt x="169" y="217"/>
                    <a:pt x="169" y="217"/>
                    <a:pt x="169" y="217"/>
                  </a:cubicBezTo>
                  <a:close/>
                  <a:moveTo>
                    <a:pt x="114" y="166"/>
                  </a:moveTo>
                  <a:cubicBezTo>
                    <a:pt x="187" y="166"/>
                    <a:pt x="187" y="166"/>
                    <a:pt x="187" y="166"/>
                  </a:cubicBezTo>
                  <a:cubicBezTo>
                    <a:pt x="187" y="209"/>
                    <a:pt x="187" y="209"/>
                    <a:pt x="187" y="209"/>
                  </a:cubicBezTo>
                  <a:cubicBezTo>
                    <a:pt x="134" y="209"/>
                    <a:pt x="134" y="209"/>
                    <a:pt x="134" y="209"/>
                  </a:cubicBezTo>
                  <a:cubicBezTo>
                    <a:pt x="125" y="193"/>
                    <a:pt x="125" y="193"/>
                    <a:pt x="125" y="193"/>
                  </a:cubicBezTo>
                  <a:cubicBezTo>
                    <a:pt x="124" y="191"/>
                    <a:pt x="124" y="191"/>
                    <a:pt x="124" y="191"/>
                  </a:cubicBezTo>
                  <a:cubicBezTo>
                    <a:pt x="121" y="191"/>
                    <a:pt x="121" y="191"/>
                    <a:pt x="121" y="191"/>
                  </a:cubicBezTo>
                  <a:cubicBezTo>
                    <a:pt x="107" y="191"/>
                    <a:pt x="107" y="191"/>
                    <a:pt x="107" y="191"/>
                  </a:cubicBezTo>
                  <a:cubicBezTo>
                    <a:pt x="105" y="191"/>
                    <a:pt x="105" y="191"/>
                    <a:pt x="105" y="191"/>
                  </a:cubicBezTo>
                  <a:cubicBezTo>
                    <a:pt x="103" y="193"/>
                    <a:pt x="103" y="193"/>
                    <a:pt x="103" y="193"/>
                  </a:cubicBezTo>
                  <a:cubicBezTo>
                    <a:pt x="94" y="209"/>
                    <a:pt x="94" y="209"/>
                    <a:pt x="94" y="209"/>
                  </a:cubicBezTo>
                  <a:cubicBezTo>
                    <a:pt x="41" y="209"/>
                    <a:pt x="41" y="209"/>
                    <a:pt x="41" y="209"/>
                  </a:cubicBezTo>
                  <a:cubicBezTo>
                    <a:pt x="41" y="166"/>
                    <a:pt x="41" y="166"/>
                    <a:pt x="41" y="166"/>
                  </a:cubicBezTo>
                  <a:lnTo>
                    <a:pt x="114" y="166"/>
                  </a:lnTo>
                  <a:close/>
                </a:path>
              </a:pathLst>
            </a:custGeom>
            <a:solidFill>
              <a:schemeClr val="bg1"/>
            </a:solidFill>
            <a:ln>
              <a:noFill/>
            </a:ln>
            <a:extLst/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>
              <a:defPPr>
                <a:defRPr lang="en-US"/>
              </a:defPPr>
              <a:lvl1pPr marL="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1pPr>
              <a:lvl2pPr marL="4572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2pPr>
              <a:lvl3pPr marL="9144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3pPr>
              <a:lvl4pPr marL="13716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4pPr>
              <a:lvl5pPr marL="18288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5pPr>
              <a:lvl6pPr marL="22860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6pPr>
              <a:lvl7pPr marL="27432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7pPr>
              <a:lvl8pPr marL="32004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8pPr>
              <a:lvl9pPr marL="36576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9pPr>
            </a:lstStyle>
            <a:p>
              <a:endParaRPr lang="zh-CN" altLang="en-US">
                <a:solidFill>
                  <a:prstClr val="black"/>
                </a:solidFill>
              </a:endParaRPr>
            </a:p>
          </p:txBody>
        </p:sp>
      </p:grpSp>
      <p:sp>
        <p:nvSpPr>
          <p:cNvPr id="29" name="Freeform 28"/>
          <p:cNvSpPr>
            <a:spLocks noEditPoints="1"/>
          </p:cNvSpPr>
          <p:nvPr/>
        </p:nvSpPr>
        <p:spPr bwMode="auto">
          <a:xfrm>
            <a:off x="10048416" y="2387421"/>
            <a:ext cx="454880" cy="464118"/>
          </a:xfrm>
          <a:custGeom>
            <a:avLst/>
            <a:gdLst>
              <a:gd name="T0" fmla="*/ 87 w 91"/>
              <a:gd name="T1" fmla="*/ 39 h 93"/>
              <a:gd name="T2" fmla="*/ 91 w 91"/>
              <a:gd name="T3" fmla="*/ 46 h 93"/>
              <a:gd name="T4" fmla="*/ 91 w 91"/>
              <a:gd name="T5" fmla="*/ 83 h 93"/>
              <a:gd name="T6" fmla="*/ 81 w 91"/>
              <a:gd name="T7" fmla="*/ 93 h 93"/>
              <a:gd name="T8" fmla="*/ 10 w 91"/>
              <a:gd name="T9" fmla="*/ 93 h 93"/>
              <a:gd name="T10" fmla="*/ 0 w 91"/>
              <a:gd name="T11" fmla="*/ 83 h 93"/>
              <a:gd name="T12" fmla="*/ 0 w 91"/>
              <a:gd name="T13" fmla="*/ 46 h 93"/>
              <a:gd name="T14" fmla="*/ 3 w 91"/>
              <a:gd name="T15" fmla="*/ 40 h 93"/>
              <a:gd name="T16" fmla="*/ 3 w 91"/>
              <a:gd name="T17" fmla="*/ 40 h 93"/>
              <a:gd name="T18" fmla="*/ 3 w 91"/>
              <a:gd name="T19" fmla="*/ 40 h 93"/>
              <a:gd name="T20" fmla="*/ 3 w 91"/>
              <a:gd name="T21" fmla="*/ 39 h 93"/>
              <a:gd name="T22" fmla="*/ 40 w 91"/>
              <a:gd name="T23" fmla="*/ 3 h 93"/>
              <a:gd name="T24" fmla="*/ 51 w 91"/>
              <a:gd name="T25" fmla="*/ 3 h 93"/>
              <a:gd name="T26" fmla="*/ 87 w 91"/>
              <a:gd name="T27" fmla="*/ 39 h 93"/>
              <a:gd name="T28" fmla="*/ 16 w 91"/>
              <a:gd name="T29" fmla="*/ 30 h 93"/>
              <a:gd name="T30" fmla="*/ 16 w 91"/>
              <a:gd name="T31" fmla="*/ 52 h 93"/>
              <a:gd name="T32" fmla="*/ 46 w 91"/>
              <a:gd name="T33" fmla="*/ 75 h 93"/>
              <a:gd name="T34" fmla="*/ 73 w 91"/>
              <a:gd name="T35" fmla="*/ 54 h 93"/>
              <a:gd name="T36" fmla="*/ 73 w 91"/>
              <a:gd name="T37" fmla="*/ 30 h 93"/>
              <a:gd name="T38" fmla="*/ 16 w 91"/>
              <a:gd name="T39" fmla="*/ 30 h 93"/>
              <a:gd name="T40" fmla="*/ 26 w 91"/>
              <a:gd name="T41" fmla="*/ 35 h 93"/>
              <a:gd name="T42" fmla="*/ 26 w 91"/>
              <a:gd name="T43" fmla="*/ 39 h 93"/>
              <a:gd name="T44" fmla="*/ 64 w 91"/>
              <a:gd name="T45" fmla="*/ 39 h 93"/>
              <a:gd name="T46" fmla="*/ 64 w 91"/>
              <a:gd name="T47" fmla="*/ 35 h 93"/>
              <a:gd name="T48" fmla="*/ 26 w 91"/>
              <a:gd name="T49" fmla="*/ 35 h 93"/>
              <a:gd name="T50" fmla="*/ 26 w 91"/>
              <a:gd name="T51" fmla="*/ 51 h 93"/>
              <a:gd name="T52" fmla="*/ 26 w 91"/>
              <a:gd name="T53" fmla="*/ 55 h 93"/>
              <a:gd name="T54" fmla="*/ 64 w 91"/>
              <a:gd name="T55" fmla="*/ 55 h 93"/>
              <a:gd name="T56" fmla="*/ 64 w 91"/>
              <a:gd name="T57" fmla="*/ 51 h 93"/>
              <a:gd name="T58" fmla="*/ 26 w 91"/>
              <a:gd name="T59" fmla="*/ 51 h 93"/>
              <a:gd name="T60" fmla="*/ 26 w 91"/>
              <a:gd name="T61" fmla="*/ 43 h 93"/>
              <a:gd name="T62" fmla="*/ 26 w 91"/>
              <a:gd name="T63" fmla="*/ 47 h 93"/>
              <a:gd name="T64" fmla="*/ 64 w 91"/>
              <a:gd name="T65" fmla="*/ 47 h 93"/>
              <a:gd name="T66" fmla="*/ 64 w 91"/>
              <a:gd name="T67" fmla="*/ 43 h 93"/>
              <a:gd name="T68" fmla="*/ 26 w 91"/>
              <a:gd name="T69" fmla="*/ 43 h 93"/>
              <a:gd name="T70" fmla="*/ 10 w 91"/>
              <a:gd name="T71" fmla="*/ 87 h 93"/>
              <a:gd name="T72" fmla="*/ 28 w 91"/>
              <a:gd name="T73" fmla="*/ 70 h 93"/>
              <a:gd name="T74" fmla="*/ 28 w 91"/>
              <a:gd name="T75" fmla="*/ 67 h 93"/>
              <a:gd name="T76" fmla="*/ 26 w 91"/>
              <a:gd name="T77" fmla="*/ 67 h 93"/>
              <a:gd name="T78" fmla="*/ 8 w 91"/>
              <a:gd name="T79" fmla="*/ 84 h 93"/>
              <a:gd name="T80" fmla="*/ 8 w 91"/>
              <a:gd name="T81" fmla="*/ 87 h 93"/>
              <a:gd name="T82" fmla="*/ 10 w 91"/>
              <a:gd name="T83" fmla="*/ 87 h 93"/>
              <a:gd name="T84" fmla="*/ 85 w 91"/>
              <a:gd name="T85" fmla="*/ 84 h 93"/>
              <a:gd name="T86" fmla="*/ 67 w 91"/>
              <a:gd name="T87" fmla="*/ 67 h 93"/>
              <a:gd name="T88" fmla="*/ 64 w 91"/>
              <a:gd name="T89" fmla="*/ 67 h 93"/>
              <a:gd name="T90" fmla="*/ 64 w 91"/>
              <a:gd name="T91" fmla="*/ 70 h 93"/>
              <a:gd name="T92" fmla="*/ 82 w 91"/>
              <a:gd name="T93" fmla="*/ 87 h 93"/>
              <a:gd name="T94" fmla="*/ 85 w 91"/>
              <a:gd name="T95" fmla="*/ 87 h 93"/>
              <a:gd name="T96" fmla="*/ 85 w 91"/>
              <a:gd name="T97" fmla="*/ 84 h 93"/>
            </a:gdLst>
            <a:ahLst/>
            <a:cxnLst>
              <a:cxn ang="0">
                <a:pos x="T0" y="T1"/>
              </a:cxn>
              <a:cxn ang="0">
                <a:pos x="T2" y="T3"/>
              </a:cxn>
              <a:cxn ang="0">
                <a:pos x="T4" y="T5"/>
              </a:cxn>
              <a:cxn ang="0">
                <a:pos x="T6" y="T7"/>
              </a:cxn>
              <a:cxn ang="0">
                <a:pos x="T8" y="T9"/>
              </a:cxn>
              <a:cxn ang="0">
                <a:pos x="T10" y="T11"/>
              </a:cxn>
              <a:cxn ang="0">
                <a:pos x="T12" y="T13"/>
              </a:cxn>
              <a:cxn ang="0">
                <a:pos x="T14" y="T15"/>
              </a:cxn>
              <a:cxn ang="0">
                <a:pos x="T16" y="T17"/>
              </a:cxn>
              <a:cxn ang="0">
                <a:pos x="T18" y="T19"/>
              </a:cxn>
              <a:cxn ang="0">
                <a:pos x="T20" y="T21"/>
              </a:cxn>
              <a:cxn ang="0">
                <a:pos x="T22" y="T23"/>
              </a:cxn>
              <a:cxn ang="0">
                <a:pos x="T24" y="T25"/>
              </a:cxn>
              <a:cxn ang="0">
                <a:pos x="T26" y="T27"/>
              </a:cxn>
              <a:cxn ang="0">
                <a:pos x="T28" y="T29"/>
              </a:cxn>
              <a:cxn ang="0">
                <a:pos x="T30" y="T31"/>
              </a:cxn>
              <a:cxn ang="0">
                <a:pos x="T32" y="T33"/>
              </a:cxn>
              <a:cxn ang="0">
                <a:pos x="T34" y="T35"/>
              </a:cxn>
              <a:cxn ang="0">
                <a:pos x="T36" y="T37"/>
              </a:cxn>
              <a:cxn ang="0">
                <a:pos x="T38" y="T39"/>
              </a:cxn>
              <a:cxn ang="0">
                <a:pos x="T40" y="T41"/>
              </a:cxn>
              <a:cxn ang="0">
                <a:pos x="T42" y="T43"/>
              </a:cxn>
              <a:cxn ang="0">
                <a:pos x="T44" y="T45"/>
              </a:cxn>
              <a:cxn ang="0">
                <a:pos x="T46" y="T47"/>
              </a:cxn>
              <a:cxn ang="0">
                <a:pos x="T48" y="T49"/>
              </a:cxn>
              <a:cxn ang="0">
                <a:pos x="T50" y="T51"/>
              </a:cxn>
              <a:cxn ang="0">
                <a:pos x="T52" y="T53"/>
              </a:cxn>
              <a:cxn ang="0">
                <a:pos x="T54" y="T55"/>
              </a:cxn>
              <a:cxn ang="0">
                <a:pos x="T56" y="T57"/>
              </a:cxn>
              <a:cxn ang="0">
                <a:pos x="T58" y="T59"/>
              </a:cxn>
              <a:cxn ang="0">
                <a:pos x="T60" y="T61"/>
              </a:cxn>
              <a:cxn ang="0">
                <a:pos x="T62" y="T63"/>
              </a:cxn>
              <a:cxn ang="0">
                <a:pos x="T64" y="T65"/>
              </a:cxn>
              <a:cxn ang="0">
                <a:pos x="T66" y="T67"/>
              </a:cxn>
              <a:cxn ang="0">
                <a:pos x="T68" y="T69"/>
              </a:cxn>
              <a:cxn ang="0">
                <a:pos x="T70" y="T71"/>
              </a:cxn>
              <a:cxn ang="0">
                <a:pos x="T72" y="T73"/>
              </a:cxn>
              <a:cxn ang="0">
                <a:pos x="T74" y="T75"/>
              </a:cxn>
              <a:cxn ang="0">
                <a:pos x="T76" y="T77"/>
              </a:cxn>
              <a:cxn ang="0">
                <a:pos x="T78" y="T79"/>
              </a:cxn>
              <a:cxn ang="0">
                <a:pos x="T80" y="T81"/>
              </a:cxn>
              <a:cxn ang="0">
                <a:pos x="T82" y="T83"/>
              </a:cxn>
              <a:cxn ang="0">
                <a:pos x="T84" y="T85"/>
              </a:cxn>
              <a:cxn ang="0">
                <a:pos x="T86" y="T87"/>
              </a:cxn>
              <a:cxn ang="0">
                <a:pos x="T88" y="T89"/>
              </a:cxn>
              <a:cxn ang="0">
                <a:pos x="T90" y="T91"/>
              </a:cxn>
              <a:cxn ang="0">
                <a:pos x="T92" y="T93"/>
              </a:cxn>
              <a:cxn ang="0">
                <a:pos x="T94" y="T95"/>
              </a:cxn>
              <a:cxn ang="0">
                <a:pos x="T96" y="T97"/>
              </a:cxn>
            </a:cxnLst>
            <a:rect l="0" t="0" r="r" b="b"/>
            <a:pathLst>
              <a:path w="91" h="93">
                <a:moveTo>
                  <a:pt x="87" y="39"/>
                </a:moveTo>
                <a:cubicBezTo>
                  <a:pt x="89" y="40"/>
                  <a:pt x="91" y="43"/>
                  <a:pt x="91" y="46"/>
                </a:cubicBezTo>
                <a:cubicBezTo>
                  <a:pt x="91" y="83"/>
                  <a:pt x="91" y="83"/>
                  <a:pt x="91" y="83"/>
                </a:cubicBezTo>
                <a:cubicBezTo>
                  <a:pt x="91" y="89"/>
                  <a:pt x="86" y="93"/>
                  <a:pt x="81" y="93"/>
                </a:cubicBezTo>
                <a:cubicBezTo>
                  <a:pt x="10" y="93"/>
                  <a:pt x="10" y="93"/>
                  <a:pt x="10" y="93"/>
                </a:cubicBezTo>
                <a:cubicBezTo>
                  <a:pt x="5" y="93"/>
                  <a:pt x="0" y="89"/>
                  <a:pt x="0" y="83"/>
                </a:cubicBezTo>
                <a:cubicBezTo>
                  <a:pt x="0" y="46"/>
                  <a:pt x="0" y="46"/>
                  <a:pt x="0" y="46"/>
                </a:cubicBezTo>
                <a:cubicBezTo>
                  <a:pt x="0" y="44"/>
                  <a:pt x="1" y="41"/>
                  <a:pt x="3" y="40"/>
                </a:cubicBezTo>
                <a:cubicBezTo>
                  <a:pt x="3" y="40"/>
                  <a:pt x="3" y="40"/>
                  <a:pt x="3" y="40"/>
                </a:cubicBezTo>
                <a:cubicBezTo>
                  <a:pt x="3" y="40"/>
                  <a:pt x="3" y="40"/>
                  <a:pt x="3" y="40"/>
                </a:cubicBezTo>
                <a:cubicBezTo>
                  <a:pt x="3" y="40"/>
                  <a:pt x="3" y="40"/>
                  <a:pt x="3" y="39"/>
                </a:cubicBezTo>
                <a:cubicBezTo>
                  <a:pt x="40" y="3"/>
                  <a:pt x="40" y="3"/>
                  <a:pt x="40" y="3"/>
                </a:cubicBezTo>
                <a:cubicBezTo>
                  <a:pt x="43" y="0"/>
                  <a:pt x="47" y="0"/>
                  <a:pt x="51" y="3"/>
                </a:cubicBezTo>
                <a:cubicBezTo>
                  <a:pt x="87" y="39"/>
                  <a:pt x="87" y="39"/>
                  <a:pt x="87" y="39"/>
                </a:cubicBezTo>
                <a:close/>
                <a:moveTo>
                  <a:pt x="16" y="30"/>
                </a:moveTo>
                <a:cubicBezTo>
                  <a:pt x="16" y="52"/>
                  <a:pt x="16" y="52"/>
                  <a:pt x="16" y="52"/>
                </a:cubicBezTo>
                <a:cubicBezTo>
                  <a:pt x="46" y="75"/>
                  <a:pt x="46" y="75"/>
                  <a:pt x="46" y="75"/>
                </a:cubicBezTo>
                <a:cubicBezTo>
                  <a:pt x="73" y="54"/>
                  <a:pt x="73" y="54"/>
                  <a:pt x="73" y="54"/>
                </a:cubicBezTo>
                <a:cubicBezTo>
                  <a:pt x="73" y="30"/>
                  <a:pt x="73" y="30"/>
                  <a:pt x="73" y="30"/>
                </a:cubicBezTo>
                <a:cubicBezTo>
                  <a:pt x="16" y="30"/>
                  <a:pt x="16" y="30"/>
                  <a:pt x="16" y="30"/>
                </a:cubicBezTo>
                <a:close/>
                <a:moveTo>
                  <a:pt x="26" y="35"/>
                </a:moveTo>
                <a:cubicBezTo>
                  <a:pt x="26" y="39"/>
                  <a:pt x="26" y="39"/>
                  <a:pt x="26" y="39"/>
                </a:cubicBezTo>
                <a:cubicBezTo>
                  <a:pt x="64" y="39"/>
                  <a:pt x="64" y="39"/>
                  <a:pt x="64" y="39"/>
                </a:cubicBezTo>
                <a:cubicBezTo>
                  <a:pt x="64" y="35"/>
                  <a:pt x="64" y="35"/>
                  <a:pt x="64" y="35"/>
                </a:cubicBezTo>
                <a:cubicBezTo>
                  <a:pt x="26" y="35"/>
                  <a:pt x="26" y="35"/>
                  <a:pt x="26" y="35"/>
                </a:cubicBezTo>
                <a:close/>
                <a:moveTo>
                  <a:pt x="26" y="51"/>
                </a:moveTo>
                <a:cubicBezTo>
                  <a:pt x="26" y="55"/>
                  <a:pt x="26" y="55"/>
                  <a:pt x="26" y="55"/>
                </a:cubicBezTo>
                <a:cubicBezTo>
                  <a:pt x="64" y="55"/>
                  <a:pt x="64" y="55"/>
                  <a:pt x="64" y="55"/>
                </a:cubicBezTo>
                <a:cubicBezTo>
                  <a:pt x="64" y="51"/>
                  <a:pt x="64" y="51"/>
                  <a:pt x="64" y="51"/>
                </a:cubicBezTo>
                <a:cubicBezTo>
                  <a:pt x="26" y="51"/>
                  <a:pt x="26" y="51"/>
                  <a:pt x="26" y="51"/>
                </a:cubicBezTo>
                <a:close/>
                <a:moveTo>
                  <a:pt x="26" y="43"/>
                </a:moveTo>
                <a:cubicBezTo>
                  <a:pt x="26" y="47"/>
                  <a:pt x="26" y="47"/>
                  <a:pt x="26" y="47"/>
                </a:cubicBezTo>
                <a:cubicBezTo>
                  <a:pt x="64" y="47"/>
                  <a:pt x="64" y="47"/>
                  <a:pt x="64" y="47"/>
                </a:cubicBezTo>
                <a:cubicBezTo>
                  <a:pt x="64" y="43"/>
                  <a:pt x="64" y="43"/>
                  <a:pt x="64" y="43"/>
                </a:cubicBezTo>
                <a:cubicBezTo>
                  <a:pt x="26" y="43"/>
                  <a:pt x="26" y="43"/>
                  <a:pt x="26" y="43"/>
                </a:cubicBezTo>
                <a:close/>
                <a:moveTo>
                  <a:pt x="10" y="87"/>
                </a:moveTo>
                <a:cubicBezTo>
                  <a:pt x="28" y="70"/>
                  <a:pt x="28" y="70"/>
                  <a:pt x="28" y="70"/>
                </a:cubicBezTo>
                <a:cubicBezTo>
                  <a:pt x="29" y="69"/>
                  <a:pt x="29" y="68"/>
                  <a:pt x="28" y="67"/>
                </a:cubicBezTo>
                <a:cubicBezTo>
                  <a:pt x="28" y="66"/>
                  <a:pt x="27" y="66"/>
                  <a:pt x="26" y="67"/>
                </a:cubicBezTo>
                <a:cubicBezTo>
                  <a:pt x="8" y="84"/>
                  <a:pt x="8" y="84"/>
                  <a:pt x="8" y="84"/>
                </a:cubicBezTo>
                <a:cubicBezTo>
                  <a:pt x="7" y="85"/>
                  <a:pt x="7" y="86"/>
                  <a:pt x="8" y="87"/>
                </a:cubicBezTo>
                <a:cubicBezTo>
                  <a:pt x="8" y="88"/>
                  <a:pt x="10" y="88"/>
                  <a:pt x="10" y="87"/>
                </a:cubicBezTo>
                <a:close/>
                <a:moveTo>
                  <a:pt x="85" y="84"/>
                </a:moveTo>
                <a:cubicBezTo>
                  <a:pt x="67" y="67"/>
                  <a:pt x="67" y="67"/>
                  <a:pt x="67" y="67"/>
                </a:cubicBezTo>
                <a:cubicBezTo>
                  <a:pt x="66" y="66"/>
                  <a:pt x="65" y="66"/>
                  <a:pt x="64" y="67"/>
                </a:cubicBezTo>
                <a:cubicBezTo>
                  <a:pt x="63" y="68"/>
                  <a:pt x="63" y="69"/>
                  <a:pt x="64" y="70"/>
                </a:cubicBezTo>
                <a:cubicBezTo>
                  <a:pt x="82" y="87"/>
                  <a:pt x="82" y="87"/>
                  <a:pt x="82" y="87"/>
                </a:cubicBezTo>
                <a:cubicBezTo>
                  <a:pt x="83" y="88"/>
                  <a:pt x="84" y="88"/>
                  <a:pt x="85" y="87"/>
                </a:cubicBezTo>
                <a:cubicBezTo>
                  <a:pt x="85" y="86"/>
                  <a:pt x="85" y="85"/>
                  <a:pt x="85" y="84"/>
                </a:cubicBezTo>
                <a:close/>
              </a:path>
            </a:pathLst>
          </a:custGeom>
          <a:solidFill>
            <a:schemeClr val="accent6"/>
          </a:solidFill>
          <a:ln>
            <a:noFill/>
          </a:ln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>
            <a:defPPr>
              <a:defRPr lang="en-US"/>
            </a:defPPr>
            <a:lvl1pPr marL="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1pPr>
            <a:lvl2pPr marL="4572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2pPr>
            <a:lvl3pPr marL="9144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3pPr>
            <a:lvl4pPr marL="13716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4pPr>
            <a:lvl5pPr marL="18288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5pPr>
            <a:lvl6pPr marL="22860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27432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32004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36576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endParaRPr lang="zh-CN" altLang="en-US">
              <a:solidFill>
                <a:prstClr val="black"/>
              </a:solidFill>
            </a:endParaRPr>
          </a:p>
        </p:txBody>
      </p:sp>
      <p:sp>
        <p:nvSpPr>
          <p:cNvPr id="30" name="Freeform 29"/>
          <p:cNvSpPr>
            <a:spLocks noEditPoints="1"/>
          </p:cNvSpPr>
          <p:nvPr/>
        </p:nvSpPr>
        <p:spPr bwMode="auto">
          <a:xfrm>
            <a:off x="8247759" y="3151884"/>
            <a:ext cx="443335" cy="471043"/>
          </a:xfrm>
          <a:custGeom>
            <a:avLst/>
            <a:gdLst>
              <a:gd name="T0" fmla="*/ 75 w 89"/>
              <a:gd name="T1" fmla="*/ 22 h 95"/>
              <a:gd name="T2" fmla="*/ 89 w 89"/>
              <a:gd name="T3" fmla="*/ 53 h 95"/>
              <a:gd name="T4" fmla="*/ 78 w 89"/>
              <a:gd name="T5" fmla="*/ 80 h 95"/>
              <a:gd name="T6" fmla="*/ 47 w 89"/>
              <a:gd name="T7" fmla="*/ 53 h 95"/>
              <a:gd name="T8" fmla="*/ 75 w 89"/>
              <a:gd name="T9" fmla="*/ 22 h 95"/>
              <a:gd name="T10" fmla="*/ 76 w 89"/>
              <a:gd name="T11" fmla="*/ 83 h 95"/>
              <a:gd name="T12" fmla="*/ 69 w 89"/>
              <a:gd name="T13" fmla="*/ 88 h 95"/>
              <a:gd name="T14" fmla="*/ 74 w 89"/>
              <a:gd name="T15" fmla="*/ 81 h 95"/>
              <a:gd name="T16" fmla="*/ 76 w 89"/>
              <a:gd name="T17" fmla="*/ 83 h 95"/>
              <a:gd name="T18" fmla="*/ 64 w 89"/>
              <a:gd name="T19" fmla="*/ 92 h 95"/>
              <a:gd name="T20" fmla="*/ 72 w 89"/>
              <a:gd name="T21" fmla="*/ 79 h 95"/>
              <a:gd name="T22" fmla="*/ 70 w 89"/>
              <a:gd name="T23" fmla="*/ 77 h 95"/>
              <a:gd name="T24" fmla="*/ 60 w 89"/>
              <a:gd name="T25" fmla="*/ 94 h 95"/>
              <a:gd name="T26" fmla="*/ 64 w 89"/>
              <a:gd name="T27" fmla="*/ 92 h 95"/>
              <a:gd name="T28" fmla="*/ 58 w 89"/>
              <a:gd name="T29" fmla="*/ 91 h 95"/>
              <a:gd name="T30" fmla="*/ 67 w 89"/>
              <a:gd name="T31" fmla="*/ 75 h 95"/>
              <a:gd name="T32" fmla="*/ 65 w 89"/>
              <a:gd name="T33" fmla="*/ 74 h 95"/>
              <a:gd name="T34" fmla="*/ 57 w 89"/>
              <a:gd name="T35" fmla="*/ 88 h 95"/>
              <a:gd name="T36" fmla="*/ 58 w 89"/>
              <a:gd name="T37" fmla="*/ 91 h 95"/>
              <a:gd name="T38" fmla="*/ 56 w 89"/>
              <a:gd name="T39" fmla="*/ 84 h 95"/>
              <a:gd name="T40" fmla="*/ 63 w 89"/>
              <a:gd name="T41" fmla="*/ 72 h 95"/>
              <a:gd name="T42" fmla="*/ 61 w 89"/>
              <a:gd name="T43" fmla="*/ 70 h 95"/>
              <a:gd name="T44" fmla="*/ 55 w 89"/>
              <a:gd name="T45" fmla="*/ 81 h 95"/>
              <a:gd name="T46" fmla="*/ 56 w 89"/>
              <a:gd name="T47" fmla="*/ 84 h 95"/>
              <a:gd name="T48" fmla="*/ 53 w 89"/>
              <a:gd name="T49" fmla="*/ 78 h 95"/>
              <a:gd name="T50" fmla="*/ 59 w 89"/>
              <a:gd name="T51" fmla="*/ 68 h 95"/>
              <a:gd name="T52" fmla="*/ 57 w 89"/>
              <a:gd name="T53" fmla="*/ 66 h 95"/>
              <a:gd name="T54" fmla="*/ 52 w 89"/>
              <a:gd name="T55" fmla="*/ 75 h 95"/>
              <a:gd name="T56" fmla="*/ 53 w 89"/>
              <a:gd name="T57" fmla="*/ 78 h 95"/>
              <a:gd name="T58" fmla="*/ 51 w 89"/>
              <a:gd name="T59" fmla="*/ 71 h 95"/>
              <a:gd name="T60" fmla="*/ 55 w 89"/>
              <a:gd name="T61" fmla="*/ 64 h 95"/>
              <a:gd name="T62" fmla="*/ 53 w 89"/>
              <a:gd name="T63" fmla="*/ 62 h 95"/>
              <a:gd name="T64" fmla="*/ 50 w 89"/>
              <a:gd name="T65" fmla="*/ 68 h 95"/>
              <a:gd name="T66" fmla="*/ 51 w 89"/>
              <a:gd name="T67" fmla="*/ 71 h 95"/>
              <a:gd name="T68" fmla="*/ 48 w 89"/>
              <a:gd name="T69" fmla="*/ 65 h 95"/>
              <a:gd name="T70" fmla="*/ 51 w 89"/>
              <a:gd name="T71" fmla="*/ 61 h 95"/>
              <a:gd name="T72" fmla="*/ 49 w 89"/>
              <a:gd name="T73" fmla="*/ 59 h 95"/>
              <a:gd name="T74" fmla="*/ 47 w 89"/>
              <a:gd name="T75" fmla="*/ 61 h 95"/>
              <a:gd name="T76" fmla="*/ 48 w 89"/>
              <a:gd name="T77" fmla="*/ 65 h 95"/>
              <a:gd name="T78" fmla="*/ 46 w 89"/>
              <a:gd name="T79" fmla="*/ 58 h 95"/>
              <a:gd name="T80" fmla="*/ 45 w 89"/>
              <a:gd name="T81" fmla="*/ 55 h 95"/>
              <a:gd name="T82" fmla="*/ 47 w 89"/>
              <a:gd name="T83" fmla="*/ 57 h 95"/>
              <a:gd name="T84" fmla="*/ 46 w 89"/>
              <a:gd name="T85" fmla="*/ 58 h 95"/>
              <a:gd name="T86" fmla="*/ 59 w 89"/>
              <a:gd name="T87" fmla="*/ 17 h 95"/>
              <a:gd name="T88" fmla="*/ 41 w 89"/>
              <a:gd name="T89" fmla="*/ 54 h 95"/>
              <a:gd name="T90" fmla="*/ 36 w 89"/>
              <a:gd name="T91" fmla="*/ 13 h 95"/>
              <a:gd name="T92" fmla="*/ 0 w 89"/>
              <a:gd name="T93" fmla="*/ 54 h 95"/>
              <a:gd name="T94" fmla="*/ 41 w 89"/>
              <a:gd name="T95" fmla="*/ 95 h 95"/>
              <a:gd name="T96" fmla="*/ 55 w 89"/>
              <a:gd name="T97" fmla="*/ 93 h 95"/>
              <a:gd name="T98" fmla="*/ 41 w 89"/>
              <a:gd name="T99" fmla="*/ 54 h 95"/>
              <a:gd name="T100" fmla="*/ 68 w 89"/>
              <a:gd name="T101" fmla="*/ 23 h 95"/>
              <a:gd name="T102" fmla="*/ 59 w 89"/>
              <a:gd name="T103" fmla="*/ 17 h 95"/>
              <a:gd name="T104" fmla="*/ 43 w 89"/>
              <a:gd name="T105" fmla="*/ 0 h 95"/>
              <a:gd name="T106" fmla="*/ 38 w 89"/>
              <a:gd name="T107" fmla="*/ 0 h 95"/>
              <a:gd name="T108" fmla="*/ 43 w 89"/>
              <a:gd name="T109" fmla="*/ 41 h 95"/>
              <a:gd name="T110" fmla="*/ 61 w 89"/>
              <a:gd name="T111" fmla="*/ 4 h 95"/>
              <a:gd name="T112" fmla="*/ 43 w 89"/>
              <a:gd name="T113" fmla="*/ 0 h 95"/>
            </a:gdLst>
            <a:ahLst/>
            <a:cxnLst>
              <a:cxn ang="0">
                <a:pos x="T0" y="T1"/>
              </a:cxn>
              <a:cxn ang="0">
                <a:pos x="T2" y="T3"/>
              </a:cxn>
              <a:cxn ang="0">
                <a:pos x="T4" y="T5"/>
              </a:cxn>
              <a:cxn ang="0">
                <a:pos x="T6" y="T7"/>
              </a:cxn>
              <a:cxn ang="0">
                <a:pos x="T8" y="T9"/>
              </a:cxn>
              <a:cxn ang="0">
                <a:pos x="T10" y="T11"/>
              </a:cxn>
              <a:cxn ang="0">
                <a:pos x="T12" y="T13"/>
              </a:cxn>
              <a:cxn ang="0">
                <a:pos x="T14" y="T15"/>
              </a:cxn>
              <a:cxn ang="0">
                <a:pos x="T16" y="T17"/>
              </a:cxn>
              <a:cxn ang="0">
                <a:pos x="T18" y="T19"/>
              </a:cxn>
              <a:cxn ang="0">
                <a:pos x="T20" y="T21"/>
              </a:cxn>
              <a:cxn ang="0">
                <a:pos x="T22" y="T23"/>
              </a:cxn>
              <a:cxn ang="0">
                <a:pos x="T24" y="T25"/>
              </a:cxn>
              <a:cxn ang="0">
                <a:pos x="T26" y="T27"/>
              </a:cxn>
              <a:cxn ang="0">
                <a:pos x="T28" y="T29"/>
              </a:cxn>
              <a:cxn ang="0">
                <a:pos x="T30" y="T31"/>
              </a:cxn>
              <a:cxn ang="0">
                <a:pos x="T32" y="T33"/>
              </a:cxn>
              <a:cxn ang="0">
                <a:pos x="T34" y="T35"/>
              </a:cxn>
              <a:cxn ang="0">
                <a:pos x="T36" y="T37"/>
              </a:cxn>
              <a:cxn ang="0">
                <a:pos x="T38" y="T39"/>
              </a:cxn>
              <a:cxn ang="0">
                <a:pos x="T40" y="T41"/>
              </a:cxn>
              <a:cxn ang="0">
                <a:pos x="T42" y="T43"/>
              </a:cxn>
              <a:cxn ang="0">
                <a:pos x="T44" y="T45"/>
              </a:cxn>
              <a:cxn ang="0">
                <a:pos x="T46" y="T47"/>
              </a:cxn>
              <a:cxn ang="0">
                <a:pos x="T48" y="T49"/>
              </a:cxn>
              <a:cxn ang="0">
                <a:pos x="T50" y="T51"/>
              </a:cxn>
              <a:cxn ang="0">
                <a:pos x="T52" y="T53"/>
              </a:cxn>
              <a:cxn ang="0">
                <a:pos x="T54" y="T55"/>
              </a:cxn>
              <a:cxn ang="0">
                <a:pos x="T56" y="T57"/>
              </a:cxn>
              <a:cxn ang="0">
                <a:pos x="T58" y="T59"/>
              </a:cxn>
              <a:cxn ang="0">
                <a:pos x="T60" y="T61"/>
              </a:cxn>
              <a:cxn ang="0">
                <a:pos x="T62" y="T63"/>
              </a:cxn>
              <a:cxn ang="0">
                <a:pos x="T64" y="T65"/>
              </a:cxn>
              <a:cxn ang="0">
                <a:pos x="T66" y="T67"/>
              </a:cxn>
              <a:cxn ang="0">
                <a:pos x="T68" y="T69"/>
              </a:cxn>
              <a:cxn ang="0">
                <a:pos x="T70" y="T71"/>
              </a:cxn>
              <a:cxn ang="0">
                <a:pos x="T72" y="T73"/>
              </a:cxn>
              <a:cxn ang="0">
                <a:pos x="T74" y="T75"/>
              </a:cxn>
              <a:cxn ang="0">
                <a:pos x="T76" y="T77"/>
              </a:cxn>
              <a:cxn ang="0">
                <a:pos x="T78" y="T79"/>
              </a:cxn>
              <a:cxn ang="0">
                <a:pos x="T80" y="T81"/>
              </a:cxn>
              <a:cxn ang="0">
                <a:pos x="T82" y="T83"/>
              </a:cxn>
              <a:cxn ang="0">
                <a:pos x="T84" y="T85"/>
              </a:cxn>
              <a:cxn ang="0">
                <a:pos x="T86" y="T87"/>
              </a:cxn>
              <a:cxn ang="0">
                <a:pos x="T88" y="T89"/>
              </a:cxn>
              <a:cxn ang="0">
                <a:pos x="T90" y="T91"/>
              </a:cxn>
              <a:cxn ang="0">
                <a:pos x="T92" y="T93"/>
              </a:cxn>
              <a:cxn ang="0">
                <a:pos x="T94" y="T95"/>
              </a:cxn>
              <a:cxn ang="0">
                <a:pos x="T96" y="T97"/>
              </a:cxn>
              <a:cxn ang="0">
                <a:pos x="T98" y="T99"/>
              </a:cxn>
              <a:cxn ang="0">
                <a:pos x="T100" y="T101"/>
              </a:cxn>
              <a:cxn ang="0">
                <a:pos x="T102" y="T103"/>
              </a:cxn>
              <a:cxn ang="0">
                <a:pos x="T104" y="T105"/>
              </a:cxn>
              <a:cxn ang="0">
                <a:pos x="T106" y="T107"/>
              </a:cxn>
              <a:cxn ang="0">
                <a:pos x="T108" y="T109"/>
              </a:cxn>
              <a:cxn ang="0">
                <a:pos x="T110" y="T111"/>
              </a:cxn>
              <a:cxn ang="0">
                <a:pos x="T112" y="T113"/>
              </a:cxn>
            </a:cxnLst>
            <a:rect l="0" t="0" r="r" b="b"/>
            <a:pathLst>
              <a:path w="89" h="95">
                <a:moveTo>
                  <a:pt x="75" y="22"/>
                </a:moveTo>
                <a:cubicBezTo>
                  <a:pt x="83" y="29"/>
                  <a:pt x="89" y="40"/>
                  <a:pt x="89" y="53"/>
                </a:cubicBezTo>
                <a:cubicBezTo>
                  <a:pt x="89" y="63"/>
                  <a:pt x="85" y="73"/>
                  <a:pt x="78" y="80"/>
                </a:cubicBezTo>
                <a:cubicBezTo>
                  <a:pt x="47" y="53"/>
                  <a:pt x="47" y="53"/>
                  <a:pt x="47" y="53"/>
                </a:cubicBezTo>
                <a:cubicBezTo>
                  <a:pt x="75" y="22"/>
                  <a:pt x="75" y="22"/>
                  <a:pt x="75" y="22"/>
                </a:cubicBezTo>
                <a:close/>
                <a:moveTo>
                  <a:pt x="76" y="83"/>
                </a:moveTo>
                <a:cubicBezTo>
                  <a:pt x="74" y="85"/>
                  <a:pt x="72" y="87"/>
                  <a:pt x="69" y="88"/>
                </a:cubicBezTo>
                <a:cubicBezTo>
                  <a:pt x="74" y="81"/>
                  <a:pt x="74" y="81"/>
                  <a:pt x="74" y="81"/>
                </a:cubicBezTo>
                <a:cubicBezTo>
                  <a:pt x="76" y="83"/>
                  <a:pt x="76" y="83"/>
                  <a:pt x="76" y="83"/>
                </a:cubicBezTo>
                <a:close/>
                <a:moveTo>
                  <a:pt x="64" y="92"/>
                </a:moveTo>
                <a:cubicBezTo>
                  <a:pt x="72" y="79"/>
                  <a:pt x="72" y="79"/>
                  <a:pt x="72" y="79"/>
                </a:cubicBezTo>
                <a:cubicBezTo>
                  <a:pt x="70" y="77"/>
                  <a:pt x="70" y="77"/>
                  <a:pt x="70" y="77"/>
                </a:cubicBezTo>
                <a:cubicBezTo>
                  <a:pt x="60" y="94"/>
                  <a:pt x="60" y="94"/>
                  <a:pt x="60" y="94"/>
                </a:cubicBezTo>
                <a:cubicBezTo>
                  <a:pt x="61" y="93"/>
                  <a:pt x="63" y="92"/>
                  <a:pt x="64" y="92"/>
                </a:cubicBezTo>
                <a:close/>
                <a:moveTo>
                  <a:pt x="58" y="91"/>
                </a:moveTo>
                <a:cubicBezTo>
                  <a:pt x="67" y="75"/>
                  <a:pt x="67" y="75"/>
                  <a:pt x="67" y="75"/>
                </a:cubicBezTo>
                <a:cubicBezTo>
                  <a:pt x="65" y="74"/>
                  <a:pt x="65" y="74"/>
                  <a:pt x="65" y="74"/>
                </a:cubicBezTo>
                <a:cubicBezTo>
                  <a:pt x="57" y="88"/>
                  <a:pt x="57" y="88"/>
                  <a:pt x="57" y="88"/>
                </a:cubicBezTo>
                <a:cubicBezTo>
                  <a:pt x="58" y="91"/>
                  <a:pt x="58" y="91"/>
                  <a:pt x="58" y="91"/>
                </a:cubicBezTo>
                <a:close/>
                <a:moveTo>
                  <a:pt x="56" y="84"/>
                </a:moveTo>
                <a:cubicBezTo>
                  <a:pt x="63" y="72"/>
                  <a:pt x="63" y="72"/>
                  <a:pt x="63" y="72"/>
                </a:cubicBezTo>
                <a:cubicBezTo>
                  <a:pt x="61" y="70"/>
                  <a:pt x="61" y="70"/>
                  <a:pt x="61" y="70"/>
                </a:cubicBezTo>
                <a:cubicBezTo>
                  <a:pt x="55" y="81"/>
                  <a:pt x="55" y="81"/>
                  <a:pt x="55" y="81"/>
                </a:cubicBezTo>
                <a:cubicBezTo>
                  <a:pt x="56" y="84"/>
                  <a:pt x="56" y="84"/>
                  <a:pt x="56" y="84"/>
                </a:cubicBezTo>
                <a:close/>
                <a:moveTo>
                  <a:pt x="53" y="78"/>
                </a:moveTo>
                <a:cubicBezTo>
                  <a:pt x="59" y="68"/>
                  <a:pt x="59" y="68"/>
                  <a:pt x="59" y="68"/>
                </a:cubicBezTo>
                <a:cubicBezTo>
                  <a:pt x="57" y="66"/>
                  <a:pt x="57" y="66"/>
                  <a:pt x="57" y="66"/>
                </a:cubicBezTo>
                <a:cubicBezTo>
                  <a:pt x="52" y="75"/>
                  <a:pt x="52" y="75"/>
                  <a:pt x="52" y="75"/>
                </a:cubicBezTo>
                <a:cubicBezTo>
                  <a:pt x="53" y="78"/>
                  <a:pt x="53" y="78"/>
                  <a:pt x="53" y="78"/>
                </a:cubicBezTo>
                <a:close/>
                <a:moveTo>
                  <a:pt x="51" y="71"/>
                </a:moveTo>
                <a:cubicBezTo>
                  <a:pt x="55" y="64"/>
                  <a:pt x="55" y="64"/>
                  <a:pt x="55" y="64"/>
                </a:cubicBezTo>
                <a:cubicBezTo>
                  <a:pt x="53" y="62"/>
                  <a:pt x="53" y="62"/>
                  <a:pt x="53" y="62"/>
                </a:cubicBezTo>
                <a:cubicBezTo>
                  <a:pt x="50" y="68"/>
                  <a:pt x="50" y="68"/>
                  <a:pt x="50" y="68"/>
                </a:cubicBezTo>
                <a:cubicBezTo>
                  <a:pt x="51" y="71"/>
                  <a:pt x="51" y="71"/>
                  <a:pt x="51" y="71"/>
                </a:cubicBezTo>
                <a:close/>
                <a:moveTo>
                  <a:pt x="48" y="65"/>
                </a:moveTo>
                <a:cubicBezTo>
                  <a:pt x="51" y="61"/>
                  <a:pt x="51" y="61"/>
                  <a:pt x="51" y="61"/>
                </a:cubicBezTo>
                <a:cubicBezTo>
                  <a:pt x="49" y="59"/>
                  <a:pt x="49" y="59"/>
                  <a:pt x="49" y="59"/>
                </a:cubicBezTo>
                <a:cubicBezTo>
                  <a:pt x="47" y="61"/>
                  <a:pt x="47" y="61"/>
                  <a:pt x="47" y="61"/>
                </a:cubicBezTo>
                <a:cubicBezTo>
                  <a:pt x="48" y="65"/>
                  <a:pt x="48" y="65"/>
                  <a:pt x="48" y="65"/>
                </a:cubicBezTo>
                <a:close/>
                <a:moveTo>
                  <a:pt x="46" y="58"/>
                </a:moveTo>
                <a:cubicBezTo>
                  <a:pt x="45" y="55"/>
                  <a:pt x="45" y="55"/>
                  <a:pt x="45" y="55"/>
                </a:cubicBezTo>
                <a:cubicBezTo>
                  <a:pt x="47" y="57"/>
                  <a:pt x="47" y="57"/>
                  <a:pt x="47" y="57"/>
                </a:cubicBezTo>
                <a:cubicBezTo>
                  <a:pt x="46" y="58"/>
                  <a:pt x="46" y="58"/>
                  <a:pt x="46" y="58"/>
                </a:cubicBezTo>
                <a:close/>
                <a:moveTo>
                  <a:pt x="59" y="17"/>
                </a:moveTo>
                <a:cubicBezTo>
                  <a:pt x="41" y="54"/>
                  <a:pt x="41" y="54"/>
                  <a:pt x="41" y="54"/>
                </a:cubicBezTo>
                <a:cubicBezTo>
                  <a:pt x="41" y="54"/>
                  <a:pt x="38" y="28"/>
                  <a:pt x="36" y="13"/>
                </a:cubicBezTo>
                <a:cubicBezTo>
                  <a:pt x="16" y="15"/>
                  <a:pt x="0" y="33"/>
                  <a:pt x="0" y="54"/>
                </a:cubicBezTo>
                <a:cubicBezTo>
                  <a:pt x="0" y="77"/>
                  <a:pt x="18" y="95"/>
                  <a:pt x="41" y="95"/>
                </a:cubicBezTo>
                <a:cubicBezTo>
                  <a:pt x="46" y="95"/>
                  <a:pt x="51" y="94"/>
                  <a:pt x="55" y="93"/>
                </a:cubicBezTo>
                <a:cubicBezTo>
                  <a:pt x="41" y="54"/>
                  <a:pt x="41" y="54"/>
                  <a:pt x="41" y="54"/>
                </a:cubicBezTo>
                <a:cubicBezTo>
                  <a:pt x="68" y="23"/>
                  <a:pt x="68" y="23"/>
                  <a:pt x="68" y="23"/>
                </a:cubicBezTo>
                <a:cubicBezTo>
                  <a:pt x="66" y="20"/>
                  <a:pt x="63" y="18"/>
                  <a:pt x="59" y="17"/>
                </a:cubicBezTo>
                <a:close/>
                <a:moveTo>
                  <a:pt x="43" y="0"/>
                </a:moveTo>
                <a:cubicBezTo>
                  <a:pt x="41" y="0"/>
                  <a:pt x="40" y="0"/>
                  <a:pt x="38" y="0"/>
                </a:cubicBezTo>
                <a:cubicBezTo>
                  <a:pt x="40" y="15"/>
                  <a:pt x="43" y="41"/>
                  <a:pt x="43" y="41"/>
                </a:cubicBezTo>
                <a:cubicBezTo>
                  <a:pt x="61" y="4"/>
                  <a:pt x="61" y="4"/>
                  <a:pt x="61" y="4"/>
                </a:cubicBezTo>
                <a:cubicBezTo>
                  <a:pt x="56" y="1"/>
                  <a:pt x="49" y="0"/>
                  <a:pt x="43" y="0"/>
                </a:cubicBezTo>
                <a:close/>
              </a:path>
            </a:pathLst>
          </a:custGeom>
          <a:solidFill>
            <a:schemeClr val="accent5"/>
          </a:solidFill>
          <a:ln>
            <a:noFill/>
          </a:ln>
          <a:extLst/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>
            <a:defPPr>
              <a:defRPr lang="en-US"/>
            </a:defPPr>
            <a:lvl1pPr marL="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1pPr>
            <a:lvl2pPr marL="4572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2pPr>
            <a:lvl3pPr marL="9144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3pPr>
            <a:lvl4pPr marL="13716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4pPr>
            <a:lvl5pPr marL="18288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5pPr>
            <a:lvl6pPr marL="22860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27432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32004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36576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endParaRPr lang="zh-CN" altLang="en-US">
              <a:solidFill>
                <a:prstClr val="black"/>
              </a:solidFill>
            </a:endParaRPr>
          </a:p>
        </p:txBody>
      </p:sp>
      <p:sp>
        <p:nvSpPr>
          <p:cNvPr id="31" name="Freeform 30"/>
          <p:cNvSpPr>
            <a:spLocks noEditPoints="1"/>
          </p:cNvSpPr>
          <p:nvPr/>
        </p:nvSpPr>
        <p:spPr bwMode="auto">
          <a:xfrm>
            <a:off x="7984563" y="2594203"/>
            <a:ext cx="531612" cy="429814"/>
          </a:xfrm>
          <a:custGeom>
            <a:avLst/>
            <a:gdLst>
              <a:gd name="T0" fmla="*/ 86 w 109"/>
              <a:gd name="T1" fmla="*/ 88 h 88"/>
              <a:gd name="T2" fmla="*/ 84 w 109"/>
              <a:gd name="T3" fmla="*/ 44 h 88"/>
              <a:gd name="T4" fmla="*/ 80 w 109"/>
              <a:gd name="T5" fmla="*/ 71 h 88"/>
              <a:gd name="T6" fmla="*/ 109 w 109"/>
              <a:gd name="T7" fmla="*/ 0 h 88"/>
              <a:gd name="T8" fmla="*/ 92 w 109"/>
              <a:gd name="T9" fmla="*/ 33 h 88"/>
              <a:gd name="T10" fmla="*/ 80 w 109"/>
              <a:gd name="T11" fmla="*/ 25 h 88"/>
              <a:gd name="T12" fmla="*/ 67 w 109"/>
              <a:gd name="T13" fmla="*/ 68 h 88"/>
              <a:gd name="T14" fmla="*/ 37 w 109"/>
              <a:gd name="T15" fmla="*/ 73 h 88"/>
              <a:gd name="T16" fmla="*/ 19 w 109"/>
              <a:gd name="T17" fmla="*/ 63 h 88"/>
              <a:gd name="T18" fmla="*/ 0 w 109"/>
              <a:gd name="T19" fmla="*/ 56 h 88"/>
              <a:gd name="T20" fmla="*/ 25 w 109"/>
              <a:gd name="T21" fmla="*/ 48 h 88"/>
              <a:gd name="T22" fmla="*/ 30 w 109"/>
              <a:gd name="T23" fmla="*/ 57 h 88"/>
              <a:gd name="T24" fmla="*/ 44 w 109"/>
              <a:gd name="T25" fmla="*/ 29 h 88"/>
              <a:gd name="T26" fmla="*/ 66 w 109"/>
              <a:gd name="T27" fmla="*/ 50 h 88"/>
              <a:gd name="T28" fmla="*/ 68 w 109"/>
              <a:gd name="T29" fmla="*/ 18 h 88"/>
              <a:gd name="T30" fmla="*/ 78 w 109"/>
              <a:gd name="T31" fmla="*/ 12 h 88"/>
              <a:gd name="T32" fmla="*/ 90 w 109"/>
              <a:gd name="T33" fmla="*/ 1 h 88"/>
              <a:gd name="T34" fmla="*/ 22 w 109"/>
              <a:gd name="T35" fmla="*/ 88 h 88"/>
              <a:gd name="T36" fmla="*/ 29 w 109"/>
              <a:gd name="T37" fmla="*/ 80 h 88"/>
              <a:gd name="T38" fmla="*/ 22 w 109"/>
              <a:gd name="T39" fmla="*/ 79 h 88"/>
              <a:gd name="T40" fmla="*/ 11 w 109"/>
              <a:gd name="T41" fmla="*/ 88 h 88"/>
              <a:gd name="T42" fmla="*/ 17 w 109"/>
              <a:gd name="T43" fmla="*/ 71 h 88"/>
              <a:gd name="T44" fmla="*/ 11 w 109"/>
              <a:gd name="T45" fmla="*/ 73 h 88"/>
              <a:gd name="T46" fmla="*/ 34 w 109"/>
              <a:gd name="T47" fmla="*/ 88 h 88"/>
              <a:gd name="T48" fmla="*/ 40 w 109"/>
              <a:gd name="T49" fmla="*/ 79 h 88"/>
              <a:gd name="T50" fmla="*/ 34 w 109"/>
              <a:gd name="T51" fmla="*/ 80 h 88"/>
              <a:gd name="T52" fmla="*/ 45 w 109"/>
              <a:gd name="T53" fmla="*/ 88 h 88"/>
              <a:gd name="T54" fmla="*/ 52 w 109"/>
              <a:gd name="T55" fmla="*/ 63 h 88"/>
              <a:gd name="T56" fmla="*/ 45 w 109"/>
              <a:gd name="T57" fmla="*/ 69 h 88"/>
              <a:gd name="T58" fmla="*/ 57 w 109"/>
              <a:gd name="T59" fmla="*/ 88 h 88"/>
              <a:gd name="T60" fmla="*/ 63 w 109"/>
              <a:gd name="T61" fmla="*/ 73 h 88"/>
              <a:gd name="T62" fmla="*/ 57 w 109"/>
              <a:gd name="T63" fmla="*/ 88 h 88"/>
              <a:gd name="T64" fmla="*/ 75 w 109"/>
              <a:gd name="T65" fmla="*/ 88 h 88"/>
              <a:gd name="T66" fmla="*/ 68 w 109"/>
              <a:gd name="T67" fmla="*/ 75 h 88"/>
            </a:gdLst>
            <a:ahLst/>
            <a:cxnLst>
              <a:cxn ang="0">
                <a:pos x="T0" y="T1"/>
              </a:cxn>
              <a:cxn ang="0">
                <a:pos x="T2" y="T3"/>
              </a:cxn>
              <a:cxn ang="0">
                <a:pos x="T4" y="T5"/>
              </a:cxn>
              <a:cxn ang="0">
                <a:pos x="T6" y="T7"/>
              </a:cxn>
              <a:cxn ang="0">
                <a:pos x="T8" y="T9"/>
              </a:cxn>
              <a:cxn ang="0">
                <a:pos x="T10" y="T11"/>
              </a:cxn>
              <a:cxn ang="0">
                <a:pos x="T12" y="T13"/>
              </a:cxn>
              <a:cxn ang="0">
                <a:pos x="T14" y="T15"/>
              </a:cxn>
              <a:cxn ang="0">
                <a:pos x="T16" y="T17"/>
              </a:cxn>
              <a:cxn ang="0">
                <a:pos x="T18" y="T19"/>
              </a:cxn>
              <a:cxn ang="0">
                <a:pos x="T20" y="T21"/>
              </a:cxn>
              <a:cxn ang="0">
                <a:pos x="T22" y="T23"/>
              </a:cxn>
              <a:cxn ang="0">
                <a:pos x="T24" y="T25"/>
              </a:cxn>
              <a:cxn ang="0">
                <a:pos x="T26" y="T27"/>
              </a:cxn>
              <a:cxn ang="0">
                <a:pos x="T28" y="T29"/>
              </a:cxn>
              <a:cxn ang="0">
                <a:pos x="T30" y="T31"/>
              </a:cxn>
              <a:cxn ang="0">
                <a:pos x="T32" y="T33"/>
              </a:cxn>
              <a:cxn ang="0">
                <a:pos x="T34" y="T35"/>
              </a:cxn>
              <a:cxn ang="0">
                <a:pos x="T36" y="T37"/>
              </a:cxn>
              <a:cxn ang="0">
                <a:pos x="T38" y="T39"/>
              </a:cxn>
              <a:cxn ang="0">
                <a:pos x="T40" y="T41"/>
              </a:cxn>
              <a:cxn ang="0">
                <a:pos x="T42" y="T43"/>
              </a:cxn>
              <a:cxn ang="0">
                <a:pos x="T44" y="T45"/>
              </a:cxn>
              <a:cxn ang="0">
                <a:pos x="T46" y="T47"/>
              </a:cxn>
              <a:cxn ang="0">
                <a:pos x="T48" y="T49"/>
              </a:cxn>
              <a:cxn ang="0">
                <a:pos x="T50" y="T51"/>
              </a:cxn>
              <a:cxn ang="0">
                <a:pos x="T52" y="T53"/>
              </a:cxn>
              <a:cxn ang="0">
                <a:pos x="T54" y="T55"/>
              </a:cxn>
              <a:cxn ang="0">
                <a:pos x="T56" y="T57"/>
              </a:cxn>
              <a:cxn ang="0">
                <a:pos x="T58" y="T59"/>
              </a:cxn>
              <a:cxn ang="0">
                <a:pos x="T60" y="T61"/>
              </a:cxn>
              <a:cxn ang="0">
                <a:pos x="T62" y="T63"/>
              </a:cxn>
              <a:cxn ang="0">
                <a:pos x="T64" y="T65"/>
              </a:cxn>
              <a:cxn ang="0">
                <a:pos x="T66" y="T67"/>
              </a:cxn>
            </a:cxnLst>
            <a:rect l="0" t="0" r="r" b="b"/>
            <a:pathLst>
              <a:path w="109" h="88">
                <a:moveTo>
                  <a:pt x="80" y="88"/>
                </a:moveTo>
                <a:cubicBezTo>
                  <a:pt x="86" y="88"/>
                  <a:pt x="86" y="88"/>
                  <a:pt x="86" y="88"/>
                </a:cubicBezTo>
                <a:cubicBezTo>
                  <a:pt x="86" y="44"/>
                  <a:pt x="86" y="44"/>
                  <a:pt x="86" y="44"/>
                </a:cubicBezTo>
                <a:cubicBezTo>
                  <a:pt x="84" y="44"/>
                  <a:pt x="84" y="44"/>
                  <a:pt x="84" y="44"/>
                </a:cubicBezTo>
                <a:cubicBezTo>
                  <a:pt x="82" y="70"/>
                  <a:pt x="82" y="70"/>
                  <a:pt x="82" y="70"/>
                </a:cubicBezTo>
                <a:cubicBezTo>
                  <a:pt x="80" y="71"/>
                  <a:pt x="80" y="71"/>
                  <a:pt x="80" y="71"/>
                </a:cubicBezTo>
                <a:cubicBezTo>
                  <a:pt x="80" y="88"/>
                  <a:pt x="80" y="88"/>
                  <a:pt x="80" y="88"/>
                </a:cubicBezTo>
                <a:close/>
                <a:moveTo>
                  <a:pt x="109" y="0"/>
                </a:moveTo>
                <a:cubicBezTo>
                  <a:pt x="100" y="17"/>
                  <a:pt x="100" y="17"/>
                  <a:pt x="100" y="17"/>
                </a:cubicBezTo>
                <a:cubicBezTo>
                  <a:pt x="92" y="33"/>
                  <a:pt x="92" y="33"/>
                  <a:pt x="92" y="33"/>
                </a:cubicBezTo>
                <a:cubicBezTo>
                  <a:pt x="84" y="22"/>
                  <a:pt x="84" y="22"/>
                  <a:pt x="84" y="22"/>
                </a:cubicBezTo>
                <a:cubicBezTo>
                  <a:pt x="80" y="25"/>
                  <a:pt x="80" y="25"/>
                  <a:pt x="80" y="25"/>
                </a:cubicBezTo>
                <a:cubicBezTo>
                  <a:pt x="77" y="64"/>
                  <a:pt x="77" y="64"/>
                  <a:pt x="77" y="64"/>
                </a:cubicBezTo>
                <a:cubicBezTo>
                  <a:pt x="67" y="68"/>
                  <a:pt x="67" y="68"/>
                  <a:pt x="67" y="68"/>
                </a:cubicBezTo>
                <a:cubicBezTo>
                  <a:pt x="48" y="50"/>
                  <a:pt x="48" y="50"/>
                  <a:pt x="48" y="50"/>
                </a:cubicBezTo>
                <a:cubicBezTo>
                  <a:pt x="37" y="73"/>
                  <a:pt x="37" y="73"/>
                  <a:pt x="37" y="73"/>
                </a:cubicBezTo>
                <a:cubicBezTo>
                  <a:pt x="26" y="73"/>
                  <a:pt x="26" y="73"/>
                  <a:pt x="26" y="73"/>
                </a:cubicBezTo>
                <a:cubicBezTo>
                  <a:pt x="19" y="63"/>
                  <a:pt x="19" y="63"/>
                  <a:pt x="19" y="63"/>
                </a:cubicBezTo>
                <a:cubicBezTo>
                  <a:pt x="4" y="67"/>
                  <a:pt x="4" y="67"/>
                  <a:pt x="4" y="67"/>
                </a:cubicBezTo>
                <a:cubicBezTo>
                  <a:pt x="0" y="56"/>
                  <a:pt x="0" y="56"/>
                  <a:pt x="0" y="56"/>
                </a:cubicBezTo>
                <a:cubicBezTo>
                  <a:pt x="20" y="50"/>
                  <a:pt x="20" y="50"/>
                  <a:pt x="20" y="50"/>
                </a:cubicBezTo>
                <a:cubicBezTo>
                  <a:pt x="25" y="48"/>
                  <a:pt x="25" y="48"/>
                  <a:pt x="25" y="48"/>
                </a:cubicBezTo>
                <a:cubicBezTo>
                  <a:pt x="27" y="52"/>
                  <a:pt x="27" y="52"/>
                  <a:pt x="27" y="52"/>
                </a:cubicBezTo>
                <a:cubicBezTo>
                  <a:pt x="30" y="57"/>
                  <a:pt x="30" y="57"/>
                  <a:pt x="30" y="57"/>
                </a:cubicBezTo>
                <a:cubicBezTo>
                  <a:pt x="40" y="37"/>
                  <a:pt x="40" y="37"/>
                  <a:pt x="40" y="37"/>
                </a:cubicBezTo>
                <a:cubicBezTo>
                  <a:pt x="44" y="29"/>
                  <a:pt x="44" y="29"/>
                  <a:pt x="44" y="29"/>
                </a:cubicBezTo>
                <a:cubicBezTo>
                  <a:pt x="50" y="35"/>
                  <a:pt x="50" y="35"/>
                  <a:pt x="50" y="35"/>
                </a:cubicBezTo>
                <a:cubicBezTo>
                  <a:pt x="66" y="50"/>
                  <a:pt x="66" y="50"/>
                  <a:pt x="66" y="50"/>
                </a:cubicBezTo>
                <a:cubicBezTo>
                  <a:pt x="68" y="21"/>
                  <a:pt x="68" y="21"/>
                  <a:pt x="68" y="21"/>
                </a:cubicBezTo>
                <a:cubicBezTo>
                  <a:pt x="68" y="18"/>
                  <a:pt x="68" y="18"/>
                  <a:pt x="68" y="18"/>
                </a:cubicBezTo>
                <a:cubicBezTo>
                  <a:pt x="71" y="16"/>
                  <a:pt x="71" y="16"/>
                  <a:pt x="71" y="16"/>
                </a:cubicBezTo>
                <a:cubicBezTo>
                  <a:pt x="78" y="12"/>
                  <a:pt x="78" y="12"/>
                  <a:pt x="78" y="12"/>
                </a:cubicBezTo>
                <a:cubicBezTo>
                  <a:pt x="72" y="2"/>
                  <a:pt x="72" y="2"/>
                  <a:pt x="72" y="2"/>
                </a:cubicBezTo>
                <a:cubicBezTo>
                  <a:pt x="90" y="1"/>
                  <a:pt x="90" y="1"/>
                  <a:pt x="90" y="1"/>
                </a:cubicBezTo>
                <a:cubicBezTo>
                  <a:pt x="109" y="0"/>
                  <a:pt x="109" y="0"/>
                  <a:pt x="109" y="0"/>
                </a:cubicBezTo>
                <a:close/>
                <a:moveTo>
                  <a:pt x="22" y="88"/>
                </a:moveTo>
                <a:cubicBezTo>
                  <a:pt x="24" y="88"/>
                  <a:pt x="27" y="88"/>
                  <a:pt x="29" y="88"/>
                </a:cubicBezTo>
                <a:cubicBezTo>
                  <a:pt x="29" y="80"/>
                  <a:pt x="29" y="80"/>
                  <a:pt x="29" y="80"/>
                </a:cubicBezTo>
                <a:cubicBezTo>
                  <a:pt x="23" y="81"/>
                  <a:pt x="23" y="81"/>
                  <a:pt x="23" y="81"/>
                </a:cubicBezTo>
                <a:cubicBezTo>
                  <a:pt x="22" y="79"/>
                  <a:pt x="22" y="79"/>
                  <a:pt x="22" y="79"/>
                </a:cubicBezTo>
                <a:cubicBezTo>
                  <a:pt x="22" y="88"/>
                  <a:pt x="22" y="88"/>
                  <a:pt x="22" y="88"/>
                </a:cubicBezTo>
                <a:close/>
                <a:moveTo>
                  <a:pt x="11" y="88"/>
                </a:moveTo>
                <a:cubicBezTo>
                  <a:pt x="17" y="88"/>
                  <a:pt x="17" y="88"/>
                  <a:pt x="17" y="88"/>
                </a:cubicBezTo>
                <a:cubicBezTo>
                  <a:pt x="17" y="71"/>
                  <a:pt x="17" y="71"/>
                  <a:pt x="17" y="71"/>
                </a:cubicBezTo>
                <a:cubicBezTo>
                  <a:pt x="17" y="71"/>
                  <a:pt x="17" y="71"/>
                  <a:pt x="17" y="71"/>
                </a:cubicBezTo>
                <a:cubicBezTo>
                  <a:pt x="11" y="73"/>
                  <a:pt x="11" y="73"/>
                  <a:pt x="11" y="73"/>
                </a:cubicBezTo>
                <a:cubicBezTo>
                  <a:pt x="11" y="88"/>
                  <a:pt x="11" y="88"/>
                  <a:pt x="11" y="88"/>
                </a:cubicBezTo>
                <a:close/>
                <a:moveTo>
                  <a:pt x="34" y="88"/>
                </a:moveTo>
                <a:cubicBezTo>
                  <a:pt x="36" y="88"/>
                  <a:pt x="38" y="88"/>
                  <a:pt x="40" y="88"/>
                </a:cubicBezTo>
                <a:cubicBezTo>
                  <a:pt x="40" y="79"/>
                  <a:pt x="40" y="79"/>
                  <a:pt x="40" y="79"/>
                </a:cubicBezTo>
                <a:cubicBezTo>
                  <a:pt x="40" y="80"/>
                  <a:pt x="40" y="80"/>
                  <a:pt x="40" y="80"/>
                </a:cubicBezTo>
                <a:cubicBezTo>
                  <a:pt x="34" y="80"/>
                  <a:pt x="34" y="80"/>
                  <a:pt x="34" y="80"/>
                </a:cubicBezTo>
                <a:cubicBezTo>
                  <a:pt x="34" y="88"/>
                  <a:pt x="34" y="88"/>
                  <a:pt x="34" y="88"/>
                </a:cubicBezTo>
                <a:close/>
                <a:moveTo>
                  <a:pt x="45" y="88"/>
                </a:moveTo>
                <a:cubicBezTo>
                  <a:pt x="47" y="88"/>
                  <a:pt x="50" y="88"/>
                  <a:pt x="52" y="88"/>
                </a:cubicBezTo>
                <a:cubicBezTo>
                  <a:pt x="52" y="63"/>
                  <a:pt x="52" y="63"/>
                  <a:pt x="52" y="63"/>
                </a:cubicBezTo>
                <a:cubicBezTo>
                  <a:pt x="49" y="60"/>
                  <a:pt x="49" y="60"/>
                  <a:pt x="49" y="60"/>
                </a:cubicBezTo>
                <a:cubicBezTo>
                  <a:pt x="45" y="69"/>
                  <a:pt x="45" y="69"/>
                  <a:pt x="45" y="69"/>
                </a:cubicBezTo>
                <a:cubicBezTo>
                  <a:pt x="45" y="88"/>
                  <a:pt x="45" y="88"/>
                  <a:pt x="45" y="88"/>
                </a:cubicBezTo>
                <a:close/>
                <a:moveTo>
                  <a:pt x="57" y="88"/>
                </a:moveTo>
                <a:cubicBezTo>
                  <a:pt x="59" y="88"/>
                  <a:pt x="61" y="88"/>
                  <a:pt x="63" y="88"/>
                </a:cubicBezTo>
                <a:cubicBezTo>
                  <a:pt x="63" y="73"/>
                  <a:pt x="63" y="73"/>
                  <a:pt x="63" y="73"/>
                </a:cubicBezTo>
                <a:cubicBezTo>
                  <a:pt x="57" y="67"/>
                  <a:pt x="57" y="67"/>
                  <a:pt x="57" y="67"/>
                </a:cubicBezTo>
                <a:cubicBezTo>
                  <a:pt x="57" y="88"/>
                  <a:pt x="57" y="88"/>
                  <a:pt x="57" y="88"/>
                </a:cubicBezTo>
                <a:close/>
                <a:moveTo>
                  <a:pt x="68" y="88"/>
                </a:moveTo>
                <a:cubicBezTo>
                  <a:pt x="70" y="88"/>
                  <a:pt x="73" y="88"/>
                  <a:pt x="75" y="88"/>
                </a:cubicBezTo>
                <a:cubicBezTo>
                  <a:pt x="75" y="72"/>
                  <a:pt x="75" y="72"/>
                  <a:pt x="75" y="72"/>
                </a:cubicBezTo>
                <a:cubicBezTo>
                  <a:pt x="68" y="75"/>
                  <a:pt x="68" y="75"/>
                  <a:pt x="68" y="75"/>
                </a:cubicBezTo>
                <a:lnTo>
                  <a:pt x="68" y="88"/>
                </a:lnTo>
                <a:close/>
              </a:path>
            </a:pathLst>
          </a:custGeom>
          <a:solidFill>
            <a:schemeClr val="accent1"/>
          </a:solidFill>
          <a:ln>
            <a:noFill/>
          </a:ln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>
            <a:defPPr>
              <a:defRPr lang="en-US"/>
            </a:defPPr>
            <a:lvl1pPr marL="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1pPr>
            <a:lvl2pPr marL="4572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2pPr>
            <a:lvl3pPr marL="9144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3pPr>
            <a:lvl4pPr marL="13716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4pPr>
            <a:lvl5pPr marL="18288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5pPr>
            <a:lvl6pPr marL="22860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27432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32004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36576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endParaRPr lang="zh-CN" altLang="en-US">
              <a:solidFill>
                <a:prstClr val="black"/>
              </a:solidFill>
            </a:endParaRPr>
          </a:p>
        </p:txBody>
      </p:sp>
      <p:sp>
        <p:nvSpPr>
          <p:cNvPr id="32" name="Freeform 31"/>
          <p:cNvSpPr>
            <a:spLocks noEditPoints="1"/>
          </p:cNvSpPr>
          <p:nvPr/>
        </p:nvSpPr>
        <p:spPr bwMode="auto">
          <a:xfrm>
            <a:off x="8519734" y="1527240"/>
            <a:ext cx="334809" cy="528770"/>
          </a:xfrm>
          <a:custGeom>
            <a:avLst/>
            <a:gdLst>
              <a:gd name="T0" fmla="*/ 57 w 67"/>
              <a:gd name="T1" fmla="*/ 10 h 106"/>
              <a:gd name="T2" fmla="*/ 62 w 67"/>
              <a:gd name="T3" fmla="*/ 51 h 106"/>
              <a:gd name="T4" fmla="*/ 51 w 67"/>
              <a:gd name="T5" fmla="*/ 66 h 106"/>
              <a:gd name="T6" fmla="*/ 55 w 67"/>
              <a:gd name="T7" fmla="*/ 65 h 106"/>
              <a:gd name="T8" fmla="*/ 57 w 67"/>
              <a:gd name="T9" fmla="*/ 73 h 106"/>
              <a:gd name="T10" fmla="*/ 56 w 67"/>
              <a:gd name="T11" fmla="*/ 80 h 106"/>
              <a:gd name="T12" fmla="*/ 57 w 67"/>
              <a:gd name="T13" fmla="*/ 86 h 106"/>
              <a:gd name="T14" fmla="*/ 55 w 67"/>
              <a:gd name="T15" fmla="*/ 93 h 106"/>
              <a:gd name="T16" fmla="*/ 15 w 67"/>
              <a:gd name="T17" fmla="*/ 97 h 106"/>
              <a:gd name="T18" fmla="*/ 12 w 67"/>
              <a:gd name="T19" fmla="*/ 95 h 106"/>
              <a:gd name="T20" fmla="*/ 12 w 67"/>
              <a:gd name="T21" fmla="*/ 83 h 106"/>
              <a:gd name="T22" fmla="*/ 12 w 67"/>
              <a:gd name="T23" fmla="*/ 82 h 106"/>
              <a:gd name="T24" fmla="*/ 12 w 67"/>
              <a:gd name="T25" fmla="*/ 71 h 106"/>
              <a:gd name="T26" fmla="*/ 15 w 67"/>
              <a:gd name="T27" fmla="*/ 69 h 106"/>
              <a:gd name="T28" fmla="*/ 16 w 67"/>
              <a:gd name="T29" fmla="*/ 63 h 106"/>
              <a:gd name="T30" fmla="*/ 0 w 67"/>
              <a:gd name="T31" fmla="*/ 34 h 106"/>
              <a:gd name="T32" fmla="*/ 33 w 67"/>
              <a:gd name="T33" fmla="*/ 0 h 106"/>
              <a:gd name="T34" fmla="*/ 28 w 67"/>
              <a:gd name="T35" fmla="*/ 41 h 106"/>
              <a:gd name="T36" fmla="*/ 30 w 67"/>
              <a:gd name="T37" fmla="*/ 39 h 106"/>
              <a:gd name="T38" fmla="*/ 33 w 67"/>
              <a:gd name="T39" fmla="*/ 41 h 106"/>
              <a:gd name="T40" fmla="*/ 36 w 67"/>
              <a:gd name="T41" fmla="*/ 39 h 106"/>
              <a:gd name="T42" fmla="*/ 39 w 67"/>
              <a:gd name="T43" fmla="*/ 41 h 106"/>
              <a:gd name="T44" fmla="*/ 43 w 67"/>
              <a:gd name="T45" fmla="*/ 38 h 106"/>
              <a:gd name="T46" fmla="*/ 39 w 67"/>
              <a:gd name="T47" fmla="*/ 52 h 106"/>
              <a:gd name="T48" fmla="*/ 44 w 67"/>
              <a:gd name="T49" fmla="*/ 66 h 106"/>
              <a:gd name="T50" fmla="*/ 44 w 67"/>
              <a:gd name="T51" fmla="*/ 58 h 106"/>
              <a:gd name="T52" fmla="*/ 56 w 67"/>
              <a:gd name="T53" fmla="*/ 47 h 106"/>
              <a:gd name="T54" fmla="*/ 52 w 67"/>
              <a:gd name="T55" fmla="*/ 15 h 106"/>
              <a:gd name="T56" fmla="*/ 15 w 67"/>
              <a:gd name="T57" fmla="*/ 15 h 106"/>
              <a:gd name="T58" fmla="*/ 11 w 67"/>
              <a:gd name="T59" fmla="*/ 48 h 106"/>
              <a:gd name="T60" fmla="*/ 23 w 67"/>
              <a:gd name="T61" fmla="*/ 59 h 106"/>
              <a:gd name="T62" fmla="*/ 23 w 67"/>
              <a:gd name="T63" fmla="*/ 67 h 106"/>
              <a:gd name="T64" fmla="*/ 29 w 67"/>
              <a:gd name="T65" fmla="*/ 52 h 106"/>
              <a:gd name="T66" fmla="*/ 25 w 67"/>
              <a:gd name="T67" fmla="*/ 38 h 106"/>
              <a:gd name="T68" fmla="*/ 40 w 67"/>
              <a:gd name="T69" fmla="*/ 43 h 106"/>
              <a:gd name="T70" fmla="*/ 36 w 67"/>
              <a:gd name="T71" fmla="*/ 42 h 106"/>
              <a:gd name="T72" fmla="*/ 30 w 67"/>
              <a:gd name="T73" fmla="*/ 42 h 106"/>
              <a:gd name="T74" fmla="*/ 27 w 67"/>
              <a:gd name="T75" fmla="*/ 42 h 106"/>
              <a:gd name="T76" fmla="*/ 32 w 67"/>
              <a:gd name="T77" fmla="*/ 51 h 106"/>
              <a:gd name="T78" fmla="*/ 32 w 67"/>
              <a:gd name="T79" fmla="*/ 67 h 106"/>
              <a:gd name="T80" fmla="*/ 35 w 67"/>
              <a:gd name="T81" fmla="*/ 51 h 106"/>
              <a:gd name="T82" fmla="*/ 35 w 67"/>
              <a:gd name="T83" fmla="*/ 50 h 106"/>
              <a:gd name="T84" fmla="*/ 43 w 67"/>
              <a:gd name="T85" fmla="*/ 96 h 106"/>
              <a:gd name="T86" fmla="*/ 34 w 67"/>
              <a:gd name="T87" fmla="*/ 106 h 106"/>
              <a:gd name="T88" fmla="*/ 43 w 67"/>
              <a:gd name="T89" fmla="*/ 96 h 106"/>
              <a:gd name="T90" fmla="*/ 17 w 67"/>
              <a:gd name="T91" fmla="*/ 88 h 106"/>
              <a:gd name="T92" fmla="*/ 17 w 67"/>
              <a:gd name="T93" fmla="*/ 90 h 106"/>
              <a:gd name="T94" fmla="*/ 50 w 67"/>
              <a:gd name="T95" fmla="*/ 86 h 106"/>
              <a:gd name="T96" fmla="*/ 50 w 67"/>
              <a:gd name="T97" fmla="*/ 73 h 106"/>
              <a:gd name="T98" fmla="*/ 17 w 67"/>
              <a:gd name="T99" fmla="*/ 77 h 106"/>
              <a:gd name="T100" fmla="*/ 50 w 67"/>
              <a:gd name="T101" fmla="*/ 74 h 106"/>
              <a:gd name="T102" fmla="*/ 50 w 67"/>
              <a:gd name="T103" fmla="*/ 73 h 106"/>
            </a:gdLst>
            <a:ahLst/>
            <a:cxnLst>
              <a:cxn ang="0">
                <a:pos x="T0" y="T1"/>
              </a:cxn>
              <a:cxn ang="0">
                <a:pos x="T2" y="T3"/>
              </a:cxn>
              <a:cxn ang="0">
                <a:pos x="T4" y="T5"/>
              </a:cxn>
              <a:cxn ang="0">
                <a:pos x="T6" y="T7"/>
              </a:cxn>
              <a:cxn ang="0">
                <a:pos x="T8" y="T9"/>
              </a:cxn>
              <a:cxn ang="0">
                <a:pos x="T10" y="T11"/>
              </a:cxn>
              <a:cxn ang="0">
                <a:pos x="T12" y="T13"/>
              </a:cxn>
              <a:cxn ang="0">
                <a:pos x="T14" y="T15"/>
              </a:cxn>
              <a:cxn ang="0">
                <a:pos x="T16" y="T17"/>
              </a:cxn>
              <a:cxn ang="0">
                <a:pos x="T18" y="T19"/>
              </a:cxn>
              <a:cxn ang="0">
                <a:pos x="T20" y="T21"/>
              </a:cxn>
              <a:cxn ang="0">
                <a:pos x="T22" y="T23"/>
              </a:cxn>
              <a:cxn ang="0">
                <a:pos x="T24" y="T25"/>
              </a:cxn>
              <a:cxn ang="0">
                <a:pos x="T26" y="T27"/>
              </a:cxn>
              <a:cxn ang="0">
                <a:pos x="T28" y="T29"/>
              </a:cxn>
              <a:cxn ang="0">
                <a:pos x="T30" y="T31"/>
              </a:cxn>
              <a:cxn ang="0">
                <a:pos x="T32" y="T33"/>
              </a:cxn>
              <a:cxn ang="0">
                <a:pos x="T34" y="T35"/>
              </a:cxn>
              <a:cxn ang="0">
                <a:pos x="T36" y="T37"/>
              </a:cxn>
              <a:cxn ang="0">
                <a:pos x="T38" y="T39"/>
              </a:cxn>
              <a:cxn ang="0">
                <a:pos x="T40" y="T41"/>
              </a:cxn>
              <a:cxn ang="0">
                <a:pos x="T42" y="T43"/>
              </a:cxn>
              <a:cxn ang="0">
                <a:pos x="T44" y="T45"/>
              </a:cxn>
              <a:cxn ang="0">
                <a:pos x="T46" y="T47"/>
              </a:cxn>
              <a:cxn ang="0">
                <a:pos x="T48" y="T49"/>
              </a:cxn>
              <a:cxn ang="0">
                <a:pos x="T50" y="T51"/>
              </a:cxn>
              <a:cxn ang="0">
                <a:pos x="T52" y="T53"/>
              </a:cxn>
              <a:cxn ang="0">
                <a:pos x="T54" y="T55"/>
              </a:cxn>
              <a:cxn ang="0">
                <a:pos x="T56" y="T57"/>
              </a:cxn>
              <a:cxn ang="0">
                <a:pos x="T58" y="T59"/>
              </a:cxn>
              <a:cxn ang="0">
                <a:pos x="T60" y="T61"/>
              </a:cxn>
              <a:cxn ang="0">
                <a:pos x="T62" y="T63"/>
              </a:cxn>
              <a:cxn ang="0">
                <a:pos x="T64" y="T65"/>
              </a:cxn>
              <a:cxn ang="0">
                <a:pos x="T66" y="T67"/>
              </a:cxn>
              <a:cxn ang="0">
                <a:pos x="T68" y="T69"/>
              </a:cxn>
              <a:cxn ang="0">
                <a:pos x="T70" y="T71"/>
              </a:cxn>
              <a:cxn ang="0">
                <a:pos x="T72" y="T73"/>
              </a:cxn>
              <a:cxn ang="0">
                <a:pos x="T74" y="T75"/>
              </a:cxn>
              <a:cxn ang="0">
                <a:pos x="T76" y="T77"/>
              </a:cxn>
              <a:cxn ang="0">
                <a:pos x="T78" y="T79"/>
              </a:cxn>
              <a:cxn ang="0">
                <a:pos x="T80" y="T81"/>
              </a:cxn>
              <a:cxn ang="0">
                <a:pos x="T82" y="T83"/>
              </a:cxn>
              <a:cxn ang="0">
                <a:pos x="T84" y="T85"/>
              </a:cxn>
              <a:cxn ang="0">
                <a:pos x="T86" y="T87"/>
              </a:cxn>
              <a:cxn ang="0">
                <a:pos x="T88" y="T89"/>
              </a:cxn>
              <a:cxn ang="0">
                <a:pos x="T90" y="T91"/>
              </a:cxn>
              <a:cxn ang="0">
                <a:pos x="T92" y="T93"/>
              </a:cxn>
              <a:cxn ang="0">
                <a:pos x="T94" y="T95"/>
              </a:cxn>
              <a:cxn ang="0">
                <a:pos x="T96" y="T97"/>
              </a:cxn>
              <a:cxn ang="0">
                <a:pos x="T98" y="T99"/>
              </a:cxn>
              <a:cxn ang="0">
                <a:pos x="T100" y="T101"/>
              </a:cxn>
              <a:cxn ang="0">
                <a:pos x="T102" y="T103"/>
              </a:cxn>
            </a:cxnLst>
            <a:rect l="0" t="0" r="r" b="b"/>
            <a:pathLst>
              <a:path w="67" h="106">
                <a:moveTo>
                  <a:pt x="33" y="0"/>
                </a:moveTo>
                <a:cubicBezTo>
                  <a:pt x="43" y="0"/>
                  <a:pt x="51" y="4"/>
                  <a:pt x="57" y="10"/>
                </a:cubicBezTo>
                <a:cubicBezTo>
                  <a:pt x="63" y="16"/>
                  <a:pt x="67" y="25"/>
                  <a:pt x="67" y="34"/>
                </a:cubicBezTo>
                <a:cubicBezTo>
                  <a:pt x="67" y="40"/>
                  <a:pt x="65" y="46"/>
                  <a:pt x="62" y="51"/>
                </a:cubicBezTo>
                <a:cubicBezTo>
                  <a:pt x="59" y="56"/>
                  <a:pt x="56" y="59"/>
                  <a:pt x="51" y="62"/>
                </a:cubicBezTo>
                <a:cubicBezTo>
                  <a:pt x="51" y="66"/>
                  <a:pt x="51" y="66"/>
                  <a:pt x="51" y="66"/>
                </a:cubicBezTo>
                <a:cubicBezTo>
                  <a:pt x="53" y="66"/>
                  <a:pt x="53" y="66"/>
                  <a:pt x="53" y="66"/>
                </a:cubicBezTo>
                <a:cubicBezTo>
                  <a:pt x="55" y="65"/>
                  <a:pt x="55" y="65"/>
                  <a:pt x="55" y="65"/>
                </a:cubicBezTo>
                <a:cubicBezTo>
                  <a:pt x="56" y="68"/>
                  <a:pt x="56" y="68"/>
                  <a:pt x="56" y="68"/>
                </a:cubicBezTo>
                <a:cubicBezTo>
                  <a:pt x="57" y="70"/>
                  <a:pt x="57" y="72"/>
                  <a:pt x="57" y="73"/>
                </a:cubicBezTo>
                <a:cubicBezTo>
                  <a:pt x="57" y="75"/>
                  <a:pt x="57" y="77"/>
                  <a:pt x="56" y="79"/>
                </a:cubicBezTo>
                <a:cubicBezTo>
                  <a:pt x="56" y="80"/>
                  <a:pt x="56" y="80"/>
                  <a:pt x="56" y="80"/>
                </a:cubicBezTo>
                <a:cubicBezTo>
                  <a:pt x="56" y="80"/>
                  <a:pt x="56" y="80"/>
                  <a:pt x="56" y="80"/>
                </a:cubicBezTo>
                <a:cubicBezTo>
                  <a:pt x="57" y="82"/>
                  <a:pt x="57" y="84"/>
                  <a:pt x="57" y="86"/>
                </a:cubicBezTo>
                <a:cubicBezTo>
                  <a:pt x="57" y="88"/>
                  <a:pt x="57" y="90"/>
                  <a:pt x="56" y="92"/>
                </a:cubicBezTo>
                <a:cubicBezTo>
                  <a:pt x="55" y="93"/>
                  <a:pt x="55" y="93"/>
                  <a:pt x="55" y="93"/>
                </a:cubicBezTo>
                <a:cubicBezTo>
                  <a:pt x="53" y="94"/>
                  <a:pt x="53" y="94"/>
                  <a:pt x="53" y="94"/>
                </a:cubicBezTo>
                <a:cubicBezTo>
                  <a:pt x="15" y="97"/>
                  <a:pt x="15" y="97"/>
                  <a:pt x="15" y="97"/>
                </a:cubicBezTo>
                <a:cubicBezTo>
                  <a:pt x="13" y="97"/>
                  <a:pt x="13" y="97"/>
                  <a:pt x="13" y="97"/>
                </a:cubicBezTo>
                <a:cubicBezTo>
                  <a:pt x="12" y="95"/>
                  <a:pt x="12" y="95"/>
                  <a:pt x="12" y="95"/>
                </a:cubicBezTo>
                <a:cubicBezTo>
                  <a:pt x="11" y="93"/>
                  <a:pt x="11" y="91"/>
                  <a:pt x="10" y="90"/>
                </a:cubicBezTo>
                <a:cubicBezTo>
                  <a:pt x="10" y="88"/>
                  <a:pt x="11" y="86"/>
                  <a:pt x="12" y="83"/>
                </a:cubicBezTo>
                <a:cubicBezTo>
                  <a:pt x="12" y="83"/>
                  <a:pt x="12" y="83"/>
                  <a:pt x="12" y="83"/>
                </a:cubicBezTo>
                <a:cubicBezTo>
                  <a:pt x="12" y="82"/>
                  <a:pt x="12" y="82"/>
                  <a:pt x="12" y="82"/>
                </a:cubicBezTo>
                <a:cubicBezTo>
                  <a:pt x="11" y="81"/>
                  <a:pt x="11" y="79"/>
                  <a:pt x="10" y="77"/>
                </a:cubicBezTo>
                <a:cubicBezTo>
                  <a:pt x="10" y="75"/>
                  <a:pt x="11" y="73"/>
                  <a:pt x="12" y="71"/>
                </a:cubicBezTo>
                <a:cubicBezTo>
                  <a:pt x="13" y="69"/>
                  <a:pt x="13" y="69"/>
                  <a:pt x="13" y="69"/>
                </a:cubicBezTo>
                <a:cubicBezTo>
                  <a:pt x="15" y="69"/>
                  <a:pt x="15" y="69"/>
                  <a:pt x="15" y="69"/>
                </a:cubicBezTo>
                <a:cubicBezTo>
                  <a:pt x="16" y="69"/>
                  <a:pt x="16" y="69"/>
                  <a:pt x="16" y="69"/>
                </a:cubicBezTo>
                <a:cubicBezTo>
                  <a:pt x="16" y="63"/>
                  <a:pt x="16" y="63"/>
                  <a:pt x="16" y="63"/>
                </a:cubicBezTo>
                <a:cubicBezTo>
                  <a:pt x="11" y="60"/>
                  <a:pt x="7" y="56"/>
                  <a:pt x="5" y="51"/>
                </a:cubicBezTo>
                <a:cubicBezTo>
                  <a:pt x="2" y="46"/>
                  <a:pt x="0" y="40"/>
                  <a:pt x="0" y="34"/>
                </a:cubicBezTo>
                <a:cubicBezTo>
                  <a:pt x="0" y="25"/>
                  <a:pt x="4" y="16"/>
                  <a:pt x="10" y="10"/>
                </a:cubicBezTo>
                <a:cubicBezTo>
                  <a:pt x="16" y="4"/>
                  <a:pt x="24" y="0"/>
                  <a:pt x="33" y="0"/>
                </a:cubicBezTo>
                <a:close/>
                <a:moveTo>
                  <a:pt x="26" y="40"/>
                </a:moveTo>
                <a:cubicBezTo>
                  <a:pt x="27" y="41"/>
                  <a:pt x="27" y="41"/>
                  <a:pt x="28" y="41"/>
                </a:cubicBezTo>
                <a:cubicBezTo>
                  <a:pt x="28" y="41"/>
                  <a:pt x="29" y="41"/>
                  <a:pt x="30" y="40"/>
                </a:cubicBezTo>
                <a:cubicBezTo>
                  <a:pt x="30" y="39"/>
                  <a:pt x="30" y="39"/>
                  <a:pt x="30" y="39"/>
                </a:cubicBezTo>
                <a:cubicBezTo>
                  <a:pt x="31" y="40"/>
                  <a:pt x="31" y="40"/>
                  <a:pt x="31" y="40"/>
                </a:cubicBezTo>
                <a:cubicBezTo>
                  <a:pt x="32" y="41"/>
                  <a:pt x="32" y="41"/>
                  <a:pt x="33" y="41"/>
                </a:cubicBezTo>
                <a:cubicBezTo>
                  <a:pt x="34" y="41"/>
                  <a:pt x="35" y="41"/>
                  <a:pt x="35" y="40"/>
                </a:cubicBezTo>
                <a:cubicBezTo>
                  <a:pt x="36" y="39"/>
                  <a:pt x="36" y="39"/>
                  <a:pt x="36" y="39"/>
                </a:cubicBezTo>
                <a:cubicBezTo>
                  <a:pt x="36" y="40"/>
                  <a:pt x="36" y="40"/>
                  <a:pt x="36" y="40"/>
                </a:cubicBezTo>
                <a:cubicBezTo>
                  <a:pt x="37" y="41"/>
                  <a:pt x="38" y="41"/>
                  <a:pt x="39" y="41"/>
                </a:cubicBezTo>
                <a:cubicBezTo>
                  <a:pt x="40" y="41"/>
                  <a:pt x="41" y="41"/>
                  <a:pt x="42" y="40"/>
                </a:cubicBezTo>
                <a:cubicBezTo>
                  <a:pt x="43" y="38"/>
                  <a:pt x="43" y="38"/>
                  <a:pt x="43" y="38"/>
                </a:cubicBezTo>
                <a:cubicBezTo>
                  <a:pt x="46" y="40"/>
                  <a:pt x="46" y="40"/>
                  <a:pt x="46" y="40"/>
                </a:cubicBezTo>
                <a:cubicBezTo>
                  <a:pt x="39" y="52"/>
                  <a:pt x="39" y="52"/>
                  <a:pt x="39" y="52"/>
                </a:cubicBezTo>
                <a:cubicBezTo>
                  <a:pt x="39" y="67"/>
                  <a:pt x="39" y="67"/>
                  <a:pt x="39" y="67"/>
                </a:cubicBezTo>
                <a:cubicBezTo>
                  <a:pt x="44" y="66"/>
                  <a:pt x="44" y="66"/>
                  <a:pt x="44" y="66"/>
                </a:cubicBezTo>
                <a:cubicBezTo>
                  <a:pt x="44" y="60"/>
                  <a:pt x="44" y="60"/>
                  <a:pt x="44" y="60"/>
                </a:cubicBezTo>
                <a:cubicBezTo>
                  <a:pt x="44" y="58"/>
                  <a:pt x="44" y="58"/>
                  <a:pt x="44" y="58"/>
                </a:cubicBezTo>
                <a:cubicBezTo>
                  <a:pt x="46" y="57"/>
                  <a:pt x="46" y="57"/>
                  <a:pt x="46" y="57"/>
                </a:cubicBezTo>
                <a:cubicBezTo>
                  <a:pt x="50" y="55"/>
                  <a:pt x="54" y="52"/>
                  <a:pt x="56" y="47"/>
                </a:cubicBezTo>
                <a:cubicBezTo>
                  <a:pt x="59" y="44"/>
                  <a:pt x="60" y="39"/>
                  <a:pt x="60" y="34"/>
                </a:cubicBezTo>
                <a:cubicBezTo>
                  <a:pt x="60" y="27"/>
                  <a:pt x="57" y="20"/>
                  <a:pt x="52" y="15"/>
                </a:cubicBezTo>
                <a:cubicBezTo>
                  <a:pt x="47" y="10"/>
                  <a:pt x="41" y="7"/>
                  <a:pt x="33" y="7"/>
                </a:cubicBezTo>
                <a:cubicBezTo>
                  <a:pt x="26" y="7"/>
                  <a:pt x="19" y="10"/>
                  <a:pt x="15" y="15"/>
                </a:cubicBezTo>
                <a:cubicBezTo>
                  <a:pt x="10" y="20"/>
                  <a:pt x="7" y="27"/>
                  <a:pt x="7" y="34"/>
                </a:cubicBezTo>
                <a:cubicBezTo>
                  <a:pt x="7" y="39"/>
                  <a:pt x="8" y="44"/>
                  <a:pt x="11" y="48"/>
                </a:cubicBezTo>
                <a:cubicBezTo>
                  <a:pt x="13" y="52"/>
                  <a:pt x="17" y="55"/>
                  <a:pt x="21" y="58"/>
                </a:cubicBezTo>
                <a:cubicBezTo>
                  <a:pt x="23" y="59"/>
                  <a:pt x="23" y="59"/>
                  <a:pt x="23" y="59"/>
                </a:cubicBezTo>
                <a:cubicBezTo>
                  <a:pt x="23" y="61"/>
                  <a:pt x="23" y="61"/>
                  <a:pt x="23" y="61"/>
                </a:cubicBezTo>
                <a:cubicBezTo>
                  <a:pt x="23" y="67"/>
                  <a:pt x="23" y="67"/>
                  <a:pt x="23" y="67"/>
                </a:cubicBezTo>
                <a:cubicBezTo>
                  <a:pt x="29" y="67"/>
                  <a:pt x="29" y="67"/>
                  <a:pt x="29" y="67"/>
                </a:cubicBezTo>
                <a:cubicBezTo>
                  <a:pt x="29" y="52"/>
                  <a:pt x="29" y="52"/>
                  <a:pt x="29" y="52"/>
                </a:cubicBezTo>
                <a:cubicBezTo>
                  <a:pt x="22" y="40"/>
                  <a:pt x="22" y="40"/>
                  <a:pt x="22" y="40"/>
                </a:cubicBezTo>
                <a:cubicBezTo>
                  <a:pt x="25" y="38"/>
                  <a:pt x="25" y="38"/>
                  <a:pt x="25" y="38"/>
                </a:cubicBezTo>
                <a:cubicBezTo>
                  <a:pt x="26" y="40"/>
                  <a:pt x="26" y="40"/>
                  <a:pt x="26" y="40"/>
                </a:cubicBezTo>
                <a:close/>
                <a:moveTo>
                  <a:pt x="40" y="43"/>
                </a:moveTo>
                <a:cubicBezTo>
                  <a:pt x="40" y="43"/>
                  <a:pt x="40" y="43"/>
                  <a:pt x="39" y="43"/>
                </a:cubicBezTo>
                <a:cubicBezTo>
                  <a:pt x="38" y="43"/>
                  <a:pt x="37" y="43"/>
                  <a:pt x="36" y="42"/>
                </a:cubicBezTo>
                <a:cubicBezTo>
                  <a:pt x="35" y="42"/>
                  <a:pt x="34" y="43"/>
                  <a:pt x="33" y="43"/>
                </a:cubicBezTo>
                <a:cubicBezTo>
                  <a:pt x="32" y="43"/>
                  <a:pt x="31" y="42"/>
                  <a:pt x="30" y="42"/>
                </a:cubicBezTo>
                <a:cubicBezTo>
                  <a:pt x="29" y="42"/>
                  <a:pt x="28" y="43"/>
                  <a:pt x="28" y="43"/>
                </a:cubicBezTo>
                <a:cubicBezTo>
                  <a:pt x="27" y="43"/>
                  <a:pt x="27" y="43"/>
                  <a:pt x="27" y="42"/>
                </a:cubicBezTo>
                <a:cubicBezTo>
                  <a:pt x="32" y="50"/>
                  <a:pt x="32" y="50"/>
                  <a:pt x="32" y="50"/>
                </a:cubicBezTo>
                <a:cubicBezTo>
                  <a:pt x="32" y="51"/>
                  <a:pt x="32" y="51"/>
                  <a:pt x="32" y="51"/>
                </a:cubicBezTo>
                <a:cubicBezTo>
                  <a:pt x="32" y="51"/>
                  <a:pt x="32" y="51"/>
                  <a:pt x="32" y="51"/>
                </a:cubicBezTo>
                <a:cubicBezTo>
                  <a:pt x="32" y="67"/>
                  <a:pt x="32" y="67"/>
                  <a:pt x="32" y="67"/>
                </a:cubicBezTo>
                <a:cubicBezTo>
                  <a:pt x="35" y="67"/>
                  <a:pt x="35" y="67"/>
                  <a:pt x="35" y="67"/>
                </a:cubicBezTo>
                <a:cubicBezTo>
                  <a:pt x="35" y="51"/>
                  <a:pt x="35" y="51"/>
                  <a:pt x="35" y="51"/>
                </a:cubicBezTo>
                <a:cubicBezTo>
                  <a:pt x="35" y="51"/>
                  <a:pt x="35" y="51"/>
                  <a:pt x="35" y="51"/>
                </a:cubicBezTo>
                <a:cubicBezTo>
                  <a:pt x="35" y="50"/>
                  <a:pt x="35" y="50"/>
                  <a:pt x="35" y="50"/>
                </a:cubicBezTo>
                <a:cubicBezTo>
                  <a:pt x="40" y="43"/>
                  <a:pt x="40" y="43"/>
                  <a:pt x="40" y="43"/>
                </a:cubicBezTo>
                <a:close/>
                <a:moveTo>
                  <a:pt x="43" y="96"/>
                </a:moveTo>
                <a:cubicBezTo>
                  <a:pt x="24" y="98"/>
                  <a:pt x="24" y="98"/>
                  <a:pt x="24" y="98"/>
                </a:cubicBezTo>
                <a:cubicBezTo>
                  <a:pt x="25" y="103"/>
                  <a:pt x="29" y="106"/>
                  <a:pt x="34" y="106"/>
                </a:cubicBezTo>
                <a:cubicBezTo>
                  <a:pt x="39" y="106"/>
                  <a:pt x="43" y="102"/>
                  <a:pt x="43" y="97"/>
                </a:cubicBezTo>
                <a:cubicBezTo>
                  <a:pt x="43" y="97"/>
                  <a:pt x="43" y="97"/>
                  <a:pt x="43" y="96"/>
                </a:cubicBezTo>
                <a:close/>
                <a:moveTo>
                  <a:pt x="50" y="85"/>
                </a:moveTo>
                <a:cubicBezTo>
                  <a:pt x="17" y="88"/>
                  <a:pt x="17" y="88"/>
                  <a:pt x="17" y="88"/>
                </a:cubicBezTo>
                <a:cubicBezTo>
                  <a:pt x="17" y="89"/>
                  <a:pt x="17" y="89"/>
                  <a:pt x="17" y="89"/>
                </a:cubicBezTo>
                <a:cubicBezTo>
                  <a:pt x="17" y="89"/>
                  <a:pt x="17" y="90"/>
                  <a:pt x="17" y="90"/>
                </a:cubicBezTo>
                <a:cubicBezTo>
                  <a:pt x="50" y="87"/>
                  <a:pt x="50" y="87"/>
                  <a:pt x="50" y="87"/>
                </a:cubicBezTo>
                <a:cubicBezTo>
                  <a:pt x="50" y="87"/>
                  <a:pt x="50" y="86"/>
                  <a:pt x="50" y="86"/>
                </a:cubicBezTo>
                <a:cubicBezTo>
                  <a:pt x="50" y="86"/>
                  <a:pt x="50" y="86"/>
                  <a:pt x="50" y="85"/>
                </a:cubicBezTo>
                <a:close/>
                <a:moveTo>
                  <a:pt x="50" y="73"/>
                </a:moveTo>
                <a:cubicBezTo>
                  <a:pt x="17" y="76"/>
                  <a:pt x="17" y="76"/>
                  <a:pt x="17" y="76"/>
                </a:cubicBezTo>
                <a:cubicBezTo>
                  <a:pt x="17" y="76"/>
                  <a:pt x="17" y="76"/>
                  <a:pt x="17" y="77"/>
                </a:cubicBezTo>
                <a:cubicBezTo>
                  <a:pt x="17" y="77"/>
                  <a:pt x="17" y="77"/>
                  <a:pt x="17" y="77"/>
                </a:cubicBezTo>
                <a:cubicBezTo>
                  <a:pt x="50" y="74"/>
                  <a:pt x="50" y="74"/>
                  <a:pt x="50" y="74"/>
                </a:cubicBezTo>
                <a:cubicBezTo>
                  <a:pt x="50" y="74"/>
                  <a:pt x="50" y="74"/>
                  <a:pt x="50" y="73"/>
                </a:cubicBezTo>
                <a:cubicBezTo>
                  <a:pt x="50" y="73"/>
                  <a:pt x="50" y="73"/>
                  <a:pt x="50" y="73"/>
                </a:cubicBezTo>
                <a:close/>
              </a:path>
            </a:pathLst>
          </a:custGeom>
          <a:solidFill>
            <a:schemeClr val="accent2"/>
          </a:solidFill>
          <a:ln>
            <a:noFill/>
          </a:ln>
          <a:extLst/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>
            <a:defPPr>
              <a:defRPr lang="en-US"/>
            </a:defPPr>
            <a:lvl1pPr marL="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1pPr>
            <a:lvl2pPr marL="4572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2pPr>
            <a:lvl3pPr marL="9144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3pPr>
            <a:lvl4pPr marL="13716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4pPr>
            <a:lvl5pPr marL="18288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5pPr>
            <a:lvl6pPr marL="22860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27432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32004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36576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endParaRPr lang="zh-CN" altLang="en-US">
              <a:solidFill>
                <a:prstClr val="black"/>
              </a:solidFill>
            </a:endParaRPr>
          </a:p>
        </p:txBody>
      </p:sp>
      <p:sp>
        <p:nvSpPr>
          <p:cNvPr id="33" name="Freeform 32"/>
          <p:cNvSpPr>
            <a:spLocks noEditPoints="1"/>
          </p:cNvSpPr>
          <p:nvPr/>
        </p:nvSpPr>
        <p:spPr bwMode="auto">
          <a:xfrm>
            <a:off x="11208229" y="2015157"/>
            <a:ext cx="494134" cy="323265"/>
          </a:xfrm>
          <a:custGeom>
            <a:avLst/>
            <a:gdLst>
              <a:gd name="T0" fmla="*/ 18 w 99"/>
              <a:gd name="T1" fmla="*/ 58 h 65"/>
              <a:gd name="T2" fmla="*/ 53 w 99"/>
              <a:gd name="T3" fmla="*/ 65 h 65"/>
              <a:gd name="T4" fmla="*/ 87 w 99"/>
              <a:gd name="T5" fmla="*/ 57 h 65"/>
              <a:gd name="T6" fmla="*/ 87 w 99"/>
              <a:gd name="T7" fmla="*/ 23 h 65"/>
              <a:gd name="T8" fmla="*/ 53 w 99"/>
              <a:gd name="T9" fmla="*/ 28 h 65"/>
              <a:gd name="T10" fmla="*/ 18 w 99"/>
              <a:gd name="T11" fmla="*/ 23 h 65"/>
              <a:gd name="T12" fmla="*/ 18 w 99"/>
              <a:gd name="T13" fmla="*/ 58 h 65"/>
              <a:gd name="T14" fmla="*/ 99 w 99"/>
              <a:gd name="T15" fmla="*/ 8 h 65"/>
              <a:gd name="T16" fmla="*/ 99 w 99"/>
              <a:gd name="T17" fmla="*/ 17 h 65"/>
              <a:gd name="T18" fmla="*/ 53 w 99"/>
              <a:gd name="T19" fmla="*/ 24 h 65"/>
              <a:gd name="T20" fmla="*/ 7 w 99"/>
              <a:gd name="T21" fmla="*/ 17 h 65"/>
              <a:gd name="T22" fmla="*/ 7 w 99"/>
              <a:gd name="T23" fmla="*/ 34 h 65"/>
              <a:gd name="T24" fmla="*/ 9 w 99"/>
              <a:gd name="T25" fmla="*/ 37 h 65"/>
              <a:gd name="T26" fmla="*/ 5 w 99"/>
              <a:gd name="T27" fmla="*/ 41 h 65"/>
              <a:gd name="T28" fmla="*/ 2 w 99"/>
              <a:gd name="T29" fmla="*/ 37 h 65"/>
              <a:gd name="T30" fmla="*/ 4 w 99"/>
              <a:gd name="T31" fmla="*/ 34 h 65"/>
              <a:gd name="T32" fmla="*/ 4 w 99"/>
              <a:gd name="T33" fmla="*/ 8 h 65"/>
              <a:gd name="T34" fmla="*/ 53 w 99"/>
              <a:gd name="T35" fmla="*/ 0 h 65"/>
              <a:gd name="T36" fmla="*/ 99 w 99"/>
              <a:gd name="T37" fmla="*/ 8 h 65"/>
              <a:gd name="T38" fmla="*/ 8 w 99"/>
              <a:gd name="T39" fmla="*/ 42 h 65"/>
              <a:gd name="T40" fmla="*/ 3 w 99"/>
              <a:gd name="T41" fmla="*/ 42 h 65"/>
              <a:gd name="T42" fmla="*/ 0 w 99"/>
              <a:gd name="T43" fmla="*/ 58 h 65"/>
              <a:gd name="T44" fmla="*/ 2 w 99"/>
              <a:gd name="T45" fmla="*/ 58 h 65"/>
              <a:gd name="T46" fmla="*/ 3 w 99"/>
              <a:gd name="T47" fmla="*/ 56 h 65"/>
              <a:gd name="T48" fmla="*/ 3 w 99"/>
              <a:gd name="T49" fmla="*/ 58 h 65"/>
              <a:gd name="T50" fmla="*/ 6 w 99"/>
              <a:gd name="T51" fmla="*/ 59 h 65"/>
              <a:gd name="T52" fmla="*/ 7 w 99"/>
              <a:gd name="T53" fmla="*/ 57 h 65"/>
              <a:gd name="T54" fmla="*/ 7 w 99"/>
              <a:gd name="T55" fmla="*/ 59 h 65"/>
              <a:gd name="T56" fmla="*/ 8 w 99"/>
              <a:gd name="T57" fmla="*/ 59 h 65"/>
              <a:gd name="T58" fmla="*/ 8 w 99"/>
              <a:gd name="T59" fmla="*/ 51 h 65"/>
              <a:gd name="T60" fmla="*/ 9 w 99"/>
              <a:gd name="T61" fmla="*/ 58 h 65"/>
              <a:gd name="T62" fmla="*/ 11 w 99"/>
              <a:gd name="T63" fmla="*/ 58 h 65"/>
              <a:gd name="T64" fmla="*/ 8 w 99"/>
              <a:gd name="T65" fmla="*/ 42 h 65"/>
            </a:gdLst>
            <a:ahLst/>
            <a:cxnLst>
              <a:cxn ang="0">
                <a:pos x="T0" y="T1"/>
              </a:cxn>
              <a:cxn ang="0">
                <a:pos x="T2" y="T3"/>
              </a:cxn>
              <a:cxn ang="0">
                <a:pos x="T4" y="T5"/>
              </a:cxn>
              <a:cxn ang="0">
                <a:pos x="T6" y="T7"/>
              </a:cxn>
              <a:cxn ang="0">
                <a:pos x="T8" y="T9"/>
              </a:cxn>
              <a:cxn ang="0">
                <a:pos x="T10" y="T11"/>
              </a:cxn>
              <a:cxn ang="0">
                <a:pos x="T12" y="T13"/>
              </a:cxn>
              <a:cxn ang="0">
                <a:pos x="T14" y="T15"/>
              </a:cxn>
              <a:cxn ang="0">
                <a:pos x="T16" y="T17"/>
              </a:cxn>
              <a:cxn ang="0">
                <a:pos x="T18" y="T19"/>
              </a:cxn>
              <a:cxn ang="0">
                <a:pos x="T20" y="T21"/>
              </a:cxn>
              <a:cxn ang="0">
                <a:pos x="T22" y="T23"/>
              </a:cxn>
              <a:cxn ang="0">
                <a:pos x="T24" y="T25"/>
              </a:cxn>
              <a:cxn ang="0">
                <a:pos x="T26" y="T27"/>
              </a:cxn>
              <a:cxn ang="0">
                <a:pos x="T28" y="T29"/>
              </a:cxn>
              <a:cxn ang="0">
                <a:pos x="T30" y="T31"/>
              </a:cxn>
              <a:cxn ang="0">
                <a:pos x="T32" y="T33"/>
              </a:cxn>
              <a:cxn ang="0">
                <a:pos x="T34" y="T35"/>
              </a:cxn>
              <a:cxn ang="0">
                <a:pos x="T36" y="T37"/>
              </a:cxn>
              <a:cxn ang="0">
                <a:pos x="T38" y="T39"/>
              </a:cxn>
              <a:cxn ang="0">
                <a:pos x="T40" y="T41"/>
              </a:cxn>
              <a:cxn ang="0">
                <a:pos x="T42" y="T43"/>
              </a:cxn>
              <a:cxn ang="0">
                <a:pos x="T44" y="T45"/>
              </a:cxn>
              <a:cxn ang="0">
                <a:pos x="T46" y="T47"/>
              </a:cxn>
              <a:cxn ang="0">
                <a:pos x="T48" y="T49"/>
              </a:cxn>
              <a:cxn ang="0">
                <a:pos x="T50" y="T51"/>
              </a:cxn>
              <a:cxn ang="0">
                <a:pos x="T52" y="T53"/>
              </a:cxn>
              <a:cxn ang="0">
                <a:pos x="T54" y="T55"/>
              </a:cxn>
              <a:cxn ang="0">
                <a:pos x="T56" y="T57"/>
              </a:cxn>
              <a:cxn ang="0">
                <a:pos x="T58" y="T59"/>
              </a:cxn>
              <a:cxn ang="0">
                <a:pos x="T60" y="T61"/>
              </a:cxn>
              <a:cxn ang="0">
                <a:pos x="T62" y="T63"/>
              </a:cxn>
              <a:cxn ang="0">
                <a:pos x="T64" y="T65"/>
              </a:cxn>
            </a:cxnLst>
            <a:rect l="0" t="0" r="r" b="b"/>
            <a:pathLst>
              <a:path w="99" h="65">
                <a:moveTo>
                  <a:pt x="18" y="58"/>
                </a:moveTo>
                <a:cubicBezTo>
                  <a:pt x="30" y="58"/>
                  <a:pt x="42" y="60"/>
                  <a:pt x="53" y="65"/>
                </a:cubicBezTo>
                <a:cubicBezTo>
                  <a:pt x="64" y="60"/>
                  <a:pt x="75" y="57"/>
                  <a:pt x="87" y="57"/>
                </a:cubicBezTo>
                <a:cubicBezTo>
                  <a:pt x="87" y="23"/>
                  <a:pt x="87" y="23"/>
                  <a:pt x="87" y="23"/>
                </a:cubicBezTo>
                <a:cubicBezTo>
                  <a:pt x="53" y="28"/>
                  <a:pt x="53" y="28"/>
                  <a:pt x="53" y="28"/>
                </a:cubicBezTo>
                <a:cubicBezTo>
                  <a:pt x="18" y="23"/>
                  <a:pt x="18" y="23"/>
                  <a:pt x="18" y="23"/>
                </a:cubicBezTo>
                <a:cubicBezTo>
                  <a:pt x="18" y="58"/>
                  <a:pt x="18" y="58"/>
                  <a:pt x="18" y="58"/>
                </a:cubicBezTo>
                <a:close/>
                <a:moveTo>
                  <a:pt x="99" y="8"/>
                </a:moveTo>
                <a:cubicBezTo>
                  <a:pt x="99" y="17"/>
                  <a:pt x="99" y="17"/>
                  <a:pt x="99" y="17"/>
                </a:cubicBezTo>
                <a:cubicBezTo>
                  <a:pt x="53" y="24"/>
                  <a:pt x="53" y="24"/>
                  <a:pt x="53" y="24"/>
                </a:cubicBezTo>
                <a:cubicBezTo>
                  <a:pt x="7" y="17"/>
                  <a:pt x="7" y="17"/>
                  <a:pt x="7" y="17"/>
                </a:cubicBezTo>
                <a:cubicBezTo>
                  <a:pt x="7" y="34"/>
                  <a:pt x="7" y="34"/>
                  <a:pt x="7" y="34"/>
                </a:cubicBezTo>
                <a:cubicBezTo>
                  <a:pt x="8" y="35"/>
                  <a:pt x="9" y="36"/>
                  <a:pt x="9" y="37"/>
                </a:cubicBezTo>
                <a:cubicBezTo>
                  <a:pt x="9" y="39"/>
                  <a:pt x="7" y="41"/>
                  <a:pt x="5" y="41"/>
                </a:cubicBezTo>
                <a:cubicBezTo>
                  <a:pt x="4" y="41"/>
                  <a:pt x="2" y="39"/>
                  <a:pt x="2" y="37"/>
                </a:cubicBezTo>
                <a:cubicBezTo>
                  <a:pt x="2" y="36"/>
                  <a:pt x="3" y="35"/>
                  <a:pt x="4" y="34"/>
                </a:cubicBezTo>
                <a:cubicBezTo>
                  <a:pt x="4" y="25"/>
                  <a:pt x="4" y="17"/>
                  <a:pt x="4" y="8"/>
                </a:cubicBezTo>
                <a:cubicBezTo>
                  <a:pt x="53" y="0"/>
                  <a:pt x="53" y="0"/>
                  <a:pt x="53" y="0"/>
                </a:cubicBezTo>
                <a:cubicBezTo>
                  <a:pt x="99" y="8"/>
                  <a:pt x="99" y="8"/>
                  <a:pt x="99" y="8"/>
                </a:cubicBezTo>
                <a:close/>
                <a:moveTo>
                  <a:pt x="8" y="42"/>
                </a:moveTo>
                <a:cubicBezTo>
                  <a:pt x="6" y="43"/>
                  <a:pt x="5" y="43"/>
                  <a:pt x="3" y="42"/>
                </a:cubicBezTo>
                <a:cubicBezTo>
                  <a:pt x="2" y="47"/>
                  <a:pt x="1" y="52"/>
                  <a:pt x="0" y="58"/>
                </a:cubicBezTo>
                <a:cubicBezTo>
                  <a:pt x="1" y="58"/>
                  <a:pt x="2" y="58"/>
                  <a:pt x="2" y="58"/>
                </a:cubicBezTo>
                <a:cubicBezTo>
                  <a:pt x="3" y="56"/>
                  <a:pt x="3" y="56"/>
                  <a:pt x="3" y="56"/>
                </a:cubicBezTo>
                <a:cubicBezTo>
                  <a:pt x="3" y="58"/>
                  <a:pt x="3" y="58"/>
                  <a:pt x="3" y="58"/>
                </a:cubicBezTo>
                <a:cubicBezTo>
                  <a:pt x="4" y="59"/>
                  <a:pt x="5" y="59"/>
                  <a:pt x="6" y="59"/>
                </a:cubicBezTo>
                <a:cubicBezTo>
                  <a:pt x="7" y="57"/>
                  <a:pt x="7" y="57"/>
                  <a:pt x="7" y="57"/>
                </a:cubicBezTo>
                <a:cubicBezTo>
                  <a:pt x="7" y="59"/>
                  <a:pt x="7" y="59"/>
                  <a:pt x="7" y="59"/>
                </a:cubicBezTo>
                <a:cubicBezTo>
                  <a:pt x="7" y="59"/>
                  <a:pt x="8" y="59"/>
                  <a:pt x="8" y="59"/>
                </a:cubicBezTo>
                <a:cubicBezTo>
                  <a:pt x="8" y="51"/>
                  <a:pt x="8" y="51"/>
                  <a:pt x="8" y="51"/>
                </a:cubicBezTo>
                <a:cubicBezTo>
                  <a:pt x="9" y="58"/>
                  <a:pt x="9" y="58"/>
                  <a:pt x="9" y="58"/>
                </a:cubicBezTo>
                <a:cubicBezTo>
                  <a:pt x="10" y="58"/>
                  <a:pt x="10" y="58"/>
                  <a:pt x="11" y="58"/>
                </a:cubicBezTo>
                <a:cubicBezTo>
                  <a:pt x="10" y="52"/>
                  <a:pt x="9" y="47"/>
                  <a:pt x="8" y="42"/>
                </a:cubicBezTo>
                <a:close/>
              </a:path>
            </a:pathLst>
          </a:custGeom>
          <a:solidFill>
            <a:schemeClr val="accent2"/>
          </a:solidFill>
          <a:ln>
            <a:noFill/>
          </a:ln>
          <a:extLst/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>
            <a:defPPr>
              <a:defRPr lang="en-US"/>
            </a:defPPr>
            <a:lvl1pPr marL="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1pPr>
            <a:lvl2pPr marL="4572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2pPr>
            <a:lvl3pPr marL="9144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3pPr>
            <a:lvl4pPr marL="13716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4pPr>
            <a:lvl5pPr marL="18288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5pPr>
            <a:lvl6pPr marL="22860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27432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32004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36576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endParaRPr lang="zh-CN" altLang="en-US">
              <a:solidFill>
                <a:prstClr val="black"/>
              </a:solidFill>
            </a:endParaRPr>
          </a:p>
        </p:txBody>
      </p:sp>
      <p:grpSp>
        <p:nvGrpSpPr>
          <p:cNvPr id="34" name="Group 33"/>
          <p:cNvGrpSpPr/>
          <p:nvPr/>
        </p:nvGrpSpPr>
        <p:grpSpPr>
          <a:xfrm>
            <a:off x="9512039" y="1555376"/>
            <a:ext cx="687003" cy="687003"/>
            <a:chOff x="884430" y="5686968"/>
            <a:chExt cx="687003" cy="687003"/>
          </a:xfrm>
        </p:grpSpPr>
        <p:sp>
          <p:nvSpPr>
            <p:cNvPr id="40" name="Oval 39"/>
            <p:cNvSpPr/>
            <p:nvPr/>
          </p:nvSpPr>
          <p:spPr>
            <a:xfrm>
              <a:off x="884430" y="5686968"/>
              <a:ext cx="687003" cy="687003"/>
            </a:xfrm>
            <a:prstGeom prst="ellipse">
              <a:avLst/>
            </a:prstGeom>
            <a:solidFill>
              <a:schemeClr val="accent2"/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n-GB"/>
            </a:p>
          </p:txBody>
        </p:sp>
        <p:grpSp>
          <p:nvGrpSpPr>
            <p:cNvPr id="41" name="Group 40"/>
            <p:cNvGrpSpPr/>
            <p:nvPr/>
          </p:nvGrpSpPr>
          <p:grpSpPr>
            <a:xfrm>
              <a:off x="1126614" y="5823852"/>
              <a:ext cx="192892" cy="416116"/>
              <a:chOff x="4395788" y="2198688"/>
              <a:chExt cx="344488" cy="742951"/>
            </a:xfrm>
            <a:solidFill>
              <a:schemeClr val="bg1"/>
            </a:solidFill>
          </p:grpSpPr>
          <p:sp>
            <p:nvSpPr>
              <p:cNvPr id="42" name="Oval 41"/>
              <p:cNvSpPr>
                <a:spLocks noChangeArrowheads="1"/>
              </p:cNvSpPr>
              <p:nvPr/>
            </p:nvSpPr>
            <p:spPr bwMode="auto">
              <a:xfrm>
                <a:off x="4511675" y="2198688"/>
                <a:ext cx="109538" cy="112713"/>
              </a:xfrm>
              <a:prstGeom prst="ellipse">
                <a:avLst/>
              </a:prstGeom>
              <a:grpFill/>
              <a:ln>
                <a:noFill/>
              </a:ln>
              <a:extLst>
                <a:ext uri="{91240B29-F687-4f45-9708-019B960494DF}">
                  <a14:hiddenLine xmlns="" xmlns:a14="http://schemas.microsoft.com/office/drawing/2010/main" w="9525">
                    <a:solidFill>
                      <a:srgbClr val="000000"/>
                    </a:solidFill>
                    <a:round/>
                    <a:headEnd/>
                    <a:tailEnd/>
                  </a14:hiddenLine>
                </a:ext>
              </a:extLst>
            </p:spPr>
            <p:txBody>
              <a:bodyPr vert="horz" wrap="square" lIns="45720" tIns="22860" rIns="45720" bIns="22860" numCol="1" anchor="t" anchorCtr="0" compatLnSpc="1">
                <a:prstTxWarp prst="textNoShape">
                  <a:avLst/>
                </a:prstTxWarp>
              </a:bodyPr>
              <a:lstStyle/>
              <a:p>
                <a:endParaRPr lang="en-US" sz="900" dirty="0">
                  <a:latin typeface="Lato Light"/>
                </a:endParaRPr>
              </a:p>
            </p:txBody>
          </p:sp>
          <p:sp>
            <p:nvSpPr>
              <p:cNvPr id="43" name="Freeform 7"/>
              <p:cNvSpPr>
                <a:spLocks/>
              </p:cNvSpPr>
              <p:nvPr/>
            </p:nvSpPr>
            <p:spPr bwMode="auto">
              <a:xfrm>
                <a:off x="4395788" y="2333626"/>
                <a:ext cx="344488" cy="608013"/>
              </a:xfrm>
              <a:custGeom>
                <a:avLst/>
                <a:gdLst>
                  <a:gd name="T0" fmla="*/ 91 w 92"/>
                  <a:gd name="T1" fmla="*/ 60 h 162"/>
                  <a:gd name="T2" fmla="*/ 75 w 92"/>
                  <a:gd name="T3" fmla="*/ 10 h 162"/>
                  <a:gd name="T4" fmla="*/ 64 w 92"/>
                  <a:gd name="T5" fmla="*/ 0 h 162"/>
                  <a:gd name="T6" fmla="*/ 28 w 92"/>
                  <a:gd name="T7" fmla="*/ 0 h 162"/>
                  <a:gd name="T8" fmla="*/ 19 w 92"/>
                  <a:gd name="T9" fmla="*/ 5 h 162"/>
                  <a:gd name="T10" fmla="*/ 18 w 92"/>
                  <a:gd name="T11" fmla="*/ 7 h 162"/>
                  <a:gd name="T12" fmla="*/ 18 w 92"/>
                  <a:gd name="T13" fmla="*/ 7 h 162"/>
                  <a:gd name="T14" fmla="*/ 17 w 92"/>
                  <a:gd name="T15" fmla="*/ 8 h 162"/>
                  <a:gd name="T16" fmla="*/ 1 w 92"/>
                  <a:gd name="T17" fmla="*/ 60 h 162"/>
                  <a:gd name="T18" fmla="*/ 5 w 92"/>
                  <a:gd name="T19" fmla="*/ 68 h 162"/>
                  <a:gd name="T20" fmla="*/ 14 w 92"/>
                  <a:gd name="T21" fmla="*/ 64 h 162"/>
                  <a:gd name="T22" fmla="*/ 26 w 92"/>
                  <a:gd name="T23" fmla="*/ 23 h 162"/>
                  <a:gd name="T24" fmla="*/ 28 w 92"/>
                  <a:gd name="T25" fmla="*/ 23 h 162"/>
                  <a:gd name="T26" fmla="*/ 29 w 92"/>
                  <a:gd name="T27" fmla="*/ 23 h 162"/>
                  <a:gd name="T28" fmla="*/ 9 w 92"/>
                  <a:gd name="T29" fmla="*/ 96 h 162"/>
                  <a:gd name="T30" fmla="*/ 29 w 92"/>
                  <a:gd name="T31" fmla="*/ 96 h 162"/>
                  <a:gd name="T32" fmla="*/ 29 w 92"/>
                  <a:gd name="T33" fmla="*/ 154 h 162"/>
                  <a:gd name="T34" fmla="*/ 37 w 92"/>
                  <a:gd name="T35" fmla="*/ 162 h 162"/>
                  <a:gd name="T36" fmla="*/ 44 w 92"/>
                  <a:gd name="T37" fmla="*/ 154 h 162"/>
                  <a:gd name="T38" fmla="*/ 44 w 92"/>
                  <a:gd name="T39" fmla="*/ 96 h 162"/>
                  <a:gd name="T40" fmla="*/ 49 w 92"/>
                  <a:gd name="T41" fmla="*/ 96 h 162"/>
                  <a:gd name="T42" fmla="*/ 49 w 92"/>
                  <a:gd name="T43" fmla="*/ 154 h 162"/>
                  <a:gd name="T44" fmla="*/ 56 w 92"/>
                  <a:gd name="T45" fmla="*/ 162 h 162"/>
                  <a:gd name="T46" fmla="*/ 64 w 92"/>
                  <a:gd name="T47" fmla="*/ 154 h 162"/>
                  <a:gd name="T48" fmla="*/ 64 w 92"/>
                  <a:gd name="T49" fmla="*/ 96 h 162"/>
                  <a:gd name="T50" fmla="*/ 83 w 92"/>
                  <a:gd name="T51" fmla="*/ 96 h 162"/>
                  <a:gd name="T52" fmla="*/ 63 w 92"/>
                  <a:gd name="T53" fmla="*/ 23 h 162"/>
                  <a:gd name="T54" fmla="*/ 64 w 92"/>
                  <a:gd name="T55" fmla="*/ 23 h 162"/>
                  <a:gd name="T56" fmla="*/ 65 w 92"/>
                  <a:gd name="T57" fmla="*/ 23 h 162"/>
                  <a:gd name="T58" fmla="*/ 79 w 92"/>
                  <a:gd name="T59" fmla="*/ 64 h 162"/>
                  <a:gd name="T60" fmla="*/ 87 w 92"/>
                  <a:gd name="T61" fmla="*/ 68 h 162"/>
                  <a:gd name="T62" fmla="*/ 91 w 92"/>
                  <a:gd name="T63" fmla="*/ 60 h 162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  <a:cxn ang="0">
                    <a:pos x="T10" y="T11"/>
                  </a:cxn>
                  <a:cxn ang="0">
                    <a:pos x="T12" y="T13"/>
                  </a:cxn>
                  <a:cxn ang="0">
                    <a:pos x="T14" y="T15"/>
                  </a:cxn>
                  <a:cxn ang="0">
                    <a:pos x="T16" y="T17"/>
                  </a:cxn>
                  <a:cxn ang="0">
                    <a:pos x="T18" y="T19"/>
                  </a:cxn>
                  <a:cxn ang="0">
                    <a:pos x="T20" y="T21"/>
                  </a:cxn>
                  <a:cxn ang="0">
                    <a:pos x="T22" y="T23"/>
                  </a:cxn>
                  <a:cxn ang="0">
                    <a:pos x="T24" y="T25"/>
                  </a:cxn>
                  <a:cxn ang="0">
                    <a:pos x="T26" y="T27"/>
                  </a:cxn>
                  <a:cxn ang="0">
                    <a:pos x="T28" y="T29"/>
                  </a:cxn>
                  <a:cxn ang="0">
                    <a:pos x="T30" y="T31"/>
                  </a:cxn>
                  <a:cxn ang="0">
                    <a:pos x="T32" y="T33"/>
                  </a:cxn>
                  <a:cxn ang="0">
                    <a:pos x="T34" y="T35"/>
                  </a:cxn>
                  <a:cxn ang="0">
                    <a:pos x="T36" y="T37"/>
                  </a:cxn>
                  <a:cxn ang="0">
                    <a:pos x="T38" y="T39"/>
                  </a:cxn>
                  <a:cxn ang="0">
                    <a:pos x="T40" y="T41"/>
                  </a:cxn>
                  <a:cxn ang="0">
                    <a:pos x="T42" y="T43"/>
                  </a:cxn>
                  <a:cxn ang="0">
                    <a:pos x="T44" y="T45"/>
                  </a:cxn>
                  <a:cxn ang="0">
                    <a:pos x="T46" y="T47"/>
                  </a:cxn>
                  <a:cxn ang="0">
                    <a:pos x="T48" y="T49"/>
                  </a:cxn>
                  <a:cxn ang="0">
                    <a:pos x="T50" y="T51"/>
                  </a:cxn>
                  <a:cxn ang="0">
                    <a:pos x="T52" y="T53"/>
                  </a:cxn>
                  <a:cxn ang="0">
                    <a:pos x="T54" y="T55"/>
                  </a:cxn>
                  <a:cxn ang="0">
                    <a:pos x="T56" y="T57"/>
                  </a:cxn>
                  <a:cxn ang="0">
                    <a:pos x="T58" y="T59"/>
                  </a:cxn>
                  <a:cxn ang="0">
                    <a:pos x="T60" y="T61"/>
                  </a:cxn>
                  <a:cxn ang="0">
                    <a:pos x="T62" y="T63"/>
                  </a:cxn>
                </a:cxnLst>
                <a:rect l="0" t="0" r="r" b="b"/>
                <a:pathLst>
                  <a:path w="92" h="162">
                    <a:moveTo>
                      <a:pt x="91" y="60"/>
                    </a:moveTo>
                    <a:cubicBezTo>
                      <a:pt x="75" y="10"/>
                      <a:pt x="75" y="10"/>
                      <a:pt x="75" y="10"/>
                    </a:cubicBezTo>
                    <a:cubicBezTo>
                      <a:pt x="74" y="4"/>
                      <a:pt x="70" y="0"/>
                      <a:pt x="64" y="0"/>
                    </a:cubicBezTo>
                    <a:cubicBezTo>
                      <a:pt x="28" y="0"/>
                      <a:pt x="28" y="0"/>
                      <a:pt x="28" y="0"/>
                    </a:cubicBezTo>
                    <a:cubicBezTo>
                      <a:pt x="24" y="0"/>
                      <a:pt x="21" y="2"/>
                      <a:pt x="19" y="5"/>
                    </a:cubicBezTo>
                    <a:cubicBezTo>
                      <a:pt x="18" y="5"/>
                      <a:pt x="18" y="6"/>
                      <a:pt x="18" y="7"/>
                    </a:cubicBezTo>
                    <a:cubicBezTo>
                      <a:pt x="18" y="7"/>
                      <a:pt x="18" y="7"/>
                      <a:pt x="18" y="7"/>
                    </a:cubicBezTo>
                    <a:cubicBezTo>
                      <a:pt x="18" y="7"/>
                      <a:pt x="17" y="8"/>
                      <a:pt x="17" y="8"/>
                    </a:cubicBezTo>
                    <a:cubicBezTo>
                      <a:pt x="1" y="60"/>
                      <a:pt x="1" y="60"/>
                      <a:pt x="1" y="60"/>
                    </a:cubicBezTo>
                    <a:cubicBezTo>
                      <a:pt x="0" y="63"/>
                      <a:pt x="2" y="67"/>
                      <a:pt x="5" y="68"/>
                    </a:cubicBezTo>
                    <a:cubicBezTo>
                      <a:pt x="9" y="69"/>
                      <a:pt x="13" y="67"/>
                      <a:pt x="14" y="64"/>
                    </a:cubicBezTo>
                    <a:cubicBezTo>
                      <a:pt x="26" y="23"/>
                      <a:pt x="26" y="23"/>
                      <a:pt x="26" y="23"/>
                    </a:cubicBezTo>
                    <a:cubicBezTo>
                      <a:pt x="27" y="23"/>
                      <a:pt x="27" y="23"/>
                      <a:pt x="28" y="23"/>
                    </a:cubicBezTo>
                    <a:cubicBezTo>
                      <a:pt x="29" y="23"/>
                      <a:pt x="29" y="23"/>
                      <a:pt x="29" y="23"/>
                    </a:cubicBezTo>
                    <a:cubicBezTo>
                      <a:pt x="9" y="96"/>
                      <a:pt x="9" y="96"/>
                      <a:pt x="9" y="96"/>
                    </a:cubicBezTo>
                    <a:cubicBezTo>
                      <a:pt x="29" y="96"/>
                      <a:pt x="29" y="96"/>
                      <a:pt x="29" y="96"/>
                    </a:cubicBezTo>
                    <a:cubicBezTo>
                      <a:pt x="29" y="154"/>
                      <a:pt x="29" y="154"/>
                      <a:pt x="29" y="154"/>
                    </a:cubicBezTo>
                    <a:cubicBezTo>
                      <a:pt x="29" y="159"/>
                      <a:pt x="33" y="162"/>
                      <a:pt x="37" y="162"/>
                    </a:cubicBezTo>
                    <a:cubicBezTo>
                      <a:pt x="41" y="162"/>
                      <a:pt x="44" y="159"/>
                      <a:pt x="44" y="154"/>
                    </a:cubicBezTo>
                    <a:cubicBezTo>
                      <a:pt x="44" y="96"/>
                      <a:pt x="44" y="96"/>
                      <a:pt x="44" y="96"/>
                    </a:cubicBezTo>
                    <a:cubicBezTo>
                      <a:pt x="49" y="96"/>
                      <a:pt x="49" y="96"/>
                      <a:pt x="49" y="96"/>
                    </a:cubicBezTo>
                    <a:cubicBezTo>
                      <a:pt x="49" y="154"/>
                      <a:pt x="49" y="154"/>
                      <a:pt x="49" y="154"/>
                    </a:cubicBezTo>
                    <a:cubicBezTo>
                      <a:pt x="49" y="159"/>
                      <a:pt x="52" y="162"/>
                      <a:pt x="56" y="162"/>
                    </a:cubicBezTo>
                    <a:cubicBezTo>
                      <a:pt x="60" y="162"/>
                      <a:pt x="64" y="159"/>
                      <a:pt x="64" y="154"/>
                    </a:cubicBezTo>
                    <a:cubicBezTo>
                      <a:pt x="64" y="96"/>
                      <a:pt x="64" y="96"/>
                      <a:pt x="64" y="96"/>
                    </a:cubicBezTo>
                    <a:cubicBezTo>
                      <a:pt x="83" y="96"/>
                      <a:pt x="83" y="96"/>
                      <a:pt x="83" y="96"/>
                    </a:cubicBezTo>
                    <a:cubicBezTo>
                      <a:pt x="63" y="23"/>
                      <a:pt x="63" y="23"/>
                      <a:pt x="63" y="23"/>
                    </a:cubicBezTo>
                    <a:cubicBezTo>
                      <a:pt x="64" y="23"/>
                      <a:pt x="64" y="23"/>
                      <a:pt x="64" y="23"/>
                    </a:cubicBezTo>
                    <a:cubicBezTo>
                      <a:pt x="65" y="23"/>
                      <a:pt x="65" y="23"/>
                      <a:pt x="65" y="23"/>
                    </a:cubicBezTo>
                    <a:cubicBezTo>
                      <a:pt x="79" y="64"/>
                      <a:pt x="79" y="64"/>
                      <a:pt x="79" y="64"/>
                    </a:cubicBezTo>
                    <a:cubicBezTo>
                      <a:pt x="80" y="67"/>
                      <a:pt x="84" y="69"/>
                      <a:pt x="87" y="68"/>
                    </a:cubicBezTo>
                    <a:cubicBezTo>
                      <a:pt x="91" y="67"/>
                      <a:pt x="92" y="63"/>
                      <a:pt x="91" y="60"/>
                    </a:cubicBezTo>
                    <a:close/>
                  </a:path>
                </a:pathLst>
              </a:custGeom>
              <a:grpFill/>
              <a:ln>
                <a:noFill/>
              </a:ln>
              <a:extLst>
                <a:ext uri="{91240B29-F687-4f45-9708-019B960494DF}">
                  <a14:hiddenLine xmlns="" xmlns:a14="http://schemas.microsoft.com/office/drawing/2010/main" w="9525">
                    <a:solidFill>
                      <a:srgbClr val="000000"/>
                    </a:solidFill>
                    <a:round/>
                    <a:headEnd/>
                    <a:tailEnd/>
                  </a14:hiddenLine>
                </a:ext>
              </a:extLst>
            </p:spPr>
            <p:txBody>
              <a:bodyPr vert="horz" wrap="square" lIns="45720" tIns="22860" rIns="45720" bIns="22860" numCol="1" anchor="t" anchorCtr="0" compatLnSpc="1">
                <a:prstTxWarp prst="textNoShape">
                  <a:avLst/>
                </a:prstTxWarp>
              </a:bodyPr>
              <a:lstStyle/>
              <a:p>
                <a:endParaRPr lang="en-US" sz="900" dirty="0">
                  <a:latin typeface="Lato Light"/>
                </a:endParaRPr>
              </a:p>
            </p:txBody>
          </p:sp>
        </p:grpSp>
      </p:grpSp>
      <p:grpSp>
        <p:nvGrpSpPr>
          <p:cNvPr id="35" name="Group 34"/>
          <p:cNvGrpSpPr/>
          <p:nvPr/>
        </p:nvGrpSpPr>
        <p:grpSpPr>
          <a:xfrm>
            <a:off x="8965024" y="777807"/>
            <a:ext cx="687003" cy="687003"/>
            <a:chOff x="875060" y="4642117"/>
            <a:chExt cx="687003" cy="687003"/>
          </a:xfrm>
        </p:grpSpPr>
        <p:sp>
          <p:nvSpPr>
            <p:cNvPr id="36" name="Oval 35"/>
            <p:cNvSpPr/>
            <p:nvPr/>
          </p:nvSpPr>
          <p:spPr>
            <a:xfrm>
              <a:off x="875060" y="4642117"/>
              <a:ext cx="687003" cy="687003"/>
            </a:xfrm>
            <a:prstGeom prst="ellipse">
              <a:avLst/>
            </a:prstGeom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n-GB"/>
            </a:p>
          </p:txBody>
        </p:sp>
        <p:grpSp>
          <p:nvGrpSpPr>
            <p:cNvPr id="37" name="Group 36"/>
            <p:cNvGrpSpPr/>
            <p:nvPr/>
          </p:nvGrpSpPr>
          <p:grpSpPr>
            <a:xfrm>
              <a:off x="1134197" y="4775714"/>
              <a:ext cx="168727" cy="429267"/>
              <a:chOff x="4422775" y="2198688"/>
              <a:chExt cx="292100" cy="742950"/>
            </a:xfrm>
            <a:solidFill>
              <a:schemeClr val="bg1"/>
            </a:solidFill>
          </p:grpSpPr>
          <p:sp>
            <p:nvSpPr>
              <p:cNvPr id="38" name="Freeform 12"/>
              <p:cNvSpPr>
                <a:spLocks/>
              </p:cNvSpPr>
              <p:nvPr/>
            </p:nvSpPr>
            <p:spPr bwMode="auto">
              <a:xfrm>
                <a:off x="4422775" y="2325688"/>
                <a:ext cx="292100" cy="615950"/>
              </a:xfrm>
              <a:custGeom>
                <a:avLst/>
                <a:gdLst>
                  <a:gd name="T0" fmla="*/ 59 w 78"/>
                  <a:gd name="T1" fmla="*/ 0 h 164"/>
                  <a:gd name="T2" fmla="*/ 20 w 78"/>
                  <a:gd name="T3" fmla="*/ 0 h 164"/>
                  <a:gd name="T4" fmla="*/ 0 w 78"/>
                  <a:gd name="T5" fmla="*/ 16 h 164"/>
                  <a:gd name="T6" fmla="*/ 0 w 78"/>
                  <a:gd name="T7" fmla="*/ 16 h 164"/>
                  <a:gd name="T8" fmla="*/ 0 w 78"/>
                  <a:gd name="T9" fmla="*/ 19 h 164"/>
                  <a:gd name="T10" fmla="*/ 0 w 78"/>
                  <a:gd name="T11" fmla="*/ 74 h 164"/>
                  <a:gd name="T12" fmla="*/ 7 w 78"/>
                  <a:gd name="T13" fmla="*/ 80 h 164"/>
                  <a:gd name="T14" fmla="*/ 13 w 78"/>
                  <a:gd name="T15" fmla="*/ 74 h 164"/>
                  <a:gd name="T16" fmla="*/ 13 w 78"/>
                  <a:gd name="T17" fmla="*/ 26 h 164"/>
                  <a:gd name="T18" fmla="*/ 19 w 78"/>
                  <a:gd name="T19" fmla="*/ 26 h 164"/>
                  <a:gd name="T20" fmla="*/ 19 w 78"/>
                  <a:gd name="T21" fmla="*/ 72 h 164"/>
                  <a:gd name="T22" fmla="*/ 19 w 78"/>
                  <a:gd name="T23" fmla="*/ 73 h 164"/>
                  <a:gd name="T24" fmla="*/ 19 w 78"/>
                  <a:gd name="T25" fmla="*/ 154 h 164"/>
                  <a:gd name="T26" fmla="*/ 28 w 78"/>
                  <a:gd name="T27" fmla="*/ 164 h 164"/>
                  <a:gd name="T28" fmla="*/ 37 w 78"/>
                  <a:gd name="T29" fmla="*/ 154 h 164"/>
                  <a:gd name="T30" fmla="*/ 37 w 78"/>
                  <a:gd name="T31" fmla="*/ 83 h 164"/>
                  <a:gd name="T32" fmla="*/ 41 w 78"/>
                  <a:gd name="T33" fmla="*/ 83 h 164"/>
                  <a:gd name="T34" fmla="*/ 41 w 78"/>
                  <a:gd name="T35" fmla="*/ 154 h 164"/>
                  <a:gd name="T36" fmla="*/ 50 w 78"/>
                  <a:gd name="T37" fmla="*/ 164 h 164"/>
                  <a:gd name="T38" fmla="*/ 59 w 78"/>
                  <a:gd name="T39" fmla="*/ 154 h 164"/>
                  <a:gd name="T40" fmla="*/ 59 w 78"/>
                  <a:gd name="T41" fmla="*/ 72 h 164"/>
                  <a:gd name="T42" fmla="*/ 59 w 78"/>
                  <a:gd name="T43" fmla="*/ 71 h 164"/>
                  <a:gd name="T44" fmla="*/ 59 w 78"/>
                  <a:gd name="T45" fmla="*/ 26 h 164"/>
                  <a:gd name="T46" fmla="*/ 64 w 78"/>
                  <a:gd name="T47" fmla="*/ 26 h 164"/>
                  <a:gd name="T48" fmla="*/ 64 w 78"/>
                  <a:gd name="T49" fmla="*/ 74 h 164"/>
                  <a:gd name="T50" fmla="*/ 71 w 78"/>
                  <a:gd name="T51" fmla="*/ 80 h 164"/>
                  <a:gd name="T52" fmla="*/ 78 w 78"/>
                  <a:gd name="T53" fmla="*/ 74 h 164"/>
                  <a:gd name="T54" fmla="*/ 78 w 78"/>
                  <a:gd name="T55" fmla="*/ 19 h 164"/>
                  <a:gd name="T56" fmla="*/ 78 w 78"/>
                  <a:gd name="T57" fmla="*/ 16 h 164"/>
                  <a:gd name="T58" fmla="*/ 78 w 78"/>
                  <a:gd name="T59" fmla="*/ 15 h 164"/>
                  <a:gd name="T60" fmla="*/ 59 w 78"/>
                  <a:gd name="T61" fmla="*/ 0 h 164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  <a:cxn ang="0">
                    <a:pos x="T10" y="T11"/>
                  </a:cxn>
                  <a:cxn ang="0">
                    <a:pos x="T12" y="T13"/>
                  </a:cxn>
                  <a:cxn ang="0">
                    <a:pos x="T14" y="T15"/>
                  </a:cxn>
                  <a:cxn ang="0">
                    <a:pos x="T16" y="T17"/>
                  </a:cxn>
                  <a:cxn ang="0">
                    <a:pos x="T18" y="T19"/>
                  </a:cxn>
                  <a:cxn ang="0">
                    <a:pos x="T20" y="T21"/>
                  </a:cxn>
                  <a:cxn ang="0">
                    <a:pos x="T22" y="T23"/>
                  </a:cxn>
                  <a:cxn ang="0">
                    <a:pos x="T24" y="T25"/>
                  </a:cxn>
                  <a:cxn ang="0">
                    <a:pos x="T26" y="T27"/>
                  </a:cxn>
                  <a:cxn ang="0">
                    <a:pos x="T28" y="T29"/>
                  </a:cxn>
                  <a:cxn ang="0">
                    <a:pos x="T30" y="T31"/>
                  </a:cxn>
                  <a:cxn ang="0">
                    <a:pos x="T32" y="T33"/>
                  </a:cxn>
                  <a:cxn ang="0">
                    <a:pos x="T34" y="T35"/>
                  </a:cxn>
                  <a:cxn ang="0">
                    <a:pos x="T36" y="T37"/>
                  </a:cxn>
                  <a:cxn ang="0">
                    <a:pos x="T38" y="T39"/>
                  </a:cxn>
                  <a:cxn ang="0">
                    <a:pos x="T40" y="T41"/>
                  </a:cxn>
                  <a:cxn ang="0">
                    <a:pos x="T42" y="T43"/>
                  </a:cxn>
                  <a:cxn ang="0">
                    <a:pos x="T44" y="T45"/>
                  </a:cxn>
                  <a:cxn ang="0">
                    <a:pos x="T46" y="T47"/>
                  </a:cxn>
                  <a:cxn ang="0">
                    <a:pos x="T48" y="T49"/>
                  </a:cxn>
                  <a:cxn ang="0">
                    <a:pos x="T50" y="T51"/>
                  </a:cxn>
                  <a:cxn ang="0">
                    <a:pos x="T52" y="T53"/>
                  </a:cxn>
                  <a:cxn ang="0">
                    <a:pos x="T54" y="T55"/>
                  </a:cxn>
                  <a:cxn ang="0">
                    <a:pos x="T56" y="T57"/>
                  </a:cxn>
                  <a:cxn ang="0">
                    <a:pos x="T58" y="T59"/>
                  </a:cxn>
                  <a:cxn ang="0">
                    <a:pos x="T60" y="T61"/>
                  </a:cxn>
                </a:cxnLst>
                <a:rect l="0" t="0" r="r" b="b"/>
                <a:pathLst>
                  <a:path w="78" h="164">
                    <a:moveTo>
                      <a:pt x="59" y="0"/>
                    </a:moveTo>
                    <a:cubicBezTo>
                      <a:pt x="20" y="0"/>
                      <a:pt x="20" y="0"/>
                      <a:pt x="20" y="0"/>
                    </a:cubicBezTo>
                    <a:cubicBezTo>
                      <a:pt x="6" y="0"/>
                      <a:pt x="0" y="12"/>
                      <a:pt x="0" y="16"/>
                    </a:cubicBezTo>
                    <a:cubicBezTo>
                      <a:pt x="0" y="16"/>
                      <a:pt x="0" y="16"/>
                      <a:pt x="0" y="16"/>
                    </a:cubicBezTo>
                    <a:cubicBezTo>
                      <a:pt x="0" y="19"/>
                      <a:pt x="0" y="19"/>
                      <a:pt x="0" y="19"/>
                    </a:cubicBezTo>
                    <a:cubicBezTo>
                      <a:pt x="0" y="74"/>
                      <a:pt x="0" y="74"/>
                      <a:pt x="0" y="74"/>
                    </a:cubicBezTo>
                    <a:cubicBezTo>
                      <a:pt x="0" y="77"/>
                      <a:pt x="3" y="80"/>
                      <a:pt x="7" y="80"/>
                    </a:cubicBezTo>
                    <a:cubicBezTo>
                      <a:pt x="10" y="80"/>
                      <a:pt x="13" y="77"/>
                      <a:pt x="13" y="74"/>
                    </a:cubicBezTo>
                    <a:cubicBezTo>
                      <a:pt x="13" y="26"/>
                      <a:pt x="13" y="26"/>
                      <a:pt x="13" y="26"/>
                    </a:cubicBezTo>
                    <a:cubicBezTo>
                      <a:pt x="19" y="26"/>
                      <a:pt x="19" y="26"/>
                      <a:pt x="19" y="26"/>
                    </a:cubicBezTo>
                    <a:cubicBezTo>
                      <a:pt x="19" y="72"/>
                      <a:pt x="19" y="72"/>
                      <a:pt x="19" y="72"/>
                    </a:cubicBezTo>
                    <a:cubicBezTo>
                      <a:pt x="19" y="72"/>
                      <a:pt x="19" y="73"/>
                      <a:pt x="19" y="73"/>
                    </a:cubicBezTo>
                    <a:cubicBezTo>
                      <a:pt x="19" y="154"/>
                      <a:pt x="19" y="154"/>
                      <a:pt x="19" y="154"/>
                    </a:cubicBezTo>
                    <a:cubicBezTo>
                      <a:pt x="19" y="159"/>
                      <a:pt x="23" y="164"/>
                      <a:pt x="28" y="164"/>
                    </a:cubicBezTo>
                    <a:cubicBezTo>
                      <a:pt x="33" y="164"/>
                      <a:pt x="37" y="159"/>
                      <a:pt x="37" y="154"/>
                    </a:cubicBezTo>
                    <a:cubicBezTo>
                      <a:pt x="37" y="83"/>
                      <a:pt x="37" y="83"/>
                      <a:pt x="37" y="83"/>
                    </a:cubicBezTo>
                    <a:cubicBezTo>
                      <a:pt x="41" y="83"/>
                      <a:pt x="41" y="83"/>
                      <a:pt x="41" y="83"/>
                    </a:cubicBezTo>
                    <a:cubicBezTo>
                      <a:pt x="41" y="154"/>
                      <a:pt x="41" y="154"/>
                      <a:pt x="41" y="154"/>
                    </a:cubicBezTo>
                    <a:cubicBezTo>
                      <a:pt x="41" y="159"/>
                      <a:pt x="45" y="164"/>
                      <a:pt x="50" y="164"/>
                    </a:cubicBezTo>
                    <a:cubicBezTo>
                      <a:pt x="55" y="164"/>
                      <a:pt x="59" y="159"/>
                      <a:pt x="59" y="154"/>
                    </a:cubicBezTo>
                    <a:cubicBezTo>
                      <a:pt x="59" y="72"/>
                      <a:pt x="59" y="72"/>
                      <a:pt x="59" y="72"/>
                    </a:cubicBezTo>
                    <a:cubicBezTo>
                      <a:pt x="59" y="71"/>
                      <a:pt x="59" y="71"/>
                      <a:pt x="59" y="71"/>
                    </a:cubicBezTo>
                    <a:cubicBezTo>
                      <a:pt x="59" y="26"/>
                      <a:pt x="59" y="26"/>
                      <a:pt x="59" y="26"/>
                    </a:cubicBezTo>
                    <a:cubicBezTo>
                      <a:pt x="64" y="26"/>
                      <a:pt x="64" y="26"/>
                      <a:pt x="64" y="26"/>
                    </a:cubicBezTo>
                    <a:cubicBezTo>
                      <a:pt x="64" y="74"/>
                      <a:pt x="64" y="74"/>
                      <a:pt x="64" y="74"/>
                    </a:cubicBezTo>
                    <a:cubicBezTo>
                      <a:pt x="64" y="77"/>
                      <a:pt x="67" y="80"/>
                      <a:pt x="71" y="80"/>
                    </a:cubicBezTo>
                    <a:cubicBezTo>
                      <a:pt x="75" y="80"/>
                      <a:pt x="78" y="77"/>
                      <a:pt x="78" y="74"/>
                    </a:cubicBezTo>
                    <a:cubicBezTo>
                      <a:pt x="78" y="19"/>
                      <a:pt x="78" y="19"/>
                      <a:pt x="78" y="19"/>
                    </a:cubicBezTo>
                    <a:cubicBezTo>
                      <a:pt x="78" y="16"/>
                      <a:pt x="78" y="16"/>
                      <a:pt x="78" y="16"/>
                    </a:cubicBezTo>
                    <a:cubicBezTo>
                      <a:pt x="78" y="15"/>
                      <a:pt x="78" y="15"/>
                      <a:pt x="78" y="15"/>
                    </a:cubicBezTo>
                    <a:cubicBezTo>
                      <a:pt x="78" y="10"/>
                      <a:pt x="72" y="0"/>
                      <a:pt x="59" y="0"/>
                    </a:cubicBezTo>
                    <a:close/>
                  </a:path>
                </a:pathLst>
              </a:custGeom>
              <a:grpFill/>
              <a:ln>
                <a:noFill/>
              </a:ln>
              <a:extLst>
                <a:ext uri="{91240B29-F687-4f45-9708-019B960494DF}">
                  <a14:hiddenLine xmlns="" xmlns:a14="http://schemas.microsoft.com/office/drawing/2010/main" w="9525">
                    <a:solidFill>
                      <a:srgbClr val="000000"/>
                    </a:solidFill>
                    <a:round/>
                    <a:headEnd/>
                    <a:tailEnd/>
                  </a14:hiddenLine>
                </a:ext>
              </a:extLst>
            </p:spPr>
            <p:txBody>
              <a:bodyPr vert="horz" wrap="square" lIns="45720" tIns="22860" rIns="45720" bIns="22860" numCol="1" anchor="t" anchorCtr="0" compatLnSpc="1">
                <a:prstTxWarp prst="textNoShape">
                  <a:avLst/>
                </a:prstTxWarp>
              </a:bodyPr>
              <a:lstStyle/>
              <a:p>
                <a:endParaRPr lang="en-US" sz="900" dirty="0">
                  <a:latin typeface="Lato Light"/>
                </a:endParaRPr>
              </a:p>
            </p:txBody>
          </p:sp>
          <p:sp>
            <p:nvSpPr>
              <p:cNvPr id="39" name="Oval 13"/>
              <p:cNvSpPr>
                <a:spLocks noChangeArrowheads="1"/>
              </p:cNvSpPr>
              <p:nvPr/>
            </p:nvSpPr>
            <p:spPr bwMode="auto">
              <a:xfrm>
                <a:off x="4511675" y="2198688"/>
                <a:ext cx="115888" cy="115888"/>
              </a:xfrm>
              <a:prstGeom prst="ellipse">
                <a:avLst/>
              </a:prstGeom>
              <a:grpFill/>
              <a:ln>
                <a:noFill/>
              </a:ln>
              <a:extLst>
                <a:ext uri="{91240B29-F687-4f45-9708-019B960494DF}">
                  <a14:hiddenLine xmlns="" xmlns:a14="http://schemas.microsoft.com/office/drawing/2010/main" w="9525">
                    <a:solidFill>
                      <a:srgbClr val="000000"/>
                    </a:solidFill>
                    <a:round/>
                    <a:headEnd/>
                    <a:tailEnd/>
                  </a14:hiddenLine>
                </a:ext>
              </a:extLst>
            </p:spPr>
            <p:txBody>
              <a:bodyPr vert="horz" wrap="square" lIns="45720" tIns="22860" rIns="45720" bIns="22860" numCol="1" anchor="t" anchorCtr="0" compatLnSpc="1">
                <a:prstTxWarp prst="textNoShape">
                  <a:avLst/>
                </a:prstTxWarp>
              </a:bodyPr>
              <a:lstStyle/>
              <a:p>
                <a:endParaRPr lang="en-US" sz="900" dirty="0">
                  <a:latin typeface="Lato Light"/>
                </a:endParaRPr>
              </a:p>
            </p:txBody>
          </p:sp>
        </p:grpSp>
      </p:grpSp>
      <p:sp>
        <p:nvSpPr>
          <p:cNvPr id="62" name="Freeform 61"/>
          <p:cNvSpPr>
            <a:spLocks noEditPoints="1"/>
          </p:cNvSpPr>
          <p:nvPr/>
        </p:nvSpPr>
        <p:spPr bwMode="auto">
          <a:xfrm>
            <a:off x="7638850" y="3237340"/>
            <a:ext cx="541392" cy="552387"/>
          </a:xfrm>
          <a:custGeom>
            <a:avLst/>
            <a:gdLst>
              <a:gd name="T0" fmla="*/ 87 w 91"/>
              <a:gd name="T1" fmla="*/ 39 h 93"/>
              <a:gd name="T2" fmla="*/ 91 w 91"/>
              <a:gd name="T3" fmla="*/ 46 h 93"/>
              <a:gd name="T4" fmla="*/ 91 w 91"/>
              <a:gd name="T5" fmla="*/ 83 h 93"/>
              <a:gd name="T6" fmla="*/ 81 w 91"/>
              <a:gd name="T7" fmla="*/ 93 h 93"/>
              <a:gd name="T8" fmla="*/ 10 w 91"/>
              <a:gd name="T9" fmla="*/ 93 h 93"/>
              <a:gd name="T10" fmla="*/ 0 w 91"/>
              <a:gd name="T11" fmla="*/ 83 h 93"/>
              <a:gd name="T12" fmla="*/ 0 w 91"/>
              <a:gd name="T13" fmla="*/ 46 h 93"/>
              <a:gd name="T14" fmla="*/ 3 w 91"/>
              <a:gd name="T15" fmla="*/ 40 h 93"/>
              <a:gd name="T16" fmla="*/ 3 w 91"/>
              <a:gd name="T17" fmla="*/ 40 h 93"/>
              <a:gd name="T18" fmla="*/ 3 w 91"/>
              <a:gd name="T19" fmla="*/ 40 h 93"/>
              <a:gd name="T20" fmla="*/ 3 w 91"/>
              <a:gd name="T21" fmla="*/ 39 h 93"/>
              <a:gd name="T22" fmla="*/ 40 w 91"/>
              <a:gd name="T23" fmla="*/ 3 h 93"/>
              <a:gd name="T24" fmla="*/ 51 w 91"/>
              <a:gd name="T25" fmla="*/ 3 h 93"/>
              <a:gd name="T26" fmla="*/ 87 w 91"/>
              <a:gd name="T27" fmla="*/ 39 h 93"/>
              <a:gd name="T28" fmla="*/ 16 w 91"/>
              <a:gd name="T29" fmla="*/ 30 h 93"/>
              <a:gd name="T30" fmla="*/ 16 w 91"/>
              <a:gd name="T31" fmla="*/ 52 h 93"/>
              <a:gd name="T32" fmla="*/ 46 w 91"/>
              <a:gd name="T33" fmla="*/ 75 h 93"/>
              <a:gd name="T34" fmla="*/ 73 w 91"/>
              <a:gd name="T35" fmla="*/ 54 h 93"/>
              <a:gd name="T36" fmla="*/ 73 w 91"/>
              <a:gd name="T37" fmla="*/ 30 h 93"/>
              <a:gd name="T38" fmla="*/ 16 w 91"/>
              <a:gd name="T39" fmla="*/ 30 h 93"/>
              <a:gd name="T40" fmla="*/ 26 w 91"/>
              <a:gd name="T41" fmla="*/ 35 h 93"/>
              <a:gd name="T42" fmla="*/ 26 w 91"/>
              <a:gd name="T43" fmla="*/ 39 h 93"/>
              <a:gd name="T44" fmla="*/ 64 w 91"/>
              <a:gd name="T45" fmla="*/ 39 h 93"/>
              <a:gd name="T46" fmla="*/ 64 w 91"/>
              <a:gd name="T47" fmla="*/ 35 h 93"/>
              <a:gd name="T48" fmla="*/ 26 w 91"/>
              <a:gd name="T49" fmla="*/ 35 h 93"/>
              <a:gd name="T50" fmla="*/ 26 w 91"/>
              <a:gd name="T51" fmla="*/ 51 h 93"/>
              <a:gd name="T52" fmla="*/ 26 w 91"/>
              <a:gd name="T53" fmla="*/ 55 h 93"/>
              <a:gd name="T54" fmla="*/ 64 w 91"/>
              <a:gd name="T55" fmla="*/ 55 h 93"/>
              <a:gd name="T56" fmla="*/ 64 w 91"/>
              <a:gd name="T57" fmla="*/ 51 h 93"/>
              <a:gd name="T58" fmla="*/ 26 w 91"/>
              <a:gd name="T59" fmla="*/ 51 h 93"/>
              <a:gd name="T60" fmla="*/ 26 w 91"/>
              <a:gd name="T61" fmla="*/ 43 h 93"/>
              <a:gd name="T62" fmla="*/ 26 w 91"/>
              <a:gd name="T63" fmla="*/ 47 h 93"/>
              <a:gd name="T64" fmla="*/ 64 w 91"/>
              <a:gd name="T65" fmla="*/ 47 h 93"/>
              <a:gd name="T66" fmla="*/ 64 w 91"/>
              <a:gd name="T67" fmla="*/ 43 h 93"/>
              <a:gd name="T68" fmla="*/ 26 w 91"/>
              <a:gd name="T69" fmla="*/ 43 h 93"/>
              <a:gd name="T70" fmla="*/ 10 w 91"/>
              <a:gd name="T71" fmla="*/ 87 h 93"/>
              <a:gd name="T72" fmla="*/ 28 w 91"/>
              <a:gd name="T73" fmla="*/ 70 h 93"/>
              <a:gd name="T74" fmla="*/ 28 w 91"/>
              <a:gd name="T75" fmla="*/ 67 h 93"/>
              <a:gd name="T76" fmla="*/ 26 w 91"/>
              <a:gd name="T77" fmla="*/ 67 h 93"/>
              <a:gd name="T78" fmla="*/ 8 w 91"/>
              <a:gd name="T79" fmla="*/ 84 h 93"/>
              <a:gd name="T80" fmla="*/ 8 w 91"/>
              <a:gd name="T81" fmla="*/ 87 h 93"/>
              <a:gd name="T82" fmla="*/ 10 w 91"/>
              <a:gd name="T83" fmla="*/ 87 h 93"/>
              <a:gd name="T84" fmla="*/ 85 w 91"/>
              <a:gd name="T85" fmla="*/ 84 h 93"/>
              <a:gd name="T86" fmla="*/ 67 w 91"/>
              <a:gd name="T87" fmla="*/ 67 h 93"/>
              <a:gd name="T88" fmla="*/ 64 w 91"/>
              <a:gd name="T89" fmla="*/ 67 h 93"/>
              <a:gd name="T90" fmla="*/ 64 w 91"/>
              <a:gd name="T91" fmla="*/ 70 h 93"/>
              <a:gd name="T92" fmla="*/ 82 w 91"/>
              <a:gd name="T93" fmla="*/ 87 h 93"/>
              <a:gd name="T94" fmla="*/ 85 w 91"/>
              <a:gd name="T95" fmla="*/ 87 h 93"/>
              <a:gd name="T96" fmla="*/ 85 w 91"/>
              <a:gd name="T97" fmla="*/ 84 h 93"/>
            </a:gdLst>
            <a:ahLst/>
            <a:cxnLst>
              <a:cxn ang="0">
                <a:pos x="T0" y="T1"/>
              </a:cxn>
              <a:cxn ang="0">
                <a:pos x="T2" y="T3"/>
              </a:cxn>
              <a:cxn ang="0">
                <a:pos x="T4" y="T5"/>
              </a:cxn>
              <a:cxn ang="0">
                <a:pos x="T6" y="T7"/>
              </a:cxn>
              <a:cxn ang="0">
                <a:pos x="T8" y="T9"/>
              </a:cxn>
              <a:cxn ang="0">
                <a:pos x="T10" y="T11"/>
              </a:cxn>
              <a:cxn ang="0">
                <a:pos x="T12" y="T13"/>
              </a:cxn>
              <a:cxn ang="0">
                <a:pos x="T14" y="T15"/>
              </a:cxn>
              <a:cxn ang="0">
                <a:pos x="T16" y="T17"/>
              </a:cxn>
              <a:cxn ang="0">
                <a:pos x="T18" y="T19"/>
              </a:cxn>
              <a:cxn ang="0">
                <a:pos x="T20" y="T21"/>
              </a:cxn>
              <a:cxn ang="0">
                <a:pos x="T22" y="T23"/>
              </a:cxn>
              <a:cxn ang="0">
                <a:pos x="T24" y="T25"/>
              </a:cxn>
              <a:cxn ang="0">
                <a:pos x="T26" y="T27"/>
              </a:cxn>
              <a:cxn ang="0">
                <a:pos x="T28" y="T29"/>
              </a:cxn>
              <a:cxn ang="0">
                <a:pos x="T30" y="T31"/>
              </a:cxn>
              <a:cxn ang="0">
                <a:pos x="T32" y="T33"/>
              </a:cxn>
              <a:cxn ang="0">
                <a:pos x="T34" y="T35"/>
              </a:cxn>
              <a:cxn ang="0">
                <a:pos x="T36" y="T37"/>
              </a:cxn>
              <a:cxn ang="0">
                <a:pos x="T38" y="T39"/>
              </a:cxn>
              <a:cxn ang="0">
                <a:pos x="T40" y="T41"/>
              </a:cxn>
              <a:cxn ang="0">
                <a:pos x="T42" y="T43"/>
              </a:cxn>
              <a:cxn ang="0">
                <a:pos x="T44" y="T45"/>
              </a:cxn>
              <a:cxn ang="0">
                <a:pos x="T46" y="T47"/>
              </a:cxn>
              <a:cxn ang="0">
                <a:pos x="T48" y="T49"/>
              </a:cxn>
              <a:cxn ang="0">
                <a:pos x="T50" y="T51"/>
              </a:cxn>
              <a:cxn ang="0">
                <a:pos x="T52" y="T53"/>
              </a:cxn>
              <a:cxn ang="0">
                <a:pos x="T54" y="T55"/>
              </a:cxn>
              <a:cxn ang="0">
                <a:pos x="T56" y="T57"/>
              </a:cxn>
              <a:cxn ang="0">
                <a:pos x="T58" y="T59"/>
              </a:cxn>
              <a:cxn ang="0">
                <a:pos x="T60" y="T61"/>
              </a:cxn>
              <a:cxn ang="0">
                <a:pos x="T62" y="T63"/>
              </a:cxn>
              <a:cxn ang="0">
                <a:pos x="T64" y="T65"/>
              </a:cxn>
              <a:cxn ang="0">
                <a:pos x="T66" y="T67"/>
              </a:cxn>
              <a:cxn ang="0">
                <a:pos x="T68" y="T69"/>
              </a:cxn>
              <a:cxn ang="0">
                <a:pos x="T70" y="T71"/>
              </a:cxn>
              <a:cxn ang="0">
                <a:pos x="T72" y="T73"/>
              </a:cxn>
              <a:cxn ang="0">
                <a:pos x="T74" y="T75"/>
              </a:cxn>
              <a:cxn ang="0">
                <a:pos x="T76" y="T77"/>
              </a:cxn>
              <a:cxn ang="0">
                <a:pos x="T78" y="T79"/>
              </a:cxn>
              <a:cxn ang="0">
                <a:pos x="T80" y="T81"/>
              </a:cxn>
              <a:cxn ang="0">
                <a:pos x="T82" y="T83"/>
              </a:cxn>
              <a:cxn ang="0">
                <a:pos x="T84" y="T85"/>
              </a:cxn>
              <a:cxn ang="0">
                <a:pos x="T86" y="T87"/>
              </a:cxn>
              <a:cxn ang="0">
                <a:pos x="T88" y="T89"/>
              </a:cxn>
              <a:cxn ang="0">
                <a:pos x="T90" y="T91"/>
              </a:cxn>
              <a:cxn ang="0">
                <a:pos x="T92" y="T93"/>
              </a:cxn>
              <a:cxn ang="0">
                <a:pos x="T94" y="T95"/>
              </a:cxn>
              <a:cxn ang="0">
                <a:pos x="T96" y="T97"/>
              </a:cxn>
            </a:cxnLst>
            <a:rect l="0" t="0" r="r" b="b"/>
            <a:pathLst>
              <a:path w="91" h="93">
                <a:moveTo>
                  <a:pt x="87" y="39"/>
                </a:moveTo>
                <a:cubicBezTo>
                  <a:pt x="89" y="40"/>
                  <a:pt x="91" y="43"/>
                  <a:pt x="91" y="46"/>
                </a:cubicBezTo>
                <a:cubicBezTo>
                  <a:pt x="91" y="83"/>
                  <a:pt x="91" y="83"/>
                  <a:pt x="91" y="83"/>
                </a:cubicBezTo>
                <a:cubicBezTo>
                  <a:pt x="91" y="89"/>
                  <a:pt x="86" y="93"/>
                  <a:pt x="81" y="93"/>
                </a:cubicBezTo>
                <a:cubicBezTo>
                  <a:pt x="10" y="93"/>
                  <a:pt x="10" y="93"/>
                  <a:pt x="10" y="93"/>
                </a:cubicBezTo>
                <a:cubicBezTo>
                  <a:pt x="5" y="93"/>
                  <a:pt x="0" y="89"/>
                  <a:pt x="0" y="83"/>
                </a:cubicBezTo>
                <a:cubicBezTo>
                  <a:pt x="0" y="46"/>
                  <a:pt x="0" y="46"/>
                  <a:pt x="0" y="46"/>
                </a:cubicBezTo>
                <a:cubicBezTo>
                  <a:pt x="0" y="44"/>
                  <a:pt x="1" y="41"/>
                  <a:pt x="3" y="40"/>
                </a:cubicBezTo>
                <a:cubicBezTo>
                  <a:pt x="3" y="40"/>
                  <a:pt x="3" y="40"/>
                  <a:pt x="3" y="40"/>
                </a:cubicBezTo>
                <a:cubicBezTo>
                  <a:pt x="3" y="40"/>
                  <a:pt x="3" y="40"/>
                  <a:pt x="3" y="40"/>
                </a:cubicBezTo>
                <a:cubicBezTo>
                  <a:pt x="3" y="40"/>
                  <a:pt x="3" y="40"/>
                  <a:pt x="3" y="39"/>
                </a:cubicBezTo>
                <a:cubicBezTo>
                  <a:pt x="40" y="3"/>
                  <a:pt x="40" y="3"/>
                  <a:pt x="40" y="3"/>
                </a:cubicBezTo>
                <a:cubicBezTo>
                  <a:pt x="43" y="0"/>
                  <a:pt x="47" y="0"/>
                  <a:pt x="51" y="3"/>
                </a:cubicBezTo>
                <a:cubicBezTo>
                  <a:pt x="87" y="39"/>
                  <a:pt x="87" y="39"/>
                  <a:pt x="87" y="39"/>
                </a:cubicBezTo>
                <a:close/>
                <a:moveTo>
                  <a:pt x="16" y="30"/>
                </a:moveTo>
                <a:cubicBezTo>
                  <a:pt x="16" y="52"/>
                  <a:pt x="16" y="52"/>
                  <a:pt x="16" y="52"/>
                </a:cubicBezTo>
                <a:cubicBezTo>
                  <a:pt x="46" y="75"/>
                  <a:pt x="46" y="75"/>
                  <a:pt x="46" y="75"/>
                </a:cubicBezTo>
                <a:cubicBezTo>
                  <a:pt x="73" y="54"/>
                  <a:pt x="73" y="54"/>
                  <a:pt x="73" y="54"/>
                </a:cubicBezTo>
                <a:cubicBezTo>
                  <a:pt x="73" y="30"/>
                  <a:pt x="73" y="30"/>
                  <a:pt x="73" y="30"/>
                </a:cubicBezTo>
                <a:cubicBezTo>
                  <a:pt x="16" y="30"/>
                  <a:pt x="16" y="30"/>
                  <a:pt x="16" y="30"/>
                </a:cubicBezTo>
                <a:close/>
                <a:moveTo>
                  <a:pt x="26" y="35"/>
                </a:moveTo>
                <a:cubicBezTo>
                  <a:pt x="26" y="39"/>
                  <a:pt x="26" y="39"/>
                  <a:pt x="26" y="39"/>
                </a:cubicBezTo>
                <a:cubicBezTo>
                  <a:pt x="64" y="39"/>
                  <a:pt x="64" y="39"/>
                  <a:pt x="64" y="39"/>
                </a:cubicBezTo>
                <a:cubicBezTo>
                  <a:pt x="64" y="35"/>
                  <a:pt x="64" y="35"/>
                  <a:pt x="64" y="35"/>
                </a:cubicBezTo>
                <a:cubicBezTo>
                  <a:pt x="26" y="35"/>
                  <a:pt x="26" y="35"/>
                  <a:pt x="26" y="35"/>
                </a:cubicBezTo>
                <a:close/>
                <a:moveTo>
                  <a:pt x="26" y="51"/>
                </a:moveTo>
                <a:cubicBezTo>
                  <a:pt x="26" y="55"/>
                  <a:pt x="26" y="55"/>
                  <a:pt x="26" y="55"/>
                </a:cubicBezTo>
                <a:cubicBezTo>
                  <a:pt x="64" y="55"/>
                  <a:pt x="64" y="55"/>
                  <a:pt x="64" y="55"/>
                </a:cubicBezTo>
                <a:cubicBezTo>
                  <a:pt x="64" y="51"/>
                  <a:pt x="64" y="51"/>
                  <a:pt x="64" y="51"/>
                </a:cubicBezTo>
                <a:cubicBezTo>
                  <a:pt x="26" y="51"/>
                  <a:pt x="26" y="51"/>
                  <a:pt x="26" y="51"/>
                </a:cubicBezTo>
                <a:close/>
                <a:moveTo>
                  <a:pt x="26" y="43"/>
                </a:moveTo>
                <a:cubicBezTo>
                  <a:pt x="26" y="47"/>
                  <a:pt x="26" y="47"/>
                  <a:pt x="26" y="47"/>
                </a:cubicBezTo>
                <a:cubicBezTo>
                  <a:pt x="64" y="47"/>
                  <a:pt x="64" y="47"/>
                  <a:pt x="64" y="47"/>
                </a:cubicBezTo>
                <a:cubicBezTo>
                  <a:pt x="64" y="43"/>
                  <a:pt x="64" y="43"/>
                  <a:pt x="64" y="43"/>
                </a:cubicBezTo>
                <a:cubicBezTo>
                  <a:pt x="26" y="43"/>
                  <a:pt x="26" y="43"/>
                  <a:pt x="26" y="43"/>
                </a:cubicBezTo>
                <a:close/>
                <a:moveTo>
                  <a:pt x="10" y="87"/>
                </a:moveTo>
                <a:cubicBezTo>
                  <a:pt x="28" y="70"/>
                  <a:pt x="28" y="70"/>
                  <a:pt x="28" y="70"/>
                </a:cubicBezTo>
                <a:cubicBezTo>
                  <a:pt x="29" y="69"/>
                  <a:pt x="29" y="68"/>
                  <a:pt x="28" y="67"/>
                </a:cubicBezTo>
                <a:cubicBezTo>
                  <a:pt x="28" y="66"/>
                  <a:pt x="27" y="66"/>
                  <a:pt x="26" y="67"/>
                </a:cubicBezTo>
                <a:cubicBezTo>
                  <a:pt x="8" y="84"/>
                  <a:pt x="8" y="84"/>
                  <a:pt x="8" y="84"/>
                </a:cubicBezTo>
                <a:cubicBezTo>
                  <a:pt x="7" y="85"/>
                  <a:pt x="7" y="86"/>
                  <a:pt x="8" y="87"/>
                </a:cubicBezTo>
                <a:cubicBezTo>
                  <a:pt x="8" y="88"/>
                  <a:pt x="10" y="88"/>
                  <a:pt x="10" y="87"/>
                </a:cubicBezTo>
                <a:close/>
                <a:moveTo>
                  <a:pt x="85" y="84"/>
                </a:moveTo>
                <a:cubicBezTo>
                  <a:pt x="67" y="67"/>
                  <a:pt x="67" y="67"/>
                  <a:pt x="67" y="67"/>
                </a:cubicBezTo>
                <a:cubicBezTo>
                  <a:pt x="66" y="66"/>
                  <a:pt x="65" y="66"/>
                  <a:pt x="64" y="67"/>
                </a:cubicBezTo>
                <a:cubicBezTo>
                  <a:pt x="63" y="68"/>
                  <a:pt x="63" y="69"/>
                  <a:pt x="64" y="70"/>
                </a:cubicBezTo>
                <a:cubicBezTo>
                  <a:pt x="82" y="87"/>
                  <a:pt x="82" y="87"/>
                  <a:pt x="82" y="87"/>
                </a:cubicBezTo>
                <a:cubicBezTo>
                  <a:pt x="83" y="88"/>
                  <a:pt x="84" y="88"/>
                  <a:pt x="85" y="87"/>
                </a:cubicBezTo>
                <a:cubicBezTo>
                  <a:pt x="85" y="86"/>
                  <a:pt x="85" y="85"/>
                  <a:pt x="85" y="84"/>
                </a:cubicBezTo>
                <a:close/>
              </a:path>
            </a:pathLst>
          </a:custGeom>
          <a:solidFill>
            <a:schemeClr val="accent4"/>
          </a:solidFill>
          <a:ln>
            <a:noFill/>
          </a:ln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>
            <a:defPPr>
              <a:defRPr lang="en-US"/>
            </a:defPPr>
            <a:lvl1pPr marL="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1pPr>
            <a:lvl2pPr marL="4572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2pPr>
            <a:lvl3pPr marL="9144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3pPr>
            <a:lvl4pPr marL="13716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4pPr>
            <a:lvl5pPr marL="18288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5pPr>
            <a:lvl6pPr marL="22860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27432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32004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36576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endParaRPr lang="zh-CN" altLang="en-US">
              <a:solidFill>
                <a:prstClr val="black"/>
              </a:solidFill>
            </a:endParaRPr>
          </a:p>
        </p:txBody>
      </p:sp>
      <p:sp>
        <p:nvSpPr>
          <p:cNvPr id="63" name="Freeform 62"/>
          <p:cNvSpPr>
            <a:spLocks noEditPoints="1"/>
          </p:cNvSpPr>
          <p:nvPr/>
        </p:nvSpPr>
        <p:spPr bwMode="auto">
          <a:xfrm>
            <a:off x="10795585" y="3417345"/>
            <a:ext cx="412644" cy="333627"/>
          </a:xfrm>
          <a:custGeom>
            <a:avLst/>
            <a:gdLst>
              <a:gd name="T0" fmla="*/ 86 w 109"/>
              <a:gd name="T1" fmla="*/ 88 h 88"/>
              <a:gd name="T2" fmla="*/ 84 w 109"/>
              <a:gd name="T3" fmla="*/ 44 h 88"/>
              <a:gd name="T4" fmla="*/ 80 w 109"/>
              <a:gd name="T5" fmla="*/ 71 h 88"/>
              <a:gd name="T6" fmla="*/ 109 w 109"/>
              <a:gd name="T7" fmla="*/ 0 h 88"/>
              <a:gd name="T8" fmla="*/ 92 w 109"/>
              <a:gd name="T9" fmla="*/ 33 h 88"/>
              <a:gd name="T10" fmla="*/ 80 w 109"/>
              <a:gd name="T11" fmla="*/ 25 h 88"/>
              <a:gd name="T12" fmla="*/ 67 w 109"/>
              <a:gd name="T13" fmla="*/ 68 h 88"/>
              <a:gd name="T14" fmla="*/ 37 w 109"/>
              <a:gd name="T15" fmla="*/ 73 h 88"/>
              <a:gd name="T16" fmla="*/ 19 w 109"/>
              <a:gd name="T17" fmla="*/ 63 h 88"/>
              <a:gd name="T18" fmla="*/ 0 w 109"/>
              <a:gd name="T19" fmla="*/ 56 h 88"/>
              <a:gd name="T20" fmla="*/ 25 w 109"/>
              <a:gd name="T21" fmla="*/ 48 h 88"/>
              <a:gd name="T22" fmla="*/ 30 w 109"/>
              <a:gd name="T23" fmla="*/ 57 h 88"/>
              <a:gd name="T24" fmla="*/ 44 w 109"/>
              <a:gd name="T25" fmla="*/ 29 h 88"/>
              <a:gd name="T26" fmla="*/ 66 w 109"/>
              <a:gd name="T27" fmla="*/ 50 h 88"/>
              <a:gd name="T28" fmla="*/ 68 w 109"/>
              <a:gd name="T29" fmla="*/ 18 h 88"/>
              <a:gd name="T30" fmla="*/ 78 w 109"/>
              <a:gd name="T31" fmla="*/ 12 h 88"/>
              <a:gd name="T32" fmla="*/ 90 w 109"/>
              <a:gd name="T33" fmla="*/ 1 h 88"/>
              <a:gd name="T34" fmla="*/ 22 w 109"/>
              <a:gd name="T35" fmla="*/ 88 h 88"/>
              <a:gd name="T36" fmla="*/ 29 w 109"/>
              <a:gd name="T37" fmla="*/ 80 h 88"/>
              <a:gd name="T38" fmla="*/ 22 w 109"/>
              <a:gd name="T39" fmla="*/ 79 h 88"/>
              <a:gd name="T40" fmla="*/ 11 w 109"/>
              <a:gd name="T41" fmla="*/ 88 h 88"/>
              <a:gd name="T42" fmla="*/ 17 w 109"/>
              <a:gd name="T43" fmla="*/ 71 h 88"/>
              <a:gd name="T44" fmla="*/ 11 w 109"/>
              <a:gd name="T45" fmla="*/ 73 h 88"/>
              <a:gd name="T46" fmla="*/ 34 w 109"/>
              <a:gd name="T47" fmla="*/ 88 h 88"/>
              <a:gd name="T48" fmla="*/ 40 w 109"/>
              <a:gd name="T49" fmla="*/ 79 h 88"/>
              <a:gd name="T50" fmla="*/ 34 w 109"/>
              <a:gd name="T51" fmla="*/ 80 h 88"/>
              <a:gd name="T52" fmla="*/ 45 w 109"/>
              <a:gd name="T53" fmla="*/ 88 h 88"/>
              <a:gd name="T54" fmla="*/ 52 w 109"/>
              <a:gd name="T55" fmla="*/ 63 h 88"/>
              <a:gd name="T56" fmla="*/ 45 w 109"/>
              <a:gd name="T57" fmla="*/ 69 h 88"/>
              <a:gd name="T58" fmla="*/ 57 w 109"/>
              <a:gd name="T59" fmla="*/ 88 h 88"/>
              <a:gd name="T60" fmla="*/ 63 w 109"/>
              <a:gd name="T61" fmla="*/ 73 h 88"/>
              <a:gd name="T62" fmla="*/ 57 w 109"/>
              <a:gd name="T63" fmla="*/ 88 h 88"/>
              <a:gd name="T64" fmla="*/ 75 w 109"/>
              <a:gd name="T65" fmla="*/ 88 h 88"/>
              <a:gd name="T66" fmla="*/ 68 w 109"/>
              <a:gd name="T67" fmla="*/ 75 h 88"/>
            </a:gdLst>
            <a:ahLst/>
            <a:cxnLst>
              <a:cxn ang="0">
                <a:pos x="T0" y="T1"/>
              </a:cxn>
              <a:cxn ang="0">
                <a:pos x="T2" y="T3"/>
              </a:cxn>
              <a:cxn ang="0">
                <a:pos x="T4" y="T5"/>
              </a:cxn>
              <a:cxn ang="0">
                <a:pos x="T6" y="T7"/>
              </a:cxn>
              <a:cxn ang="0">
                <a:pos x="T8" y="T9"/>
              </a:cxn>
              <a:cxn ang="0">
                <a:pos x="T10" y="T11"/>
              </a:cxn>
              <a:cxn ang="0">
                <a:pos x="T12" y="T13"/>
              </a:cxn>
              <a:cxn ang="0">
                <a:pos x="T14" y="T15"/>
              </a:cxn>
              <a:cxn ang="0">
                <a:pos x="T16" y="T17"/>
              </a:cxn>
              <a:cxn ang="0">
                <a:pos x="T18" y="T19"/>
              </a:cxn>
              <a:cxn ang="0">
                <a:pos x="T20" y="T21"/>
              </a:cxn>
              <a:cxn ang="0">
                <a:pos x="T22" y="T23"/>
              </a:cxn>
              <a:cxn ang="0">
                <a:pos x="T24" y="T25"/>
              </a:cxn>
              <a:cxn ang="0">
                <a:pos x="T26" y="T27"/>
              </a:cxn>
              <a:cxn ang="0">
                <a:pos x="T28" y="T29"/>
              </a:cxn>
              <a:cxn ang="0">
                <a:pos x="T30" y="T31"/>
              </a:cxn>
              <a:cxn ang="0">
                <a:pos x="T32" y="T33"/>
              </a:cxn>
              <a:cxn ang="0">
                <a:pos x="T34" y="T35"/>
              </a:cxn>
              <a:cxn ang="0">
                <a:pos x="T36" y="T37"/>
              </a:cxn>
              <a:cxn ang="0">
                <a:pos x="T38" y="T39"/>
              </a:cxn>
              <a:cxn ang="0">
                <a:pos x="T40" y="T41"/>
              </a:cxn>
              <a:cxn ang="0">
                <a:pos x="T42" y="T43"/>
              </a:cxn>
              <a:cxn ang="0">
                <a:pos x="T44" y="T45"/>
              </a:cxn>
              <a:cxn ang="0">
                <a:pos x="T46" y="T47"/>
              </a:cxn>
              <a:cxn ang="0">
                <a:pos x="T48" y="T49"/>
              </a:cxn>
              <a:cxn ang="0">
                <a:pos x="T50" y="T51"/>
              </a:cxn>
              <a:cxn ang="0">
                <a:pos x="T52" y="T53"/>
              </a:cxn>
              <a:cxn ang="0">
                <a:pos x="T54" y="T55"/>
              </a:cxn>
              <a:cxn ang="0">
                <a:pos x="T56" y="T57"/>
              </a:cxn>
              <a:cxn ang="0">
                <a:pos x="T58" y="T59"/>
              </a:cxn>
              <a:cxn ang="0">
                <a:pos x="T60" y="T61"/>
              </a:cxn>
              <a:cxn ang="0">
                <a:pos x="T62" y="T63"/>
              </a:cxn>
              <a:cxn ang="0">
                <a:pos x="T64" y="T65"/>
              </a:cxn>
              <a:cxn ang="0">
                <a:pos x="T66" y="T67"/>
              </a:cxn>
            </a:cxnLst>
            <a:rect l="0" t="0" r="r" b="b"/>
            <a:pathLst>
              <a:path w="109" h="88">
                <a:moveTo>
                  <a:pt x="80" y="88"/>
                </a:moveTo>
                <a:cubicBezTo>
                  <a:pt x="86" y="88"/>
                  <a:pt x="86" y="88"/>
                  <a:pt x="86" y="88"/>
                </a:cubicBezTo>
                <a:cubicBezTo>
                  <a:pt x="86" y="44"/>
                  <a:pt x="86" y="44"/>
                  <a:pt x="86" y="44"/>
                </a:cubicBezTo>
                <a:cubicBezTo>
                  <a:pt x="84" y="44"/>
                  <a:pt x="84" y="44"/>
                  <a:pt x="84" y="44"/>
                </a:cubicBezTo>
                <a:cubicBezTo>
                  <a:pt x="82" y="70"/>
                  <a:pt x="82" y="70"/>
                  <a:pt x="82" y="70"/>
                </a:cubicBezTo>
                <a:cubicBezTo>
                  <a:pt x="80" y="71"/>
                  <a:pt x="80" y="71"/>
                  <a:pt x="80" y="71"/>
                </a:cubicBezTo>
                <a:cubicBezTo>
                  <a:pt x="80" y="88"/>
                  <a:pt x="80" y="88"/>
                  <a:pt x="80" y="88"/>
                </a:cubicBezTo>
                <a:close/>
                <a:moveTo>
                  <a:pt x="109" y="0"/>
                </a:moveTo>
                <a:cubicBezTo>
                  <a:pt x="100" y="17"/>
                  <a:pt x="100" y="17"/>
                  <a:pt x="100" y="17"/>
                </a:cubicBezTo>
                <a:cubicBezTo>
                  <a:pt x="92" y="33"/>
                  <a:pt x="92" y="33"/>
                  <a:pt x="92" y="33"/>
                </a:cubicBezTo>
                <a:cubicBezTo>
                  <a:pt x="84" y="22"/>
                  <a:pt x="84" y="22"/>
                  <a:pt x="84" y="22"/>
                </a:cubicBezTo>
                <a:cubicBezTo>
                  <a:pt x="80" y="25"/>
                  <a:pt x="80" y="25"/>
                  <a:pt x="80" y="25"/>
                </a:cubicBezTo>
                <a:cubicBezTo>
                  <a:pt x="77" y="64"/>
                  <a:pt x="77" y="64"/>
                  <a:pt x="77" y="64"/>
                </a:cubicBezTo>
                <a:cubicBezTo>
                  <a:pt x="67" y="68"/>
                  <a:pt x="67" y="68"/>
                  <a:pt x="67" y="68"/>
                </a:cubicBezTo>
                <a:cubicBezTo>
                  <a:pt x="48" y="50"/>
                  <a:pt x="48" y="50"/>
                  <a:pt x="48" y="50"/>
                </a:cubicBezTo>
                <a:cubicBezTo>
                  <a:pt x="37" y="73"/>
                  <a:pt x="37" y="73"/>
                  <a:pt x="37" y="73"/>
                </a:cubicBezTo>
                <a:cubicBezTo>
                  <a:pt x="26" y="73"/>
                  <a:pt x="26" y="73"/>
                  <a:pt x="26" y="73"/>
                </a:cubicBezTo>
                <a:cubicBezTo>
                  <a:pt x="19" y="63"/>
                  <a:pt x="19" y="63"/>
                  <a:pt x="19" y="63"/>
                </a:cubicBezTo>
                <a:cubicBezTo>
                  <a:pt x="4" y="67"/>
                  <a:pt x="4" y="67"/>
                  <a:pt x="4" y="67"/>
                </a:cubicBezTo>
                <a:cubicBezTo>
                  <a:pt x="0" y="56"/>
                  <a:pt x="0" y="56"/>
                  <a:pt x="0" y="56"/>
                </a:cubicBezTo>
                <a:cubicBezTo>
                  <a:pt x="20" y="50"/>
                  <a:pt x="20" y="50"/>
                  <a:pt x="20" y="50"/>
                </a:cubicBezTo>
                <a:cubicBezTo>
                  <a:pt x="25" y="48"/>
                  <a:pt x="25" y="48"/>
                  <a:pt x="25" y="48"/>
                </a:cubicBezTo>
                <a:cubicBezTo>
                  <a:pt x="27" y="52"/>
                  <a:pt x="27" y="52"/>
                  <a:pt x="27" y="52"/>
                </a:cubicBezTo>
                <a:cubicBezTo>
                  <a:pt x="30" y="57"/>
                  <a:pt x="30" y="57"/>
                  <a:pt x="30" y="57"/>
                </a:cubicBezTo>
                <a:cubicBezTo>
                  <a:pt x="40" y="37"/>
                  <a:pt x="40" y="37"/>
                  <a:pt x="40" y="37"/>
                </a:cubicBezTo>
                <a:cubicBezTo>
                  <a:pt x="44" y="29"/>
                  <a:pt x="44" y="29"/>
                  <a:pt x="44" y="29"/>
                </a:cubicBezTo>
                <a:cubicBezTo>
                  <a:pt x="50" y="35"/>
                  <a:pt x="50" y="35"/>
                  <a:pt x="50" y="35"/>
                </a:cubicBezTo>
                <a:cubicBezTo>
                  <a:pt x="66" y="50"/>
                  <a:pt x="66" y="50"/>
                  <a:pt x="66" y="50"/>
                </a:cubicBezTo>
                <a:cubicBezTo>
                  <a:pt x="68" y="21"/>
                  <a:pt x="68" y="21"/>
                  <a:pt x="68" y="21"/>
                </a:cubicBezTo>
                <a:cubicBezTo>
                  <a:pt x="68" y="18"/>
                  <a:pt x="68" y="18"/>
                  <a:pt x="68" y="18"/>
                </a:cubicBezTo>
                <a:cubicBezTo>
                  <a:pt x="71" y="16"/>
                  <a:pt x="71" y="16"/>
                  <a:pt x="71" y="16"/>
                </a:cubicBezTo>
                <a:cubicBezTo>
                  <a:pt x="78" y="12"/>
                  <a:pt x="78" y="12"/>
                  <a:pt x="78" y="12"/>
                </a:cubicBezTo>
                <a:cubicBezTo>
                  <a:pt x="72" y="2"/>
                  <a:pt x="72" y="2"/>
                  <a:pt x="72" y="2"/>
                </a:cubicBezTo>
                <a:cubicBezTo>
                  <a:pt x="90" y="1"/>
                  <a:pt x="90" y="1"/>
                  <a:pt x="90" y="1"/>
                </a:cubicBezTo>
                <a:cubicBezTo>
                  <a:pt x="109" y="0"/>
                  <a:pt x="109" y="0"/>
                  <a:pt x="109" y="0"/>
                </a:cubicBezTo>
                <a:close/>
                <a:moveTo>
                  <a:pt x="22" y="88"/>
                </a:moveTo>
                <a:cubicBezTo>
                  <a:pt x="24" y="88"/>
                  <a:pt x="27" y="88"/>
                  <a:pt x="29" y="88"/>
                </a:cubicBezTo>
                <a:cubicBezTo>
                  <a:pt x="29" y="80"/>
                  <a:pt x="29" y="80"/>
                  <a:pt x="29" y="80"/>
                </a:cubicBezTo>
                <a:cubicBezTo>
                  <a:pt x="23" y="81"/>
                  <a:pt x="23" y="81"/>
                  <a:pt x="23" y="81"/>
                </a:cubicBezTo>
                <a:cubicBezTo>
                  <a:pt x="22" y="79"/>
                  <a:pt x="22" y="79"/>
                  <a:pt x="22" y="79"/>
                </a:cubicBezTo>
                <a:cubicBezTo>
                  <a:pt x="22" y="88"/>
                  <a:pt x="22" y="88"/>
                  <a:pt x="22" y="88"/>
                </a:cubicBezTo>
                <a:close/>
                <a:moveTo>
                  <a:pt x="11" y="88"/>
                </a:moveTo>
                <a:cubicBezTo>
                  <a:pt x="17" y="88"/>
                  <a:pt x="17" y="88"/>
                  <a:pt x="17" y="88"/>
                </a:cubicBezTo>
                <a:cubicBezTo>
                  <a:pt x="17" y="71"/>
                  <a:pt x="17" y="71"/>
                  <a:pt x="17" y="71"/>
                </a:cubicBezTo>
                <a:cubicBezTo>
                  <a:pt x="17" y="71"/>
                  <a:pt x="17" y="71"/>
                  <a:pt x="17" y="71"/>
                </a:cubicBezTo>
                <a:cubicBezTo>
                  <a:pt x="11" y="73"/>
                  <a:pt x="11" y="73"/>
                  <a:pt x="11" y="73"/>
                </a:cubicBezTo>
                <a:cubicBezTo>
                  <a:pt x="11" y="88"/>
                  <a:pt x="11" y="88"/>
                  <a:pt x="11" y="88"/>
                </a:cubicBezTo>
                <a:close/>
                <a:moveTo>
                  <a:pt x="34" y="88"/>
                </a:moveTo>
                <a:cubicBezTo>
                  <a:pt x="36" y="88"/>
                  <a:pt x="38" y="88"/>
                  <a:pt x="40" y="88"/>
                </a:cubicBezTo>
                <a:cubicBezTo>
                  <a:pt x="40" y="79"/>
                  <a:pt x="40" y="79"/>
                  <a:pt x="40" y="79"/>
                </a:cubicBezTo>
                <a:cubicBezTo>
                  <a:pt x="40" y="80"/>
                  <a:pt x="40" y="80"/>
                  <a:pt x="40" y="80"/>
                </a:cubicBezTo>
                <a:cubicBezTo>
                  <a:pt x="34" y="80"/>
                  <a:pt x="34" y="80"/>
                  <a:pt x="34" y="80"/>
                </a:cubicBezTo>
                <a:cubicBezTo>
                  <a:pt x="34" y="88"/>
                  <a:pt x="34" y="88"/>
                  <a:pt x="34" y="88"/>
                </a:cubicBezTo>
                <a:close/>
                <a:moveTo>
                  <a:pt x="45" y="88"/>
                </a:moveTo>
                <a:cubicBezTo>
                  <a:pt x="47" y="88"/>
                  <a:pt x="50" y="88"/>
                  <a:pt x="52" y="88"/>
                </a:cubicBezTo>
                <a:cubicBezTo>
                  <a:pt x="52" y="63"/>
                  <a:pt x="52" y="63"/>
                  <a:pt x="52" y="63"/>
                </a:cubicBezTo>
                <a:cubicBezTo>
                  <a:pt x="49" y="60"/>
                  <a:pt x="49" y="60"/>
                  <a:pt x="49" y="60"/>
                </a:cubicBezTo>
                <a:cubicBezTo>
                  <a:pt x="45" y="69"/>
                  <a:pt x="45" y="69"/>
                  <a:pt x="45" y="69"/>
                </a:cubicBezTo>
                <a:cubicBezTo>
                  <a:pt x="45" y="88"/>
                  <a:pt x="45" y="88"/>
                  <a:pt x="45" y="88"/>
                </a:cubicBezTo>
                <a:close/>
                <a:moveTo>
                  <a:pt x="57" y="88"/>
                </a:moveTo>
                <a:cubicBezTo>
                  <a:pt x="59" y="88"/>
                  <a:pt x="61" y="88"/>
                  <a:pt x="63" y="88"/>
                </a:cubicBezTo>
                <a:cubicBezTo>
                  <a:pt x="63" y="73"/>
                  <a:pt x="63" y="73"/>
                  <a:pt x="63" y="73"/>
                </a:cubicBezTo>
                <a:cubicBezTo>
                  <a:pt x="57" y="67"/>
                  <a:pt x="57" y="67"/>
                  <a:pt x="57" y="67"/>
                </a:cubicBezTo>
                <a:cubicBezTo>
                  <a:pt x="57" y="88"/>
                  <a:pt x="57" y="88"/>
                  <a:pt x="57" y="88"/>
                </a:cubicBezTo>
                <a:close/>
                <a:moveTo>
                  <a:pt x="68" y="88"/>
                </a:moveTo>
                <a:cubicBezTo>
                  <a:pt x="70" y="88"/>
                  <a:pt x="73" y="88"/>
                  <a:pt x="75" y="88"/>
                </a:cubicBezTo>
                <a:cubicBezTo>
                  <a:pt x="75" y="72"/>
                  <a:pt x="75" y="72"/>
                  <a:pt x="75" y="72"/>
                </a:cubicBezTo>
                <a:cubicBezTo>
                  <a:pt x="68" y="75"/>
                  <a:pt x="68" y="75"/>
                  <a:pt x="68" y="75"/>
                </a:cubicBezTo>
                <a:lnTo>
                  <a:pt x="68" y="88"/>
                </a:lnTo>
                <a:close/>
              </a:path>
            </a:pathLst>
          </a:custGeom>
          <a:solidFill>
            <a:schemeClr val="accent6"/>
          </a:solidFill>
          <a:ln>
            <a:noFill/>
          </a:ln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>
            <a:defPPr>
              <a:defRPr lang="en-US"/>
            </a:defPPr>
            <a:lvl1pPr marL="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1pPr>
            <a:lvl2pPr marL="4572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2pPr>
            <a:lvl3pPr marL="9144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3pPr>
            <a:lvl4pPr marL="13716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4pPr>
            <a:lvl5pPr marL="18288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5pPr>
            <a:lvl6pPr marL="22860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27432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32004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36576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endParaRPr lang="zh-CN" altLang="en-US">
              <a:solidFill>
                <a:prstClr val="black"/>
              </a:solidFill>
            </a:endParaRPr>
          </a:p>
        </p:txBody>
      </p:sp>
      <p:sp>
        <p:nvSpPr>
          <p:cNvPr id="64" name="Freeform 63"/>
          <p:cNvSpPr>
            <a:spLocks noEditPoints="1"/>
          </p:cNvSpPr>
          <p:nvPr/>
        </p:nvSpPr>
        <p:spPr bwMode="auto">
          <a:xfrm>
            <a:off x="8939066" y="1839927"/>
            <a:ext cx="412644" cy="333627"/>
          </a:xfrm>
          <a:custGeom>
            <a:avLst/>
            <a:gdLst>
              <a:gd name="T0" fmla="*/ 86 w 109"/>
              <a:gd name="T1" fmla="*/ 88 h 88"/>
              <a:gd name="T2" fmla="*/ 84 w 109"/>
              <a:gd name="T3" fmla="*/ 44 h 88"/>
              <a:gd name="T4" fmla="*/ 80 w 109"/>
              <a:gd name="T5" fmla="*/ 71 h 88"/>
              <a:gd name="T6" fmla="*/ 109 w 109"/>
              <a:gd name="T7" fmla="*/ 0 h 88"/>
              <a:gd name="T8" fmla="*/ 92 w 109"/>
              <a:gd name="T9" fmla="*/ 33 h 88"/>
              <a:gd name="T10" fmla="*/ 80 w 109"/>
              <a:gd name="T11" fmla="*/ 25 h 88"/>
              <a:gd name="T12" fmla="*/ 67 w 109"/>
              <a:gd name="T13" fmla="*/ 68 h 88"/>
              <a:gd name="T14" fmla="*/ 37 w 109"/>
              <a:gd name="T15" fmla="*/ 73 h 88"/>
              <a:gd name="T16" fmla="*/ 19 w 109"/>
              <a:gd name="T17" fmla="*/ 63 h 88"/>
              <a:gd name="T18" fmla="*/ 0 w 109"/>
              <a:gd name="T19" fmla="*/ 56 h 88"/>
              <a:gd name="T20" fmla="*/ 25 w 109"/>
              <a:gd name="T21" fmla="*/ 48 h 88"/>
              <a:gd name="T22" fmla="*/ 30 w 109"/>
              <a:gd name="T23" fmla="*/ 57 h 88"/>
              <a:gd name="T24" fmla="*/ 44 w 109"/>
              <a:gd name="T25" fmla="*/ 29 h 88"/>
              <a:gd name="T26" fmla="*/ 66 w 109"/>
              <a:gd name="T27" fmla="*/ 50 h 88"/>
              <a:gd name="T28" fmla="*/ 68 w 109"/>
              <a:gd name="T29" fmla="*/ 18 h 88"/>
              <a:gd name="T30" fmla="*/ 78 w 109"/>
              <a:gd name="T31" fmla="*/ 12 h 88"/>
              <a:gd name="T32" fmla="*/ 90 w 109"/>
              <a:gd name="T33" fmla="*/ 1 h 88"/>
              <a:gd name="T34" fmla="*/ 22 w 109"/>
              <a:gd name="T35" fmla="*/ 88 h 88"/>
              <a:gd name="T36" fmla="*/ 29 w 109"/>
              <a:gd name="T37" fmla="*/ 80 h 88"/>
              <a:gd name="T38" fmla="*/ 22 w 109"/>
              <a:gd name="T39" fmla="*/ 79 h 88"/>
              <a:gd name="T40" fmla="*/ 11 w 109"/>
              <a:gd name="T41" fmla="*/ 88 h 88"/>
              <a:gd name="T42" fmla="*/ 17 w 109"/>
              <a:gd name="T43" fmla="*/ 71 h 88"/>
              <a:gd name="T44" fmla="*/ 11 w 109"/>
              <a:gd name="T45" fmla="*/ 73 h 88"/>
              <a:gd name="T46" fmla="*/ 34 w 109"/>
              <a:gd name="T47" fmla="*/ 88 h 88"/>
              <a:gd name="T48" fmla="*/ 40 w 109"/>
              <a:gd name="T49" fmla="*/ 79 h 88"/>
              <a:gd name="T50" fmla="*/ 34 w 109"/>
              <a:gd name="T51" fmla="*/ 80 h 88"/>
              <a:gd name="T52" fmla="*/ 45 w 109"/>
              <a:gd name="T53" fmla="*/ 88 h 88"/>
              <a:gd name="T54" fmla="*/ 52 w 109"/>
              <a:gd name="T55" fmla="*/ 63 h 88"/>
              <a:gd name="T56" fmla="*/ 45 w 109"/>
              <a:gd name="T57" fmla="*/ 69 h 88"/>
              <a:gd name="T58" fmla="*/ 57 w 109"/>
              <a:gd name="T59" fmla="*/ 88 h 88"/>
              <a:gd name="T60" fmla="*/ 63 w 109"/>
              <a:gd name="T61" fmla="*/ 73 h 88"/>
              <a:gd name="T62" fmla="*/ 57 w 109"/>
              <a:gd name="T63" fmla="*/ 88 h 88"/>
              <a:gd name="T64" fmla="*/ 75 w 109"/>
              <a:gd name="T65" fmla="*/ 88 h 88"/>
              <a:gd name="T66" fmla="*/ 68 w 109"/>
              <a:gd name="T67" fmla="*/ 75 h 88"/>
            </a:gdLst>
            <a:ahLst/>
            <a:cxnLst>
              <a:cxn ang="0">
                <a:pos x="T0" y="T1"/>
              </a:cxn>
              <a:cxn ang="0">
                <a:pos x="T2" y="T3"/>
              </a:cxn>
              <a:cxn ang="0">
                <a:pos x="T4" y="T5"/>
              </a:cxn>
              <a:cxn ang="0">
                <a:pos x="T6" y="T7"/>
              </a:cxn>
              <a:cxn ang="0">
                <a:pos x="T8" y="T9"/>
              </a:cxn>
              <a:cxn ang="0">
                <a:pos x="T10" y="T11"/>
              </a:cxn>
              <a:cxn ang="0">
                <a:pos x="T12" y="T13"/>
              </a:cxn>
              <a:cxn ang="0">
                <a:pos x="T14" y="T15"/>
              </a:cxn>
              <a:cxn ang="0">
                <a:pos x="T16" y="T17"/>
              </a:cxn>
              <a:cxn ang="0">
                <a:pos x="T18" y="T19"/>
              </a:cxn>
              <a:cxn ang="0">
                <a:pos x="T20" y="T21"/>
              </a:cxn>
              <a:cxn ang="0">
                <a:pos x="T22" y="T23"/>
              </a:cxn>
              <a:cxn ang="0">
                <a:pos x="T24" y="T25"/>
              </a:cxn>
              <a:cxn ang="0">
                <a:pos x="T26" y="T27"/>
              </a:cxn>
              <a:cxn ang="0">
                <a:pos x="T28" y="T29"/>
              </a:cxn>
              <a:cxn ang="0">
                <a:pos x="T30" y="T31"/>
              </a:cxn>
              <a:cxn ang="0">
                <a:pos x="T32" y="T33"/>
              </a:cxn>
              <a:cxn ang="0">
                <a:pos x="T34" y="T35"/>
              </a:cxn>
              <a:cxn ang="0">
                <a:pos x="T36" y="T37"/>
              </a:cxn>
              <a:cxn ang="0">
                <a:pos x="T38" y="T39"/>
              </a:cxn>
              <a:cxn ang="0">
                <a:pos x="T40" y="T41"/>
              </a:cxn>
              <a:cxn ang="0">
                <a:pos x="T42" y="T43"/>
              </a:cxn>
              <a:cxn ang="0">
                <a:pos x="T44" y="T45"/>
              </a:cxn>
              <a:cxn ang="0">
                <a:pos x="T46" y="T47"/>
              </a:cxn>
              <a:cxn ang="0">
                <a:pos x="T48" y="T49"/>
              </a:cxn>
              <a:cxn ang="0">
                <a:pos x="T50" y="T51"/>
              </a:cxn>
              <a:cxn ang="0">
                <a:pos x="T52" y="T53"/>
              </a:cxn>
              <a:cxn ang="0">
                <a:pos x="T54" y="T55"/>
              </a:cxn>
              <a:cxn ang="0">
                <a:pos x="T56" y="T57"/>
              </a:cxn>
              <a:cxn ang="0">
                <a:pos x="T58" y="T59"/>
              </a:cxn>
              <a:cxn ang="0">
                <a:pos x="T60" y="T61"/>
              </a:cxn>
              <a:cxn ang="0">
                <a:pos x="T62" y="T63"/>
              </a:cxn>
              <a:cxn ang="0">
                <a:pos x="T64" y="T65"/>
              </a:cxn>
              <a:cxn ang="0">
                <a:pos x="T66" y="T67"/>
              </a:cxn>
            </a:cxnLst>
            <a:rect l="0" t="0" r="r" b="b"/>
            <a:pathLst>
              <a:path w="109" h="88">
                <a:moveTo>
                  <a:pt x="80" y="88"/>
                </a:moveTo>
                <a:cubicBezTo>
                  <a:pt x="86" y="88"/>
                  <a:pt x="86" y="88"/>
                  <a:pt x="86" y="88"/>
                </a:cubicBezTo>
                <a:cubicBezTo>
                  <a:pt x="86" y="44"/>
                  <a:pt x="86" y="44"/>
                  <a:pt x="86" y="44"/>
                </a:cubicBezTo>
                <a:cubicBezTo>
                  <a:pt x="84" y="44"/>
                  <a:pt x="84" y="44"/>
                  <a:pt x="84" y="44"/>
                </a:cubicBezTo>
                <a:cubicBezTo>
                  <a:pt x="82" y="70"/>
                  <a:pt x="82" y="70"/>
                  <a:pt x="82" y="70"/>
                </a:cubicBezTo>
                <a:cubicBezTo>
                  <a:pt x="80" y="71"/>
                  <a:pt x="80" y="71"/>
                  <a:pt x="80" y="71"/>
                </a:cubicBezTo>
                <a:cubicBezTo>
                  <a:pt x="80" y="88"/>
                  <a:pt x="80" y="88"/>
                  <a:pt x="80" y="88"/>
                </a:cubicBezTo>
                <a:close/>
                <a:moveTo>
                  <a:pt x="109" y="0"/>
                </a:moveTo>
                <a:cubicBezTo>
                  <a:pt x="100" y="17"/>
                  <a:pt x="100" y="17"/>
                  <a:pt x="100" y="17"/>
                </a:cubicBezTo>
                <a:cubicBezTo>
                  <a:pt x="92" y="33"/>
                  <a:pt x="92" y="33"/>
                  <a:pt x="92" y="33"/>
                </a:cubicBezTo>
                <a:cubicBezTo>
                  <a:pt x="84" y="22"/>
                  <a:pt x="84" y="22"/>
                  <a:pt x="84" y="22"/>
                </a:cubicBezTo>
                <a:cubicBezTo>
                  <a:pt x="80" y="25"/>
                  <a:pt x="80" y="25"/>
                  <a:pt x="80" y="25"/>
                </a:cubicBezTo>
                <a:cubicBezTo>
                  <a:pt x="77" y="64"/>
                  <a:pt x="77" y="64"/>
                  <a:pt x="77" y="64"/>
                </a:cubicBezTo>
                <a:cubicBezTo>
                  <a:pt x="67" y="68"/>
                  <a:pt x="67" y="68"/>
                  <a:pt x="67" y="68"/>
                </a:cubicBezTo>
                <a:cubicBezTo>
                  <a:pt x="48" y="50"/>
                  <a:pt x="48" y="50"/>
                  <a:pt x="48" y="50"/>
                </a:cubicBezTo>
                <a:cubicBezTo>
                  <a:pt x="37" y="73"/>
                  <a:pt x="37" y="73"/>
                  <a:pt x="37" y="73"/>
                </a:cubicBezTo>
                <a:cubicBezTo>
                  <a:pt x="26" y="73"/>
                  <a:pt x="26" y="73"/>
                  <a:pt x="26" y="73"/>
                </a:cubicBezTo>
                <a:cubicBezTo>
                  <a:pt x="19" y="63"/>
                  <a:pt x="19" y="63"/>
                  <a:pt x="19" y="63"/>
                </a:cubicBezTo>
                <a:cubicBezTo>
                  <a:pt x="4" y="67"/>
                  <a:pt x="4" y="67"/>
                  <a:pt x="4" y="67"/>
                </a:cubicBezTo>
                <a:cubicBezTo>
                  <a:pt x="0" y="56"/>
                  <a:pt x="0" y="56"/>
                  <a:pt x="0" y="56"/>
                </a:cubicBezTo>
                <a:cubicBezTo>
                  <a:pt x="20" y="50"/>
                  <a:pt x="20" y="50"/>
                  <a:pt x="20" y="50"/>
                </a:cubicBezTo>
                <a:cubicBezTo>
                  <a:pt x="25" y="48"/>
                  <a:pt x="25" y="48"/>
                  <a:pt x="25" y="48"/>
                </a:cubicBezTo>
                <a:cubicBezTo>
                  <a:pt x="27" y="52"/>
                  <a:pt x="27" y="52"/>
                  <a:pt x="27" y="52"/>
                </a:cubicBezTo>
                <a:cubicBezTo>
                  <a:pt x="30" y="57"/>
                  <a:pt x="30" y="57"/>
                  <a:pt x="30" y="57"/>
                </a:cubicBezTo>
                <a:cubicBezTo>
                  <a:pt x="40" y="37"/>
                  <a:pt x="40" y="37"/>
                  <a:pt x="40" y="37"/>
                </a:cubicBezTo>
                <a:cubicBezTo>
                  <a:pt x="44" y="29"/>
                  <a:pt x="44" y="29"/>
                  <a:pt x="44" y="29"/>
                </a:cubicBezTo>
                <a:cubicBezTo>
                  <a:pt x="50" y="35"/>
                  <a:pt x="50" y="35"/>
                  <a:pt x="50" y="35"/>
                </a:cubicBezTo>
                <a:cubicBezTo>
                  <a:pt x="66" y="50"/>
                  <a:pt x="66" y="50"/>
                  <a:pt x="66" y="50"/>
                </a:cubicBezTo>
                <a:cubicBezTo>
                  <a:pt x="68" y="21"/>
                  <a:pt x="68" y="21"/>
                  <a:pt x="68" y="21"/>
                </a:cubicBezTo>
                <a:cubicBezTo>
                  <a:pt x="68" y="18"/>
                  <a:pt x="68" y="18"/>
                  <a:pt x="68" y="18"/>
                </a:cubicBezTo>
                <a:cubicBezTo>
                  <a:pt x="71" y="16"/>
                  <a:pt x="71" y="16"/>
                  <a:pt x="71" y="16"/>
                </a:cubicBezTo>
                <a:cubicBezTo>
                  <a:pt x="78" y="12"/>
                  <a:pt x="78" y="12"/>
                  <a:pt x="78" y="12"/>
                </a:cubicBezTo>
                <a:cubicBezTo>
                  <a:pt x="72" y="2"/>
                  <a:pt x="72" y="2"/>
                  <a:pt x="72" y="2"/>
                </a:cubicBezTo>
                <a:cubicBezTo>
                  <a:pt x="90" y="1"/>
                  <a:pt x="90" y="1"/>
                  <a:pt x="90" y="1"/>
                </a:cubicBezTo>
                <a:cubicBezTo>
                  <a:pt x="109" y="0"/>
                  <a:pt x="109" y="0"/>
                  <a:pt x="109" y="0"/>
                </a:cubicBezTo>
                <a:close/>
                <a:moveTo>
                  <a:pt x="22" y="88"/>
                </a:moveTo>
                <a:cubicBezTo>
                  <a:pt x="24" y="88"/>
                  <a:pt x="27" y="88"/>
                  <a:pt x="29" y="88"/>
                </a:cubicBezTo>
                <a:cubicBezTo>
                  <a:pt x="29" y="80"/>
                  <a:pt x="29" y="80"/>
                  <a:pt x="29" y="80"/>
                </a:cubicBezTo>
                <a:cubicBezTo>
                  <a:pt x="23" y="81"/>
                  <a:pt x="23" y="81"/>
                  <a:pt x="23" y="81"/>
                </a:cubicBezTo>
                <a:cubicBezTo>
                  <a:pt x="22" y="79"/>
                  <a:pt x="22" y="79"/>
                  <a:pt x="22" y="79"/>
                </a:cubicBezTo>
                <a:cubicBezTo>
                  <a:pt x="22" y="88"/>
                  <a:pt x="22" y="88"/>
                  <a:pt x="22" y="88"/>
                </a:cubicBezTo>
                <a:close/>
                <a:moveTo>
                  <a:pt x="11" y="88"/>
                </a:moveTo>
                <a:cubicBezTo>
                  <a:pt x="17" y="88"/>
                  <a:pt x="17" y="88"/>
                  <a:pt x="17" y="88"/>
                </a:cubicBezTo>
                <a:cubicBezTo>
                  <a:pt x="17" y="71"/>
                  <a:pt x="17" y="71"/>
                  <a:pt x="17" y="71"/>
                </a:cubicBezTo>
                <a:cubicBezTo>
                  <a:pt x="17" y="71"/>
                  <a:pt x="17" y="71"/>
                  <a:pt x="17" y="71"/>
                </a:cubicBezTo>
                <a:cubicBezTo>
                  <a:pt x="11" y="73"/>
                  <a:pt x="11" y="73"/>
                  <a:pt x="11" y="73"/>
                </a:cubicBezTo>
                <a:cubicBezTo>
                  <a:pt x="11" y="88"/>
                  <a:pt x="11" y="88"/>
                  <a:pt x="11" y="88"/>
                </a:cubicBezTo>
                <a:close/>
                <a:moveTo>
                  <a:pt x="34" y="88"/>
                </a:moveTo>
                <a:cubicBezTo>
                  <a:pt x="36" y="88"/>
                  <a:pt x="38" y="88"/>
                  <a:pt x="40" y="88"/>
                </a:cubicBezTo>
                <a:cubicBezTo>
                  <a:pt x="40" y="79"/>
                  <a:pt x="40" y="79"/>
                  <a:pt x="40" y="79"/>
                </a:cubicBezTo>
                <a:cubicBezTo>
                  <a:pt x="40" y="80"/>
                  <a:pt x="40" y="80"/>
                  <a:pt x="40" y="80"/>
                </a:cubicBezTo>
                <a:cubicBezTo>
                  <a:pt x="34" y="80"/>
                  <a:pt x="34" y="80"/>
                  <a:pt x="34" y="80"/>
                </a:cubicBezTo>
                <a:cubicBezTo>
                  <a:pt x="34" y="88"/>
                  <a:pt x="34" y="88"/>
                  <a:pt x="34" y="88"/>
                </a:cubicBezTo>
                <a:close/>
                <a:moveTo>
                  <a:pt x="45" y="88"/>
                </a:moveTo>
                <a:cubicBezTo>
                  <a:pt x="47" y="88"/>
                  <a:pt x="50" y="88"/>
                  <a:pt x="52" y="88"/>
                </a:cubicBezTo>
                <a:cubicBezTo>
                  <a:pt x="52" y="63"/>
                  <a:pt x="52" y="63"/>
                  <a:pt x="52" y="63"/>
                </a:cubicBezTo>
                <a:cubicBezTo>
                  <a:pt x="49" y="60"/>
                  <a:pt x="49" y="60"/>
                  <a:pt x="49" y="60"/>
                </a:cubicBezTo>
                <a:cubicBezTo>
                  <a:pt x="45" y="69"/>
                  <a:pt x="45" y="69"/>
                  <a:pt x="45" y="69"/>
                </a:cubicBezTo>
                <a:cubicBezTo>
                  <a:pt x="45" y="88"/>
                  <a:pt x="45" y="88"/>
                  <a:pt x="45" y="88"/>
                </a:cubicBezTo>
                <a:close/>
                <a:moveTo>
                  <a:pt x="57" y="88"/>
                </a:moveTo>
                <a:cubicBezTo>
                  <a:pt x="59" y="88"/>
                  <a:pt x="61" y="88"/>
                  <a:pt x="63" y="88"/>
                </a:cubicBezTo>
                <a:cubicBezTo>
                  <a:pt x="63" y="73"/>
                  <a:pt x="63" y="73"/>
                  <a:pt x="63" y="73"/>
                </a:cubicBezTo>
                <a:cubicBezTo>
                  <a:pt x="57" y="67"/>
                  <a:pt x="57" y="67"/>
                  <a:pt x="57" y="67"/>
                </a:cubicBezTo>
                <a:cubicBezTo>
                  <a:pt x="57" y="88"/>
                  <a:pt x="57" y="88"/>
                  <a:pt x="57" y="88"/>
                </a:cubicBezTo>
                <a:close/>
                <a:moveTo>
                  <a:pt x="68" y="88"/>
                </a:moveTo>
                <a:cubicBezTo>
                  <a:pt x="70" y="88"/>
                  <a:pt x="73" y="88"/>
                  <a:pt x="75" y="88"/>
                </a:cubicBezTo>
                <a:cubicBezTo>
                  <a:pt x="75" y="72"/>
                  <a:pt x="75" y="72"/>
                  <a:pt x="75" y="72"/>
                </a:cubicBezTo>
                <a:cubicBezTo>
                  <a:pt x="68" y="75"/>
                  <a:pt x="68" y="75"/>
                  <a:pt x="68" y="75"/>
                </a:cubicBezTo>
                <a:lnTo>
                  <a:pt x="68" y="88"/>
                </a:lnTo>
                <a:close/>
              </a:path>
            </a:pathLst>
          </a:custGeom>
          <a:solidFill>
            <a:schemeClr val="accent4"/>
          </a:solidFill>
          <a:ln>
            <a:noFill/>
          </a:ln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>
            <a:defPPr>
              <a:defRPr lang="en-US"/>
            </a:defPPr>
            <a:lvl1pPr marL="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1pPr>
            <a:lvl2pPr marL="4572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2pPr>
            <a:lvl3pPr marL="9144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3pPr>
            <a:lvl4pPr marL="13716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4pPr>
            <a:lvl5pPr marL="18288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5pPr>
            <a:lvl6pPr marL="22860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27432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32004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36576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endParaRPr lang="zh-CN" altLang="en-US">
              <a:solidFill>
                <a:prstClr val="black"/>
              </a:solidFill>
            </a:endParaRPr>
          </a:p>
        </p:txBody>
      </p:sp>
      <p:grpSp>
        <p:nvGrpSpPr>
          <p:cNvPr id="65" name="Group 64"/>
          <p:cNvGrpSpPr/>
          <p:nvPr/>
        </p:nvGrpSpPr>
        <p:grpSpPr>
          <a:xfrm>
            <a:off x="10622376" y="999945"/>
            <a:ext cx="791681" cy="791680"/>
            <a:chOff x="1025227" y="3992356"/>
            <a:chExt cx="791681" cy="791680"/>
          </a:xfrm>
        </p:grpSpPr>
        <p:sp>
          <p:nvSpPr>
            <p:cNvPr id="66" name="Freeform 65"/>
            <p:cNvSpPr>
              <a:spLocks/>
            </p:cNvSpPr>
            <p:nvPr/>
          </p:nvSpPr>
          <p:spPr bwMode="auto">
            <a:xfrm>
              <a:off x="1025227" y="3992356"/>
              <a:ext cx="791681" cy="791680"/>
            </a:xfrm>
            <a:custGeom>
              <a:avLst/>
              <a:gdLst>
                <a:gd name="T0" fmla="*/ 372 w 452"/>
                <a:gd name="T1" fmla="*/ 372 h 452"/>
                <a:gd name="T2" fmla="*/ 81 w 452"/>
                <a:gd name="T3" fmla="*/ 372 h 452"/>
                <a:gd name="T4" fmla="*/ 81 w 452"/>
                <a:gd name="T5" fmla="*/ 81 h 452"/>
                <a:gd name="T6" fmla="*/ 372 w 452"/>
                <a:gd name="T7" fmla="*/ 81 h 452"/>
                <a:gd name="T8" fmla="*/ 372 w 452"/>
                <a:gd name="T9" fmla="*/ 372 h 452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</a:cxnLst>
              <a:rect l="0" t="0" r="r" b="b"/>
              <a:pathLst>
                <a:path w="452" h="452">
                  <a:moveTo>
                    <a:pt x="372" y="372"/>
                  </a:moveTo>
                  <a:cubicBezTo>
                    <a:pt x="291" y="452"/>
                    <a:pt x="161" y="452"/>
                    <a:pt x="81" y="372"/>
                  </a:cubicBezTo>
                  <a:cubicBezTo>
                    <a:pt x="0" y="291"/>
                    <a:pt x="0" y="161"/>
                    <a:pt x="81" y="81"/>
                  </a:cubicBezTo>
                  <a:cubicBezTo>
                    <a:pt x="161" y="0"/>
                    <a:pt x="291" y="0"/>
                    <a:pt x="372" y="81"/>
                  </a:cubicBezTo>
                  <a:cubicBezTo>
                    <a:pt x="452" y="161"/>
                    <a:pt x="452" y="291"/>
                    <a:pt x="372" y="372"/>
                  </a:cubicBezTo>
                  <a:close/>
                </a:path>
              </a:pathLst>
            </a:custGeom>
            <a:solidFill>
              <a:schemeClr val="accent1"/>
            </a:solidFill>
            <a:ln>
              <a:noFill/>
            </a:ln>
            <a:extLst/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en-GB"/>
            </a:p>
          </p:txBody>
        </p:sp>
        <p:sp>
          <p:nvSpPr>
            <p:cNvPr id="67" name="Freeform 66"/>
            <p:cNvSpPr>
              <a:spLocks noEditPoints="1"/>
            </p:cNvSpPr>
            <p:nvPr/>
          </p:nvSpPr>
          <p:spPr bwMode="auto">
            <a:xfrm>
              <a:off x="1251944" y="4177031"/>
              <a:ext cx="338245" cy="424345"/>
            </a:xfrm>
            <a:custGeom>
              <a:avLst/>
              <a:gdLst>
                <a:gd name="T0" fmla="*/ 228 w 228"/>
                <a:gd name="T1" fmla="*/ 76 h 286"/>
                <a:gd name="T2" fmla="*/ 186 w 228"/>
                <a:gd name="T3" fmla="*/ 103 h 286"/>
                <a:gd name="T4" fmla="*/ 0 w 228"/>
                <a:gd name="T5" fmla="*/ 76 h 286"/>
                <a:gd name="T6" fmla="*/ 65 w 228"/>
                <a:gd name="T7" fmla="*/ 278 h 286"/>
                <a:gd name="T8" fmla="*/ 72 w 228"/>
                <a:gd name="T9" fmla="*/ 282 h 286"/>
                <a:gd name="T10" fmla="*/ 153 w 228"/>
                <a:gd name="T11" fmla="*/ 282 h 286"/>
                <a:gd name="T12" fmla="*/ 160 w 228"/>
                <a:gd name="T13" fmla="*/ 278 h 286"/>
                <a:gd name="T14" fmla="*/ 212 w 228"/>
                <a:gd name="T15" fmla="*/ 147 h 286"/>
                <a:gd name="T16" fmla="*/ 165 w 228"/>
                <a:gd name="T17" fmla="*/ 169 h 286"/>
                <a:gd name="T18" fmla="*/ 176 w 228"/>
                <a:gd name="T19" fmla="*/ 174 h 286"/>
                <a:gd name="T20" fmla="*/ 180 w 228"/>
                <a:gd name="T21" fmla="*/ 191 h 286"/>
                <a:gd name="T22" fmla="*/ 176 w 228"/>
                <a:gd name="T23" fmla="*/ 201 h 286"/>
                <a:gd name="T24" fmla="*/ 148 w 228"/>
                <a:gd name="T25" fmla="*/ 206 h 286"/>
                <a:gd name="T26" fmla="*/ 137 w 228"/>
                <a:gd name="T27" fmla="*/ 201 h 286"/>
                <a:gd name="T28" fmla="*/ 133 w 228"/>
                <a:gd name="T29" fmla="*/ 184 h 286"/>
                <a:gd name="T30" fmla="*/ 137 w 228"/>
                <a:gd name="T31" fmla="*/ 174 h 286"/>
                <a:gd name="T32" fmla="*/ 165 w 228"/>
                <a:gd name="T33" fmla="*/ 178 h 286"/>
                <a:gd name="T34" fmla="*/ 172 w 228"/>
                <a:gd name="T35" fmla="*/ 184 h 286"/>
                <a:gd name="T36" fmla="*/ 170 w 228"/>
                <a:gd name="T37" fmla="*/ 195 h 286"/>
                <a:gd name="T38" fmla="*/ 165 w 228"/>
                <a:gd name="T39" fmla="*/ 197 h 286"/>
                <a:gd name="T40" fmla="*/ 143 w 228"/>
                <a:gd name="T41" fmla="*/ 195 h 286"/>
                <a:gd name="T42" fmla="*/ 141 w 228"/>
                <a:gd name="T43" fmla="*/ 191 h 286"/>
                <a:gd name="T44" fmla="*/ 143 w 228"/>
                <a:gd name="T45" fmla="*/ 180 h 286"/>
                <a:gd name="T46" fmla="*/ 148 w 228"/>
                <a:gd name="T47" fmla="*/ 178 h 286"/>
                <a:gd name="T48" fmla="*/ 60 w 228"/>
                <a:gd name="T49" fmla="*/ 170 h 286"/>
                <a:gd name="T50" fmla="*/ 96 w 228"/>
                <a:gd name="T51" fmla="*/ 183 h 286"/>
                <a:gd name="T52" fmla="*/ 82 w 228"/>
                <a:gd name="T53" fmla="*/ 205 h 286"/>
                <a:gd name="T54" fmla="*/ 46 w 228"/>
                <a:gd name="T55" fmla="*/ 192 h 286"/>
                <a:gd name="T56" fmla="*/ 60 w 228"/>
                <a:gd name="T57" fmla="*/ 170 h 286"/>
                <a:gd name="T58" fmla="*/ 39 w 228"/>
                <a:gd name="T59" fmla="*/ 139 h 286"/>
                <a:gd name="T60" fmla="*/ 120 w 228"/>
                <a:gd name="T61" fmla="*/ 157 h 286"/>
                <a:gd name="T62" fmla="*/ 114 w 228"/>
                <a:gd name="T63" fmla="*/ 158 h 286"/>
                <a:gd name="T64" fmla="*/ 139 w 228"/>
                <a:gd name="T65" fmla="*/ 158 h 286"/>
                <a:gd name="T66" fmla="*/ 186 w 228"/>
                <a:gd name="T67" fmla="*/ 140 h 286"/>
                <a:gd name="T68" fmla="*/ 139 w 228"/>
                <a:gd name="T69" fmla="*/ 158 h 286"/>
                <a:gd name="T70" fmla="*/ 145 w 228"/>
                <a:gd name="T71" fmla="*/ 257 h 286"/>
                <a:gd name="T72" fmla="*/ 119 w 228"/>
                <a:gd name="T73" fmla="*/ 258 h 286"/>
                <a:gd name="T74" fmla="*/ 97 w 228"/>
                <a:gd name="T75" fmla="*/ 258 h 286"/>
                <a:gd name="T76" fmla="*/ 80 w 228"/>
                <a:gd name="T77" fmla="*/ 256 h 286"/>
                <a:gd name="T78" fmla="*/ 97 w 228"/>
                <a:gd name="T79" fmla="*/ 217 h 286"/>
                <a:gd name="T80" fmla="*/ 100 w 228"/>
                <a:gd name="T81" fmla="*/ 215 h 286"/>
                <a:gd name="T82" fmla="*/ 119 w 228"/>
                <a:gd name="T83" fmla="*/ 199 h 286"/>
                <a:gd name="T84" fmla="*/ 129 w 228"/>
                <a:gd name="T85" fmla="*/ 217 h 286"/>
                <a:gd name="T86" fmla="*/ 169 w 228"/>
                <a:gd name="T87" fmla="*/ 217 h 286"/>
                <a:gd name="T88" fmla="*/ 187 w 228"/>
                <a:gd name="T89" fmla="*/ 166 h 286"/>
                <a:gd name="T90" fmla="*/ 134 w 228"/>
                <a:gd name="T91" fmla="*/ 209 h 286"/>
                <a:gd name="T92" fmla="*/ 124 w 228"/>
                <a:gd name="T93" fmla="*/ 191 h 286"/>
                <a:gd name="T94" fmla="*/ 107 w 228"/>
                <a:gd name="T95" fmla="*/ 191 h 286"/>
                <a:gd name="T96" fmla="*/ 103 w 228"/>
                <a:gd name="T97" fmla="*/ 193 h 286"/>
                <a:gd name="T98" fmla="*/ 41 w 228"/>
                <a:gd name="T99" fmla="*/ 209 h 286"/>
                <a:gd name="T100" fmla="*/ 114 w 228"/>
                <a:gd name="T101" fmla="*/ 166 h 286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  <a:cxn ang="0">
                  <a:pos x="T28" y="T29"/>
                </a:cxn>
                <a:cxn ang="0">
                  <a:pos x="T30" y="T31"/>
                </a:cxn>
                <a:cxn ang="0">
                  <a:pos x="T32" y="T33"/>
                </a:cxn>
                <a:cxn ang="0">
                  <a:pos x="T34" y="T35"/>
                </a:cxn>
                <a:cxn ang="0">
                  <a:pos x="T36" y="T37"/>
                </a:cxn>
                <a:cxn ang="0">
                  <a:pos x="T38" y="T39"/>
                </a:cxn>
                <a:cxn ang="0">
                  <a:pos x="T40" y="T41"/>
                </a:cxn>
                <a:cxn ang="0">
                  <a:pos x="T42" y="T43"/>
                </a:cxn>
                <a:cxn ang="0">
                  <a:pos x="T44" y="T45"/>
                </a:cxn>
                <a:cxn ang="0">
                  <a:pos x="T46" y="T47"/>
                </a:cxn>
                <a:cxn ang="0">
                  <a:pos x="T48" y="T49"/>
                </a:cxn>
                <a:cxn ang="0">
                  <a:pos x="T50" y="T51"/>
                </a:cxn>
                <a:cxn ang="0">
                  <a:pos x="T52" y="T53"/>
                </a:cxn>
                <a:cxn ang="0">
                  <a:pos x="T54" y="T55"/>
                </a:cxn>
                <a:cxn ang="0">
                  <a:pos x="T56" y="T57"/>
                </a:cxn>
                <a:cxn ang="0">
                  <a:pos x="T58" y="T59"/>
                </a:cxn>
                <a:cxn ang="0">
                  <a:pos x="T60" y="T61"/>
                </a:cxn>
                <a:cxn ang="0">
                  <a:pos x="T62" y="T63"/>
                </a:cxn>
                <a:cxn ang="0">
                  <a:pos x="T64" y="T65"/>
                </a:cxn>
                <a:cxn ang="0">
                  <a:pos x="T66" y="T67"/>
                </a:cxn>
                <a:cxn ang="0">
                  <a:pos x="T68" y="T69"/>
                </a:cxn>
                <a:cxn ang="0">
                  <a:pos x="T70" y="T71"/>
                </a:cxn>
                <a:cxn ang="0">
                  <a:pos x="T72" y="T73"/>
                </a:cxn>
                <a:cxn ang="0">
                  <a:pos x="T74" y="T75"/>
                </a:cxn>
                <a:cxn ang="0">
                  <a:pos x="T76" y="T77"/>
                </a:cxn>
                <a:cxn ang="0">
                  <a:pos x="T78" y="T79"/>
                </a:cxn>
                <a:cxn ang="0">
                  <a:pos x="T80" y="T81"/>
                </a:cxn>
                <a:cxn ang="0">
                  <a:pos x="T82" y="T83"/>
                </a:cxn>
                <a:cxn ang="0">
                  <a:pos x="T84" y="T85"/>
                </a:cxn>
                <a:cxn ang="0">
                  <a:pos x="T86" y="T87"/>
                </a:cxn>
                <a:cxn ang="0">
                  <a:pos x="T88" y="T89"/>
                </a:cxn>
                <a:cxn ang="0">
                  <a:pos x="T90" y="T91"/>
                </a:cxn>
                <a:cxn ang="0">
                  <a:pos x="T92" y="T93"/>
                </a:cxn>
                <a:cxn ang="0">
                  <a:pos x="T94" y="T95"/>
                </a:cxn>
                <a:cxn ang="0">
                  <a:pos x="T96" y="T97"/>
                </a:cxn>
                <a:cxn ang="0">
                  <a:pos x="T98" y="T99"/>
                </a:cxn>
                <a:cxn ang="0">
                  <a:pos x="T100" y="T101"/>
                </a:cxn>
              </a:cxnLst>
              <a:rect l="0" t="0" r="r" b="b"/>
              <a:pathLst>
                <a:path w="228" h="286">
                  <a:moveTo>
                    <a:pt x="212" y="147"/>
                  </a:moveTo>
                  <a:cubicBezTo>
                    <a:pt x="228" y="76"/>
                    <a:pt x="228" y="76"/>
                    <a:pt x="228" y="76"/>
                  </a:cubicBezTo>
                  <a:cubicBezTo>
                    <a:pt x="221" y="77"/>
                    <a:pt x="213" y="78"/>
                    <a:pt x="206" y="77"/>
                  </a:cubicBezTo>
                  <a:cubicBezTo>
                    <a:pt x="186" y="103"/>
                    <a:pt x="186" y="103"/>
                    <a:pt x="186" y="103"/>
                  </a:cubicBezTo>
                  <a:cubicBezTo>
                    <a:pt x="184" y="74"/>
                    <a:pt x="184" y="74"/>
                    <a:pt x="184" y="74"/>
                  </a:cubicBezTo>
                  <a:cubicBezTo>
                    <a:pt x="123" y="57"/>
                    <a:pt x="64" y="0"/>
                    <a:pt x="0" y="76"/>
                  </a:cubicBezTo>
                  <a:cubicBezTo>
                    <a:pt x="5" y="102"/>
                    <a:pt x="19" y="187"/>
                    <a:pt x="27" y="211"/>
                  </a:cubicBezTo>
                  <a:cubicBezTo>
                    <a:pt x="35" y="238"/>
                    <a:pt x="48" y="260"/>
                    <a:pt x="65" y="278"/>
                  </a:cubicBezTo>
                  <a:cubicBezTo>
                    <a:pt x="68" y="281"/>
                    <a:pt x="68" y="281"/>
                    <a:pt x="68" y="281"/>
                  </a:cubicBezTo>
                  <a:cubicBezTo>
                    <a:pt x="72" y="282"/>
                    <a:pt x="72" y="282"/>
                    <a:pt x="72" y="282"/>
                  </a:cubicBezTo>
                  <a:cubicBezTo>
                    <a:pt x="80" y="283"/>
                    <a:pt x="87" y="284"/>
                    <a:pt x="95" y="284"/>
                  </a:cubicBezTo>
                  <a:cubicBezTo>
                    <a:pt x="114" y="286"/>
                    <a:pt x="132" y="285"/>
                    <a:pt x="153" y="282"/>
                  </a:cubicBezTo>
                  <a:cubicBezTo>
                    <a:pt x="158" y="281"/>
                    <a:pt x="158" y="281"/>
                    <a:pt x="158" y="281"/>
                  </a:cubicBezTo>
                  <a:cubicBezTo>
                    <a:pt x="160" y="278"/>
                    <a:pt x="160" y="278"/>
                    <a:pt x="160" y="278"/>
                  </a:cubicBezTo>
                  <a:cubicBezTo>
                    <a:pt x="177" y="261"/>
                    <a:pt x="190" y="238"/>
                    <a:pt x="199" y="211"/>
                  </a:cubicBezTo>
                  <a:cubicBezTo>
                    <a:pt x="206" y="192"/>
                    <a:pt x="210" y="170"/>
                    <a:pt x="212" y="147"/>
                  </a:cubicBezTo>
                  <a:close/>
                  <a:moveTo>
                    <a:pt x="148" y="169"/>
                  </a:moveTo>
                  <a:cubicBezTo>
                    <a:pt x="165" y="169"/>
                    <a:pt x="165" y="169"/>
                    <a:pt x="165" y="169"/>
                  </a:cubicBezTo>
                  <a:cubicBezTo>
                    <a:pt x="169" y="169"/>
                    <a:pt x="173" y="171"/>
                    <a:pt x="176" y="174"/>
                  </a:cubicBezTo>
                  <a:cubicBezTo>
                    <a:pt x="176" y="174"/>
                    <a:pt x="176" y="174"/>
                    <a:pt x="176" y="174"/>
                  </a:cubicBezTo>
                  <a:cubicBezTo>
                    <a:pt x="179" y="177"/>
                    <a:pt x="180" y="180"/>
                    <a:pt x="180" y="184"/>
                  </a:cubicBezTo>
                  <a:cubicBezTo>
                    <a:pt x="180" y="191"/>
                    <a:pt x="180" y="191"/>
                    <a:pt x="180" y="191"/>
                  </a:cubicBezTo>
                  <a:cubicBezTo>
                    <a:pt x="180" y="195"/>
                    <a:pt x="179" y="199"/>
                    <a:pt x="176" y="201"/>
                  </a:cubicBezTo>
                  <a:cubicBezTo>
                    <a:pt x="176" y="201"/>
                    <a:pt x="176" y="201"/>
                    <a:pt x="176" y="201"/>
                  </a:cubicBezTo>
                  <a:cubicBezTo>
                    <a:pt x="173" y="204"/>
                    <a:pt x="169" y="206"/>
                    <a:pt x="165" y="206"/>
                  </a:cubicBezTo>
                  <a:cubicBezTo>
                    <a:pt x="148" y="206"/>
                    <a:pt x="148" y="206"/>
                    <a:pt x="148" y="206"/>
                  </a:cubicBezTo>
                  <a:cubicBezTo>
                    <a:pt x="144" y="206"/>
                    <a:pt x="140" y="204"/>
                    <a:pt x="137" y="201"/>
                  </a:cubicBezTo>
                  <a:cubicBezTo>
                    <a:pt x="137" y="201"/>
                    <a:pt x="137" y="201"/>
                    <a:pt x="137" y="201"/>
                  </a:cubicBezTo>
                  <a:cubicBezTo>
                    <a:pt x="135" y="198"/>
                    <a:pt x="133" y="195"/>
                    <a:pt x="133" y="191"/>
                  </a:cubicBezTo>
                  <a:cubicBezTo>
                    <a:pt x="133" y="184"/>
                    <a:pt x="133" y="184"/>
                    <a:pt x="133" y="184"/>
                  </a:cubicBezTo>
                  <a:cubicBezTo>
                    <a:pt x="133" y="180"/>
                    <a:pt x="135" y="177"/>
                    <a:pt x="137" y="174"/>
                  </a:cubicBezTo>
                  <a:cubicBezTo>
                    <a:pt x="137" y="174"/>
                    <a:pt x="137" y="174"/>
                    <a:pt x="137" y="174"/>
                  </a:cubicBezTo>
                  <a:cubicBezTo>
                    <a:pt x="140" y="171"/>
                    <a:pt x="144" y="169"/>
                    <a:pt x="148" y="169"/>
                  </a:cubicBezTo>
                  <a:close/>
                  <a:moveTo>
                    <a:pt x="165" y="178"/>
                  </a:moveTo>
                  <a:cubicBezTo>
                    <a:pt x="167" y="178"/>
                    <a:pt x="169" y="179"/>
                    <a:pt x="170" y="180"/>
                  </a:cubicBezTo>
                  <a:cubicBezTo>
                    <a:pt x="171" y="181"/>
                    <a:pt x="172" y="183"/>
                    <a:pt x="172" y="184"/>
                  </a:cubicBezTo>
                  <a:cubicBezTo>
                    <a:pt x="172" y="191"/>
                    <a:pt x="172" y="191"/>
                    <a:pt x="172" y="191"/>
                  </a:cubicBezTo>
                  <a:cubicBezTo>
                    <a:pt x="172" y="192"/>
                    <a:pt x="171" y="194"/>
                    <a:pt x="170" y="195"/>
                  </a:cubicBezTo>
                  <a:cubicBezTo>
                    <a:pt x="170" y="195"/>
                    <a:pt x="170" y="195"/>
                    <a:pt x="170" y="195"/>
                  </a:cubicBezTo>
                  <a:cubicBezTo>
                    <a:pt x="169" y="196"/>
                    <a:pt x="167" y="197"/>
                    <a:pt x="165" y="197"/>
                  </a:cubicBezTo>
                  <a:cubicBezTo>
                    <a:pt x="148" y="197"/>
                    <a:pt x="148" y="197"/>
                    <a:pt x="148" y="197"/>
                  </a:cubicBezTo>
                  <a:cubicBezTo>
                    <a:pt x="146" y="197"/>
                    <a:pt x="144" y="196"/>
                    <a:pt x="143" y="195"/>
                  </a:cubicBezTo>
                  <a:cubicBezTo>
                    <a:pt x="143" y="195"/>
                    <a:pt x="143" y="195"/>
                    <a:pt x="143" y="195"/>
                  </a:cubicBezTo>
                  <a:cubicBezTo>
                    <a:pt x="142" y="194"/>
                    <a:pt x="141" y="192"/>
                    <a:pt x="141" y="191"/>
                  </a:cubicBezTo>
                  <a:cubicBezTo>
                    <a:pt x="141" y="184"/>
                    <a:pt x="141" y="184"/>
                    <a:pt x="141" y="184"/>
                  </a:cubicBezTo>
                  <a:cubicBezTo>
                    <a:pt x="141" y="183"/>
                    <a:pt x="142" y="181"/>
                    <a:pt x="143" y="180"/>
                  </a:cubicBezTo>
                  <a:cubicBezTo>
                    <a:pt x="143" y="180"/>
                    <a:pt x="143" y="180"/>
                    <a:pt x="143" y="180"/>
                  </a:cubicBezTo>
                  <a:cubicBezTo>
                    <a:pt x="144" y="179"/>
                    <a:pt x="146" y="178"/>
                    <a:pt x="148" y="178"/>
                  </a:cubicBezTo>
                  <a:cubicBezTo>
                    <a:pt x="165" y="178"/>
                    <a:pt x="165" y="178"/>
                    <a:pt x="165" y="178"/>
                  </a:cubicBezTo>
                  <a:close/>
                  <a:moveTo>
                    <a:pt x="60" y="170"/>
                  </a:moveTo>
                  <a:cubicBezTo>
                    <a:pt x="82" y="170"/>
                    <a:pt x="82" y="170"/>
                    <a:pt x="82" y="170"/>
                  </a:cubicBezTo>
                  <a:cubicBezTo>
                    <a:pt x="90" y="170"/>
                    <a:pt x="96" y="176"/>
                    <a:pt x="96" y="183"/>
                  </a:cubicBezTo>
                  <a:cubicBezTo>
                    <a:pt x="96" y="192"/>
                    <a:pt x="96" y="192"/>
                    <a:pt x="96" y="192"/>
                  </a:cubicBezTo>
                  <a:cubicBezTo>
                    <a:pt x="96" y="199"/>
                    <a:pt x="90" y="205"/>
                    <a:pt x="82" y="205"/>
                  </a:cubicBezTo>
                  <a:cubicBezTo>
                    <a:pt x="60" y="205"/>
                    <a:pt x="60" y="205"/>
                    <a:pt x="60" y="205"/>
                  </a:cubicBezTo>
                  <a:cubicBezTo>
                    <a:pt x="52" y="205"/>
                    <a:pt x="46" y="199"/>
                    <a:pt x="46" y="192"/>
                  </a:cubicBezTo>
                  <a:cubicBezTo>
                    <a:pt x="46" y="183"/>
                    <a:pt x="46" y="183"/>
                    <a:pt x="46" y="183"/>
                  </a:cubicBezTo>
                  <a:cubicBezTo>
                    <a:pt x="46" y="176"/>
                    <a:pt x="52" y="170"/>
                    <a:pt x="60" y="170"/>
                  </a:cubicBezTo>
                  <a:close/>
                  <a:moveTo>
                    <a:pt x="41" y="158"/>
                  </a:moveTo>
                  <a:cubicBezTo>
                    <a:pt x="40" y="151"/>
                    <a:pt x="40" y="145"/>
                    <a:pt x="39" y="139"/>
                  </a:cubicBezTo>
                  <a:cubicBezTo>
                    <a:pt x="69" y="154"/>
                    <a:pt x="105" y="151"/>
                    <a:pt x="133" y="143"/>
                  </a:cubicBezTo>
                  <a:cubicBezTo>
                    <a:pt x="129" y="148"/>
                    <a:pt x="125" y="153"/>
                    <a:pt x="120" y="157"/>
                  </a:cubicBezTo>
                  <a:cubicBezTo>
                    <a:pt x="121" y="158"/>
                    <a:pt x="121" y="158"/>
                    <a:pt x="121" y="158"/>
                  </a:cubicBezTo>
                  <a:cubicBezTo>
                    <a:pt x="114" y="158"/>
                    <a:pt x="114" y="158"/>
                    <a:pt x="114" y="158"/>
                  </a:cubicBezTo>
                  <a:cubicBezTo>
                    <a:pt x="41" y="158"/>
                    <a:pt x="41" y="158"/>
                    <a:pt x="41" y="158"/>
                  </a:cubicBezTo>
                  <a:close/>
                  <a:moveTo>
                    <a:pt x="139" y="158"/>
                  </a:moveTo>
                  <a:cubicBezTo>
                    <a:pt x="151" y="153"/>
                    <a:pt x="164" y="145"/>
                    <a:pt x="169" y="134"/>
                  </a:cubicBezTo>
                  <a:cubicBezTo>
                    <a:pt x="173" y="133"/>
                    <a:pt x="183" y="140"/>
                    <a:pt x="186" y="140"/>
                  </a:cubicBezTo>
                  <a:cubicBezTo>
                    <a:pt x="186" y="145"/>
                    <a:pt x="185" y="151"/>
                    <a:pt x="185" y="158"/>
                  </a:cubicBezTo>
                  <a:cubicBezTo>
                    <a:pt x="139" y="158"/>
                    <a:pt x="139" y="158"/>
                    <a:pt x="139" y="158"/>
                  </a:cubicBezTo>
                  <a:close/>
                  <a:moveTo>
                    <a:pt x="169" y="217"/>
                  </a:moveTo>
                  <a:cubicBezTo>
                    <a:pt x="163" y="232"/>
                    <a:pt x="155" y="246"/>
                    <a:pt x="145" y="257"/>
                  </a:cubicBezTo>
                  <a:cubicBezTo>
                    <a:pt x="136" y="258"/>
                    <a:pt x="128" y="258"/>
                    <a:pt x="119" y="258"/>
                  </a:cubicBezTo>
                  <a:cubicBezTo>
                    <a:pt x="119" y="258"/>
                    <a:pt x="119" y="258"/>
                    <a:pt x="119" y="258"/>
                  </a:cubicBezTo>
                  <a:cubicBezTo>
                    <a:pt x="115" y="258"/>
                    <a:pt x="111" y="258"/>
                    <a:pt x="107" y="258"/>
                  </a:cubicBezTo>
                  <a:cubicBezTo>
                    <a:pt x="104" y="258"/>
                    <a:pt x="100" y="258"/>
                    <a:pt x="97" y="258"/>
                  </a:cubicBezTo>
                  <a:cubicBezTo>
                    <a:pt x="95" y="258"/>
                    <a:pt x="95" y="258"/>
                    <a:pt x="95" y="258"/>
                  </a:cubicBezTo>
                  <a:cubicBezTo>
                    <a:pt x="90" y="257"/>
                    <a:pt x="85" y="257"/>
                    <a:pt x="80" y="256"/>
                  </a:cubicBezTo>
                  <a:cubicBezTo>
                    <a:pt x="70" y="245"/>
                    <a:pt x="63" y="232"/>
                    <a:pt x="57" y="217"/>
                  </a:cubicBezTo>
                  <a:cubicBezTo>
                    <a:pt x="97" y="217"/>
                    <a:pt x="97" y="217"/>
                    <a:pt x="97" y="217"/>
                  </a:cubicBezTo>
                  <a:cubicBezTo>
                    <a:pt x="99" y="217"/>
                    <a:pt x="99" y="217"/>
                    <a:pt x="99" y="217"/>
                  </a:cubicBezTo>
                  <a:cubicBezTo>
                    <a:pt x="100" y="215"/>
                    <a:pt x="100" y="215"/>
                    <a:pt x="100" y="215"/>
                  </a:cubicBezTo>
                  <a:cubicBezTo>
                    <a:pt x="109" y="199"/>
                    <a:pt x="109" y="199"/>
                    <a:pt x="109" y="199"/>
                  </a:cubicBezTo>
                  <a:cubicBezTo>
                    <a:pt x="119" y="199"/>
                    <a:pt x="119" y="199"/>
                    <a:pt x="119" y="199"/>
                  </a:cubicBezTo>
                  <a:cubicBezTo>
                    <a:pt x="128" y="215"/>
                    <a:pt x="128" y="215"/>
                    <a:pt x="128" y="215"/>
                  </a:cubicBezTo>
                  <a:cubicBezTo>
                    <a:pt x="129" y="217"/>
                    <a:pt x="129" y="217"/>
                    <a:pt x="129" y="217"/>
                  </a:cubicBezTo>
                  <a:cubicBezTo>
                    <a:pt x="132" y="217"/>
                    <a:pt x="132" y="217"/>
                    <a:pt x="132" y="217"/>
                  </a:cubicBezTo>
                  <a:cubicBezTo>
                    <a:pt x="169" y="217"/>
                    <a:pt x="169" y="217"/>
                    <a:pt x="169" y="217"/>
                  </a:cubicBezTo>
                  <a:close/>
                  <a:moveTo>
                    <a:pt x="114" y="166"/>
                  </a:moveTo>
                  <a:cubicBezTo>
                    <a:pt x="187" y="166"/>
                    <a:pt x="187" y="166"/>
                    <a:pt x="187" y="166"/>
                  </a:cubicBezTo>
                  <a:cubicBezTo>
                    <a:pt x="187" y="209"/>
                    <a:pt x="187" y="209"/>
                    <a:pt x="187" y="209"/>
                  </a:cubicBezTo>
                  <a:cubicBezTo>
                    <a:pt x="134" y="209"/>
                    <a:pt x="134" y="209"/>
                    <a:pt x="134" y="209"/>
                  </a:cubicBezTo>
                  <a:cubicBezTo>
                    <a:pt x="125" y="193"/>
                    <a:pt x="125" y="193"/>
                    <a:pt x="125" y="193"/>
                  </a:cubicBezTo>
                  <a:cubicBezTo>
                    <a:pt x="124" y="191"/>
                    <a:pt x="124" y="191"/>
                    <a:pt x="124" y="191"/>
                  </a:cubicBezTo>
                  <a:cubicBezTo>
                    <a:pt x="121" y="191"/>
                    <a:pt x="121" y="191"/>
                    <a:pt x="121" y="191"/>
                  </a:cubicBezTo>
                  <a:cubicBezTo>
                    <a:pt x="107" y="191"/>
                    <a:pt x="107" y="191"/>
                    <a:pt x="107" y="191"/>
                  </a:cubicBezTo>
                  <a:cubicBezTo>
                    <a:pt x="105" y="191"/>
                    <a:pt x="105" y="191"/>
                    <a:pt x="105" y="191"/>
                  </a:cubicBezTo>
                  <a:cubicBezTo>
                    <a:pt x="103" y="193"/>
                    <a:pt x="103" y="193"/>
                    <a:pt x="103" y="193"/>
                  </a:cubicBezTo>
                  <a:cubicBezTo>
                    <a:pt x="94" y="209"/>
                    <a:pt x="94" y="209"/>
                    <a:pt x="94" y="209"/>
                  </a:cubicBezTo>
                  <a:cubicBezTo>
                    <a:pt x="41" y="209"/>
                    <a:pt x="41" y="209"/>
                    <a:pt x="41" y="209"/>
                  </a:cubicBezTo>
                  <a:cubicBezTo>
                    <a:pt x="41" y="166"/>
                    <a:pt x="41" y="166"/>
                    <a:pt x="41" y="166"/>
                  </a:cubicBezTo>
                  <a:lnTo>
                    <a:pt x="114" y="166"/>
                  </a:lnTo>
                  <a:close/>
                </a:path>
              </a:pathLst>
            </a:custGeom>
            <a:solidFill>
              <a:schemeClr val="bg1"/>
            </a:solidFill>
            <a:ln>
              <a:noFill/>
            </a:ln>
            <a:extLst/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>
              <a:defPPr>
                <a:defRPr lang="en-US"/>
              </a:defPPr>
              <a:lvl1pPr marL="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1pPr>
              <a:lvl2pPr marL="4572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2pPr>
              <a:lvl3pPr marL="9144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3pPr>
              <a:lvl4pPr marL="13716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4pPr>
              <a:lvl5pPr marL="18288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5pPr>
              <a:lvl6pPr marL="22860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6pPr>
              <a:lvl7pPr marL="27432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7pPr>
              <a:lvl8pPr marL="32004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8pPr>
              <a:lvl9pPr marL="36576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9pPr>
            </a:lstStyle>
            <a:p>
              <a:endParaRPr lang="zh-CN" altLang="en-US">
                <a:solidFill>
                  <a:prstClr val="black"/>
                </a:solidFill>
              </a:endParaRPr>
            </a:p>
          </p:txBody>
        </p:sp>
      </p:grpSp>
      <p:grpSp>
        <p:nvGrpSpPr>
          <p:cNvPr id="87" name="Group 86"/>
          <p:cNvGrpSpPr/>
          <p:nvPr/>
        </p:nvGrpSpPr>
        <p:grpSpPr>
          <a:xfrm>
            <a:off x="480135" y="4473491"/>
            <a:ext cx="1927751" cy="1929143"/>
            <a:chOff x="1455738" y="2371725"/>
            <a:chExt cx="2198688" cy="2200275"/>
          </a:xfrm>
        </p:grpSpPr>
        <p:sp>
          <p:nvSpPr>
            <p:cNvPr id="88" name="Freeform 87"/>
            <p:cNvSpPr>
              <a:spLocks/>
            </p:cNvSpPr>
            <p:nvPr/>
          </p:nvSpPr>
          <p:spPr bwMode="auto">
            <a:xfrm>
              <a:off x="2035175" y="2967038"/>
              <a:ext cx="1071563" cy="1009650"/>
            </a:xfrm>
            <a:custGeom>
              <a:avLst/>
              <a:gdLst>
                <a:gd name="T0" fmla="*/ 277 w 570"/>
                <a:gd name="T1" fmla="*/ 0 h 536"/>
                <a:gd name="T2" fmla="*/ 217 w 570"/>
                <a:gd name="T3" fmla="*/ 7 h 536"/>
                <a:gd name="T4" fmla="*/ 50 w 570"/>
                <a:gd name="T5" fmla="*/ 126 h 536"/>
                <a:gd name="T6" fmla="*/ 16 w 570"/>
                <a:gd name="T7" fmla="*/ 328 h 536"/>
                <a:gd name="T8" fmla="*/ 276 w 570"/>
                <a:gd name="T9" fmla="*/ 536 h 536"/>
                <a:gd name="T10" fmla="*/ 336 w 570"/>
                <a:gd name="T11" fmla="*/ 529 h 536"/>
                <a:gd name="T12" fmla="*/ 538 w 570"/>
                <a:gd name="T13" fmla="*/ 208 h 536"/>
                <a:gd name="T14" fmla="*/ 277 w 570"/>
                <a:gd name="T15" fmla="*/ 0 h 536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</a:cxnLst>
              <a:rect l="0" t="0" r="r" b="b"/>
              <a:pathLst>
                <a:path w="570" h="536">
                  <a:moveTo>
                    <a:pt x="277" y="0"/>
                  </a:moveTo>
                  <a:cubicBezTo>
                    <a:pt x="257" y="0"/>
                    <a:pt x="237" y="3"/>
                    <a:pt x="217" y="7"/>
                  </a:cubicBezTo>
                  <a:cubicBezTo>
                    <a:pt x="147" y="23"/>
                    <a:pt x="88" y="65"/>
                    <a:pt x="50" y="126"/>
                  </a:cubicBezTo>
                  <a:cubicBezTo>
                    <a:pt x="12" y="186"/>
                    <a:pt x="0" y="258"/>
                    <a:pt x="16" y="328"/>
                  </a:cubicBezTo>
                  <a:cubicBezTo>
                    <a:pt x="44" y="450"/>
                    <a:pt x="151" y="536"/>
                    <a:pt x="276" y="536"/>
                  </a:cubicBezTo>
                  <a:cubicBezTo>
                    <a:pt x="296" y="536"/>
                    <a:pt x="316" y="533"/>
                    <a:pt x="336" y="529"/>
                  </a:cubicBezTo>
                  <a:cubicBezTo>
                    <a:pt x="480" y="496"/>
                    <a:pt x="570" y="352"/>
                    <a:pt x="538" y="208"/>
                  </a:cubicBezTo>
                  <a:cubicBezTo>
                    <a:pt x="510" y="86"/>
                    <a:pt x="402" y="0"/>
                    <a:pt x="277" y="0"/>
                  </a:cubicBezTo>
                  <a:close/>
                </a:path>
              </a:pathLst>
            </a:custGeom>
            <a:solidFill>
              <a:schemeClr val="accent1"/>
            </a:solidFill>
            <a:ln>
              <a:noFill/>
            </a:ln>
          </p:spPr>
          <p:txBody>
            <a:bodyPr vert="horz" wrap="square" lIns="68580" tIns="34290" rIns="68580" bIns="34290" numCol="1" anchor="t" anchorCtr="0" compatLnSpc="1">
              <a:prstTxWarp prst="textNoShape">
                <a:avLst/>
              </a:prstTxWarp>
            </a:bodyPr>
            <a:lstStyle/>
            <a:p>
              <a:endParaRPr lang="id-ID" sz="1350"/>
            </a:p>
          </p:txBody>
        </p:sp>
        <p:sp>
          <p:nvSpPr>
            <p:cNvPr id="89" name="Freeform 88"/>
            <p:cNvSpPr>
              <a:spLocks noEditPoints="1"/>
            </p:cNvSpPr>
            <p:nvPr/>
          </p:nvSpPr>
          <p:spPr bwMode="auto">
            <a:xfrm>
              <a:off x="1455738" y="2371725"/>
              <a:ext cx="2198688" cy="2200275"/>
            </a:xfrm>
            <a:custGeom>
              <a:avLst/>
              <a:gdLst>
                <a:gd name="T0" fmla="*/ 1055 w 1169"/>
                <a:gd name="T1" fmla="*/ 596 h 1170"/>
                <a:gd name="T2" fmla="*/ 1169 w 1169"/>
                <a:gd name="T3" fmla="*/ 551 h 1170"/>
                <a:gd name="T4" fmla="*/ 1156 w 1169"/>
                <a:gd name="T5" fmla="*/ 455 h 1170"/>
                <a:gd name="T6" fmla="*/ 1153 w 1169"/>
                <a:gd name="T7" fmla="*/ 446 h 1170"/>
                <a:gd name="T8" fmla="*/ 1031 w 1169"/>
                <a:gd name="T9" fmla="*/ 436 h 1170"/>
                <a:gd name="T10" fmla="*/ 998 w 1169"/>
                <a:gd name="T11" fmla="*/ 359 h 1170"/>
                <a:gd name="T12" fmla="*/ 1074 w 1169"/>
                <a:gd name="T13" fmla="*/ 263 h 1170"/>
                <a:gd name="T14" fmla="*/ 1008 w 1169"/>
                <a:gd name="T15" fmla="*/ 180 h 1170"/>
                <a:gd name="T16" fmla="*/ 897 w 1169"/>
                <a:gd name="T17" fmla="*/ 233 h 1170"/>
                <a:gd name="T18" fmla="*/ 829 w 1169"/>
                <a:gd name="T19" fmla="*/ 183 h 1170"/>
                <a:gd name="T20" fmla="*/ 847 w 1169"/>
                <a:gd name="T21" fmla="*/ 62 h 1170"/>
                <a:gd name="T22" fmla="*/ 749 w 1169"/>
                <a:gd name="T23" fmla="*/ 23 h 1170"/>
                <a:gd name="T24" fmla="*/ 679 w 1169"/>
                <a:gd name="T25" fmla="*/ 124 h 1170"/>
                <a:gd name="T26" fmla="*/ 596 w 1169"/>
                <a:gd name="T27" fmla="*/ 114 h 1170"/>
                <a:gd name="T28" fmla="*/ 550 w 1169"/>
                <a:gd name="T29" fmla="*/ 0 h 1170"/>
                <a:gd name="T30" fmla="*/ 454 w 1169"/>
                <a:gd name="T31" fmla="*/ 14 h 1170"/>
                <a:gd name="T32" fmla="*/ 446 w 1169"/>
                <a:gd name="T33" fmla="*/ 16 h 1170"/>
                <a:gd name="T34" fmla="*/ 436 w 1169"/>
                <a:gd name="T35" fmla="*/ 139 h 1170"/>
                <a:gd name="T36" fmla="*/ 359 w 1169"/>
                <a:gd name="T37" fmla="*/ 172 h 1170"/>
                <a:gd name="T38" fmla="*/ 262 w 1169"/>
                <a:gd name="T39" fmla="*/ 96 h 1170"/>
                <a:gd name="T40" fmla="*/ 180 w 1169"/>
                <a:gd name="T41" fmla="*/ 162 h 1170"/>
                <a:gd name="T42" fmla="*/ 232 w 1169"/>
                <a:gd name="T43" fmla="*/ 273 h 1170"/>
                <a:gd name="T44" fmla="*/ 183 w 1169"/>
                <a:gd name="T45" fmla="*/ 340 h 1170"/>
                <a:gd name="T46" fmla="*/ 61 w 1169"/>
                <a:gd name="T47" fmla="*/ 323 h 1170"/>
                <a:gd name="T48" fmla="*/ 22 w 1169"/>
                <a:gd name="T49" fmla="*/ 421 h 1170"/>
                <a:gd name="T50" fmla="*/ 123 w 1169"/>
                <a:gd name="T51" fmla="*/ 491 h 1170"/>
                <a:gd name="T52" fmla="*/ 114 w 1169"/>
                <a:gd name="T53" fmla="*/ 574 h 1170"/>
                <a:gd name="T54" fmla="*/ 0 w 1169"/>
                <a:gd name="T55" fmla="*/ 619 h 1170"/>
                <a:gd name="T56" fmla="*/ 14 w 1169"/>
                <a:gd name="T57" fmla="*/ 716 h 1170"/>
                <a:gd name="T58" fmla="*/ 16 w 1169"/>
                <a:gd name="T59" fmla="*/ 724 h 1170"/>
                <a:gd name="T60" fmla="*/ 138 w 1169"/>
                <a:gd name="T61" fmla="*/ 734 h 1170"/>
                <a:gd name="T62" fmla="*/ 171 w 1169"/>
                <a:gd name="T63" fmla="*/ 811 h 1170"/>
                <a:gd name="T64" fmla="*/ 95 w 1169"/>
                <a:gd name="T65" fmla="*/ 907 h 1170"/>
                <a:gd name="T66" fmla="*/ 161 w 1169"/>
                <a:gd name="T67" fmla="*/ 990 h 1170"/>
                <a:gd name="T68" fmla="*/ 272 w 1169"/>
                <a:gd name="T69" fmla="*/ 937 h 1170"/>
                <a:gd name="T70" fmla="*/ 340 w 1169"/>
                <a:gd name="T71" fmla="*/ 987 h 1170"/>
                <a:gd name="T72" fmla="*/ 322 w 1169"/>
                <a:gd name="T73" fmla="*/ 1109 h 1170"/>
                <a:gd name="T74" fmla="*/ 420 w 1169"/>
                <a:gd name="T75" fmla="*/ 1147 h 1170"/>
                <a:gd name="T76" fmla="*/ 490 w 1169"/>
                <a:gd name="T77" fmla="*/ 1046 h 1170"/>
                <a:gd name="T78" fmla="*/ 574 w 1169"/>
                <a:gd name="T79" fmla="*/ 1056 h 1170"/>
                <a:gd name="T80" fmla="*/ 619 w 1169"/>
                <a:gd name="T81" fmla="*/ 1170 h 1170"/>
                <a:gd name="T82" fmla="*/ 715 w 1169"/>
                <a:gd name="T83" fmla="*/ 1156 h 1170"/>
                <a:gd name="T84" fmla="*/ 723 w 1169"/>
                <a:gd name="T85" fmla="*/ 1154 h 1170"/>
                <a:gd name="T86" fmla="*/ 733 w 1169"/>
                <a:gd name="T87" fmla="*/ 1032 h 1170"/>
                <a:gd name="T88" fmla="*/ 810 w 1169"/>
                <a:gd name="T89" fmla="*/ 998 h 1170"/>
                <a:gd name="T90" fmla="*/ 907 w 1169"/>
                <a:gd name="T91" fmla="*/ 1074 h 1170"/>
                <a:gd name="T92" fmla="*/ 989 w 1169"/>
                <a:gd name="T93" fmla="*/ 1008 h 1170"/>
                <a:gd name="T94" fmla="*/ 937 w 1169"/>
                <a:gd name="T95" fmla="*/ 897 h 1170"/>
                <a:gd name="T96" fmla="*/ 987 w 1169"/>
                <a:gd name="T97" fmla="*/ 830 h 1170"/>
                <a:gd name="T98" fmla="*/ 1108 w 1169"/>
                <a:gd name="T99" fmla="*/ 848 h 1170"/>
                <a:gd name="T100" fmla="*/ 1147 w 1169"/>
                <a:gd name="T101" fmla="*/ 749 h 1170"/>
                <a:gd name="T102" fmla="*/ 1046 w 1169"/>
                <a:gd name="T103" fmla="*/ 679 h 1170"/>
                <a:gd name="T104" fmla="*/ 1055 w 1169"/>
                <a:gd name="T105" fmla="*/ 596 h 1170"/>
                <a:gd name="T106" fmla="*/ 657 w 1169"/>
                <a:gd name="T107" fmla="*/ 901 h 1170"/>
                <a:gd name="T108" fmla="*/ 584 w 1169"/>
                <a:gd name="T109" fmla="*/ 909 h 1170"/>
                <a:gd name="T110" fmla="*/ 384 w 1169"/>
                <a:gd name="T111" fmla="*/ 839 h 1170"/>
                <a:gd name="T112" fmla="*/ 269 w 1169"/>
                <a:gd name="T113" fmla="*/ 657 h 1170"/>
                <a:gd name="T114" fmla="*/ 310 w 1169"/>
                <a:gd name="T115" fmla="*/ 413 h 1170"/>
                <a:gd name="T116" fmla="*/ 512 w 1169"/>
                <a:gd name="T117" fmla="*/ 270 h 1170"/>
                <a:gd name="T118" fmla="*/ 585 w 1169"/>
                <a:gd name="T119" fmla="*/ 261 h 1170"/>
                <a:gd name="T120" fmla="*/ 785 w 1169"/>
                <a:gd name="T121" fmla="*/ 331 h 1170"/>
                <a:gd name="T122" fmla="*/ 900 w 1169"/>
                <a:gd name="T123" fmla="*/ 513 h 1170"/>
                <a:gd name="T124" fmla="*/ 657 w 1169"/>
                <a:gd name="T125" fmla="*/ 901 h 1170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  <a:cxn ang="0">
                  <a:pos x="T28" y="T29"/>
                </a:cxn>
                <a:cxn ang="0">
                  <a:pos x="T30" y="T31"/>
                </a:cxn>
                <a:cxn ang="0">
                  <a:pos x="T32" y="T33"/>
                </a:cxn>
                <a:cxn ang="0">
                  <a:pos x="T34" y="T35"/>
                </a:cxn>
                <a:cxn ang="0">
                  <a:pos x="T36" y="T37"/>
                </a:cxn>
                <a:cxn ang="0">
                  <a:pos x="T38" y="T39"/>
                </a:cxn>
                <a:cxn ang="0">
                  <a:pos x="T40" y="T41"/>
                </a:cxn>
                <a:cxn ang="0">
                  <a:pos x="T42" y="T43"/>
                </a:cxn>
                <a:cxn ang="0">
                  <a:pos x="T44" y="T45"/>
                </a:cxn>
                <a:cxn ang="0">
                  <a:pos x="T46" y="T47"/>
                </a:cxn>
                <a:cxn ang="0">
                  <a:pos x="T48" y="T49"/>
                </a:cxn>
                <a:cxn ang="0">
                  <a:pos x="T50" y="T51"/>
                </a:cxn>
                <a:cxn ang="0">
                  <a:pos x="T52" y="T53"/>
                </a:cxn>
                <a:cxn ang="0">
                  <a:pos x="T54" y="T55"/>
                </a:cxn>
                <a:cxn ang="0">
                  <a:pos x="T56" y="T57"/>
                </a:cxn>
                <a:cxn ang="0">
                  <a:pos x="T58" y="T59"/>
                </a:cxn>
                <a:cxn ang="0">
                  <a:pos x="T60" y="T61"/>
                </a:cxn>
                <a:cxn ang="0">
                  <a:pos x="T62" y="T63"/>
                </a:cxn>
                <a:cxn ang="0">
                  <a:pos x="T64" y="T65"/>
                </a:cxn>
                <a:cxn ang="0">
                  <a:pos x="T66" y="T67"/>
                </a:cxn>
                <a:cxn ang="0">
                  <a:pos x="T68" y="T69"/>
                </a:cxn>
                <a:cxn ang="0">
                  <a:pos x="T70" y="T71"/>
                </a:cxn>
                <a:cxn ang="0">
                  <a:pos x="T72" y="T73"/>
                </a:cxn>
                <a:cxn ang="0">
                  <a:pos x="T74" y="T75"/>
                </a:cxn>
                <a:cxn ang="0">
                  <a:pos x="T76" y="T77"/>
                </a:cxn>
                <a:cxn ang="0">
                  <a:pos x="T78" y="T79"/>
                </a:cxn>
                <a:cxn ang="0">
                  <a:pos x="T80" y="T81"/>
                </a:cxn>
                <a:cxn ang="0">
                  <a:pos x="T82" y="T83"/>
                </a:cxn>
                <a:cxn ang="0">
                  <a:pos x="T84" y="T85"/>
                </a:cxn>
                <a:cxn ang="0">
                  <a:pos x="T86" y="T87"/>
                </a:cxn>
                <a:cxn ang="0">
                  <a:pos x="T88" y="T89"/>
                </a:cxn>
                <a:cxn ang="0">
                  <a:pos x="T90" y="T91"/>
                </a:cxn>
                <a:cxn ang="0">
                  <a:pos x="T92" y="T93"/>
                </a:cxn>
                <a:cxn ang="0">
                  <a:pos x="T94" y="T95"/>
                </a:cxn>
                <a:cxn ang="0">
                  <a:pos x="T96" y="T97"/>
                </a:cxn>
                <a:cxn ang="0">
                  <a:pos x="T98" y="T99"/>
                </a:cxn>
                <a:cxn ang="0">
                  <a:pos x="T100" y="T101"/>
                </a:cxn>
                <a:cxn ang="0">
                  <a:pos x="T102" y="T103"/>
                </a:cxn>
                <a:cxn ang="0">
                  <a:pos x="T104" y="T105"/>
                </a:cxn>
                <a:cxn ang="0">
                  <a:pos x="T106" y="T107"/>
                </a:cxn>
                <a:cxn ang="0">
                  <a:pos x="T108" y="T109"/>
                </a:cxn>
                <a:cxn ang="0">
                  <a:pos x="T110" y="T111"/>
                </a:cxn>
                <a:cxn ang="0">
                  <a:pos x="T112" y="T113"/>
                </a:cxn>
                <a:cxn ang="0">
                  <a:pos x="T114" y="T115"/>
                </a:cxn>
                <a:cxn ang="0">
                  <a:pos x="T116" y="T117"/>
                </a:cxn>
                <a:cxn ang="0">
                  <a:pos x="T118" y="T119"/>
                </a:cxn>
                <a:cxn ang="0">
                  <a:pos x="T120" y="T121"/>
                </a:cxn>
                <a:cxn ang="0">
                  <a:pos x="T122" y="T123"/>
                </a:cxn>
                <a:cxn ang="0">
                  <a:pos x="T124" y="T125"/>
                </a:cxn>
              </a:cxnLst>
              <a:rect l="0" t="0" r="r" b="b"/>
              <a:pathLst>
                <a:path w="1169" h="1170">
                  <a:moveTo>
                    <a:pt x="1055" y="596"/>
                  </a:moveTo>
                  <a:cubicBezTo>
                    <a:pt x="1101" y="580"/>
                    <a:pt x="1140" y="564"/>
                    <a:pt x="1169" y="551"/>
                  </a:cubicBezTo>
                  <a:cubicBezTo>
                    <a:pt x="1167" y="519"/>
                    <a:pt x="1163" y="487"/>
                    <a:pt x="1156" y="455"/>
                  </a:cubicBezTo>
                  <a:cubicBezTo>
                    <a:pt x="1155" y="452"/>
                    <a:pt x="1154" y="449"/>
                    <a:pt x="1153" y="446"/>
                  </a:cubicBezTo>
                  <a:cubicBezTo>
                    <a:pt x="1121" y="442"/>
                    <a:pt x="1080" y="438"/>
                    <a:pt x="1031" y="436"/>
                  </a:cubicBezTo>
                  <a:cubicBezTo>
                    <a:pt x="1022" y="409"/>
                    <a:pt x="1011" y="384"/>
                    <a:pt x="998" y="359"/>
                  </a:cubicBezTo>
                  <a:cubicBezTo>
                    <a:pt x="1030" y="322"/>
                    <a:pt x="1055" y="290"/>
                    <a:pt x="1074" y="263"/>
                  </a:cubicBezTo>
                  <a:cubicBezTo>
                    <a:pt x="1054" y="233"/>
                    <a:pt x="1032" y="206"/>
                    <a:pt x="1008" y="180"/>
                  </a:cubicBezTo>
                  <a:cubicBezTo>
                    <a:pt x="977" y="193"/>
                    <a:pt x="940" y="210"/>
                    <a:pt x="897" y="233"/>
                  </a:cubicBezTo>
                  <a:cubicBezTo>
                    <a:pt x="876" y="214"/>
                    <a:pt x="853" y="198"/>
                    <a:pt x="829" y="183"/>
                  </a:cubicBezTo>
                  <a:cubicBezTo>
                    <a:pt x="838" y="135"/>
                    <a:pt x="844" y="94"/>
                    <a:pt x="847" y="62"/>
                  </a:cubicBezTo>
                  <a:cubicBezTo>
                    <a:pt x="816" y="46"/>
                    <a:pt x="783" y="33"/>
                    <a:pt x="749" y="23"/>
                  </a:cubicBezTo>
                  <a:cubicBezTo>
                    <a:pt x="729" y="49"/>
                    <a:pt x="705" y="82"/>
                    <a:pt x="679" y="124"/>
                  </a:cubicBezTo>
                  <a:cubicBezTo>
                    <a:pt x="652" y="118"/>
                    <a:pt x="624" y="115"/>
                    <a:pt x="596" y="114"/>
                  </a:cubicBezTo>
                  <a:cubicBezTo>
                    <a:pt x="579" y="68"/>
                    <a:pt x="564" y="30"/>
                    <a:pt x="550" y="0"/>
                  </a:cubicBezTo>
                  <a:cubicBezTo>
                    <a:pt x="518" y="2"/>
                    <a:pt x="486" y="7"/>
                    <a:pt x="454" y="14"/>
                  </a:cubicBezTo>
                  <a:cubicBezTo>
                    <a:pt x="451" y="15"/>
                    <a:pt x="449" y="15"/>
                    <a:pt x="446" y="16"/>
                  </a:cubicBezTo>
                  <a:cubicBezTo>
                    <a:pt x="441" y="49"/>
                    <a:pt x="438" y="89"/>
                    <a:pt x="436" y="139"/>
                  </a:cubicBezTo>
                  <a:cubicBezTo>
                    <a:pt x="409" y="147"/>
                    <a:pt x="383" y="159"/>
                    <a:pt x="359" y="172"/>
                  </a:cubicBezTo>
                  <a:cubicBezTo>
                    <a:pt x="321" y="140"/>
                    <a:pt x="289" y="115"/>
                    <a:pt x="262" y="96"/>
                  </a:cubicBezTo>
                  <a:cubicBezTo>
                    <a:pt x="233" y="115"/>
                    <a:pt x="205" y="137"/>
                    <a:pt x="180" y="162"/>
                  </a:cubicBezTo>
                  <a:cubicBezTo>
                    <a:pt x="192" y="192"/>
                    <a:pt x="210" y="229"/>
                    <a:pt x="232" y="273"/>
                  </a:cubicBezTo>
                  <a:cubicBezTo>
                    <a:pt x="214" y="294"/>
                    <a:pt x="197" y="316"/>
                    <a:pt x="183" y="340"/>
                  </a:cubicBezTo>
                  <a:cubicBezTo>
                    <a:pt x="134" y="331"/>
                    <a:pt x="94" y="325"/>
                    <a:pt x="61" y="323"/>
                  </a:cubicBezTo>
                  <a:cubicBezTo>
                    <a:pt x="45" y="354"/>
                    <a:pt x="32" y="387"/>
                    <a:pt x="22" y="421"/>
                  </a:cubicBezTo>
                  <a:cubicBezTo>
                    <a:pt x="48" y="441"/>
                    <a:pt x="82" y="464"/>
                    <a:pt x="123" y="491"/>
                  </a:cubicBezTo>
                  <a:cubicBezTo>
                    <a:pt x="118" y="518"/>
                    <a:pt x="115" y="546"/>
                    <a:pt x="114" y="574"/>
                  </a:cubicBezTo>
                  <a:cubicBezTo>
                    <a:pt x="68" y="590"/>
                    <a:pt x="30" y="606"/>
                    <a:pt x="0" y="619"/>
                  </a:cubicBezTo>
                  <a:cubicBezTo>
                    <a:pt x="2" y="651"/>
                    <a:pt x="6" y="683"/>
                    <a:pt x="14" y="716"/>
                  </a:cubicBezTo>
                  <a:cubicBezTo>
                    <a:pt x="14" y="718"/>
                    <a:pt x="15" y="721"/>
                    <a:pt x="16" y="724"/>
                  </a:cubicBezTo>
                  <a:cubicBezTo>
                    <a:pt x="48" y="729"/>
                    <a:pt x="89" y="732"/>
                    <a:pt x="138" y="734"/>
                  </a:cubicBezTo>
                  <a:cubicBezTo>
                    <a:pt x="147" y="761"/>
                    <a:pt x="158" y="787"/>
                    <a:pt x="171" y="811"/>
                  </a:cubicBezTo>
                  <a:cubicBezTo>
                    <a:pt x="140" y="848"/>
                    <a:pt x="114" y="880"/>
                    <a:pt x="95" y="907"/>
                  </a:cubicBezTo>
                  <a:cubicBezTo>
                    <a:pt x="115" y="937"/>
                    <a:pt x="137" y="965"/>
                    <a:pt x="161" y="990"/>
                  </a:cubicBezTo>
                  <a:cubicBezTo>
                    <a:pt x="192" y="977"/>
                    <a:pt x="229" y="960"/>
                    <a:pt x="272" y="937"/>
                  </a:cubicBezTo>
                  <a:cubicBezTo>
                    <a:pt x="293" y="956"/>
                    <a:pt x="316" y="972"/>
                    <a:pt x="340" y="987"/>
                  </a:cubicBezTo>
                  <a:cubicBezTo>
                    <a:pt x="331" y="1035"/>
                    <a:pt x="325" y="1076"/>
                    <a:pt x="322" y="1109"/>
                  </a:cubicBezTo>
                  <a:cubicBezTo>
                    <a:pt x="354" y="1124"/>
                    <a:pt x="386" y="1137"/>
                    <a:pt x="420" y="1147"/>
                  </a:cubicBezTo>
                  <a:cubicBezTo>
                    <a:pt x="441" y="1121"/>
                    <a:pt x="464" y="1088"/>
                    <a:pt x="490" y="1046"/>
                  </a:cubicBezTo>
                  <a:cubicBezTo>
                    <a:pt x="517" y="1052"/>
                    <a:pt x="545" y="1055"/>
                    <a:pt x="574" y="1056"/>
                  </a:cubicBezTo>
                  <a:cubicBezTo>
                    <a:pt x="590" y="1102"/>
                    <a:pt x="605" y="1140"/>
                    <a:pt x="619" y="1170"/>
                  </a:cubicBezTo>
                  <a:cubicBezTo>
                    <a:pt x="651" y="1168"/>
                    <a:pt x="683" y="1163"/>
                    <a:pt x="715" y="1156"/>
                  </a:cubicBezTo>
                  <a:cubicBezTo>
                    <a:pt x="718" y="1155"/>
                    <a:pt x="721" y="1155"/>
                    <a:pt x="723" y="1154"/>
                  </a:cubicBezTo>
                  <a:cubicBezTo>
                    <a:pt x="728" y="1121"/>
                    <a:pt x="731" y="1081"/>
                    <a:pt x="733" y="1032"/>
                  </a:cubicBezTo>
                  <a:cubicBezTo>
                    <a:pt x="760" y="1023"/>
                    <a:pt x="786" y="1011"/>
                    <a:pt x="810" y="998"/>
                  </a:cubicBezTo>
                  <a:cubicBezTo>
                    <a:pt x="848" y="1030"/>
                    <a:pt x="880" y="1055"/>
                    <a:pt x="907" y="1074"/>
                  </a:cubicBezTo>
                  <a:cubicBezTo>
                    <a:pt x="936" y="1055"/>
                    <a:pt x="964" y="1033"/>
                    <a:pt x="989" y="1008"/>
                  </a:cubicBezTo>
                  <a:cubicBezTo>
                    <a:pt x="977" y="978"/>
                    <a:pt x="960" y="941"/>
                    <a:pt x="937" y="897"/>
                  </a:cubicBezTo>
                  <a:cubicBezTo>
                    <a:pt x="955" y="876"/>
                    <a:pt x="972" y="854"/>
                    <a:pt x="987" y="830"/>
                  </a:cubicBezTo>
                  <a:cubicBezTo>
                    <a:pt x="1035" y="839"/>
                    <a:pt x="1075" y="845"/>
                    <a:pt x="1108" y="848"/>
                  </a:cubicBezTo>
                  <a:cubicBezTo>
                    <a:pt x="1124" y="816"/>
                    <a:pt x="1137" y="783"/>
                    <a:pt x="1147" y="749"/>
                  </a:cubicBezTo>
                  <a:cubicBezTo>
                    <a:pt x="1121" y="729"/>
                    <a:pt x="1087" y="706"/>
                    <a:pt x="1046" y="679"/>
                  </a:cubicBezTo>
                  <a:cubicBezTo>
                    <a:pt x="1051" y="652"/>
                    <a:pt x="1055" y="624"/>
                    <a:pt x="1055" y="596"/>
                  </a:cubicBezTo>
                  <a:close/>
                  <a:moveTo>
                    <a:pt x="657" y="901"/>
                  </a:moveTo>
                  <a:cubicBezTo>
                    <a:pt x="633" y="906"/>
                    <a:pt x="609" y="909"/>
                    <a:pt x="584" y="909"/>
                  </a:cubicBezTo>
                  <a:cubicBezTo>
                    <a:pt x="512" y="909"/>
                    <a:pt x="441" y="884"/>
                    <a:pt x="384" y="839"/>
                  </a:cubicBezTo>
                  <a:cubicBezTo>
                    <a:pt x="326" y="794"/>
                    <a:pt x="285" y="729"/>
                    <a:pt x="269" y="657"/>
                  </a:cubicBezTo>
                  <a:cubicBezTo>
                    <a:pt x="250" y="573"/>
                    <a:pt x="264" y="486"/>
                    <a:pt x="310" y="413"/>
                  </a:cubicBezTo>
                  <a:cubicBezTo>
                    <a:pt x="356" y="340"/>
                    <a:pt x="428" y="289"/>
                    <a:pt x="512" y="270"/>
                  </a:cubicBezTo>
                  <a:cubicBezTo>
                    <a:pt x="536" y="264"/>
                    <a:pt x="561" y="261"/>
                    <a:pt x="585" y="261"/>
                  </a:cubicBezTo>
                  <a:cubicBezTo>
                    <a:pt x="657" y="261"/>
                    <a:pt x="728" y="286"/>
                    <a:pt x="785" y="331"/>
                  </a:cubicBezTo>
                  <a:cubicBezTo>
                    <a:pt x="843" y="376"/>
                    <a:pt x="884" y="441"/>
                    <a:pt x="900" y="513"/>
                  </a:cubicBezTo>
                  <a:cubicBezTo>
                    <a:pt x="940" y="687"/>
                    <a:pt x="831" y="861"/>
                    <a:pt x="657" y="901"/>
                  </a:cubicBezTo>
                  <a:close/>
                </a:path>
              </a:pathLst>
            </a:custGeom>
            <a:solidFill>
              <a:schemeClr val="accent1"/>
            </a:solidFill>
            <a:ln>
              <a:noFill/>
            </a:ln>
          </p:spPr>
          <p:txBody>
            <a:bodyPr vert="horz" wrap="square" lIns="68580" tIns="34290" rIns="68580" bIns="34290" numCol="1" anchor="t" anchorCtr="0" compatLnSpc="1">
              <a:prstTxWarp prst="textNoShape">
                <a:avLst/>
              </a:prstTxWarp>
            </a:bodyPr>
            <a:lstStyle/>
            <a:p>
              <a:endParaRPr lang="id-ID" sz="1350"/>
            </a:p>
          </p:txBody>
        </p:sp>
      </p:grpSp>
      <p:grpSp>
        <p:nvGrpSpPr>
          <p:cNvPr id="90" name="Group 89"/>
          <p:cNvGrpSpPr/>
          <p:nvPr/>
        </p:nvGrpSpPr>
        <p:grpSpPr>
          <a:xfrm>
            <a:off x="2237177" y="3443810"/>
            <a:ext cx="2812598" cy="2814629"/>
            <a:chOff x="1455738" y="2371725"/>
            <a:chExt cx="2198688" cy="2200275"/>
          </a:xfrm>
        </p:grpSpPr>
        <p:sp>
          <p:nvSpPr>
            <p:cNvPr id="91" name="Freeform 90"/>
            <p:cNvSpPr>
              <a:spLocks/>
            </p:cNvSpPr>
            <p:nvPr/>
          </p:nvSpPr>
          <p:spPr bwMode="auto">
            <a:xfrm>
              <a:off x="2035175" y="2967038"/>
              <a:ext cx="1071563" cy="1009650"/>
            </a:xfrm>
            <a:custGeom>
              <a:avLst/>
              <a:gdLst>
                <a:gd name="T0" fmla="*/ 277 w 570"/>
                <a:gd name="T1" fmla="*/ 0 h 536"/>
                <a:gd name="T2" fmla="*/ 217 w 570"/>
                <a:gd name="T3" fmla="*/ 7 h 536"/>
                <a:gd name="T4" fmla="*/ 50 w 570"/>
                <a:gd name="T5" fmla="*/ 126 h 536"/>
                <a:gd name="T6" fmla="*/ 16 w 570"/>
                <a:gd name="T7" fmla="*/ 328 h 536"/>
                <a:gd name="T8" fmla="*/ 276 w 570"/>
                <a:gd name="T9" fmla="*/ 536 h 536"/>
                <a:gd name="T10" fmla="*/ 336 w 570"/>
                <a:gd name="T11" fmla="*/ 529 h 536"/>
                <a:gd name="T12" fmla="*/ 538 w 570"/>
                <a:gd name="T13" fmla="*/ 208 h 536"/>
                <a:gd name="T14" fmla="*/ 277 w 570"/>
                <a:gd name="T15" fmla="*/ 0 h 536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</a:cxnLst>
              <a:rect l="0" t="0" r="r" b="b"/>
              <a:pathLst>
                <a:path w="570" h="536">
                  <a:moveTo>
                    <a:pt x="277" y="0"/>
                  </a:moveTo>
                  <a:cubicBezTo>
                    <a:pt x="257" y="0"/>
                    <a:pt x="237" y="3"/>
                    <a:pt x="217" y="7"/>
                  </a:cubicBezTo>
                  <a:cubicBezTo>
                    <a:pt x="147" y="23"/>
                    <a:pt x="88" y="65"/>
                    <a:pt x="50" y="126"/>
                  </a:cubicBezTo>
                  <a:cubicBezTo>
                    <a:pt x="12" y="186"/>
                    <a:pt x="0" y="258"/>
                    <a:pt x="16" y="328"/>
                  </a:cubicBezTo>
                  <a:cubicBezTo>
                    <a:pt x="44" y="450"/>
                    <a:pt x="151" y="536"/>
                    <a:pt x="276" y="536"/>
                  </a:cubicBezTo>
                  <a:cubicBezTo>
                    <a:pt x="296" y="536"/>
                    <a:pt x="316" y="533"/>
                    <a:pt x="336" y="529"/>
                  </a:cubicBezTo>
                  <a:cubicBezTo>
                    <a:pt x="480" y="496"/>
                    <a:pt x="570" y="352"/>
                    <a:pt x="538" y="208"/>
                  </a:cubicBezTo>
                  <a:cubicBezTo>
                    <a:pt x="510" y="86"/>
                    <a:pt x="402" y="0"/>
                    <a:pt x="277" y="0"/>
                  </a:cubicBezTo>
                  <a:close/>
                </a:path>
              </a:pathLst>
            </a:custGeom>
            <a:solidFill>
              <a:schemeClr val="accent2"/>
            </a:solidFill>
            <a:ln>
              <a:noFill/>
            </a:ln>
          </p:spPr>
          <p:txBody>
            <a:bodyPr vert="horz" wrap="square" lIns="68580" tIns="34290" rIns="68580" bIns="34290" numCol="1" anchor="t" anchorCtr="0" compatLnSpc="1">
              <a:prstTxWarp prst="textNoShape">
                <a:avLst/>
              </a:prstTxWarp>
            </a:bodyPr>
            <a:lstStyle/>
            <a:p>
              <a:endParaRPr lang="id-ID" sz="1350"/>
            </a:p>
          </p:txBody>
        </p:sp>
        <p:sp>
          <p:nvSpPr>
            <p:cNvPr id="92" name="Freeform 91"/>
            <p:cNvSpPr>
              <a:spLocks noEditPoints="1"/>
            </p:cNvSpPr>
            <p:nvPr/>
          </p:nvSpPr>
          <p:spPr bwMode="auto">
            <a:xfrm>
              <a:off x="1455738" y="2371725"/>
              <a:ext cx="2198688" cy="2200275"/>
            </a:xfrm>
            <a:custGeom>
              <a:avLst/>
              <a:gdLst>
                <a:gd name="T0" fmla="*/ 1055 w 1169"/>
                <a:gd name="T1" fmla="*/ 596 h 1170"/>
                <a:gd name="T2" fmla="*/ 1169 w 1169"/>
                <a:gd name="T3" fmla="*/ 551 h 1170"/>
                <a:gd name="T4" fmla="*/ 1156 w 1169"/>
                <a:gd name="T5" fmla="*/ 455 h 1170"/>
                <a:gd name="T6" fmla="*/ 1153 w 1169"/>
                <a:gd name="T7" fmla="*/ 446 h 1170"/>
                <a:gd name="T8" fmla="*/ 1031 w 1169"/>
                <a:gd name="T9" fmla="*/ 436 h 1170"/>
                <a:gd name="T10" fmla="*/ 998 w 1169"/>
                <a:gd name="T11" fmla="*/ 359 h 1170"/>
                <a:gd name="T12" fmla="*/ 1074 w 1169"/>
                <a:gd name="T13" fmla="*/ 263 h 1170"/>
                <a:gd name="T14" fmla="*/ 1008 w 1169"/>
                <a:gd name="T15" fmla="*/ 180 h 1170"/>
                <a:gd name="T16" fmla="*/ 897 w 1169"/>
                <a:gd name="T17" fmla="*/ 233 h 1170"/>
                <a:gd name="T18" fmla="*/ 829 w 1169"/>
                <a:gd name="T19" fmla="*/ 183 h 1170"/>
                <a:gd name="T20" fmla="*/ 847 w 1169"/>
                <a:gd name="T21" fmla="*/ 62 h 1170"/>
                <a:gd name="T22" fmla="*/ 749 w 1169"/>
                <a:gd name="T23" fmla="*/ 23 h 1170"/>
                <a:gd name="T24" fmla="*/ 679 w 1169"/>
                <a:gd name="T25" fmla="*/ 124 h 1170"/>
                <a:gd name="T26" fmla="*/ 596 w 1169"/>
                <a:gd name="T27" fmla="*/ 114 h 1170"/>
                <a:gd name="T28" fmla="*/ 550 w 1169"/>
                <a:gd name="T29" fmla="*/ 0 h 1170"/>
                <a:gd name="T30" fmla="*/ 454 w 1169"/>
                <a:gd name="T31" fmla="*/ 14 h 1170"/>
                <a:gd name="T32" fmla="*/ 446 w 1169"/>
                <a:gd name="T33" fmla="*/ 16 h 1170"/>
                <a:gd name="T34" fmla="*/ 436 w 1169"/>
                <a:gd name="T35" fmla="*/ 139 h 1170"/>
                <a:gd name="T36" fmla="*/ 359 w 1169"/>
                <a:gd name="T37" fmla="*/ 172 h 1170"/>
                <a:gd name="T38" fmla="*/ 262 w 1169"/>
                <a:gd name="T39" fmla="*/ 96 h 1170"/>
                <a:gd name="T40" fmla="*/ 180 w 1169"/>
                <a:gd name="T41" fmla="*/ 162 h 1170"/>
                <a:gd name="T42" fmla="*/ 232 w 1169"/>
                <a:gd name="T43" fmla="*/ 273 h 1170"/>
                <a:gd name="T44" fmla="*/ 183 w 1169"/>
                <a:gd name="T45" fmla="*/ 340 h 1170"/>
                <a:gd name="T46" fmla="*/ 61 w 1169"/>
                <a:gd name="T47" fmla="*/ 323 h 1170"/>
                <a:gd name="T48" fmla="*/ 22 w 1169"/>
                <a:gd name="T49" fmla="*/ 421 h 1170"/>
                <a:gd name="T50" fmla="*/ 123 w 1169"/>
                <a:gd name="T51" fmla="*/ 491 h 1170"/>
                <a:gd name="T52" fmla="*/ 114 w 1169"/>
                <a:gd name="T53" fmla="*/ 574 h 1170"/>
                <a:gd name="T54" fmla="*/ 0 w 1169"/>
                <a:gd name="T55" fmla="*/ 619 h 1170"/>
                <a:gd name="T56" fmla="*/ 14 w 1169"/>
                <a:gd name="T57" fmla="*/ 716 h 1170"/>
                <a:gd name="T58" fmla="*/ 16 w 1169"/>
                <a:gd name="T59" fmla="*/ 724 h 1170"/>
                <a:gd name="T60" fmla="*/ 138 w 1169"/>
                <a:gd name="T61" fmla="*/ 734 h 1170"/>
                <a:gd name="T62" fmla="*/ 171 w 1169"/>
                <a:gd name="T63" fmla="*/ 811 h 1170"/>
                <a:gd name="T64" fmla="*/ 95 w 1169"/>
                <a:gd name="T65" fmla="*/ 907 h 1170"/>
                <a:gd name="T66" fmla="*/ 161 w 1169"/>
                <a:gd name="T67" fmla="*/ 990 h 1170"/>
                <a:gd name="T68" fmla="*/ 272 w 1169"/>
                <a:gd name="T69" fmla="*/ 937 h 1170"/>
                <a:gd name="T70" fmla="*/ 340 w 1169"/>
                <a:gd name="T71" fmla="*/ 987 h 1170"/>
                <a:gd name="T72" fmla="*/ 322 w 1169"/>
                <a:gd name="T73" fmla="*/ 1109 h 1170"/>
                <a:gd name="T74" fmla="*/ 420 w 1169"/>
                <a:gd name="T75" fmla="*/ 1147 h 1170"/>
                <a:gd name="T76" fmla="*/ 490 w 1169"/>
                <a:gd name="T77" fmla="*/ 1046 h 1170"/>
                <a:gd name="T78" fmla="*/ 574 w 1169"/>
                <a:gd name="T79" fmla="*/ 1056 h 1170"/>
                <a:gd name="T80" fmla="*/ 619 w 1169"/>
                <a:gd name="T81" fmla="*/ 1170 h 1170"/>
                <a:gd name="T82" fmla="*/ 715 w 1169"/>
                <a:gd name="T83" fmla="*/ 1156 h 1170"/>
                <a:gd name="T84" fmla="*/ 723 w 1169"/>
                <a:gd name="T85" fmla="*/ 1154 h 1170"/>
                <a:gd name="T86" fmla="*/ 733 w 1169"/>
                <a:gd name="T87" fmla="*/ 1032 h 1170"/>
                <a:gd name="T88" fmla="*/ 810 w 1169"/>
                <a:gd name="T89" fmla="*/ 998 h 1170"/>
                <a:gd name="T90" fmla="*/ 907 w 1169"/>
                <a:gd name="T91" fmla="*/ 1074 h 1170"/>
                <a:gd name="T92" fmla="*/ 989 w 1169"/>
                <a:gd name="T93" fmla="*/ 1008 h 1170"/>
                <a:gd name="T94" fmla="*/ 937 w 1169"/>
                <a:gd name="T95" fmla="*/ 897 h 1170"/>
                <a:gd name="T96" fmla="*/ 987 w 1169"/>
                <a:gd name="T97" fmla="*/ 830 h 1170"/>
                <a:gd name="T98" fmla="*/ 1108 w 1169"/>
                <a:gd name="T99" fmla="*/ 848 h 1170"/>
                <a:gd name="T100" fmla="*/ 1147 w 1169"/>
                <a:gd name="T101" fmla="*/ 749 h 1170"/>
                <a:gd name="T102" fmla="*/ 1046 w 1169"/>
                <a:gd name="T103" fmla="*/ 679 h 1170"/>
                <a:gd name="T104" fmla="*/ 1055 w 1169"/>
                <a:gd name="T105" fmla="*/ 596 h 1170"/>
                <a:gd name="T106" fmla="*/ 657 w 1169"/>
                <a:gd name="T107" fmla="*/ 901 h 1170"/>
                <a:gd name="T108" fmla="*/ 584 w 1169"/>
                <a:gd name="T109" fmla="*/ 909 h 1170"/>
                <a:gd name="T110" fmla="*/ 384 w 1169"/>
                <a:gd name="T111" fmla="*/ 839 h 1170"/>
                <a:gd name="T112" fmla="*/ 269 w 1169"/>
                <a:gd name="T113" fmla="*/ 657 h 1170"/>
                <a:gd name="T114" fmla="*/ 310 w 1169"/>
                <a:gd name="T115" fmla="*/ 413 h 1170"/>
                <a:gd name="T116" fmla="*/ 512 w 1169"/>
                <a:gd name="T117" fmla="*/ 270 h 1170"/>
                <a:gd name="T118" fmla="*/ 585 w 1169"/>
                <a:gd name="T119" fmla="*/ 261 h 1170"/>
                <a:gd name="T120" fmla="*/ 785 w 1169"/>
                <a:gd name="T121" fmla="*/ 331 h 1170"/>
                <a:gd name="T122" fmla="*/ 900 w 1169"/>
                <a:gd name="T123" fmla="*/ 513 h 1170"/>
                <a:gd name="T124" fmla="*/ 657 w 1169"/>
                <a:gd name="T125" fmla="*/ 901 h 1170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  <a:cxn ang="0">
                  <a:pos x="T28" y="T29"/>
                </a:cxn>
                <a:cxn ang="0">
                  <a:pos x="T30" y="T31"/>
                </a:cxn>
                <a:cxn ang="0">
                  <a:pos x="T32" y="T33"/>
                </a:cxn>
                <a:cxn ang="0">
                  <a:pos x="T34" y="T35"/>
                </a:cxn>
                <a:cxn ang="0">
                  <a:pos x="T36" y="T37"/>
                </a:cxn>
                <a:cxn ang="0">
                  <a:pos x="T38" y="T39"/>
                </a:cxn>
                <a:cxn ang="0">
                  <a:pos x="T40" y="T41"/>
                </a:cxn>
                <a:cxn ang="0">
                  <a:pos x="T42" y="T43"/>
                </a:cxn>
                <a:cxn ang="0">
                  <a:pos x="T44" y="T45"/>
                </a:cxn>
                <a:cxn ang="0">
                  <a:pos x="T46" y="T47"/>
                </a:cxn>
                <a:cxn ang="0">
                  <a:pos x="T48" y="T49"/>
                </a:cxn>
                <a:cxn ang="0">
                  <a:pos x="T50" y="T51"/>
                </a:cxn>
                <a:cxn ang="0">
                  <a:pos x="T52" y="T53"/>
                </a:cxn>
                <a:cxn ang="0">
                  <a:pos x="T54" y="T55"/>
                </a:cxn>
                <a:cxn ang="0">
                  <a:pos x="T56" y="T57"/>
                </a:cxn>
                <a:cxn ang="0">
                  <a:pos x="T58" y="T59"/>
                </a:cxn>
                <a:cxn ang="0">
                  <a:pos x="T60" y="T61"/>
                </a:cxn>
                <a:cxn ang="0">
                  <a:pos x="T62" y="T63"/>
                </a:cxn>
                <a:cxn ang="0">
                  <a:pos x="T64" y="T65"/>
                </a:cxn>
                <a:cxn ang="0">
                  <a:pos x="T66" y="T67"/>
                </a:cxn>
                <a:cxn ang="0">
                  <a:pos x="T68" y="T69"/>
                </a:cxn>
                <a:cxn ang="0">
                  <a:pos x="T70" y="T71"/>
                </a:cxn>
                <a:cxn ang="0">
                  <a:pos x="T72" y="T73"/>
                </a:cxn>
                <a:cxn ang="0">
                  <a:pos x="T74" y="T75"/>
                </a:cxn>
                <a:cxn ang="0">
                  <a:pos x="T76" y="T77"/>
                </a:cxn>
                <a:cxn ang="0">
                  <a:pos x="T78" y="T79"/>
                </a:cxn>
                <a:cxn ang="0">
                  <a:pos x="T80" y="T81"/>
                </a:cxn>
                <a:cxn ang="0">
                  <a:pos x="T82" y="T83"/>
                </a:cxn>
                <a:cxn ang="0">
                  <a:pos x="T84" y="T85"/>
                </a:cxn>
                <a:cxn ang="0">
                  <a:pos x="T86" y="T87"/>
                </a:cxn>
                <a:cxn ang="0">
                  <a:pos x="T88" y="T89"/>
                </a:cxn>
                <a:cxn ang="0">
                  <a:pos x="T90" y="T91"/>
                </a:cxn>
                <a:cxn ang="0">
                  <a:pos x="T92" y="T93"/>
                </a:cxn>
                <a:cxn ang="0">
                  <a:pos x="T94" y="T95"/>
                </a:cxn>
                <a:cxn ang="0">
                  <a:pos x="T96" y="T97"/>
                </a:cxn>
                <a:cxn ang="0">
                  <a:pos x="T98" y="T99"/>
                </a:cxn>
                <a:cxn ang="0">
                  <a:pos x="T100" y="T101"/>
                </a:cxn>
                <a:cxn ang="0">
                  <a:pos x="T102" y="T103"/>
                </a:cxn>
                <a:cxn ang="0">
                  <a:pos x="T104" y="T105"/>
                </a:cxn>
                <a:cxn ang="0">
                  <a:pos x="T106" y="T107"/>
                </a:cxn>
                <a:cxn ang="0">
                  <a:pos x="T108" y="T109"/>
                </a:cxn>
                <a:cxn ang="0">
                  <a:pos x="T110" y="T111"/>
                </a:cxn>
                <a:cxn ang="0">
                  <a:pos x="T112" y="T113"/>
                </a:cxn>
                <a:cxn ang="0">
                  <a:pos x="T114" y="T115"/>
                </a:cxn>
                <a:cxn ang="0">
                  <a:pos x="T116" y="T117"/>
                </a:cxn>
                <a:cxn ang="0">
                  <a:pos x="T118" y="T119"/>
                </a:cxn>
                <a:cxn ang="0">
                  <a:pos x="T120" y="T121"/>
                </a:cxn>
                <a:cxn ang="0">
                  <a:pos x="T122" y="T123"/>
                </a:cxn>
                <a:cxn ang="0">
                  <a:pos x="T124" y="T125"/>
                </a:cxn>
              </a:cxnLst>
              <a:rect l="0" t="0" r="r" b="b"/>
              <a:pathLst>
                <a:path w="1169" h="1170">
                  <a:moveTo>
                    <a:pt x="1055" y="596"/>
                  </a:moveTo>
                  <a:cubicBezTo>
                    <a:pt x="1101" y="580"/>
                    <a:pt x="1140" y="564"/>
                    <a:pt x="1169" y="551"/>
                  </a:cubicBezTo>
                  <a:cubicBezTo>
                    <a:pt x="1167" y="519"/>
                    <a:pt x="1163" y="487"/>
                    <a:pt x="1156" y="455"/>
                  </a:cubicBezTo>
                  <a:cubicBezTo>
                    <a:pt x="1155" y="452"/>
                    <a:pt x="1154" y="449"/>
                    <a:pt x="1153" y="446"/>
                  </a:cubicBezTo>
                  <a:cubicBezTo>
                    <a:pt x="1121" y="442"/>
                    <a:pt x="1080" y="438"/>
                    <a:pt x="1031" y="436"/>
                  </a:cubicBezTo>
                  <a:cubicBezTo>
                    <a:pt x="1022" y="409"/>
                    <a:pt x="1011" y="384"/>
                    <a:pt x="998" y="359"/>
                  </a:cubicBezTo>
                  <a:cubicBezTo>
                    <a:pt x="1030" y="322"/>
                    <a:pt x="1055" y="290"/>
                    <a:pt x="1074" y="263"/>
                  </a:cubicBezTo>
                  <a:cubicBezTo>
                    <a:pt x="1054" y="233"/>
                    <a:pt x="1032" y="206"/>
                    <a:pt x="1008" y="180"/>
                  </a:cubicBezTo>
                  <a:cubicBezTo>
                    <a:pt x="977" y="193"/>
                    <a:pt x="940" y="210"/>
                    <a:pt x="897" y="233"/>
                  </a:cubicBezTo>
                  <a:cubicBezTo>
                    <a:pt x="876" y="214"/>
                    <a:pt x="853" y="198"/>
                    <a:pt x="829" y="183"/>
                  </a:cubicBezTo>
                  <a:cubicBezTo>
                    <a:pt x="838" y="135"/>
                    <a:pt x="844" y="94"/>
                    <a:pt x="847" y="62"/>
                  </a:cubicBezTo>
                  <a:cubicBezTo>
                    <a:pt x="816" y="46"/>
                    <a:pt x="783" y="33"/>
                    <a:pt x="749" y="23"/>
                  </a:cubicBezTo>
                  <a:cubicBezTo>
                    <a:pt x="729" y="49"/>
                    <a:pt x="705" y="82"/>
                    <a:pt x="679" y="124"/>
                  </a:cubicBezTo>
                  <a:cubicBezTo>
                    <a:pt x="652" y="118"/>
                    <a:pt x="624" y="115"/>
                    <a:pt x="596" y="114"/>
                  </a:cubicBezTo>
                  <a:cubicBezTo>
                    <a:pt x="579" y="68"/>
                    <a:pt x="564" y="30"/>
                    <a:pt x="550" y="0"/>
                  </a:cubicBezTo>
                  <a:cubicBezTo>
                    <a:pt x="518" y="2"/>
                    <a:pt x="486" y="7"/>
                    <a:pt x="454" y="14"/>
                  </a:cubicBezTo>
                  <a:cubicBezTo>
                    <a:pt x="451" y="15"/>
                    <a:pt x="449" y="15"/>
                    <a:pt x="446" y="16"/>
                  </a:cubicBezTo>
                  <a:cubicBezTo>
                    <a:pt x="441" y="49"/>
                    <a:pt x="438" y="89"/>
                    <a:pt x="436" y="139"/>
                  </a:cubicBezTo>
                  <a:cubicBezTo>
                    <a:pt x="409" y="147"/>
                    <a:pt x="383" y="159"/>
                    <a:pt x="359" y="172"/>
                  </a:cubicBezTo>
                  <a:cubicBezTo>
                    <a:pt x="321" y="140"/>
                    <a:pt x="289" y="115"/>
                    <a:pt x="262" y="96"/>
                  </a:cubicBezTo>
                  <a:cubicBezTo>
                    <a:pt x="233" y="115"/>
                    <a:pt x="205" y="137"/>
                    <a:pt x="180" y="162"/>
                  </a:cubicBezTo>
                  <a:cubicBezTo>
                    <a:pt x="192" y="192"/>
                    <a:pt x="210" y="229"/>
                    <a:pt x="232" y="273"/>
                  </a:cubicBezTo>
                  <a:cubicBezTo>
                    <a:pt x="214" y="294"/>
                    <a:pt x="197" y="316"/>
                    <a:pt x="183" y="340"/>
                  </a:cubicBezTo>
                  <a:cubicBezTo>
                    <a:pt x="134" y="331"/>
                    <a:pt x="94" y="325"/>
                    <a:pt x="61" y="323"/>
                  </a:cubicBezTo>
                  <a:cubicBezTo>
                    <a:pt x="45" y="354"/>
                    <a:pt x="32" y="387"/>
                    <a:pt x="22" y="421"/>
                  </a:cubicBezTo>
                  <a:cubicBezTo>
                    <a:pt x="48" y="441"/>
                    <a:pt x="82" y="464"/>
                    <a:pt x="123" y="491"/>
                  </a:cubicBezTo>
                  <a:cubicBezTo>
                    <a:pt x="118" y="518"/>
                    <a:pt x="115" y="546"/>
                    <a:pt x="114" y="574"/>
                  </a:cubicBezTo>
                  <a:cubicBezTo>
                    <a:pt x="68" y="590"/>
                    <a:pt x="30" y="606"/>
                    <a:pt x="0" y="619"/>
                  </a:cubicBezTo>
                  <a:cubicBezTo>
                    <a:pt x="2" y="651"/>
                    <a:pt x="6" y="683"/>
                    <a:pt x="14" y="716"/>
                  </a:cubicBezTo>
                  <a:cubicBezTo>
                    <a:pt x="14" y="718"/>
                    <a:pt x="15" y="721"/>
                    <a:pt x="16" y="724"/>
                  </a:cubicBezTo>
                  <a:cubicBezTo>
                    <a:pt x="48" y="729"/>
                    <a:pt x="89" y="732"/>
                    <a:pt x="138" y="734"/>
                  </a:cubicBezTo>
                  <a:cubicBezTo>
                    <a:pt x="147" y="761"/>
                    <a:pt x="158" y="787"/>
                    <a:pt x="171" y="811"/>
                  </a:cubicBezTo>
                  <a:cubicBezTo>
                    <a:pt x="140" y="848"/>
                    <a:pt x="114" y="880"/>
                    <a:pt x="95" y="907"/>
                  </a:cubicBezTo>
                  <a:cubicBezTo>
                    <a:pt x="115" y="937"/>
                    <a:pt x="137" y="965"/>
                    <a:pt x="161" y="990"/>
                  </a:cubicBezTo>
                  <a:cubicBezTo>
                    <a:pt x="192" y="977"/>
                    <a:pt x="229" y="960"/>
                    <a:pt x="272" y="937"/>
                  </a:cubicBezTo>
                  <a:cubicBezTo>
                    <a:pt x="293" y="956"/>
                    <a:pt x="316" y="972"/>
                    <a:pt x="340" y="987"/>
                  </a:cubicBezTo>
                  <a:cubicBezTo>
                    <a:pt x="331" y="1035"/>
                    <a:pt x="325" y="1076"/>
                    <a:pt x="322" y="1109"/>
                  </a:cubicBezTo>
                  <a:cubicBezTo>
                    <a:pt x="354" y="1124"/>
                    <a:pt x="386" y="1137"/>
                    <a:pt x="420" y="1147"/>
                  </a:cubicBezTo>
                  <a:cubicBezTo>
                    <a:pt x="441" y="1121"/>
                    <a:pt x="464" y="1088"/>
                    <a:pt x="490" y="1046"/>
                  </a:cubicBezTo>
                  <a:cubicBezTo>
                    <a:pt x="517" y="1052"/>
                    <a:pt x="545" y="1055"/>
                    <a:pt x="574" y="1056"/>
                  </a:cubicBezTo>
                  <a:cubicBezTo>
                    <a:pt x="590" y="1102"/>
                    <a:pt x="605" y="1140"/>
                    <a:pt x="619" y="1170"/>
                  </a:cubicBezTo>
                  <a:cubicBezTo>
                    <a:pt x="651" y="1168"/>
                    <a:pt x="683" y="1163"/>
                    <a:pt x="715" y="1156"/>
                  </a:cubicBezTo>
                  <a:cubicBezTo>
                    <a:pt x="718" y="1155"/>
                    <a:pt x="721" y="1155"/>
                    <a:pt x="723" y="1154"/>
                  </a:cubicBezTo>
                  <a:cubicBezTo>
                    <a:pt x="728" y="1121"/>
                    <a:pt x="731" y="1081"/>
                    <a:pt x="733" y="1032"/>
                  </a:cubicBezTo>
                  <a:cubicBezTo>
                    <a:pt x="760" y="1023"/>
                    <a:pt x="786" y="1011"/>
                    <a:pt x="810" y="998"/>
                  </a:cubicBezTo>
                  <a:cubicBezTo>
                    <a:pt x="848" y="1030"/>
                    <a:pt x="880" y="1055"/>
                    <a:pt x="907" y="1074"/>
                  </a:cubicBezTo>
                  <a:cubicBezTo>
                    <a:pt x="936" y="1055"/>
                    <a:pt x="964" y="1033"/>
                    <a:pt x="989" y="1008"/>
                  </a:cubicBezTo>
                  <a:cubicBezTo>
                    <a:pt x="977" y="978"/>
                    <a:pt x="960" y="941"/>
                    <a:pt x="937" y="897"/>
                  </a:cubicBezTo>
                  <a:cubicBezTo>
                    <a:pt x="955" y="876"/>
                    <a:pt x="972" y="854"/>
                    <a:pt x="987" y="830"/>
                  </a:cubicBezTo>
                  <a:cubicBezTo>
                    <a:pt x="1035" y="839"/>
                    <a:pt x="1075" y="845"/>
                    <a:pt x="1108" y="848"/>
                  </a:cubicBezTo>
                  <a:cubicBezTo>
                    <a:pt x="1124" y="816"/>
                    <a:pt x="1137" y="783"/>
                    <a:pt x="1147" y="749"/>
                  </a:cubicBezTo>
                  <a:cubicBezTo>
                    <a:pt x="1121" y="729"/>
                    <a:pt x="1087" y="706"/>
                    <a:pt x="1046" y="679"/>
                  </a:cubicBezTo>
                  <a:cubicBezTo>
                    <a:pt x="1051" y="652"/>
                    <a:pt x="1055" y="624"/>
                    <a:pt x="1055" y="596"/>
                  </a:cubicBezTo>
                  <a:close/>
                  <a:moveTo>
                    <a:pt x="657" y="901"/>
                  </a:moveTo>
                  <a:cubicBezTo>
                    <a:pt x="633" y="906"/>
                    <a:pt x="609" y="909"/>
                    <a:pt x="584" y="909"/>
                  </a:cubicBezTo>
                  <a:cubicBezTo>
                    <a:pt x="512" y="909"/>
                    <a:pt x="441" y="884"/>
                    <a:pt x="384" y="839"/>
                  </a:cubicBezTo>
                  <a:cubicBezTo>
                    <a:pt x="326" y="794"/>
                    <a:pt x="285" y="729"/>
                    <a:pt x="269" y="657"/>
                  </a:cubicBezTo>
                  <a:cubicBezTo>
                    <a:pt x="250" y="573"/>
                    <a:pt x="264" y="486"/>
                    <a:pt x="310" y="413"/>
                  </a:cubicBezTo>
                  <a:cubicBezTo>
                    <a:pt x="356" y="340"/>
                    <a:pt x="428" y="289"/>
                    <a:pt x="512" y="270"/>
                  </a:cubicBezTo>
                  <a:cubicBezTo>
                    <a:pt x="536" y="264"/>
                    <a:pt x="561" y="261"/>
                    <a:pt x="585" y="261"/>
                  </a:cubicBezTo>
                  <a:cubicBezTo>
                    <a:pt x="657" y="261"/>
                    <a:pt x="728" y="286"/>
                    <a:pt x="785" y="331"/>
                  </a:cubicBezTo>
                  <a:cubicBezTo>
                    <a:pt x="843" y="376"/>
                    <a:pt x="884" y="441"/>
                    <a:pt x="900" y="513"/>
                  </a:cubicBezTo>
                  <a:cubicBezTo>
                    <a:pt x="940" y="687"/>
                    <a:pt x="831" y="861"/>
                    <a:pt x="657" y="901"/>
                  </a:cubicBezTo>
                  <a:close/>
                </a:path>
              </a:pathLst>
            </a:custGeom>
            <a:solidFill>
              <a:schemeClr val="accent2"/>
            </a:solidFill>
            <a:ln>
              <a:noFill/>
            </a:ln>
          </p:spPr>
          <p:txBody>
            <a:bodyPr vert="horz" wrap="square" lIns="68580" tIns="34290" rIns="68580" bIns="34290" numCol="1" anchor="t" anchorCtr="0" compatLnSpc="1">
              <a:prstTxWarp prst="textNoShape">
                <a:avLst/>
              </a:prstTxWarp>
            </a:bodyPr>
            <a:lstStyle/>
            <a:p>
              <a:endParaRPr lang="id-ID" sz="1350"/>
            </a:p>
          </p:txBody>
        </p:sp>
      </p:grpSp>
      <p:grpSp>
        <p:nvGrpSpPr>
          <p:cNvPr id="93" name="Group 92"/>
          <p:cNvGrpSpPr/>
          <p:nvPr/>
        </p:nvGrpSpPr>
        <p:grpSpPr>
          <a:xfrm>
            <a:off x="4877587" y="4473491"/>
            <a:ext cx="1927751" cy="1929143"/>
            <a:chOff x="1455738" y="2371725"/>
            <a:chExt cx="2198688" cy="2200275"/>
          </a:xfrm>
        </p:grpSpPr>
        <p:sp>
          <p:nvSpPr>
            <p:cNvPr id="94" name="Freeform 93"/>
            <p:cNvSpPr>
              <a:spLocks/>
            </p:cNvSpPr>
            <p:nvPr/>
          </p:nvSpPr>
          <p:spPr bwMode="auto">
            <a:xfrm>
              <a:off x="2035175" y="2967038"/>
              <a:ext cx="1071563" cy="1009650"/>
            </a:xfrm>
            <a:custGeom>
              <a:avLst/>
              <a:gdLst>
                <a:gd name="T0" fmla="*/ 277 w 570"/>
                <a:gd name="T1" fmla="*/ 0 h 536"/>
                <a:gd name="T2" fmla="*/ 217 w 570"/>
                <a:gd name="T3" fmla="*/ 7 h 536"/>
                <a:gd name="T4" fmla="*/ 50 w 570"/>
                <a:gd name="T5" fmla="*/ 126 h 536"/>
                <a:gd name="T6" fmla="*/ 16 w 570"/>
                <a:gd name="T7" fmla="*/ 328 h 536"/>
                <a:gd name="T8" fmla="*/ 276 w 570"/>
                <a:gd name="T9" fmla="*/ 536 h 536"/>
                <a:gd name="T10" fmla="*/ 336 w 570"/>
                <a:gd name="T11" fmla="*/ 529 h 536"/>
                <a:gd name="T12" fmla="*/ 538 w 570"/>
                <a:gd name="T13" fmla="*/ 208 h 536"/>
                <a:gd name="T14" fmla="*/ 277 w 570"/>
                <a:gd name="T15" fmla="*/ 0 h 536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</a:cxnLst>
              <a:rect l="0" t="0" r="r" b="b"/>
              <a:pathLst>
                <a:path w="570" h="536">
                  <a:moveTo>
                    <a:pt x="277" y="0"/>
                  </a:moveTo>
                  <a:cubicBezTo>
                    <a:pt x="257" y="0"/>
                    <a:pt x="237" y="3"/>
                    <a:pt x="217" y="7"/>
                  </a:cubicBezTo>
                  <a:cubicBezTo>
                    <a:pt x="147" y="23"/>
                    <a:pt x="88" y="65"/>
                    <a:pt x="50" y="126"/>
                  </a:cubicBezTo>
                  <a:cubicBezTo>
                    <a:pt x="12" y="186"/>
                    <a:pt x="0" y="258"/>
                    <a:pt x="16" y="328"/>
                  </a:cubicBezTo>
                  <a:cubicBezTo>
                    <a:pt x="44" y="450"/>
                    <a:pt x="151" y="536"/>
                    <a:pt x="276" y="536"/>
                  </a:cubicBezTo>
                  <a:cubicBezTo>
                    <a:pt x="296" y="536"/>
                    <a:pt x="316" y="533"/>
                    <a:pt x="336" y="529"/>
                  </a:cubicBezTo>
                  <a:cubicBezTo>
                    <a:pt x="480" y="496"/>
                    <a:pt x="570" y="352"/>
                    <a:pt x="538" y="208"/>
                  </a:cubicBezTo>
                  <a:cubicBezTo>
                    <a:pt x="510" y="86"/>
                    <a:pt x="402" y="0"/>
                    <a:pt x="277" y="0"/>
                  </a:cubicBezTo>
                  <a:close/>
                </a:path>
              </a:pathLst>
            </a:custGeom>
            <a:solidFill>
              <a:schemeClr val="accent4"/>
            </a:solidFill>
            <a:ln>
              <a:noFill/>
            </a:ln>
          </p:spPr>
          <p:txBody>
            <a:bodyPr vert="horz" wrap="square" lIns="68580" tIns="34290" rIns="68580" bIns="34290" numCol="1" anchor="t" anchorCtr="0" compatLnSpc="1">
              <a:prstTxWarp prst="textNoShape">
                <a:avLst/>
              </a:prstTxWarp>
            </a:bodyPr>
            <a:lstStyle/>
            <a:p>
              <a:endParaRPr lang="id-ID" sz="1350"/>
            </a:p>
          </p:txBody>
        </p:sp>
        <p:sp>
          <p:nvSpPr>
            <p:cNvPr id="95" name="Freeform 94"/>
            <p:cNvSpPr>
              <a:spLocks noEditPoints="1"/>
            </p:cNvSpPr>
            <p:nvPr/>
          </p:nvSpPr>
          <p:spPr bwMode="auto">
            <a:xfrm>
              <a:off x="1455738" y="2371725"/>
              <a:ext cx="2198688" cy="2200275"/>
            </a:xfrm>
            <a:custGeom>
              <a:avLst/>
              <a:gdLst>
                <a:gd name="T0" fmla="*/ 1055 w 1169"/>
                <a:gd name="T1" fmla="*/ 596 h 1170"/>
                <a:gd name="T2" fmla="*/ 1169 w 1169"/>
                <a:gd name="T3" fmla="*/ 551 h 1170"/>
                <a:gd name="T4" fmla="*/ 1156 w 1169"/>
                <a:gd name="T5" fmla="*/ 455 h 1170"/>
                <a:gd name="T6" fmla="*/ 1153 w 1169"/>
                <a:gd name="T7" fmla="*/ 446 h 1170"/>
                <a:gd name="T8" fmla="*/ 1031 w 1169"/>
                <a:gd name="T9" fmla="*/ 436 h 1170"/>
                <a:gd name="T10" fmla="*/ 998 w 1169"/>
                <a:gd name="T11" fmla="*/ 359 h 1170"/>
                <a:gd name="T12" fmla="*/ 1074 w 1169"/>
                <a:gd name="T13" fmla="*/ 263 h 1170"/>
                <a:gd name="T14" fmla="*/ 1008 w 1169"/>
                <a:gd name="T15" fmla="*/ 180 h 1170"/>
                <a:gd name="T16" fmla="*/ 897 w 1169"/>
                <a:gd name="T17" fmla="*/ 233 h 1170"/>
                <a:gd name="T18" fmla="*/ 829 w 1169"/>
                <a:gd name="T19" fmla="*/ 183 h 1170"/>
                <a:gd name="T20" fmla="*/ 847 w 1169"/>
                <a:gd name="T21" fmla="*/ 62 h 1170"/>
                <a:gd name="T22" fmla="*/ 749 w 1169"/>
                <a:gd name="T23" fmla="*/ 23 h 1170"/>
                <a:gd name="T24" fmla="*/ 679 w 1169"/>
                <a:gd name="T25" fmla="*/ 124 h 1170"/>
                <a:gd name="T26" fmla="*/ 596 w 1169"/>
                <a:gd name="T27" fmla="*/ 114 h 1170"/>
                <a:gd name="T28" fmla="*/ 550 w 1169"/>
                <a:gd name="T29" fmla="*/ 0 h 1170"/>
                <a:gd name="T30" fmla="*/ 454 w 1169"/>
                <a:gd name="T31" fmla="*/ 14 h 1170"/>
                <a:gd name="T32" fmla="*/ 446 w 1169"/>
                <a:gd name="T33" fmla="*/ 16 h 1170"/>
                <a:gd name="T34" fmla="*/ 436 w 1169"/>
                <a:gd name="T35" fmla="*/ 139 h 1170"/>
                <a:gd name="T36" fmla="*/ 359 w 1169"/>
                <a:gd name="T37" fmla="*/ 172 h 1170"/>
                <a:gd name="T38" fmla="*/ 262 w 1169"/>
                <a:gd name="T39" fmla="*/ 96 h 1170"/>
                <a:gd name="T40" fmla="*/ 180 w 1169"/>
                <a:gd name="T41" fmla="*/ 162 h 1170"/>
                <a:gd name="T42" fmla="*/ 232 w 1169"/>
                <a:gd name="T43" fmla="*/ 273 h 1170"/>
                <a:gd name="T44" fmla="*/ 183 w 1169"/>
                <a:gd name="T45" fmla="*/ 340 h 1170"/>
                <a:gd name="T46" fmla="*/ 61 w 1169"/>
                <a:gd name="T47" fmla="*/ 323 h 1170"/>
                <a:gd name="T48" fmla="*/ 22 w 1169"/>
                <a:gd name="T49" fmla="*/ 421 h 1170"/>
                <a:gd name="T50" fmla="*/ 123 w 1169"/>
                <a:gd name="T51" fmla="*/ 491 h 1170"/>
                <a:gd name="T52" fmla="*/ 114 w 1169"/>
                <a:gd name="T53" fmla="*/ 574 h 1170"/>
                <a:gd name="T54" fmla="*/ 0 w 1169"/>
                <a:gd name="T55" fmla="*/ 619 h 1170"/>
                <a:gd name="T56" fmla="*/ 14 w 1169"/>
                <a:gd name="T57" fmla="*/ 716 h 1170"/>
                <a:gd name="T58" fmla="*/ 16 w 1169"/>
                <a:gd name="T59" fmla="*/ 724 h 1170"/>
                <a:gd name="T60" fmla="*/ 138 w 1169"/>
                <a:gd name="T61" fmla="*/ 734 h 1170"/>
                <a:gd name="T62" fmla="*/ 171 w 1169"/>
                <a:gd name="T63" fmla="*/ 811 h 1170"/>
                <a:gd name="T64" fmla="*/ 95 w 1169"/>
                <a:gd name="T65" fmla="*/ 907 h 1170"/>
                <a:gd name="T66" fmla="*/ 161 w 1169"/>
                <a:gd name="T67" fmla="*/ 990 h 1170"/>
                <a:gd name="T68" fmla="*/ 272 w 1169"/>
                <a:gd name="T69" fmla="*/ 937 h 1170"/>
                <a:gd name="T70" fmla="*/ 340 w 1169"/>
                <a:gd name="T71" fmla="*/ 987 h 1170"/>
                <a:gd name="T72" fmla="*/ 322 w 1169"/>
                <a:gd name="T73" fmla="*/ 1109 h 1170"/>
                <a:gd name="T74" fmla="*/ 420 w 1169"/>
                <a:gd name="T75" fmla="*/ 1147 h 1170"/>
                <a:gd name="T76" fmla="*/ 490 w 1169"/>
                <a:gd name="T77" fmla="*/ 1046 h 1170"/>
                <a:gd name="T78" fmla="*/ 574 w 1169"/>
                <a:gd name="T79" fmla="*/ 1056 h 1170"/>
                <a:gd name="T80" fmla="*/ 619 w 1169"/>
                <a:gd name="T81" fmla="*/ 1170 h 1170"/>
                <a:gd name="T82" fmla="*/ 715 w 1169"/>
                <a:gd name="T83" fmla="*/ 1156 h 1170"/>
                <a:gd name="T84" fmla="*/ 723 w 1169"/>
                <a:gd name="T85" fmla="*/ 1154 h 1170"/>
                <a:gd name="T86" fmla="*/ 733 w 1169"/>
                <a:gd name="T87" fmla="*/ 1032 h 1170"/>
                <a:gd name="T88" fmla="*/ 810 w 1169"/>
                <a:gd name="T89" fmla="*/ 998 h 1170"/>
                <a:gd name="T90" fmla="*/ 907 w 1169"/>
                <a:gd name="T91" fmla="*/ 1074 h 1170"/>
                <a:gd name="T92" fmla="*/ 989 w 1169"/>
                <a:gd name="T93" fmla="*/ 1008 h 1170"/>
                <a:gd name="T94" fmla="*/ 937 w 1169"/>
                <a:gd name="T95" fmla="*/ 897 h 1170"/>
                <a:gd name="T96" fmla="*/ 987 w 1169"/>
                <a:gd name="T97" fmla="*/ 830 h 1170"/>
                <a:gd name="T98" fmla="*/ 1108 w 1169"/>
                <a:gd name="T99" fmla="*/ 848 h 1170"/>
                <a:gd name="T100" fmla="*/ 1147 w 1169"/>
                <a:gd name="T101" fmla="*/ 749 h 1170"/>
                <a:gd name="T102" fmla="*/ 1046 w 1169"/>
                <a:gd name="T103" fmla="*/ 679 h 1170"/>
                <a:gd name="T104" fmla="*/ 1055 w 1169"/>
                <a:gd name="T105" fmla="*/ 596 h 1170"/>
                <a:gd name="T106" fmla="*/ 657 w 1169"/>
                <a:gd name="T107" fmla="*/ 901 h 1170"/>
                <a:gd name="T108" fmla="*/ 584 w 1169"/>
                <a:gd name="T109" fmla="*/ 909 h 1170"/>
                <a:gd name="T110" fmla="*/ 384 w 1169"/>
                <a:gd name="T111" fmla="*/ 839 h 1170"/>
                <a:gd name="T112" fmla="*/ 269 w 1169"/>
                <a:gd name="T113" fmla="*/ 657 h 1170"/>
                <a:gd name="T114" fmla="*/ 310 w 1169"/>
                <a:gd name="T115" fmla="*/ 413 h 1170"/>
                <a:gd name="T116" fmla="*/ 512 w 1169"/>
                <a:gd name="T117" fmla="*/ 270 h 1170"/>
                <a:gd name="T118" fmla="*/ 585 w 1169"/>
                <a:gd name="T119" fmla="*/ 261 h 1170"/>
                <a:gd name="T120" fmla="*/ 785 w 1169"/>
                <a:gd name="T121" fmla="*/ 331 h 1170"/>
                <a:gd name="T122" fmla="*/ 900 w 1169"/>
                <a:gd name="T123" fmla="*/ 513 h 1170"/>
                <a:gd name="T124" fmla="*/ 657 w 1169"/>
                <a:gd name="T125" fmla="*/ 901 h 1170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  <a:cxn ang="0">
                  <a:pos x="T28" y="T29"/>
                </a:cxn>
                <a:cxn ang="0">
                  <a:pos x="T30" y="T31"/>
                </a:cxn>
                <a:cxn ang="0">
                  <a:pos x="T32" y="T33"/>
                </a:cxn>
                <a:cxn ang="0">
                  <a:pos x="T34" y="T35"/>
                </a:cxn>
                <a:cxn ang="0">
                  <a:pos x="T36" y="T37"/>
                </a:cxn>
                <a:cxn ang="0">
                  <a:pos x="T38" y="T39"/>
                </a:cxn>
                <a:cxn ang="0">
                  <a:pos x="T40" y="T41"/>
                </a:cxn>
                <a:cxn ang="0">
                  <a:pos x="T42" y="T43"/>
                </a:cxn>
                <a:cxn ang="0">
                  <a:pos x="T44" y="T45"/>
                </a:cxn>
                <a:cxn ang="0">
                  <a:pos x="T46" y="T47"/>
                </a:cxn>
                <a:cxn ang="0">
                  <a:pos x="T48" y="T49"/>
                </a:cxn>
                <a:cxn ang="0">
                  <a:pos x="T50" y="T51"/>
                </a:cxn>
                <a:cxn ang="0">
                  <a:pos x="T52" y="T53"/>
                </a:cxn>
                <a:cxn ang="0">
                  <a:pos x="T54" y="T55"/>
                </a:cxn>
                <a:cxn ang="0">
                  <a:pos x="T56" y="T57"/>
                </a:cxn>
                <a:cxn ang="0">
                  <a:pos x="T58" y="T59"/>
                </a:cxn>
                <a:cxn ang="0">
                  <a:pos x="T60" y="T61"/>
                </a:cxn>
                <a:cxn ang="0">
                  <a:pos x="T62" y="T63"/>
                </a:cxn>
                <a:cxn ang="0">
                  <a:pos x="T64" y="T65"/>
                </a:cxn>
                <a:cxn ang="0">
                  <a:pos x="T66" y="T67"/>
                </a:cxn>
                <a:cxn ang="0">
                  <a:pos x="T68" y="T69"/>
                </a:cxn>
                <a:cxn ang="0">
                  <a:pos x="T70" y="T71"/>
                </a:cxn>
                <a:cxn ang="0">
                  <a:pos x="T72" y="T73"/>
                </a:cxn>
                <a:cxn ang="0">
                  <a:pos x="T74" y="T75"/>
                </a:cxn>
                <a:cxn ang="0">
                  <a:pos x="T76" y="T77"/>
                </a:cxn>
                <a:cxn ang="0">
                  <a:pos x="T78" y="T79"/>
                </a:cxn>
                <a:cxn ang="0">
                  <a:pos x="T80" y="T81"/>
                </a:cxn>
                <a:cxn ang="0">
                  <a:pos x="T82" y="T83"/>
                </a:cxn>
                <a:cxn ang="0">
                  <a:pos x="T84" y="T85"/>
                </a:cxn>
                <a:cxn ang="0">
                  <a:pos x="T86" y="T87"/>
                </a:cxn>
                <a:cxn ang="0">
                  <a:pos x="T88" y="T89"/>
                </a:cxn>
                <a:cxn ang="0">
                  <a:pos x="T90" y="T91"/>
                </a:cxn>
                <a:cxn ang="0">
                  <a:pos x="T92" y="T93"/>
                </a:cxn>
                <a:cxn ang="0">
                  <a:pos x="T94" y="T95"/>
                </a:cxn>
                <a:cxn ang="0">
                  <a:pos x="T96" y="T97"/>
                </a:cxn>
                <a:cxn ang="0">
                  <a:pos x="T98" y="T99"/>
                </a:cxn>
                <a:cxn ang="0">
                  <a:pos x="T100" y="T101"/>
                </a:cxn>
                <a:cxn ang="0">
                  <a:pos x="T102" y="T103"/>
                </a:cxn>
                <a:cxn ang="0">
                  <a:pos x="T104" y="T105"/>
                </a:cxn>
                <a:cxn ang="0">
                  <a:pos x="T106" y="T107"/>
                </a:cxn>
                <a:cxn ang="0">
                  <a:pos x="T108" y="T109"/>
                </a:cxn>
                <a:cxn ang="0">
                  <a:pos x="T110" y="T111"/>
                </a:cxn>
                <a:cxn ang="0">
                  <a:pos x="T112" y="T113"/>
                </a:cxn>
                <a:cxn ang="0">
                  <a:pos x="T114" y="T115"/>
                </a:cxn>
                <a:cxn ang="0">
                  <a:pos x="T116" y="T117"/>
                </a:cxn>
                <a:cxn ang="0">
                  <a:pos x="T118" y="T119"/>
                </a:cxn>
                <a:cxn ang="0">
                  <a:pos x="T120" y="T121"/>
                </a:cxn>
                <a:cxn ang="0">
                  <a:pos x="T122" y="T123"/>
                </a:cxn>
                <a:cxn ang="0">
                  <a:pos x="T124" y="T125"/>
                </a:cxn>
              </a:cxnLst>
              <a:rect l="0" t="0" r="r" b="b"/>
              <a:pathLst>
                <a:path w="1169" h="1170">
                  <a:moveTo>
                    <a:pt x="1055" y="596"/>
                  </a:moveTo>
                  <a:cubicBezTo>
                    <a:pt x="1101" y="580"/>
                    <a:pt x="1140" y="564"/>
                    <a:pt x="1169" y="551"/>
                  </a:cubicBezTo>
                  <a:cubicBezTo>
                    <a:pt x="1167" y="519"/>
                    <a:pt x="1163" y="487"/>
                    <a:pt x="1156" y="455"/>
                  </a:cubicBezTo>
                  <a:cubicBezTo>
                    <a:pt x="1155" y="452"/>
                    <a:pt x="1154" y="449"/>
                    <a:pt x="1153" y="446"/>
                  </a:cubicBezTo>
                  <a:cubicBezTo>
                    <a:pt x="1121" y="442"/>
                    <a:pt x="1080" y="438"/>
                    <a:pt x="1031" y="436"/>
                  </a:cubicBezTo>
                  <a:cubicBezTo>
                    <a:pt x="1022" y="409"/>
                    <a:pt x="1011" y="384"/>
                    <a:pt x="998" y="359"/>
                  </a:cubicBezTo>
                  <a:cubicBezTo>
                    <a:pt x="1030" y="322"/>
                    <a:pt x="1055" y="290"/>
                    <a:pt x="1074" y="263"/>
                  </a:cubicBezTo>
                  <a:cubicBezTo>
                    <a:pt x="1054" y="233"/>
                    <a:pt x="1032" y="206"/>
                    <a:pt x="1008" y="180"/>
                  </a:cubicBezTo>
                  <a:cubicBezTo>
                    <a:pt x="977" y="193"/>
                    <a:pt x="940" y="210"/>
                    <a:pt x="897" y="233"/>
                  </a:cubicBezTo>
                  <a:cubicBezTo>
                    <a:pt x="876" y="214"/>
                    <a:pt x="853" y="198"/>
                    <a:pt x="829" y="183"/>
                  </a:cubicBezTo>
                  <a:cubicBezTo>
                    <a:pt x="838" y="135"/>
                    <a:pt x="844" y="94"/>
                    <a:pt x="847" y="62"/>
                  </a:cubicBezTo>
                  <a:cubicBezTo>
                    <a:pt x="816" y="46"/>
                    <a:pt x="783" y="33"/>
                    <a:pt x="749" y="23"/>
                  </a:cubicBezTo>
                  <a:cubicBezTo>
                    <a:pt x="729" y="49"/>
                    <a:pt x="705" y="82"/>
                    <a:pt x="679" y="124"/>
                  </a:cubicBezTo>
                  <a:cubicBezTo>
                    <a:pt x="652" y="118"/>
                    <a:pt x="624" y="115"/>
                    <a:pt x="596" y="114"/>
                  </a:cubicBezTo>
                  <a:cubicBezTo>
                    <a:pt x="579" y="68"/>
                    <a:pt x="564" y="30"/>
                    <a:pt x="550" y="0"/>
                  </a:cubicBezTo>
                  <a:cubicBezTo>
                    <a:pt x="518" y="2"/>
                    <a:pt x="486" y="7"/>
                    <a:pt x="454" y="14"/>
                  </a:cubicBezTo>
                  <a:cubicBezTo>
                    <a:pt x="451" y="15"/>
                    <a:pt x="449" y="15"/>
                    <a:pt x="446" y="16"/>
                  </a:cubicBezTo>
                  <a:cubicBezTo>
                    <a:pt x="441" y="49"/>
                    <a:pt x="438" y="89"/>
                    <a:pt x="436" y="139"/>
                  </a:cubicBezTo>
                  <a:cubicBezTo>
                    <a:pt x="409" y="147"/>
                    <a:pt x="383" y="159"/>
                    <a:pt x="359" y="172"/>
                  </a:cubicBezTo>
                  <a:cubicBezTo>
                    <a:pt x="321" y="140"/>
                    <a:pt x="289" y="115"/>
                    <a:pt x="262" y="96"/>
                  </a:cubicBezTo>
                  <a:cubicBezTo>
                    <a:pt x="233" y="115"/>
                    <a:pt x="205" y="137"/>
                    <a:pt x="180" y="162"/>
                  </a:cubicBezTo>
                  <a:cubicBezTo>
                    <a:pt x="192" y="192"/>
                    <a:pt x="210" y="229"/>
                    <a:pt x="232" y="273"/>
                  </a:cubicBezTo>
                  <a:cubicBezTo>
                    <a:pt x="214" y="294"/>
                    <a:pt x="197" y="316"/>
                    <a:pt x="183" y="340"/>
                  </a:cubicBezTo>
                  <a:cubicBezTo>
                    <a:pt x="134" y="331"/>
                    <a:pt x="94" y="325"/>
                    <a:pt x="61" y="323"/>
                  </a:cubicBezTo>
                  <a:cubicBezTo>
                    <a:pt x="45" y="354"/>
                    <a:pt x="32" y="387"/>
                    <a:pt x="22" y="421"/>
                  </a:cubicBezTo>
                  <a:cubicBezTo>
                    <a:pt x="48" y="441"/>
                    <a:pt x="82" y="464"/>
                    <a:pt x="123" y="491"/>
                  </a:cubicBezTo>
                  <a:cubicBezTo>
                    <a:pt x="118" y="518"/>
                    <a:pt x="115" y="546"/>
                    <a:pt x="114" y="574"/>
                  </a:cubicBezTo>
                  <a:cubicBezTo>
                    <a:pt x="68" y="590"/>
                    <a:pt x="30" y="606"/>
                    <a:pt x="0" y="619"/>
                  </a:cubicBezTo>
                  <a:cubicBezTo>
                    <a:pt x="2" y="651"/>
                    <a:pt x="6" y="683"/>
                    <a:pt x="14" y="716"/>
                  </a:cubicBezTo>
                  <a:cubicBezTo>
                    <a:pt x="14" y="718"/>
                    <a:pt x="15" y="721"/>
                    <a:pt x="16" y="724"/>
                  </a:cubicBezTo>
                  <a:cubicBezTo>
                    <a:pt x="48" y="729"/>
                    <a:pt x="89" y="732"/>
                    <a:pt x="138" y="734"/>
                  </a:cubicBezTo>
                  <a:cubicBezTo>
                    <a:pt x="147" y="761"/>
                    <a:pt x="158" y="787"/>
                    <a:pt x="171" y="811"/>
                  </a:cubicBezTo>
                  <a:cubicBezTo>
                    <a:pt x="140" y="848"/>
                    <a:pt x="114" y="880"/>
                    <a:pt x="95" y="907"/>
                  </a:cubicBezTo>
                  <a:cubicBezTo>
                    <a:pt x="115" y="937"/>
                    <a:pt x="137" y="965"/>
                    <a:pt x="161" y="990"/>
                  </a:cubicBezTo>
                  <a:cubicBezTo>
                    <a:pt x="192" y="977"/>
                    <a:pt x="229" y="960"/>
                    <a:pt x="272" y="937"/>
                  </a:cubicBezTo>
                  <a:cubicBezTo>
                    <a:pt x="293" y="956"/>
                    <a:pt x="316" y="972"/>
                    <a:pt x="340" y="987"/>
                  </a:cubicBezTo>
                  <a:cubicBezTo>
                    <a:pt x="331" y="1035"/>
                    <a:pt x="325" y="1076"/>
                    <a:pt x="322" y="1109"/>
                  </a:cubicBezTo>
                  <a:cubicBezTo>
                    <a:pt x="354" y="1124"/>
                    <a:pt x="386" y="1137"/>
                    <a:pt x="420" y="1147"/>
                  </a:cubicBezTo>
                  <a:cubicBezTo>
                    <a:pt x="441" y="1121"/>
                    <a:pt x="464" y="1088"/>
                    <a:pt x="490" y="1046"/>
                  </a:cubicBezTo>
                  <a:cubicBezTo>
                    <a:pt x="517" y="1052"/>
                    <a:pt x="545" y="1055"/>
                    <a:pt x="574" y="1056"/>
                  </a:cubicBezTo>
                  <a:cubicBezTo>
                    <a:pt x="590" y="1102"/>
                    <a:pt x="605" y="1140"/>
                    <a:pt x="619" y="1170"/>
                  </a:cubicBezTo>
                  <a:cubicBezTo>
                    <a:pt x="651" y="1168"/>
                    <a:pt x="683" y="1163"/>
                    <a:pt x="715" y="1156"/>
                  </a:cubicBezTo>
                  <a:cubicBezTo>
                    <a:pt x="718" y="1155"/>
                    <a:pt x="721" y="1155"/>
                    <a:pt x="723" y="1154"/>
                  </a:cubicBezTo>
                  <a:cubicBezTo>
                    <a:pt x="728" y="1121"/>
                    <a:pt x="731" y="1081"/>
                    <a:pt x="733" y="1032"/>
                  </a:cubicBezTo>
                  <a:cubicBezTo>
                    <a:pt x="760" y="1023"/>
                    <a:pt x="786" y="1011"/>
                    <a:pt x="810" y="998"/>
                  </a:cubicBezTo>
                  <a:cubicBezTo>
                    <a:pt x="848" y="1030"/>
                    <a:pt x="880" y="1055"/>
                    <a:pt x="907" y="1074"/>
                  </a:cubicBezTo>
                  <a:cubicBezTo>
                    <a:pt x="936" y="1055"/>
                    <a:pt x="964" y="1033"/>
                    <a:pt x="989" y="1008"/>
                  </a:cubicBezTo>
                  <a:cubicBezTo>
                    <a:pt x="977" y="978"/>
                    <a:pt x="960" y="941"/>
                    <a:pt x="937" y="897"/>
                  </a:cubicBezTo>
                  <a:cubicBezTo>
                    <a:pt x="955" y="876"/>
                    <a:pt x="972" y="854"/>
                    <a:pt x="987" y="830"/>
                  </a:cubicBezTo>
                  <a:cubicBezTo>
                    <a:pt x="1035" y="839"/>
                    <a:pt x="1075" y="845"/>
                    <a:pt x="1108" y="848"/>
                  </a:cubicBezTo>
                  <a:cubicBezTo>
                    <a:pt x="1124" y="816"/>
                    <a:pt x="1137" y="783"/>
                    <a:pt x="1147" y="749"/>
                  </a:cubicBezTo>
                  <a:cubicBezTo>
                    <a:pt x="1121" y="729"/>
                    <a:pt x="1087" y="706"/>
                    <a:pt x="1046" y="679"/>
                  </a:cubicBezTo>
                  <a:cubicBezTo>
                    <a:pt x="1051" y="652"/>
                    <a:pt x="1055" y="624"/>
                    <a:pt x="1055" y="596"/>
                  </a:cubicBezTo>
                  <a:close/>
                  <a:moveTo>
                    <a:pt x="657" y="901"/>
                  </a:moveTo>
                  <a:cubicBezTo>
                    <a:pt x="633" y="906"/>
                    <a:pt x="609" y="909"/>
                    <a:pt x="584" y="909"/>
                  </a:cubicBezTo>
                  <a:cubicBezTo>
                    <a:pt x="512" y="909"/>
                    <a:pt x="441" y="884"/>
                    <a:pt x="384" y="839"/>
                  </a:cubicBezTo>
                  <a:cubicBezTo>
                    <a:pt x="326" y="794"/>
                    <a:pt x="285" y="729"/>
                    <a:pt x="269" y="657"/>
                  </a:cubicBezTo>
                  <a:cubicBezTo>
                    <a:pt x="250" y="573"/>
                    <a:pt x="264" y="486"/>
                    <a:pt x="310" y="413"/>
                  </a:cubicBezTo>
                  <a:cubicBezTo>
                    <a:pt x="356" y="340"/>
                    <a:pt x="428" y="289"/>
                    <a:pt x="512" y="270"/>
                  </a:cubicBezTo>
                  <a:cubicBezTo>
                    <a:pt x="536" y="264"/>
                    <a:pt x="561" y="261"/>
                    <a:pt x="585" y="261"/>
                  </a:cubicBezTo>
                  <a:cubicBezTo>
                    <a:pt x="657" y="261"/>
                    <a:pt x="728" y="286"/>
                    <a:pt x="785" y="331"/>
                  </a:cubicBezTo>
                  <a:cubicBezTo>
                    <a:pt x="843" y="376"/>
                    <a:pt x="884" y="441"/>
                    <a:pt x="900" y="513"/>
                  </a:cubicBezTo>
                  <a:cubicBezTo>
                    <a:pt x="940" y="687"/>
                    <a:pt x="831" y="861"/>
                    <a:pt x="657" y="901"/>
                  </a:cubicBezTo>
                  <a:close/>
                </a:path>
              </a:pathLst>
            </a:custGeom>
            <a:solidFill>
              <a:schemeClr val="accent4"/>
            </a:solidFill>
            <a:ln>
              <a:noFill/>
            </a:ln>
          </p:spPr>
          <p:txBody>
            <a:bodyPr vert="horz" wrap="square" lIns="68580" tIns="34290" rIns="68580" bIns="34290" numCol="1" anchor="t" anchorCtr="0" compatLnSpc="1">
              <a:prstTxWarp prst="textNoShape">
                <a:avLst/>
              </a:prstTxWarp>
            </a:bodyPr>
            <a:lstStyle/>
            <a:p>
              <a:endParaRPr lang="id-ID" sz="1350"/>
            </a:p>
          </p:txBody>
        </p:sp>
      </p:grpSp>
      <p:pic>
        <p:nvPicPr>
          <p:cNvPr id="101" name="Picture 100"/>
          <p:cNvPicPr>
            <a:picLocks noChangeAspect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1258800" y="5272367"/>
            <a:ext cx="370420" cy="370420"/>
          </a:xfrm>
          <a:prstGeom prst="rect">
            <a:avLst/>
          </a:prstGeom>
        </p:spPr>
      </p:pic>
      <p:pic>
        <p:nvPicPr>
          <p:cNvPr id="102" name="Picture 101"/>
          <p:cNvPicPr>
            <a:picLocks noChangeAspect="1"/>
          </p:cNvPicPr>
          <p:nvPr/>
        </p:nvPicPr>
        <p:blipFill>
          <a:blip r:embed="rId4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5702981" y="5285662"/>
            <a:ext cx="304800" cy="304800"/>
          </a:xfrm>
          <a:prstGeom prst="rect">
            <a:avLst/>
          </a:prstGeom>
        </p:spPr>
      </p:pic>
      <p:pic>
        <p:nvPicPr>
          <p:cNvPr id="103" name="Picture 102"/>
          <p:cNvPicPr>
            <a:picLocks noChangeAspect="1"/>
          </p:cNvPicPr>
          <p:nvPr/>
        </p:nvPicPr>
        <p:blipFill>
          <a:blip r:embed="rId5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3225007" y="4474386"/>
            <a:ext cx="758011" cy="758011"/>
          </a:xfrm>
          <a:prstGeom prst="rect">
            <a:avLst/>
          </a:prstGeom>
        </p:spPr>
      </p:pic>
      <p:sp>
        <p:nvSpPr>
          <p:cNvPr id="104" name="PROBLEM SOLVER"/>
          <p:cNvSpPr txBox="1"/>
          <p:nvPr/>
        </p:nvSpPr>
        <p:spPr>
          <a:xfrm>
            <a:off x="406401" y="1251176"/>
            <a:ext cx="6824134" cy="144655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marL="0" marR="0" lvl="0" indent="0" algn="ctr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id-ID" sz="4400" b="1" i="0" u="none" strike="noStrike" kern="1200" cap="none" spc="0" normalizeH="0" baseline="0" noProof="0" dirty="0">
                <a:ln>
                  <a:noFill/>
                </a:ln>
                <a:solidFill>
                  <a:srgbClr val="000090"/>
                </a:solidFill>
                <a:effectLst/>
                <a:uLnTx/>
                <a:uFillTx/>
                <a:latin typeface="Lato" panose="020F0502020204030203" pitchFamily="34" charset="0"/>
              </a:rPr>
              <a:t>Layanan Internal Kominfo</a:t>
            </a:r>
          </a:p>
        </p:txBody>
      </p:sp>
    </p:spTree>
    <p:extLst>
      <p:ext uri="{BB962C8B-B14F-4D97-AF65-F5344CB8AC3E}">
        <p14:creationId xmlns:p14="http://schemas.microsoft.com/office/powerpoint/2010/main" val="3971927449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500">
        <p:split orient="vert"/>
      </p:transition>
    </mc:Choice>
    <mc:Fallback xmlns="">
      <p:transition xmlns:p14="http://schemas.microsoft.com/office/powerpoint/2010/main" spd="slow">
        <p:split orient="vert"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0" presetClass="entr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500"/>
                                        <p:tgtEl>
                                          <p:spTgt spid="21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8" fill="hold">
                            <p:stCondLst>
                              <p:cond delay="500"/>
                            </p:stCondLst>
                            <p:childTnLst>
                              <p:par>
                                <p:cTn id="9" presetID="10" presetClass="entr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1" dur="500"/>
                                        <p:tgtEl>
                                          <p:spTgt spid="1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2" presetID="10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4" dur="500"/>
                                        <p:tgtEl>
                                          <p:spTgt spid="1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5" presetID="10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7" dur="500"/>
                                        <p:tgtEl>
                                          <p:spTgt spid="2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8" presetID="10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0" dur="500"/>
                                        <p:tgtEl>
                                          <p:spTgt spid="2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21" presetID="10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3" dur="500"/>
                                        <p:tgtEl>
                                          <p:spTgt spid="2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24" presetID="10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6" dur="500"/>
                                        <p:tgtEl>
                                          <p:spTgt spid="2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27" presetID="10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9" dur="500"/>
                                        <p:tgtEl>
                                          <p:spTgt spid="2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30" presetID="10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32" dur="500"/>
                                        <p:tgtEl>
                                          <p:spTgt spid="2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33" presetID="10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35" dur="500"/>
                                        <p:tgtEl>
                                          <p:spTgt spid="2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36" presetID="10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38" dur="500"/>
                                        <p:tgtEl>
                                          <p:spTgt spid="2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39" presetID="10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41" dur="500"/>
                                        <p:tgtEl>
                                          <p:spTgt spid="3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42" presetID="10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44" dur="500"/>
                                        <p:tgtEl>
                                          <p:spTgt spid="31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45" presetID="10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47" dur="500"/>
                                        <p:tgtEl>
                                          <p:spTgt spid="3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48" presetID="10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50" dur="500"/>
                                        <p:tgtEl>
                                          <p:spTgt spid="3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51" presetID="10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53" dur="500"/>
                                        <p:tgtEl>
                                          <p:spTgt spid="3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54" presetID="10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56" dur="500"/>
                                        <p:tgtEl>
                                          <p:spTgt spid="3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57" presetID="10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59" dur="500"/>
                                        <p:tgtEl>
                                          <p:spTgt spid="6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60" presetID="10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62" dur="500"/>
                                        <p:tgtEl>
                                          <p:spTgt spid="6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63" presetID="10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65" dur="500"/>
                                        <p:tgtEl>
                                          <p:spTgt spid="6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66" presetID="10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68" dur="500"/>
                                        <p:tgtEl>
                                          <p:spTgt spid="6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69" fill="hold">
                            <p:stCondLst>
                              <p:cond delay="1000"/>
                            </p:stCondLst>
                            <p:childTnLst>
                              <p:par>
                                <p:cTn id="70" presetID="22" presetClass="entr" presetSubtype="4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7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72" dur="500"/>
                                        <p:tgtEl>
                                          <p:spTgt spid="8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73" fill="hold">
                            <p:stCondLst>
                              <p:cond delay="1500"/>
                            </p:stCondLst>
                            <p:childTnLst>
                              <p:par>
                                <p:cTn id="74" presetID="22" presetClass="entr" presetSubtype="4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7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76" dur="500"/>
                                        <p:tgtEl>
                                          <p:spTgt spid="9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77" fill="hold">
                            <p:stCondLst>
                              <p:cond delay="2000"/>
                            </p:stCondLst>
                            <p:childTnLst>
                              <p:par>
                                <p:cTn id="78" presetID="22" presetClass="entr" presetSubtype="4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7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80" dur="500"/>
                                        <p:tgtEl>
                                          <p:spTgt spid="9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81" presetID="1" presetClass="entr" presetSubtype="0" fill="hold" grpId="0" nodeType="withEffect">
                                  <p:stCondLst>
                                    <p:cond delay="0"/>
                                  </p:stCondLst>
                                  <p:iterate type="lt">
                                    <p:tmAbs val="50"/>
                                  </p:iterate>
                                  <p:childTnLst>
                                    <p:set>
                                      <p:cBhvr>
                                        <p:cTn id="8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29" grpId="0" animBg="1"/>
      <p:bldP spid="30" grpId="0" animBg="1"/>
      <p:bldP spid="31" grpId="0" animBg="1"/>
      <p:bldP spid="32" grpId="0" animBg="1"/>
      <p:bldP spid="33" grpId="0" animBg="1"/>
      <p:bldP spid="62" grpId="0" animBg="1"/>
      <p:bldP spid="63" grpId="0" animBg="1"/>
      <p:bldP spid="64" grpId="0" animBg="1"/>
      <p:bldP spid="104" grpId="0"/>
    </p:bldLst>
  </p:timing>
</p:sld>
</file>

<file path=ppt/slides/slide2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Freeform 19"/>
          <p:cNvSpPr>
            <a:spLocks/>
          </p:cNvSpPr>
          <p:nvPr/>
        </p:nvSpPr>
        <p:spPr bwMode="auto">
          <a:xfrm rot="10800000">
            <a:off x="5104606" y="3117850"/>
            <a:ext cx="1174750" cy="1339850"/>
          </a:xfrm>
          <a:custGeom>
            <a:avLst/>
            <a:gdLst>
              <a:gd name="T0" fmla="*/ 336 w 423"/>
              <a:gd name="T1" fmla="*/ 0 h 483"/>
              <a:gd name="T2" fmla="*/ 313 w 423"/>
              <a:gd name="T3" fmla="*/ 42 h 483"/>
              <a:gd name="T4" fmla="*/ 262 w 423"/>
              <a:gd name="T5" fmla="*/ 62 h 483"/>
              <a:gd name="T6" fmla="*/ 210 w 423"/>
              <a:gd name="T7" fmla="*/ 42 h 483"/>
              <a:gd name="T8" fmla="*/ 187 w 423"/>
              <a:gd name="T9" fmla="*/ 0 h 483"/>
              <a:gd name="T10" fmla="*/ 63 w 423"/>
              <a:gd name="T11" fmla="*/ 0 h 483"/>
              <a:gd name="T12" fmla="*/ 63 w 423"/>
              <a:gd name="T13" fmla="*/ 190 h 483"/>
              <a:gd name="T14" fmla="*/ 55 w 423"/>
              <a:gd name="T15" fmla="*/ 190 h 483"/>
              <a:gd name="T16" fmla="*/ 0 w 423"/>
              <a:gd name="T17" fmla="*/ 250 h 483"/>
              <a:gd name="T18" fmla="*/ 55 w 423"/>
              <a:gd name="T19" fmla="*/ 309 h 483"/>
              <a:gd name="T20" fmla="*/ 63 w 423"/>
              <a:gd name="T21" fmla="*/ 310 h 483"/>
              <a:gd name="T22" fmla="*/ 63 w 423"/>
              <a:gd name="T23" fmla="*/ 483 h 483"/>
              <a:gd name="T24" fmla="*/ 216 w 423"/>
              <a:gd name="T25" fmla="*/ 483 h 483"/>
              <a:gd name="T26" fmla="*/ 319 w 423"/>
              <a:gd name="T27" fmla="*/ 195 h 483"/>
              <a:gd name="T28" fmla="*/ 356 w 423"/>
              <a:gd name="T29" fmla="*/ 127 h 483"/>
              <a:gd name="T30" fmla="*/ 423 w 423"/>
              <a:gd name="T31" fmla="*/ 0 h 483"/>
              <a:gd name="T32" fmla="*/ 336 w 423"/>
              <a:gd name="T33" fmla="*/ 0 h 483"/>
            </a:gdLst>
            <a:ahLst/>
            <a:cxnLst>
              <a:cxn ang="0">
                <a:pos x="T0" y="T1"/>
              </a:cxn>
              <a:cxn ang="0">
                <a:pos x="T2" y="T3"/>
              </a:cxn>
              <a:cxn ang="0">
                <a:pos x="T4" y="T5"/>
              </a:cxn>
              <a:cxn ang="0">
                <a:pos x="T6" y="T7"/>
              </a:cxn>
              <a:cxn ang="0">
                <a:pos x="T8" y="T9"/>
              </a:cxn>
              <a:cxn ang="0">
                <a:pos x="T10" y="T11"/>
              </a:cxn>
              <a:cxn ang="0">
                <a:pos x="T12" y="T13"/>
              </a:cxn>
              <a:cxn ang="0">
                <a:pos x="T14" y="T15"/>
              </a:cxn>
              <a:cxn ang="0">
                <a:pos x="T16" y="T17"/>
              </a:cxn>
              <a:cxn ang="0">
                <a:pos x="T18" y="T19"/>
              </a:cxn>
              <a:cxn ang="0">
                <a:pos x="T20" y="T21"/>
              </a:cxn>
              <a:cxn ang="0">
                <a:pos x="T22" y="T23"/>
              </a:cxn>
              <a:cxn ang="0">
                <a:pos x="T24" y="T25"/>
              </a:cxn>
              <a:cxn ang="0">
                <a:pos x="T26" y="T27"/>
              </a:cxn>
              <a:cxn ang="0">
                <a:pos x="T28" y="T29"/>
              </a:cxn>
              <a:cxn ang="0">
                <a:pos x="T30" y="T31"/>
              </a:cxn>
              <a:cxn ang="0">
                <a:pos x="T32" y="T33"/>
              </a:cxn>
            </a:cxnLst>
            <a:rect l="0" t="0" r="r" b="b"/>
            <a:pathLst>
              <a:path w="423" h="483">
                <a:moveTo>
                  <a:pt x="336" y="0"/>
                </a:moveTo>
                <a:cubicBezTo>
                  <a:pt x="334" y="16"/>
                  <a:pt x="326" y="31"/>
                  <a:pt x="313" y="42"/>
                </a:cubicBezTo>
                <a:cubicBezTo>
                  <a:pt x="299" y="55"/>
                  <a:pt x="281" y="62"/>
                  <a:pt x="262" y="62"/>
                </a:cubicBezTo>
                <a:cubicBezTo>
                  <a:pt x="242" y="62"/>
                  <a:pt x="224" y="55"/>
                  <a:pt x="210" y="42"/>
                </a:cubicBezTo>
                <a:cubicBezTo>
                  <a:pt x="198" y="31"/>
                  <a:pt x="190" y="16"/>
                  <a:pt x="187" y="0"/>
                </a:cubicBezTo>
                <a:cubicBezTo>
                  <a:pt x="63" y="0"/>
                  <a:pt x="63" y="0"/>
                  <a:pt x="63" y="0"/>
                </a:cubicBezTo>
                <a:cubicBezTo>
                  <a:pt x="63" y="190"/>
                  <a:pt x="63" y="190"/>
                  <a:pt x="63" y="190"/>
                </a:cubicBezTo>
                <a:cubicBezTo>
                  <a:pt x="55" y="190"/>
                  <a:pt x="55" y="190"/>
                  <a:pt x="55" y="190"/>
                </a:cubicBezTo>
                <a:cubicBezTo>
                  <a:pt x="24" y="193"/>
                  <a:pt x="0" y="219"/>
                  <a:pt x="0" y="250"/>
                </a:cubicBezTo>
                <a:cubicBezTo>
                  <a:pt x="0" y="281"/>
                  <a:pt x="24" y="307"/>
                  <a:pt x="55" y="309"/>
                </a:cubicBezTo>
                <a:cubicBezTo>
                  <a:pt x="63" y="310"/>
                  <a:pt x="63" y="310"/>
                  <a:pt x="63" y="310"/>
                </a:cubicBezTo>
                <a:cubicBezTo>
                  <a:pt x="63" y="483"/>
                  <a:pt x="63" y="483"/>
                  <a:pt x="63" y="483"/>
                </a:cubicBezTo>
                <a:cubicBezTo>
                  <a:pt x="216" y="483"/>
                  <a:pt x="216" y="483"/>
                  <a:pt x="216" y="483"/>
                </a:cubicBezTo>
                <a:cubicBezTo>
                  <a:pt x="231" y="419"/>
                  <a:pt x="260" y="321"/>
                  <a:pt x="319" y="195"/>
                </a:cubicBezTo>
                <a:cubicBezTo>
                  <a:pt x="328" y="175"/>
                  <a:pt x="341" y="153"/>
                  <a:pt x="356" y="127"/>
                </a:cubicBezTo>
                <a:cubicBezTo>
                  <a:pt x="378" y="90"/>
                  <a:pt x="404" y="45"/>
                  <a:pt x="423" y="0"/>
                </a:cubicBezTo>
                <a:lnTo>
                  <a:pt x="336" y="0"/>
                </a:lnTo>
                <a:close/>
              </a:path>
            </a:pathLst>
          </a:custGeom>
          <a:solidFill>
            <a:schemeClr val="accent1"/>
          </a:solidFill>
          <a:ln>
            <a:noFill/>
          </a:ln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id-ID">
              <a:solidFill>
                <a:schemeClr val="tx2"/>
              </a:solidFill>
            </a:endParaRPr>
          </a:p>
        </p:txBody>
      </p:sp>
      <p:sp>
        <p:nvSpPr>
          <p:cNvPr id="5" name="Freeform 20"/>
          <p:cNvSpPr>
            <a:spLocks/>
          </p:cNvSpPr>
          <p:nvPr/>
        </p:nvSpPr>
        <p:spPr bwMode="auto">
          <a:xfrm rot="10800000">
            <a:off x="6150768" y="3117850"/>
            <a:ext cx="1012825" cy="1511300"/>
          </a:xfrm>
          <a:custGeom>
            <a:avLst/>
            <a:gdLst>
              <a:gd name="T0" fmla="*/ 365 w 365"/>
              <a:gd name="T1" fmla="*/ 387 h 545"/>
              <a:gd name="T2" fmla="*/ 323 w 365"/>
              <a:gd name="T3" fmla="*/ 363 h 545"/>
              <a:gd name="T4" fmla="*/ 303 w 365"/>
              <a:gd name="T5" fmla="*/ 312 h 545"/>
              <a:gd name="T6" fmla="*/ 323 w 365"/>
              <a:gd name="T7" fmla="*/ 260 h 545"/>
              <a:gd name="T8" fmla="*/ 365 w 365"/>
              <a:gd name="T9" fmla="*/ 237 h 545"/>
              <a:gd name="T10" fmla="*/ 365 w 365"/>
              <a:gd name="T11" fmla="*/ 62 h 545"/>
              <a:gd name="T12" fmla="*/ 231 w 365"/>
              <a:gd name="T13" fmla="*/ 62 h 545"/>
              <a:gd name="T14" fmla="*/ 230 w 365"/>
              <a:gd name="T15" fmla="*/ 55 h 545"/>
              <a:gd name="T16" fmla="*/ 170 w 365"/>
              <a:gd name="T17" fmla="*/ 0 h 545"/>
              <a:gd name="T18" fmla="*/ 111 w 365"/>
              <a:gd name="T19" fmla="*/ 55 h 545"/>
              <a:gd name="T20" fmla="*/ 110 w 365"/>
              <a:gd name="T21" fmla="*/ 62 h 545"/>
              <a:gd name="T22" fmla="*/ 0 w 365"/>
              <a:gd name="T23" fmla="*/ 62 h 545"/>
              <a:gd name="T24" fmla="*/ 66 w 365"/>
              <a:gd name="T25" fmla="*/ 189 h 545"/>
              <a:gd name="T26" fmla="*/ 103 w 365"/>
              <a:gd name="T27" fmla="*/ 257 h 545"/>
              <a:gd name="T28" fmla="*/ 206 w 365"/>
              <a:gd name="T29" fmla="*/ 545 h 545"/>
              <a:gd name="T30" fmla="*/ 365 w 365"/>
              <a:gd name="T31" fmla="*/ 545 h 545"/>
              <a:gd name="T32" fmla="*/ 365 w 365"/>
              <a:gd name="T33" fmla="*/ 387 h 545"/>
            </a:gdLst>
            <a:ahLst/>
            <a:cxnLst>
              <a:cxn ang="0">
                <a:pos x="T0" y="T1"/>
              </a:cxn>
              <a:cxn ang="0">
                <a:pos x="T2" y="T3"/>
              </a:cxn>
              <a:cxn ang="0">
                <a:pos x="T4" y="T5"/>
              </a:cxn>
              <a:cxn ang="0">
                <a:pos x="T6" y="T7"/>
              </a:cxn>
              <a:cxn ang="0">
                <a:pos x="T8" y="T9"/>
              </a:cxn>
              <a:cxn ang="0">
                <a:pos x="T10" y="T11"/>
              </a:cxn>
              <a:cxn ang="0">
                <a:pos x="T12" y="T13"/>
              </a:cxn>
              <a:cxn ang="0">
                <a:pos x="T14" y="T15"/>
              </a:cxn>
              <a:cxn ang="0">
                <a:pos x="T16" y="T17"/>
              </a:cxn>
              <a:cxn ang="0">
                <a:pos x="T18" y="T19"/>
              </a:cxn>
              <a:cxn ang="0">
                <a:pos x="T20" y="T21"/>
              </a:cxn>
              <a:cxn ang="0">
                <a:pos x="T22" y="T23"/>
              </a:cxn>
              <a:cxn ang="0">
                <a:pos x="T24" y="T25"/>
              </a:cxn>
              <a:cxn ang="0">
                <a:pos x="T26" y="T27"/>
              </a:cxn>
              <a:cxn ang="0">
                <a:pos x="T28" y="T29"/>
              </a:cxn>
              <a:cxn ang="0">
                <a:pos x="T30" y="T31"/>
              </a:cxn>
              <a:cxn ang="0">
                <a:pos x="T32" y="T33"/>
              </a:cxn>
            </a:cxnLst>
            <a:rect l="0" t="0" r="r" b="b"/>
            <a:pathLst>
              <a:path w="365" h="545">
                <a:moveTo>
                  <a:pt x="365" y="387"/>
                </a:moveTo>
                <a:cubicBezTo>
                  <a:pt x="349" y="384"/>
                  <a:pt x="335" y="376"/>
                  <a:pt x="323" y="363"/>
                </a:cubicBezTo>
                <a:cubicBezTo>
                  <a:pt x="310" y="349"/>
                  <a:pt x="303" y="331"/>
                  <a:pt x="303" y="312"/>
                </a:cubicBezTo>
                <a:cubicBezTo>
                  <a:pt x="303" y="293"/>
                  <a:pt x="310" y="274"/>
                  <a:pt x="323" y="260"/>
                </a:cubicBezTo>
                <a:cubicBezTo>
                  <a:pt x="335" y="248"/>
                  <a:pt x="349" y="240"/>
                  <a:pt x="365" y="237"/>
                </a:cubicBezTo>
                <a:cubicBezTo>
                  <a:pt x="365" y="62"/>
                  <a:pt x="365" y="62"/>
                  <a:pt x="365" y="62"/>
                </a:cubicBezTo>
                <a:cubicBezTo>
                  <a:pt x="231" y="62"/>
                  <a:pt x="231" y="62"/>
                  <a:pt x="231" y="62"/>
                </a:cubicBezTo>
                <a:cubicBezTo>
                  <a:pt x="230" y="55"/>
                  <a:pt x="230" y="55"/>
                  <a:pt x="230" y="55"/>
                </a:cubicBezTo>
                <a:cubicBezTo>
                  <a:pt x="228" y="24"/>
                  <a:pt x="201" y="0"/>
                  <a:pt x="170" y="0"/>
                </a:cubicBezTo>
                <a:cubicBezTo>
                  <a:pt x="140" y="0"/>
                  <a:pt x="113" y="24"/>
                  <a:pt x="111" y="55"/>
                </a:cubicBezTo>
                <a:cubicBezTo>
                  <a:pt x="110" y="62"/>
                  <a:pt x="110" y="62"/>
                  <a:pt x="110" y="62"/>
                </a:cubicBezTo>
                <a:cubicBezTo>
                  <a:pt x="0" y="62"/>
                  <a:pt x="0" y="62"/>
                  <a:pt x="0" y="62"/>
                </a:cubicBezTo>
                <a:cubicBezTo>
                  <a:pt x="19" y="107"/>
                  <a:pt x="45" y="152"/>
                  <a:pt x="66" y="189"/>
                </a:cubicBezTo>
                <a:cubicBezTo>
                  <a:pt x="81" y="215"/>
                  <a:pt x="94" y="237"/>
                  <a:pt x="103" y="257"/>
                </a:cubicBezTo>
                <a:cubicBezTo>
                  <a:pt x="162" y="383"/>
                  <a:pt x="192" y="481"/>
                  <a:pt x="206" y="545"/>
                </a:cubicBezTo>
                <a:cubicBezTo>
                  <a:pt x="365" y="545"/>
                  <a:pt x="365" y="545"/>
                  <a:pt x="365" y="545"/>
                </a:cubicBezTo>
                <a:lnTo>
                  <a:pt x="365" y="387"/>
                </a:lnTo>
                <a:close/>
              </a:path>
            </a:pathLst>
          </a:custGeom>
          <a:solidFill>
            <a:schemeClr val="accent2"/>
          </a:solidFill>
          <a:ln>
            <a:noFill/>
          </a:ln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id-ID">
              <a:solidFill>
                <a:schemeClr val="tx2"/>
              </a:solidFill>
            </a:endParaRPr>
          </a:p>
        </p:txBody>
      </p:sp>
      <p:sp>
        <p:nvSpPr>
          <p:cNvPr id="6" name="Freeform 18"/>
          <p:cNvSpPr>
            <a:spLocks/>
          </p:cNvSpPr>
          <p:nvPr/>
        </p:nvSpPr>
        <p:spPr bwMode="auto">
          <a:xfrm rot="10800000">
            <a:off x="5033168" y="4329112"/>
            <a:ext cx="1069975" cy="1527175"/>
          </a:xfrm>
          <a:custGeom>
            <a:avLst/>
            <a:gdLst>
              <a:gd name="T0" fmla="*/ 0 w 386"/>
              <a:gd name="T1" fmla="*/ 164 h 551"/>
              <a:gd name="T2" fmla="*/ 42 w 386"/>
              <a:gd name="T3" fmla="*/ 187 h 551"/>
              <a:gd name="T4" fmla="*/ 62 w 386"/>
              <a:gd name="T5" fmla="*/ 239 h 551"/>
              <a:gd name="T6" fmla="*/ 42 w 386"/>
              <a:gd name="T7" fmla="*/ 291 h 551"/>
              <a:gd name="T8" fmla="*/ 0 w 386"/>
              <a:gd name="T9" fmla="*/ 314 h 551"/>
              <a:gd name="T10" fmla="*/ 0 w 386"/>
              <a:gd name="T11" fmla="*/ 488 h 551"/>
              <a:gd name="T12" fmla="*/ 139 w 386"/>
              <a:gd name="T13" fmla="*/ 488 h 551"/>
              <a:gd name="T14" fmla="*/ 139 w 386"/>
              <a:gd name="T15" fmla="*/ 496 h 551"/>
              <a:gd name="T16" fmla="*/ 199 w 386"/>
              <a:gd name="T17" fmla="*/ 551 h 551"/>
              <a:gd name="T18" fmla="*/ 258 w 386"/>
              <a:gd name="T19" fmla="*/ 496 h 551"/>
              <a:gd name="T20" fmla="*/ 259 w 386"/>
              <a:gd name="T21" fmla="*/ 488 h 551"/>
              <a:gd name="T22" fmla="*/ 366 w 386"/>
              <a:gd name="T23" fmla="*/ 488 h 551"/>
              <a:gd name="T24" fmla="*/ 386 w 386"/>
              <a:gd name="T25" fmla="*/ 397 h 551"/>
              <a:gd name="T26" fmla="*/ 0 w 386"/>
              <a:gd name="T27" fmla="*/ 0 h 551"/>
              <a:gd name="T28" fmla="*/ 0 w 386"/>
              <a:gd name="T29" fmla="*/ 164 h 551"/>
            </a:gdLst>
            <a:ahLst/>
            <a:cxnLst>
              <a:cxn ang="0">
                <a:pos x="T0" y="T1"/>
              </a:cxn>
              <a:cxn ang="0">
                <a:pos x="T2" y="T3"/>
              </a:cxn>
              <a:cxn ang="0">
                <a:pos x="T4" y="T5"/>
              </a:cxn>
              <a:cxn ang="0">
                <a:pos x="T6" y="T7"/>
              </a:cxn>
              <a:cxn ang="0">
                <a:pos x="T8" y="T9"/>
              </a:cxn>
              <a:cxn ang="0">
                <a:pos x="T10" y="T11"/>
              </a:cxn>
              <a:cxn ang="0">
                <a:pos x="T12" y="T13"/>
              </a:cxn>
              <a:cxn ang="0">
                <a:pos x="T14" y="T15"/>
              </a:cxn>
              <a:cxn ang="0">
                <a:pos x="T16" y="T17"/>
              </a:cxn>
              <a:cxn ang="0">
                <a:pos x="T18" y="T19"/>
              </a:cxn>
              <a:cxn ang="0">
                <a:pos x="T20" y="T21"/>
              </a:cxn>
              <a:cxn ang="0">
                <a:pos x="T22" y="T23"/>
              </a:cxn>
              <a:cxn ang="0">
                <a:pos x="T24" y="T25"/>
              </a:cxn>
              <a:cxn ang="0">
                <a:pos x="T26" y="T27"/>
              </a:cxn>
              <a:cxn ang="0">
                <a:pos x="T28" y="T29"/>
              </a:cxn>
            </a:cxnLst>
            <a:rect l="0" t="0" r="r" b="b"/>
            <a:pathLst>
              <a:path w="386" h="551">
                <a:moveTo>
                  <a:pt x="0" y="164"/>
                </a:moveTo>
                <a:cubicBezTo>
                  <a:pt x="16" y="167"/>
                  <a:pt x="31" y="175"/>
                  <a:pt x="42" y="187"/>
                </a:cubicBezTo>
                <a:cubicBezTo>
                  <a:pt x="55" y="201"/>
                  <a:pt x="62" y="220"/>
                  <a:pt x="62" y="239"/>
                </a:cubicBezTo>
                <a:cubicBezTo>
                  <a:pt x="62" y="258"/>
                  <a:pt x="55" y="276"/>
                  <a:pt x="42" y="291"/>
                </a:cubicBezTo>
                <a:cubicBezTo>
                  <a:pt x="31" y="303"/>
                  <a:pt x="16" y="311"/>
                  <a:pt x="0" y="314"/>
                </a:cubicBezTo>
                <a:cubicBezTo>
                  <a:pt x="0" y="488"/>
                  <a:pt x="0" y="488"/>
                  <a:pt x="0" y="488"/>
                </a:cubicBezTo>
                <a:cubicBezTo>
                  <a:pt x="139" y="488"/>
                  <a:pt x="139" y="488"/>
                  <a:pt x="139" y="488"/>
                </a:cubicBezTo>
                <a:cubicBezTo>
                  <a:pt x="139" y="496"/>
                  <a:pt x="139" y="496"/>
                  <a:pt x="139" y="496"/>
                </a:cubicBezTo>
                <a:cubicBezTo>
                  <a:pt x="142" y="527"/>
                  <a:pt x="168" y="551"/>
                  <a:pt x="199" y="551"/>
                </a:cubicBezTo>
                <a:cubicBezTo>
                  <a:pt x="230" y="551"/>
                  <a:pt x="256" y="527"/>
                  <a:pt x="258" y="496"/>
                </a:cubicBezTo>
                <a:cubicBezTo>
                  <a:pt x="259" y="488"/>
                  <a:pt x="259" y="488"/>
                  <a:pt x="259" y="488"/>
                </a:cubicBezTo>
                <a:cubicBezTo>
                  <a:pt x="366" y="488"/>
                  <a:pt x="366" y="488"/>
                  <a:pt x="366" y="488"/>
                </a:cubicBezTo>
                <a:cubicBezTo>
                  <a:pt x="378" y="457"/>
                  <a:pt x="386" y="426"/>
                  <a:pt x="386" y="397"/>
                </a:cubicBezTo>
                <a:cubicBezTo>
                  <a:pt x="386" y="182"/>
                  <a:pt x="214" y="6"/>
                  <a:pt x="0" y="0"/>
                </a:cubicBezTo>
                <a:lnTo>
                  <a:pt x="0" y="164"/>
                </a:lnTo>
                <a:close/>
              </a:path>
            </a:pathLst>
          </a:custGeom>
          <a:solidFill>
            <a:schemeClr val="accent3"/>
          </a:solidFill>
          <a:ln>
            <a:noFill/>
          </a:ln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id-ID">
              <a:solidFill>
                <a:schemeClr val="tx2"/>
              </a:solidFill>
            </a:endParaRPr>
          </a:p>
        </p:txBody>
      </p:sp>
      <p:sp>
        <p:nvSpPr>
          <p:cNvPr id="7" name="Freeform 17"/>
          <p:cNvSpPr>
            <a:spLocks/>
          </p:cNvSpPr>
          <p:nvPr/>
        </p:nvSpPr>
        <p:spPr bwMode="auto">
          <a:xfrm rot="10800000">
            <a:off x="5976143" y="4502149"/>
            <a:ext cx="1260475" cy="1354138"/>
          </a:xfrm>
          <a:custGeom>
            <a:avLst/>
            <a:gdLst>
              <a:gd name="T0" fmla="*/ 122 w 454"/>
              <a:gd name="T1" fmla="*/ 489 h 489"/>
              <a:gd name="T2" fmla="*/ 145 w 454"/>
              <a:gd name="T3" fmla="*/ 447 h 489"/>
              <a:gd name="T4" fmla="*/ 196 w 454"/>
              <a:gd name="T5" fmla="*/ 426 h 489"/>
              <a:gd name="T6" fmla="*/ 248 w 454"/>
              <a:gd name="T7" fmla="*/ 447 h 489"/>
              <a:gd name="T8" fmla="*/ 271 w 454"/>
              <a:gd name="T9" fmla="*/ 489 h 489"/>
              <a:gd name="T10" fmla="*/ 391 w 454"/>
              <a:gd name="T11" fmla="*/ 489 h 489"/>
              <a:gd name="T12" fmla="*/ 391 w 454"/>
              <a:gd name="T13" fmla="*/ 299 h 489"/>
              <a:gd name="T14" fmla="*/ 399 w 454"/>
              <a:gd name="T15" fmla="*/ 298 h 489"/>
              <a:gd name="T16" fmla="*/ 454 w 454"/>
              <a:gd name="T17" fmla="*/ 239 h 489"/>
              <a:gd name="T18" fmla="*/ 399 w 454"/>
              <a:gd name="T19" fmla="*/ 179 h 489"/>
              <a:gd name="T20" fmla="*/ 391 w 454"/>
              <a:gd name="T21" fmla="*/ 179 h 489"/>
              <a:gd name="T22" fmla="*/ 391 w 454"/>
              <a:gd name="T23" fmla="*/ 0 h 489"/>
              <a:gd name="T24" fmla="*/ 0 w 454"/>
              <a:gd name="T25" fmla="*/ 397 h 489"/>
              <a:gd name="T26" fmla="*/ 19 w 454"/>
              <a:gd name="T27" fmla="*/ 489 h 489"/>
              <a:gd name="T28" fmla="*/ 122 w 454"/>
              <a:gd name="T29" fmla="*/ 489 h 489"/>
            </a:gdLst>
            <a:ahLst/>
            <a:cxnLst>
              <a:cxn ang="0">
                <a:pos x="T0" y="T1"/>
              </a:cxn>
              <a:cxn ang="0">
                <a:pos x="T2" y="T3"/>
              </a:cxn>
              <a:cxn ang="0">
                <a:pos x="T4" y="T5"/>
              </a:cxn>
              <a:cxn ang="0">
                <a:pos x="T6" y="T7"/>
              </a:cxn>
              <a:cxn ang="0">
                <a:pos x="T8" y="T9"/>
              </a:cxn>
              <a:cxn ang="0">
                <a:pos x="T10" y="T11"/>
              </a:cxn>
              <a:cxn ang="0">
                <a:pos x="T12" y="T13"/>
              </a:cxn>
              <a:cxn ang="0">
                <a:pos x="T14" y="T15"/>
              </a:cxn>
              <a:cxn ang="0">
                <a:pos x="T16" y="T17"/>
              </a:cxn>
              <a:cxn ang="0">
                <a:pos x="T18" y="T19"/>
              </a:cxn>
              <a:cxn ang="0">
                <a:pos x="T20" y="T21"/>
              </a:cxn>
              <a:cxn ang="0">
                <a:pos x="T22" y="T23"/>
              </a:cxn>
              <a:cxn ang="0">
                <a:pos x="T24" y="T25"/>
              </a:cxn>
              <a:cxn ang="0">
                <a:pos x="T26" y="T27"/>
              </a:cxn>
              <a:cxn ang="0">
                <a:pos x="T28" y="T29"/>
              </a:cxn>
            </a:cxnLst>
            <a:rect l="0" t="0" r="r" b="b"/>
            <a:pathLst>
              <a:path w="454" h="489">
                <a:moveTo>
                  <a:pt x="122" y="489"/>
                </a:moveTo>
                <a:cubicBezTo>
                  <a:pt x="125" y="473"/>
                  <a:pt x="133" y="458"/>
                  <a:pt x="145" y="447"/>
                </a:cubicBezTo>
                <a:cubicBezTo>
                  <a:pt x="159" y="434"/>
                  <a:pt x="177" y="426"/>
                  <a:pt x="196" y="426"/>
                </a:cubicBezTo>
                <a:cubicBezTo>
                  <a:pt x="216" y="426"/>
                  <a:pt x="234" y="434"/>
                  <a:pt x="248" y="447"/>
                </a:cubicBezTo>
                <a:cubicBezTo>
                  <a:pt x="260" y="458"/>
                  <a:pt x="268" y="473"/>
                  <a:pt x="271" y="489"/>
                </a:cubicBezTo>
                <a:cubicBezTo>
                  <a:pt x="391" y="489"/>
                  <a:pt x="391" y="489"/>
                  <a:pt x="391" y="489"/>
                </a:cubicBezTo>
                <a:cubicBezTo>
                  <a:pt x="391" y="299"/>
                  <a:pt x="391" y="299"/>
                  <a:pt x="391" y="299"/>
                </a:cubicBezTo>
                <a:cubicBezTo>
                  <a:pt x="399" y="298"/>
                  <a:pt x="399" y="298"/>
                  <a:pt x="399" y="298"/>
                </a:cubicBezTo>
                <a:cubicBezTo>
                  <a:pt x="430" y="296"/>
                  <a:pt x="454" y="270"/>
                  <a:pt x="454" y="239"/>
                </a:cubicBezTo>
                <a:cubicBezTo>
                  <a:pt x="454" y="208"/>
                  <a:pt x="430" y="182"/>
                  <a:pt x="399" y="179"/>
                </a:cubicBezTo>
                <a:cubicBezTo>
                  <a:pt x="391" y="179"/>
                  <a:pt x="391" y="179"/>
                  <a:pt x="391" y="179"/>
                </a:cubicBezTo>
                <a:cubicBezTo>
                  <a:pt x="391" y="0"/>
                  <a:pt x="391" y="0"/>
                  <a:pt x="391" y="0"/>
                </a:cubicBezTo>
                <a:cubicBezTo>
                  <a:pt x="175" y="3"/>
                  <a:pt x="0" y="180"/>
                  <a:pt x="0" y="397"/>
                </a:cubicBezTo>
                <a:cubicBezTo>
                  <a:pt x="0" y="426"/>
                  <a:pt x="7" y="457"/>
                  <a:pt x="19" y="489"/>
                </a:cubicBezTo>
                <a:lnTo>
                  <a:pt x="122" y="489"/>
                </a:lnTo>
                <a:close/>
              </a:path>
            </a:pathLst>
          </a:custGeom>
          <a:solidFill>
            <a:schemeClr val="accent5"/>
          </a:solidFill>
          <a:ln>
            <a:noFill/>
          </a:ln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id-ID">
              <a:solidFill>
                <a:schemeClr val="tx2"/>
              </a:solidFill>
            </a:endParaRPr>
          </a:p>
        </p:txBody>
      </p:sp>
      <p:grpSp>
        <p:nvGrpSpPr>
          <p:cNvPr id="8" name="Group 7"/>
          <p:cNvGrpSpPr/>
          <p:nvPr/>
        </p:nvGrpSpPr>
        <p:grpSpPr>
          <a:xfrm>
            <a:off x="4666456" y="1454150"/>
            <a:ext cx="2935287" cy="4768850"/>
            <a:chOff x="4649788" y="967712"/>
            <a:chExt cx="2935287" cy="4768850"/>
          </a:xfrm>
          <a:solidFill>
            <a:schemeClr val="tx2"/>
          </a:solidFill>
        </p:grpSpPr>
        <p:sp>
          <p:nvSpPr>
            <p:cNvPr id="9" name="Freeform 13"/>
            <p:cNvSpPr>
              <a:spLocks noEditPoints="1"/>
            </p:cNvSpPr>
            <p:nvPr/>
          </p:nvSpPr>
          <p:spPr bwMode="auto">
            <a:xfrm rot="10800000">
              <a:off x="4649788" y="2266287"/>
              <a:ext cx="2935287" cy="3470275"/>
            </a:xfrm>
            <a:custGeom>
              <a:avLst/>
              <a:gdLst>
                <a:gd name="T0" fmla="*/ 774 w 1058"/>
                <a:gd name="T1" fmla="*/ 1252 h 1252"/>
                <a:gd name="T2" fmla="*/ 283 w 1058"/>
                <a:gd name="T3" fmla="*/ 1252 h 1252"/>
                <a:gd name="T4" fmla="*/ 248 w 1058"/>
                <a:gd name="T5" fmla="*/ 1218 h 1252"/>
                <a:gd name="T6" fmla="*/ 142 w 1058"/>
                <a:gd name="T7" fmla="*/ 887 h 1252"/>
                <a:gd name="T8" fmla="*/ 110 w 1058"/>
                <a:gd name="T9" fmla="*/ 831 h 1252"/>
                <a:gd name="T10" fmla="*/ 0 w 1058"/>
                <a:gd name="T11" fmla="*/ 529 h 1252"/>
                <a:gd name="T12" fmla="*/ 529 w 1058"/>
                <a:gd name="T13" fmla="*/ 0 h 1252"/>
                <a:gd name="T14" fmla="*/ 1058 w 1058"/>
                <a:gd name="T15" fmla="*/ 529 h 1252"/>
                <a:gd name="T16" fmla="*/ 947 w 1058"/>
                <a:gd name="T17" fmla="*/ 831 h 1252"/>
                <a:gd name="T18" fmla="*/ 916 w 1058"/>
                <a:gd name="T19" fmla="*/ 887 h 1252"/>
                <a:gd name="T20" fmla="*/ 810 w 1058"/>
                <a:gd name="T21" fmla="*/ 1218 h 1252"/>
                <a:gd name="T22" fmla="*/ 774 w 1058"/>
                <a:gd name="T23" fmla="*/ 1252 h 1252"/>
                <a:gd name="T24" fmla="*/ 315 w 1058"/>
                <a:gd name="T25" fmla="*/ 1180 h 1252"/>
                <a:gd name="T26" fmla="*/ 742 w 1058"/>
                <a:gd name="T27" fmla="*/ 1180 h 1252"/>
                <a:gd name="T28" fmla="*/ 851 w 1058"/>
                <a:gd name="T29" fmla="*/ 857 h 1252"/>
                <a:gd name="T30" fmla="*/ 885 w 1058"/>
                <a:gd name="T31" fmla="*/ 794 h 1252"/>
                <a:gd name="T32" fmla="*/ 986 w 1058"/>
                <a:gd name="T33" fmla="*/ 529 h 1252"/>
                <a:gd name="T34" fmla="*/ 529 w 1058"/>
                <a:gd name="T35" fmla="*/ 72 h 1252"/>
                <a:gd name="T36" fmla="*/ 72 w 1058"/>
                <a:gd name="T37" fmla="*/ 529 h 1252"/>
                <a:gd name="T38" fmla="*/ 172 w 1058"/>
                <a:gd name="T39" fmla="*/ 794 h 1252"/>
                <a:gd name="T40" fmla="*/ 207 w 1058"/>
                <a:gd name="T41" fmla="*/ 857 h 1252"/>
                <a:gd name="T42" fmla="*/ 315 w 1058"/>
                <a:gd name="T43" fmla="*/ 1180 h 1252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  <a:cxn ang="0">
                  <a:pos x="T28" y="T29"/>
                </a:cxn>
                <a:cxn ang="0">
                  <a:pos x="T30" y="T31"/>
                </a:cxn>
                <a:cxn ang="0">
                  <a:pos x="T32" y="T33"/>
                </a:cxn>
                <a:cxn ang="0">
                  <a:pos x="T34" y="T35"/>
                </a:cxn>
                <a:cxn ang="0">
                  <a:pos x="T36" y="T37"/>
                </a:cxn>
                <a:cxn ang="0">
                  <a:pos x="T38" y="T39"/>
                </a:cxn>
                <a:cxn ang="0">
                  <a:pos x="T40" y="T41"/>
                </a:cxn>
                <a:cxn ang="0">
                  <a:pos x="T42" y="T43"/>
                </a:cxn>
              </a:cxnLst>
              <a:rect l="0" t="0" r="r" b="b"/>
              <a:pathLst>
                <a:path w="1058" h="1252">
                  <a:moveTo>
                    <a:pt x="774" y="1252"/>
                  </a:moveTo>
                  <a:cubicBezTo>
                    <a:pt x="283" y="1252"/>
                    <a:pt x="283" y="1252"/>
                    <a:pt x="283" y="1252"/>
                  </a:cubicBezTo>
                  <a:cubicBezTo>
                    <a:pt x="264" y="1252"/>
                    <a:pt x="249" y="1237"/>
                    <a:pt x="248" y="1218"/>
                  </a:cubicBezTo>
                  <a:cubicBezTo>
                    <a:pt x="247" y="1217"/>
                    <a:pt x="239" y="1097"/>
                    <a:pt x="142" y="887"/>
                  </a:cubicBezTo>
                  <a:cubicBezTo>
                    <a:pt x="135" y="873"/>
                    <a:pt x="123" y="853"/>
                    <a:pt x="110" y="831"/>
                  </a:cubicBezTo>
                  <a:cubicBezTo>
                    <a:pt x="66" y="755"/>
                    <a:pt x="0" y="640"/>
                    <a:pt x="0" y="529"/>
                  </a:cubicBezTo>
                  <a:cubicBezTo>
                    <a:pt x="0" y="238"/>
                    <a:pt x="237" y="0"/>
                    <a:pt x="529" y="0"/>
                  </a:cubicBezTo>
                  <a:cubicBezTo>
                    <a:pt x="820" y="0"/>
                    <a:pt x="1058" y="238"/>
                    <a:pt x="1058" y="529"/>
                  </a:cubicBezTo>
                  <a:cubicBezTo>
                    <a:pt x="1058" y="640"/>
                    <a:pt x="991" y="755"/>
                    <a:pt x="947" y="831"/>
                  </a:cubicBezTo>
                  <a:cubicBezTo>
                    <a:pt x="934" y="853"/>
                    <a:pt x="923" y="873"/>
                    <a:pt x="916" y="887"/>
                  </a:cubicBezTo>
                  <a:cubicBezTo>
                    <a:pt x="818" y="1097"/>
                    <a:pt x="810" y="1217"/>
                    <a:pt x="810" y="1218"/>
                  </a:cubicBezTo>
                  <a:cubicBezTo>
                    <a:pt x="809" y="1237"/>
                    <a:pt x="793" y="1252"/>
                    <a:pt x="774" y="1252"/>
                  </a:cubicBezTo>
                  <a:close/>
                  <a:moveTo>
                    <a:pt x="315" y="1180"/>
                  </a:moveTo>
                  <a:cubicBezTo>
                    <a:pt x="742" y="1180"/>
                    <a:pt x="742" y="1180"/>
                    <a:pt x="742" y="1180"/>
                  </a:cubicBezTo>
                  <a:cubicBezTo>
                    <a:pt x="751" y="1127"/>
                    <a:pt x="776" y="1017"/>
                    <a:pt x="851" y="857"/>
                  </a:cubicBezTo>
                  <a:cubicBezTo>
                    <a:pt x="859" y="840"/>
                    <a:pt x="871" y="819"/>
                    <a:pt x="885" y="794"/>
                  </a:cubicBezTo>
                  <a:cubicBezTo>
                    <a:pt x="928" y="721"/>
                    <a:pt x="986" y="621"/>
                    <a:pt x="986" y="529"/>
                  </a:cubicBezTo>
                  <a:cubicBezTo>
                    <a:pt x="986" y="277"/>
                    <a:pt x="781" y="72"/>
                    <a:pt x="529" y="72"/>
                  </a:cubicBezTo>
                  <a:cubicBezTo>
                    <a:pt x="277" y="72"/>
                    <a:pt x="72" y="277"/>
                    <a:pt x="72" y="529"/>
                  </a:cubicBezTo>
                  <a:cubicBezTo>
                    <a:pt x="72" y="621"/>
                    <a:pt x="130" y="721"/>
                    <a:pt x="172" y="794"/>
                  </a:cubicBezTo>
                  <a:cubicBezTo>
                    <a:pt x="187" y="819"/>
                    <a:pt x="199" y="840"/>
                    <a:pt x="207" y="857"/>
                  </a:cubicBezTo>
                  <a:cubicBezTo>
                    <a:pt x="281" y="1017"/>
                    <a:pt x="307" y="1127"/>
                    <a:pt x="315" y="1180"/>
                  </a:cubicBezTo>
                  <a:close/>
                </a:path>
              </a:pathLst>
            </a:custGeom>
            <a:solidFill>
              <a:schemeClr val="tx2">
                <a:lumMod val="50000"/>
              </a:schemeClr>
            </a:solidFill>
            <a:ln>
              <a:noFill/>
            </a:ln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id-ID"/>
            </a:p>
          </p:txBody>
        </p:sp>
        <p:sp>
          <p:nvSpPr>
            <p:cNvPr id="10" name="Freeform 16"/>
            <p:cNvSpPr>
              <a:spLocks noEditPoints="1"/>
            </p:cNvSpPr>
            <p:nvPr/>
          </p:nvSpPr>
          <p:spPr bwMode="auto">
            <a:xfrm rot="10800000">
              <a:off x="5346701" y="967712"/>
              <a:ext cx="1500187" cy="1203325"/>
            </a:xfrm>
            <a:custGeom>
              <a:avLst/>
              <a:gdLst>
                <a:gd name="T0" fmla="*/ 495 w 541"/>
                <a:gd name="T1" fmla="*/ 223 h 434"/>
                <a:gd name="T2" fmla="*/ 540 w 541"/>
                <a:gd name="T3" fmla="*/ 168 h 434"/>
                <a:gd name="T4" fmla="*/ 494 w 541"/>
                <a:gd name="T5" fmla="*/ 112 h 434"/>
                <a:gd name="T6" fmla="*/ 540 w 541"/>
                <a:gd name="T7" fmla="*/ 57 h 434"/>
                <a:gd name="T8" fmla="*/ 483 w 541"/>
                <a:gd name="T9" fmla="*/ 0 h 434"/>
                <a:gd name="T10" fmla="*/ 56 w 541"/>
                <a:gd name="T11" fmla="*/ 0 h 434"/>
                <a:gd name="T12" fmla="*/ 0 w 541"/>
                <a:gd name="T13" fmla="*/ 56 h 434"/>
                <a:gd name="T14" fmla="*/ 46 w 541"/>
                <a:gd name="T15" fmla="*/ 112 h 434"/>
                <a:gd name="T16" fmla="*/ 0 w 541"/>
                <a:gd name="T17" fmla="*/ 167 h 434"/>
                <a:gd name="T18" fmla="*/ 46 w 541"/>
                <a:gd name="T19" fmla="*/ 223 h 434"/>
                <a:gd name="T20" fmla="*/ 1 w 541"/>
                <a:gd name="T21" fmla="*/ 278 h 434"/>
                <a:gd name="T22" fmla="*/ 57 w 541"/>
                <a:gd name="T23" fmla="*/ 334 h 434"/>
                <a:gd name="T24" fmla="*/ 157 w 541"/>
                <a:gd name="T25" fmla="*/ 334 h 434"/>
                <a:gd name="T26" fmla="*/ 161 w 541"/>
                <a:gd name="T27" fmla="*/ 351 h 434"/>
                <a:gd name="T28" fmla="*/ 272 w 541"/>
                <a:gd name="T29" fmla="*/ 433 h 434"/>
                <a:gd name="T30" fmla="*/ 383 w 541"/>
                <a:gd name="T31" fmla="*/ 335 h 434"/>
                <a:gd name="T32" fmla="*/ 484 w 541"/>
                <a:gd name="T33" fmla="*/ 335 h 434"/>
                <a:gd name="T34" fmla="*/ 541 w 541"/>
                <a:gd name="T35" fmla="*/ 278 h 434"/>
                <a:gd name="T36" fmla="*/ 495 w 541"/>
                <a:gd name="T37" fmla="*/ 223 h 434"/>
                <a:gd name="T38" fmla="*/ 423 w 541"/>
                <a:gd name="T39" fmla="*/ 241 h 434"/>
                <a:gd name="T40" fmla="*/ 118 w 541"/>
                <a:gd name="T41" fmla="*/ 241 h 434"/>
                <a:gd name="T42" fmla="*/ 104 w 541"/>
                <a:gd name="T43" fmla="*/ 227 h 434"/>
                <a:gd name="T44" fmla="*/ 118 w 541"/>
                <a:gd name="T45" fmla="*/ 213 h 434"/>
                <a:gd name="T46" fmla="*/ 423 w 541"/>
                <a:gd name="T47" fmla="*/ 213 h 434"/>
                <a:gd name="T48" fmla="*/ 437 w 541"/>
                <a:gd name="T49" fmla="*/ 227 h 434"/>
                <a:gd name="T50" fmla="*/ 423 w 541"/>
                <a:gd name="T51" fmla="*/ 241 h 434"/>
                <a:gd name="T52" fmla="*/ 423 w 541"/>
                <a:gd name="T53" fmla="*/ 116 h 434"/>
                <a:gd name="T54" fmla="*/ 118 w 541"/>
                <a:gd name="T55" fmla="*/ 116 h 434"/>
                <a:gd name="T56" fmla="*/ 104 w 541"/>
                <a:gd name="T57" fmla="*/ 102 h 434"/>
                <a:gd name="T58" fmla="*/ 118 w 541"/>
                <a:gd name="T59" fmla="*/ 88 h 434"/>
                <a:gd name="T60" fmla="*/ 423 w 541"/>
                <a:gd name="T61" fmla="*/ 88 h 434"/>
                <a:gd name="T62" fmla="*/ 437 w 541"/>
                <a:gd name="T63" fmla="*/ 102 h 434"/>
                <a:gd name="T64" fmla="*/ 423 w 541"/>
                <a:gd name="T65" fmla="*/ 116 h 434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  <a:cxn ang="0">
                  <a:pos x="T28" y="T29"/>
                </a:cxn>
                <a:cxn ang="0">
                  <a:pos x="T30" y="T31"/>
                </a:cxn>
                <a:cxn ang="0">
                  <a:pos x="T32" y="T33"/>
                </a:cxn>
                <a:cxn ang="0">
                  <a:pos x="T34" y="T35"/>
                </a:cxn>
                <a:cxn ang="0">
                  <a:pos x="T36" y="T37"/>
                </a:cxn>
                <a:cxn ang="0">
                  <a:pos x="T38" y="T39"/>
                </a:cxn>
                <a:cxn ang="0">
                  <a:pos x="T40" y="T41"/>
                </a:cxn>
                <a:cxn ang="0">
                  <a:pos x="T42" y="T43"/>
                </a:cxn>
                <a:cxn ang="0">
                  <a:pos x="T44" y="T45"/>
                </a:cxn>
                <a:cxn ang="0">
                  <a:pos x="T46" y="T47"/>
                </a:cxn>
                <a:cxn ang="0">
                  <a:pos x="T48" y="T49"/>
                </a:cxn>
                <a:cxn ang="0">
                  <a:pos x="T50" y="T51"/>
                </a:cxn>
                <a:cxn ang="0">
                  <a:pos x="T52" y="T53"/>
                </a:cxn>
                <a:cxn ang="0">
                  <a:pos x="T54" y="T55"/>
                </a:cxn>
                <a:cxn ang="0">
                  <a:pos x="T56" y="T57"/>
                </a:cxn>
                <a:cxn ang="0">
                  <a:pos x="T58" y="T59"/>
                </a:cxn>
                <a:cxn ang="0">
                  <a:pos x="T60" y="T61"/>
                </a:cxn>
                <a:cxn ang="0">
                  <a:pos x="T62" y="T63"/>
                </a:cxn>
                <a:cxn ang="0">
                  <a:pos x="T64" y="T65"/>
                </a:cxn>
              </a:cxnLst>
              <a:rect l="0" t="0" r="r" b="b"/>
              <a:pathLst>
                <a:path w="541" h="434">
                  <a:moveTo>
                    <a:pt x="495" y="223"/>
                  </a:moveTo>
                  <a:cubicBezTo>
                    <a:pt x="521" y="218"/>
                    <a:pt x="540" y="195"/>
                    <a:pt x="540" y="168"/>
                  </a:cubicBezTo>
                  <a:cubicBezTo>
                    <a:pt x="540" y="140"/>
                    <a:pt x="520" y="117"/>
                    <a:pt x="494" y="112"/>
                  </a:cubicBezTo>
                  <a:cubicBezTo>
                    <a:pt x="520" y="107"/>
                    <a:pt x="540" y="84"/>
                    <a:pt x="540" y="57"/>
                  </a:cubicBezTo>
                  <a:cubicBezTo>
                    <a:pt x="540" y="26"/>
                    <a:pt x="514" y="0"/>
                    <a:pt x="483" y="0"/>
                  </a:cubicBezTo>
                  <a:cubicBezTo>
                    <a:pt x="56" y="0"/>
                    <a:pt x="56" y="0"/>
                    <a:pt x="56" y="0"/>
                  </a:cubicBezTo>
                  <a:cubicBezTo>
                    <a:pt x="25" y="0"/>
                    <a:pt x="0" y="25"/>
                    <a:pt x="0" y="56"/>
                  </a:cubicBezTo>
                  <a:cubicBezTo>
                    <a:pt x="0" y="84"/>
                    <a:pt x="20" y="107"/>
                    <a:pt x="46" y="112"/>
                  </a:cubicBezTo>
                  <a:cubicBezTo>
                    <a:pt x="20" y="117"/>
                    <a:pt x="0" y="140"/>
                    <a:pt x="0" y="167"/>
                  </a:cubicBezTo>
                  <a:cubicBezTo>
                    <a:pt x="0" y="195"/>
                    <a:pt x="20" y="218"/>
                    <a:pt x="46" y="223"/>
                  </a:cubicBezTo>
                  <a:cubicBezTo>
                    <a:pt x="20" y="228"/>
                    <a:pt x="1" y="250"/>
                    <a:pt x="1" y="278"/>
                  </a:cubicBezTo>
                  <a:cubicBezTo>
                    <a:pt x="1" y="309"/>
                    <a:pt x="26" y="334"/>
                    <a:pt x="57" y="334"/>
                  </a:cubicBezTo>
                  <a:cubicBezTo>
                    <a:pt x="157" y="334"/>
                    <a:pt x="157" y="334"/>
                    <a:pt x="157" y="334"/>
                  </a:cubicBezTo>
                  <a:cubicBezTo>
                    <a:pt x="158" y="340"/>
                    <a:pt x="159" y="345"/>
                    <a:pt x="161" y="351"/>
                  </a:cubicBezTo>
                  <a:cubicBezTo>
                    <a:pt x="175" y="399"/>
                    <a:pt x="219" y="434"/>
                    <a:pt x="272" y="433"/>
                  </a:cubicBezTo>
                  <a:cubicBezTo>
                    <a:pt x="331" y="433"/>
                    <a:pt x="380" y="392"/>
                    <a:pt x="383" y="335"/>
                  </a:cubicBezTo>
                  <a:cubicBezTo>
                    <a:pt x="484" y="335"/>
                    <a:pt x="484" y="335"/>
                    <a:pt x="484" y="335"/>
                  </a:cubicBezTo>
                  <a:cubicBezTo>
                    <a:pt x="515" y="335"/>
                    <a:pt x="541" y="309"/>
                    <a:pt x="541" y="278"/>
                  </a:cubicBezTo>
                  <a:cubicBezTo>
                    <a:pt x="541" y="251"/>
                    <a:pt x="521" y="228"/>
                    <a:pt x="495" y="223"/>
                  </a:cubicBezTo>
                  <a:close/>
                  <a:moveTo>
                    <a:pt x="423" y="241"/>
                  </a:moveTo>
                  <a:cubicBezTo>
                    <a:pt x="118" y="241"/>
                    <a:pt x="118" y="241"/>
                    <a:pt x="118" y="241"/>
                  </a:cubicBezTo>
                  <a:cubicBezTo>
                    <a:pt x="110" y="241"/>
                    <a:pt x="104" y="234"/>
                    <a:pt x="104" y="227"/>
                  </a:cubicBezTo>
                  <a:cubicBezTo>
                    <a:pt x="104" y="219"/>
                    <a:pt x="110" y="213"/>
                    <a:pt x="118" y="213"/>
                  </a:cubicBezTo>
                  <a:cubicBezTo>
                    <a:pt x="423" y="213"/>
                    <a:pt x="423" y="213"/>
                    <a:pt x="423" y="213"/>
                  </a:cubicBezTo>
                  <a:cubicBezTo>
                    <a:pt x="431" y="213"/>
                    <a:pt x="437" y="219"/>
                    <a:pt x="437" y="227"/>
                  </a:cubicBezTo>
                  <a:cubicBezTo>
                    <a:pt x="437" y="234"/>
                    <a:pt x="431" y="241"/>
                    <a:pt x="423" y="241"/>
                  </a:cubicBezTo>
                  <a:close/>
                  <a:moveTo>
                    <a:pt x="423" y="116"/>
                  </a:moveTo>
                  <a:cubicBezTo>
                    <a:pt x="118" y="116"/>
                    <a:pt x="118" y="116"/>
                    <a:pt x="118" y="116"/>
                  </a:cubicBezTo>
                  <a:cubicBezTo>
                    <a:pt x="110" y="116"/>
                    <a:pt x="104" y="110"/>
                    <a:pt x="104" y="102"/>
                  </a:cubicBezTo>
                  <a:cubicBezTo>
                    <a:pt x="104" y="95"/>
                    <a:pt x="110" y="88"/>
                    <a:pt x="118" y="88"/>
                  </a:cubicBezTo>
                  <a:cubicBezTo>
                    <a:pt x="423" y="88"/>
                    <a:pt x="423" y="88"/>
                    <a:pt x="423" y="88"/>
                  </a:cubicBezTo>
                  <a:cubicBezTo>
                    <a:pt x="431" y="88"/>
                    <a:pt x="437" y="95"/>
                    <a:pt x="437" y="102"/>
                  </a:cubicBezTo>
                  <a:cubicBezTo>
                    <a:pt x="437" y="110"/>
                    <a:pt x="431" y="116"/>
                    <a:pt x="423" y="116"/>
                  </a:cubicBezTo>
                  <a:close/>
                </a:path>
              </a:pathLst>
            </a:custGeom>
            <a:solidFill>
              <a:schemeClr val="tx2">
                <a:lumMod val="50000"/>
              </a:schemeClr>
            </a:solidFill>
            <a:ln>
              <a:noFill/>
            </a:ln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id-ID"/>
            </a:p>
          </p:txBody>
        </p:sp>
      </p:grpSp>
      <p:cxnSp>
        <p:nvCxnSpPr>
          <p:cNvPr id="11" name="Straight Connector 10"/>
          <p:cNvCxnSpPr/>
          <p:nvPr/>
        </p:nvCxnSpPr>
        <p:spPr>
          <a:xfrm>
            <a:off x="6096000" y="0"/>
            <a:ext cx="0" cy="1666212"/>
          </a:xfrm>
          <a:prstGeom prst="line">
            <a:avLst/>
          </a:prstGeom>
          <a:ln w="165100">
            <a:solidFill>
              <a:schemeClr val="tx2">
                <a:lumMod val="50000"/>
              </a:schemeClr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sp>
        <p:nvSpPr>
          <p:cNvPr id="13" name="TextBox 12"/>
          <p:cNvSpPr txBox="1"/>
          <p:nvPr/>
        </p:nvSpPr>
        <p:spPr>
          <a:xfrm>
            <a:off x="8126117" y="1643598"/>
            <a:ext cx="3507083" cy="46166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US" sz="2400" b="1" dirty="0" err="1">
                <a:solidFill>
                  <a:srgbClr val="2F5597"/>
                </a:solidFill>
              </a:rPr>
              <a:t>Layanan</a:t>
            </a:r>
            <a:r>
              <a:rPr lang="en-US" sz="2400" b="1" dirty="0">
                <a:solidFill>
                  <a:srgbClr val="2F5597"/>
                </a:solidFill>
              </a:rPr>
              <a:t> Portal Intranet</a:t>
            </a:r>
            <a:endParaRPr lang="en-US" sz="2400" b="1" dirty="0">
              <a:solidFill>
                <a:srgbClr val="2F5597"/>
              </a:solidFill>
              <a:latin typeface="Bebas Neue" panose="020B0606020202050201" pitchFamily="34" charset="0"/>
            </a:endParaRPr>
          </a:p>
        </p:txBody>
      </p:sp>
      <p:cxnSp>
        <p:nvCxnSpPr>
          <p:cNvPr id="14" name="Straight Connector 13"/>
          <p:cNvCxnSpPr>
            <a:endCxn id="13" idx="1"/>
          </p:cNvCxnSpPr>
          <p:nvPr/>
        </p:nvCxnSpPr>
        <p:spPr>
          <a:xfrm flipV="1">
            <a:off x="6667500" y="1874431"/>
            <a:ext cx="1458617" cy="1846669"/>
          </a:xfrm>
          <a:prstGeom prst="line">
            <a:avLst/>
          </a:prstGeom>
          <a:ln>
            <a:solidFill>
              <a:schemeClr val="accent2"/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sp>
        <p:nvSpPr>
          <p:cNvPr id="16" name="TextBox 15"/>
          <p:cNvSpPr txBox="1"/>
          <p:nvPr/>
        </p:nvSpPr>
        <p:spPr>
          <a:xfrm>
            <a:off x="7937501" y="5073650"/>
            <a:ext cx="3911600" cy="46166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US" sz="2400" b="1" dirty="0" err="1">
                <a:solidFill>
                  <a:srgbClr val="2F5597"/>
                </a:solidFill>
              </a:rPr>
              <a:t>Layanan</a:t>
            </a:r>
            <a:r>
              <a:rPr lang="en-US" sz="2400" b="1" dirty="0">
                <a:solidFill>
                  <a:srgbClr val="2F5597"/>
                </a:solidFill>
              </a:rPr>
              <a:t> </a:t>
            </a:r>
            <a:r>
              <a:rPr lang="en-US" sz="2400" b="1" dirty="0" err="1">
                <a:solidFill>
                  <a:srgbClr val="2F5597"/>
                </a:solidFill>
              </a:rPr>
              <a:t>Pendukung</a:t>
            </a:r>
            <a:r>
              <a:rPr lang="en-US" sz="2400" b="1" dirty="0">
                <a:solidFill>
                  <a:srgbClr val="2F5597"/>
                </a:solidFill>
              </a:rPr>
              <a:t> </a:t>
            </a:r>
            <a:r>
              <a:rPr lang="en-US" sz="2400" b="1" dirty="0" err="1">
                <a:solidFill>
                  <a:srgbClr val="2F5597"/>
                </a:solidFill>
              </a:rPr>
              <a:t>Lainnya</a:t>
            </a:r>
            <a:endParaRPr lang="en-US" sz="2400" b="1" dirty="0">
              <a:solidFill>
                <a:srgbClr val="2F5597"/>
              </a:solidFill>
              <a:latin typeface="Bebas Neue" panose="020B0606020202050201" pitchFamily="34" charset="0"/>
            </a:endParaRPr>
          </a:p>
        </p:txBody>
      </p:sp>
      <p:sp>
        <p:nvSpPr>
          <p:cNvPr id="18" name="TextBox 17"/>
          <p:cNvSpPr txBox="1"/>
          <p:nvPr/>
        </p:nvSpPr>
        <p:spPr>
          <a:xfrm>
            <a:off x="592667" y="2240497"/>
            <a:ext cx="3270465" cy="46166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r"/>
            <a:r>
              <a:rPr lang="en-US" sz="2400" b="1" dirty="0" err="1">
                <a:solidFill>
                  <a:schemeClr val="accent5">
                    <a:lumMod val="75000"/>
                  </a:schemeClr>
                </a:solidFill>
              </a:rPr>
              <a:t>Layanan</a:t>
            </a:r>
            <a:r>
              <a:rPr lang="en-US" sz="2400" b="1" dirty="0">
                <a:solidFill>
                  <a:schemeClr val="accent5">
                    <a:lumMod val="75000"/>
                  </a:schemeClr>
                </a:solidFill>
              </a:rPr>
              <a:t> e-</a:t>
            </a:r>
            <a:r>
              <a:rPr lang="en-US" sz="2400" b="1" dirty="0" err="1">
                <a:solidFill>
                  <a:schemeClr val="accent5">
                    <a:lumMod val="75000"/>
                  </a:schemeClr>
                </a:solidFill>
              </a:rPr>
              <a:t>Kinerja</a:t>
            </a:r>
            <a:r>
              <a:rPr lang="en-US" sz="2400" b="1" dirty="0">
                <a:solidFill>
                  <a:schemeClr val="accent5">
                    <a:lumMod val="75000"/>
                  </a:schemeClr>
                </a:solidFill>
              </a:rPr>
              <a:t> </a:t>
            </a:r>
          </a:p>
        </p:txBody>
      </p:sp>
      <p:sp>
        <p:nvSpPr>
          <p:cNvPr id="20" name="TextBox 19"/>
          <p:cNvSpPr txBox="1"/>
          <p:nvPr/>
        </p:nvSpPr>
        <p:spPr>
          <a:xfrm>
            <a:off x="708280" y="4588165"/>
            <a:ext cx="3190620" cy="46166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r"/>
            <a:r>
              <a:rPr lang="en-US" sz="2400" b="1" dirty="0" err="1">
                <a:solidFill>
                  <a:srgbClr val="2F5597"/>
                </a:solidFill>
              </a:rPr>
              <a:t>Layanan</a:t>
            </a:r>
            <a:r>
              <a:rPr lang="en-US" sz="2400" b="1" dirty="0">
                <a:solidFill>
                  <a:srgbClr val="2F5597"/>
                </a:solidFill>
              </a:rPr>
              <a:t> e-Office</a:t>
            </a:r>
            <a:endParaRPr lang="en-US" sz="2400" b="1" dirty="0">
              <a:solidFill>
                <a:srgbClr val="2F5597"/>
              </a:solidFill>
              <a:latin typeface="Bebas Neue" panose="020B0606020202050201" pitchFamily="34" charset="0"/>
            </a:endParaRPr>
          </a:p>
        </p:txBody>
      </p:sp>
      <p:cxnSp>
        <p:nvCxnSpPr>
          <p:cNvPr id="21" name="Straight Connector 20"/>
          <p:cNvCxnSpPr>
            <a:stCxn id="18" idx="3"/>
          </p:cNvCxnSpPr>
          <p:nvPr/>
        </p:nvCxnSpPr>
        <p:spPr>
          <a:xfrm>
            <a:off x="3863132" y="2471330"/>
            <a:ext cx="1730844" cy="1349876"/>
          </a:xfrm>
          <a:prstGeom prst="line">
            <a:avLst/>
          </a:prstGeom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22" name="Straight Connector 21"/>
          <p:cNvCxnSpPr>
            <a:stCxn id="20" idx="3"/>
          </p:cNvCxnSpPr>
          <p:nvPr/>
        </p:nvCxnSpPr>
        <p:spPr>
          <a:xfrm>
            <a:off x="3898900" y="4818998"/>
            <a:ext cx="1511300" cy="184802"/>
          </a:xfrm>
          <a:prstGeom prst="line">
            <a:avLst/>
          </a:prstGeom>
          <a:ln>
            <a:solidFill>
              <a:schemeClr val="accent3"/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23" name="Straight Connector 22"/>
          <p:cNvCxnSpPr>
            <a:endCxn id="16" idx="1"/>
          </p:cNvCxnSpPr>
          <p:nvPr/>
        </p:nvCxnSpPr>
        <p:spPr>
          <a:xfrm>
            <a:off x="6616700" y="5194300"/>
            <a:ext cx="1320801" cy="110183"/>
          </a:xfrm>
          <a:prstGeom prst="line">
            <a:avLst/>
          </a:prstGeom>
          <a:ln>
            <a:solidFill>
              <a:schemeClr val="accent5"/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pic>
        <p:nvPicPr>
          <p:cNvPr id="24" name="Picture 23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5622968" y="3773160"/>
            <a:ext cx="304800" cy="304800"/>
          </a:xfrm>
          <a:prstGeom prst="rect">
            <a:avLst/>
          </a:prstGeom>
        </p:spPr>
      </p:pic>
      <p:pic>
        <p:nvPicPr>
          <p:cNvPr id="25" name="Picture 24"/>
          <p:cNvPicPr>
            <a:picLocks noChangeAspect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6388963" y="3774883"/>
            <a:ext cx="304800" cy="304800"/>
          </a:xfrm>
          <a:prstGeom prst="rect">
            <a:avLst/>
          </a:prstGeom>
        </p:spPr>
      </p:pic>
      <p:pic>
        <p:nvPicPr>
          <p:cNvPr id="26" name="Picture 25"/>
          <p:cNvPicPr>
            <a:picLocks noChangeAspect="1"/>
          </p:cNvPicPr>
          <p:nvPr/>
        </p:nvPicPr>
        <p:blipFill>
          <a:blip r:embed="rId4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6453980" y="4946580"/>
            <a:ext cx="304800" cy="304800"/>
          </a:xfrm>
          <a:prstGeom prst="rect">
            <a:avLst/>
          </a:prstGeom>
        </p:spPr>
      </p:pic>
      <p:pic>
        <p:nvPicPr>
          <p:cNvPr id="27" name="Picture 26"/>
          <p:cNvPicPr>
            <a:picLocks noChangeAspect="1"/>
          </p:cNvPicPr>
          <p:nvPr/>
        </p:nvPicPr>
        <p:blipFill>
          <a:blip r:embed="rId5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5437651" y="4918168"/>
            <a:ext cx="304800" cy="304800"/>
          </a:xfrm>
          <a:prstGeom prst="rect">
            <a:avLst/>
          </a:prstGeom>
        </p:spPr>
      </p:pic>
      <p:sp>
        <p:nvSpPr>
          <p:cNvPr id="29" name="TextBox 28"/>
          <p:cNvSpPr txBox="1"/>
          <p:nvPr/>
        </p:nvSpPr>
        <p:spPr>
          <a:xfrm>
            <a:off x="349516" y="431649"/>
            <a:ext cx="4442617" cy="1077218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US" sz="3200" b="1" dirty="0" err="1">
                <a:solidFill>
                  <a:schemeClr val="tx2">
                    <a:lumMod val="50000"/>
                  </a:schemeClr>
                </a:solidFill>
              </a:rPr>
              <a:t>Layanan</a:t>
            </a:r>
            <a:r>
              <a:rPr lang="en-US" sz="3200" b="1" dirty="0">
                <a:solidFill>
                  <a:schemeClr val="tx2">
                    <a:lumMod val="50000"/>
                  </a:schemeClr>
                </a:solidFill>
              </a:rPr>
              <a:t> </a:t>
            </a:r>
            <a:r>
              <a:rPr lang="en-US" sz="3200" b="1" dirty="0" err="1">
                <a:solidFill>
                  <a:schemeClr val="tx2">
                    <a:lumMod val="50000"/>
                  </a:schemeClr>
                </a:solidFill>
              </a:rPr>
              <a:t>Aplikasi</a:t>
            </a:r>
            <a:r>
              <a:rPr lang="en-US" sz="3200" b="1" dirty="0">
                <a:solidFill>
                  <a:schemeClr val="tx2">
                    <a:lumMod val="50000"/>
                  </a:schemeClr>
                </a:solidFill>
              </a:rPr>
              <a:t> </a:t>
            </a:r>
            <a:r>
              <a:rPr lang="en-US" sz="3200" b="1" dirty="0" err="1">
                <a:solidFill>
                  <a:schemeClr val="tx2">
                    <a:lumMod val="50000"/>
                  </a:schemeClr>
                </a:solidFill>
              </a:rPr>
              <a:t>Pelayanan</a:t>
            </a:r>
            <a:r>
              <a:rPr lang="en-US" sz="3200" b="1" dirty="0">
                <a:solidFill>
                  <a:schemeClr val="tx2">
                    <a:lumMod val="50000"/>
                  </a:schemeClr>
                </a:solidFill>
              </a:rPr>
              <a:t> Internal</a:t>
            </a:r>
          </a:p>
        </p:txBody>
      </p:sp>
      <p:sp>
        <p:nvSpPr>
          <p:cNvPr id="31" name="Rectangle 30"/>
          <p:cNvSpPr/>
          <p:nvPr/>
        </p:nvSpPr>
        <p:spPr>
          <a:xfrm>
            <a:off x="440000" y="1581061"/>
            <a:ext cx="457200" cy="91440"/>
          </a:xfrm>
          <a:prstGeom prst="rect">
            <a:avLst/>
          </a:prstGeom>
          <a:solidFill>
            <a:schemeClr val="accent1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32" name="Rectangle 31"/>
          <p:cNvSpPr/>
          <p:nvPr/>
        </p:nvSpPr>
        <p:spPr>
          <a:xfrm>
            <a:off x="916250" y="1581061"/>
            <a:ext cx="457200" cy="91440"/>
          </a:xfrm>
          <a:prstGeom prst="rect">
            <a:avLst/>
          </a:prstGeom>
          <a:solidFill>
            <a:schemeClr val="accent2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33" name="Rectangle 32"/>
          <p:cNvSpPr/>
          <p:nvPr/>
        </p:nvSpPr>
        <p:spPr>
          <a:xfrm>
            <a:off x="1392500" y="1581061"/>
            <a:ext cx="457200" cy="91440"/>
          </a:xfrm>
          <a:prstGeom prst="rect">
            <a:avLst/>
          </a:prstGeom>
          <a:solidFill>
            <a:schemeClr val="accent3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34" name="Rectangle 33"/>
          <p:cNvSpPr/>
          <p:nvPr/>
        </p:nvSpPr>
        <p:spPr>
          <a:xfrm>
            <a:off x="1868750" y="1581061"/>
            <a:ext cx="457200" cy="91440"/>
          </a:xfrm>
          <a:prstGeom prst="rect">
            <a:avLst/>
          </a:prstGeom>
          <a:solidFill>
            <a:schemeClr val="accent4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35" name="Rectangle 34"/>
          <p:cNvSpPr/>
          <p:nvPr/>
        </p:nvSpPr>
        <p:spPr>
          <a:xfrm>
            <a:off x="2345000" y="1581061"/>
            <a:ext cx="457200" cy="91440"/>
          </a:xfrm>
          <a:prstGeom prst="rect">
            <a:avLst/>
          </a:prstGeom>
          <a:solidFill>
            <a:schemeClr val="accent5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36" name="Rectangle 35"/>
          <p:cNvSpPr/>
          <p:nvPr/>
        </p:nvSpPr>
        <p:spPr>
          <a:xfrm>
            <a:off x="508000" y="2706547"/>
            <a:ext cx="3657599" cy="1754327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algn="ctr"/>
            <a:r>
              <a:rPr lang="id-ID" dirty="0"/>
              <a:t>Layanan aplikasi terintegrasi yang memiliki fokus dalam pengelolaan hal-hal yang terkait dengan kinerja di lingkungan Kemkominfo, dengan ruang lingkup terdiri dari kinerja organisasi dan kinerja individu</a:t>
            </a:r>
            <a:endParaRPr lang="en-US" b="0" i="0" dirty="0">
              <a:solidFill>
                <a:schemeClr val="tx2">
                  <a:lumMod val="50000"/>
                </a:schemeClr>
              </a:solidFill>
              <a:effectLst/>
            </a:endParaRPr>
          </a:p>
        </p:txBody>
      </p:sp>
      <p:sp>
        <p:nvSpPr>
          <p:cNvPr id="38" name="Rectangle 37"/>
          <p:cNvSpPr/>
          <p:nvPr/>
        </p:nvSpPr>
        <p:spPr>
          <a:xfrm>
            <a:off x="444500" y="5026410"/>
            <a:ext cx="3704168" cy="1754327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algn="ctr"/>
            <a:r>
              <a:rPr lang="id-ID" dirty="0"/>
              <a:t>Layanan aplikasi terintegrasi yang memiliki fokus dalam pengelolaan hal-hal yang menjadi pendukung dan pelancar pelaksanaan operasional, layanan dan proses bisnis organisasi Kemkominfo</a:t>
            </a:r>
            <a:r>
              <a:rPr lang="en-ID" dirty="0"/>
              <a:t> </a:t>
            </a:r>
            <a:endParaRPr lang="en-US" b="0" i="0" dirty="0">
              <a:solidFill>
                <a:schemeClr val="tx2">
                  <a:lumMod val="50000"/>
                </a:schemeClr>
              </a:solidFill>
              <a:effectLst/>
            </a:endParaRPr>
          </a:p>
        </p:txBody>
      </p:sp>
      <p:sp>
        <p:nvSpPr>
          <p:cNvPr id="40" name="Rectangle 39"/>
          <p:cNvSpPr/>
          <p:nvPr/>
        </p:nvSpPr>
        <p:spPr>
          <a:xfrm>
            <a:off x="7708900" y="2118112"/>
            <a:ext cx="4254500" cy="2585323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algn="ctr"/>
            <a:r>
              <a:rPr lang="id-ID" dirty="0"/>
              <a:t>Layanan aplikasi yang menggunakan jaringan privat yang memanfaatkan infrastruktur internet, digunakan sebagai </a:t>
            </a:r>
            <a:r>
              <a:rPr lang="id-ID" i="1" dirty="0"/>
              <a:t>one stop application </a:t>
            </a:r>
            <a:r>
              <a:rPr lang="id-ID" dirty="0"/>
              <a:t>yang dimulai dari </a:t>
            </a:r>
            <a:r>
              <a:rPr lang="id-ID" i="1" dirty="0"/>
              <a:t>captive portal login</a:t>
            </a:r>
            <a:r>
              <a:rPr lang="id-ID" dirty="0"/>
              <a:t> layanan internet yang dapat diakses, dan berfungsi sebagai pintu gerbang yang menyatukan akses ke semua informasi dan aplikasi di intranet (integrasi presentasi </a:t>
            </a:r>
            <a:r>
              <a:rPr lang="en-ID" dirty="0"/>
              <a:t>melalui </a:t>
            </a:r>
            <a:r>
              <a:rPr lang="en-ID" i="1" dirty="0"/>
              <a:t>single sign-on)</a:t>
            </a:r>
            <a:endParaRPr lang="en-US" b="0" i="0" dirty="0">
              <a:solidFill>
                <a:schemeClr val="tx2">
                  <a:lumMod val="50000"/>
                </a:schemeClr>
              </a:solidFill>
              <a:effectLst/>
            </a:endParaRPr>
          </a:p>
        </p:txBody>
      </p:sp>
      <p:sp>
        <p:nvSpPr>
          <p:cNvPr id="42" name="Rectangle 41"/>
          <p:cNvSpPr/>
          <p:nvPr/>
        </p:nvSpPr>
        <p:spPr>
          <a:xfrm>
            <a:off x="7912100" y="5542879"/>
            <a:ext cx="3708400" cy="646331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algn="ctr"/>
            <a:r>
              <a:rPr lang="en-US" b="0" i="0" dirty="0" err="1">
                <a:solidFill>
                  <a:schemeClr val="tx2">
                    <a:lumMod val="50000"/>
                  </a:schemeClr>
                </a:solidFill>
                <a:effectLst/>
              </a:rPr>
              <a:t>Layanan</a:t>
            </a:r>
            <a:r>
              <a:rPr lang="en-US" b="0" i="0" dirty="0">
                <a:solidFill>
                  <a:schemeClr val="tx2">
                    <a:lumMod val="50000"/>
                  </a:schemeClr>
                </a:solidFill>
                <a:effectLst/>
              </a:rPr>
              <a:t> </a:t>
            </a:r>
            <a:r>
              <a:rPr lang="en-US" b="0" i="0" dirty="0" err="1">
                <a:solidFill>
                  <a:schemeClr val="tx2">
                    <a:lumMod val="50000"/>
                  </a:schemeClr>
                </a:solidFill>
                <a:effectLst/>
              </a:rPr>
              <a:t>pendukung</a:t>
            </a:r>
            <a:r>
              <a:rPr lang="en-US" b="0" i="0" dirty="0">
                <a:solidFill>
                  <a:schemeClr val="tx2">
                    <a:lumMod val="50000"/>
                  </a:schemeClr>
                </a:solidFill>
                <a:effectLst/>
              </a:rPr>
              <a:t> </a:t>
            </a:r>
            <a:r>
              <a:rPr lang="en-US" b="0" i="0" dirty="0" err="1">
                <a:solidFill>
                  <a:schemeClr val="tx2">
                    <a:lumMod val="50000"/>
                  </a:schemeClr>
                </a:solidFill>
                <a:effectLst/>
              </a:rPr>
              <a:t>lainnya</a:t>
            </a:r>
            <a:r>
              <a:rPr lang="en-US" b="0" i="0" dirty="0">
                <a:solidFill>
                  <a:schemeClr val="tx2">
                    <a:lumMod val="50000"/>
                  </a:schemeClr>
                </a:solidFill>
                <a:effectLst/>
              </a:rPr>
              <a:t> yang </a:t>
            </a:r>
            <a:r>
              <a:rPr lang="en-US" b="0" i="0" dirty="0" err="1">
                <a:solidFill>
                  <a:schemeClr val="tx2">
                    <a:lumMod val="50000"/>
                  </a:schemeClr>
                </a:solidFill>
                <a:effectLst/>
              </a:rPr>
              <a:t>dibutuhkan</a:t>
            </a:r>
            <a:r>
              <a:rPr lang="en-US" b="0" i="0" dirty="0">
                <a:solidFill>
                  <a:schemeClr val="tx2">
                    <a:lumMod val="50000"/>
                  </a:schemeClr>
                </a:solidFill>
                <a:effectLst/>
              </a:rPr>
              <a:t> </a:t>
            </a:r>
            <a:r>
              <a:rPr lang="en-US" b="0" i="0" dirty="0" err="1">
                <a:solidFill>
                  <a:schemeClr val="tx2">
                    <a:lumMod val="50000"/>
                  </a:schemeClr>
                </a:solidFill>
                <a:effectLst/>
              </a:rPr>
              <a:t>organisasi</a:t>
            </a:r>
            <a:endParaRPr lang="en-US" b="0" i="0" dirty="0">
              <a:solidFill>
                <a:schemeClr val="tx2">
                  <a:lumMod val="50000"/>
                </a:schemeClr>
              </a:solidFill>
              <a:effectLst/>
            </a:endParaRPr>
          </a:p>
        </p:txBody>
      </p:sp>
      <p:sp>
        <p:nvSpPr>
          <p:cNvPr id="43" name="Rectangle 42"/>
          <p:cNvSpPr/>
          <p:nvPr/>
        </p:nvSpPr>
        <p:spPr>
          <a:xfrm>
            <a:off x="2810623" y="1581064"/>
            <a:ext cx="457200" cy="91440"/>
          </a:xfrm>
          <a:prstGeom prst="rect">
            <a:avLst/>
          </a:prstGeom>
          <a:solidFill>
            <a:schemeClr val="accent1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44" name="Rectangle 43"/>
          <p:cNvSpPr/>
          <p:nvPr/>
        </p:nvSpPr>
        <p:spPr>
          <a:xfrm>
            <a:off x="3286873" y="1581064"/>
            <a:ext cx="457200" cy="91440"/>
          </a:xfrm>
          <a:prstGeom prst="rect">
            <a:avLst/>
          </a:prstGeom>
          <a:solidFill>
            <a:schemeClr val="accent2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930359980"/>
      </p:ext>
    </p:extLst>
  </p:cSld>
  <p:clrMapOvr>
    <a:masterClrMapping/>
  </p:clrMapOvr>
  <p:transition spd="slow">
    <p:push dir="u"/>
  </p:transition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2" presetClass="entr" presetSubtype="1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up)">
                                      <p:cBhvr>
                                        <p:cTn id="7" dur="500"/>
                                        <p:tgtEl>
                                          <p:spTgt spid="11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8" fill="hold">
                            <p:stCondLst>
                              <p:cond delay="500"/>
                            </p:stCondLst>
                            <p:childTnLst>
                              <p:par>
                                <p:cTn id="9" presetID="22" presetClass="entr" presetSubtype="1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up)">
                                      <p:cBhvr>
                                        <p:cTn id="11" dur="500"/>
                                        <p:tgtEl>
                                          <p:spTgt spid="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2" fill="hold">
                            <p:stCondLst>
                              <p:cond delay="1000"/>
                            </p:stCondLst>
                            <p:childTnLst>
                              <p:par>
                                <p:cTn id="13" presetID="16" presetClass="entr" presetSubtype="21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arn(inVertical)">
                                      <p:cBhvr>
                                        <p:cTn id="15" dur="5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6" fill="hold">
                            <p:stCondLst>
                              <p:cond delay="1500"/>
                            </p:stCondLst>
                            <p:childTnLst>
                              <p:par>
                                <p:cTn id="17" presetID="16" presetClass="entr" presetSubtype="21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arn(inVertical)">
                                      <p:cBhvr>
                                        <p:cTn id="19" dur="500"/>
                                        <p:tgtEl>
                                          <p:spTgt spid="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0" fill="hold">
                            <p:stCondLst>
                              <p:cond delay="2000"/>
                            </p:stCondLst>
                            <p:childTnLst>
                              <p:par>
                                <p:cTn id="21" presetID="16" presetClass="entr" presetSubtype="21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arn(inVertical)">
                                      <p:cBhvr>
                                        <p:cTn id="23" dur="500"/>
                                        <p:tgtEl>
                                          <p:spTgt spid="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4" fill="hold">
                            <p:stCondLst>
                              <p:cond delay="2500"/>
                            </p:stCondLst>
                            <p:childTnLst>
                              <p:par>
                                <p:cTn id="25" presetID="16" presetClass="entr" presetSubtype="21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arn(inVertical)">
                                      <p:cBhvr>
                                        <p:cTn id="27" dur="500"/>
                                        <p:tgtEl>
                                          <p:spTgt spid="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4" grpId="0" animBg="1"/>
      <p:bldP spid="5" grpId="0" animBg="1"/>
      <p:bldP spid="6" grpId="0" animBg="1"/>
      <p:bldP spid="7" grpId="0" animBg="1"/>
    </p:bldLst>
  </p:timing>
</p:sld>
</file>

<file path=ppt/slides/slide2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0" name="Freeform: Shape 9"/>
          <p:cNvSpPr/>
          <p:nvPr/>
        </p:nvSpPr>
        <p:spPr>
          <a:xfrm>
            <a:off x="4572000" y="2008650"/>
            <a:ext cx="5130800" cy="4129566"/>
          </a:xfrm>
          <a:custGeom>
            <a:avLst/>
            <a:gdLst>
              <a:gd name="f0" fmla="val 0"/>
              <a:gd name="f1" fmla="val 21600"/>
            </a:gdLst>
            <a:ahLst/>
            <a:cxnLst>
              <a:cxn ang="3cd4">
                <a:pos x="hc" y="t"/>
              </a:cxn>
              <a:cxn ang="0">
                <a:pos x="r" y="vc"/>
              </a:cxn>
              <a:cxn ang="cd4">
                <a:pos x="hc" y="b"/>
              </a:cxn>
              <a:cxn ang="cd2">
                <a:pos x="l" y="vc"/>
              </a:cxn>
            </a:cxnLst>
            <a:rect l="l" t="t" r="r" b="b"/>
            <a:pathLst>
              <a:path w="21600" h="21600">
                <a:moveTo>
                  <a:pt x="f0" y="f0"/>
                </a:moveTo>
                <a:lnTo>
                  <a:pt x="f1" y="f0"/>
                </a:lnTo>
                <a:lnTo>
                  <a:pt x="f1" y="f1"/>
                </a:lnTo>
                <a:lnTo>
                  <a:pt x="f0" y="f1"/>
                </a:lnTo>
                <a:lnTo>
                  <a:pt x="f0" y="f0"/>
                </a:lnTo>
                <a:close/>
              </a:path>
            </a:pathLst>
          </a:custGeom>
          <a:solidFill>
            <a:srgbClr val="FFFFFF"/>
          </a:solidFill>
          <a:ln w="0">
            <a:solidFill>
              <a:srgbClr val="3465A4"/>
            </a:solidFill>
            <a:prstDash val="solid"/>
          </a:ln>
        </p:spPr>
        <p:txBody>
          <a:bodyPr vert="horz" wrap="none" lIns="81638" tIns="40819" rIns="81638" bIns="40819" anchor="ctr" anchorCtr="0" compatLnSpc="0">
            <a:noAutofit/>
          </a:bodyPr>
          <a:lstStyle/>
          <a:p>
            <a:pPr hangingPunct="0"/>
            <a:endParaRPr lang="en-US" sz="1633">
              <a:latin typeface="Calibri"/>
              <a:ea typeface="Microsoft YaHei" pitchFamily="2"/>
              <a:cs typeface="Calibri"/>
            </a:endParaRPr>
          </a:p>
        </p:txBody>
      </p:sp>
      <p:sp>
        <p:nvSpPr>
          <p:cNvPr id="42" name="Freeform: Shape 20"/>
          <p:cNvSpPr/>
          <p:nvPr/>
        </p:nvSpPr>
        <p:spPr>
          <a:xfrm>
            <a:off x="4787900" y="2324100"/>
            <a:ext cx="3225800" cy="3644900"/>
          </a:xfrm>
          <a:custGeom>
            <a:avLst/>
            <a:gdLst>
              <a:gd name="f0" fmla="val 0"/>
              <a:gd name="f1" fmla="val 21600"/>
            </a:gdLst>
            <a:ahLst/>
            <a:cxnLst>
              <a:cxn ang="3cd4">
                <a:pos x="hc" y="t"/>
              </a:cxn>
              <a:cxn ang="0">
                <a:pos x="r" y="vc"/>
              </a:cxn>
              <a:cxn ang="cd4">
                <a:pos x="hc" y="b"/>
              </a:cxn>
              <a:cxn ang="cd2">
                <a:pos x="l" y="vc"/>
              </a:cxn>
            </a:cxnLst>
            <a:rect l="l" t="t" r="r" b="b"/>
            <a:pathLst>
              <a:path w="21600" h="21600">
                <a:moveTo>
                  <a:pt x="f0" y="f0"/>
                </a:moveTo>
                <a:lnTo>
                  <a:pt x="f1" y="f0"/>
                </a:lnTo>
                <a:lnTo>
                  <a:pt x="f1" y="f1"/>
                </a:lnTo>
                <a:lnTo>
                  <a:pt x="f0" y="f1"/>
                </a:lnTo>
                <a:lnTo>
                  <a:pt x="f0" y="f0"/>
                </a:lnTo>
                <a:close/>
              </a:path>
            </a:pathLst>
          </a:custGeom>
          <a:solidFill>
            <a:srgbClr val="804000"/>
          </a:solidFill>
          <a:ln>
            <a:solidFill>
              <a:srgbClr val="996633"/>
            </a:solidFill>
          </a:ln>
        </p:spPr>
        <p:style>
          <a:lnRef idx="1">
            <a:schemeClr val="accent6"/>
          </a:lnRef>
          <a:fillRef idx="2">
            <a:schemeClr val="accent6"/>
          </a:fillRef>
          <a:effectRef idx="1">
            <a:schemeClr val="accent6"/>
          </a:effectRef>
          <a:fontRef idx="minor">
            <a:schemeClr val="dk1"/>
          </a:fontRef>
        </p:style>
        <p:txBody>
          <a:bodyPr vert="horz" wrap="none" lIns="81638" tIns="40819" rIns="81638" bIns="40819" anchor="ctr" anchorCtr="0" compatLnSpc="0">
            <a:noAutofit/>
          </a:bodyPr>
          <a:lstStyle/>
          <a:p>
            <a:pPr hangingPunct="0"/>
            <a:endParaRPr lang="en-US" sz="1400">
              <a:latin typeface="Calibri"/>
              <a:ea typeface="Microsoft YaHei" pitchFamily="2"/>
              <a:cs typeface="Calibri"/>
            </a:endParaRPr>
          </a:p>
        </p:txBody>
      </p:sp>
      <p:sp>
        <p:nvSpPr>
          <p:cNvPr id="39" name="Slide Number Placeholder 3"/>
          <p:cNvSpPr txBox="1">
            <a:spLocks noGrp="1"/>
          </p:cNvSpPr>
          <p:nvPr/>
        </p:nvSpPr>
        <p:spPr>
          <a:xfrm>
            <a:off x="9217889" y="6483055"/>
            <a:ext cx="2840124" cy="472846"/>
          </a:xfrm>
          <a:prstGeom prst="rect">
            <a:avLst/>
          </a:prstGeom>
          <a:noFill/>
          <a:ln/>
        </p:spPr>
        <p:txBody>
          <a:bodyPr vert="horz" lIns="0" tIns="0" rIns="0" bIns="0" anchorCtr="0">
            <a:noAutofit/>
          </a:bodyPr>
          <a:lstStyle/>
          <a:p>
            <a:pPr algn="r" defTabSz="829452" hangingPunct="0">
              <a:defRPr/>
            </a:pPr>
            <a:fld id="{1519C421-D7B8-416F-89CD-6811E91874E0}" type="slidenum">
              <a:rPr lang="en-US" sz="1270">
                <a:solidFill>
                  <a:srgbClr val="DDDDDD"/>
                </a:solidFill>
                <a:latin typeface="Calibri"/>
                <a:ea typeface="Segoe UI" pitchFamily="2"/>
                <a:cs typeface="Calibri"/>
              </a:rPr>
              <a:pPr algn="r" defTabSz="829452" hangingPunct="0">
                <a:defRPr/>
              </a:pPr>
              <a:t>21</a:t>
            </a:fld>
            <a:endParaRPr lang="en-US" sz="1270">
              <a:solidFill>
                <a:srgbClr val="DDDDDD"/>
              </a:solidFill>
              <a:latin typeface="Calibri"/>
              <a:ea typeface="Segoe UI" pitchFamily="2"/>
              <a:cs typeface="Calibri"/>
            </a:endParaRPr>
          </a:p>
        </p:txBody>
      </p:sp>
      <p:sp>
        <p:nvSpPr>
          <p:cNvPr id="2" name="Freeform: Shape 1"/>
          <p:cNvSpPr/>
          <p:nvPr/>
        </p:nvSpPr>
        <p:spPr>
          <a:xfrm>
            <a:off x="9842500" y="1999833"/>
            <a:ext cx="1737401" cy="4138383"/>
          </a:xfrm>
          <a:custGeom>
            <a:avLst/>
            <a:gdLst>
              <a:gd name="f0" fmla="val 0"/>
              <a:gd name="f1" fmla="val 21600"/>
            </a:gdLst>
            <a:ahLst/>
            <a:cxnLst>
              <a:cxn ang="3cd4">
                <a:pos x="hc" y="t"/>
              </a:cxn>
              <a:cxn ang="0">
                <a:pos x="r" y="vc"/>
              </a:cxn>
              <a:cxn ang="cd4">
                <a:pos x="hc" y="b"/>
              </a:cxn>
              <a:cxn ang="cd2">
                <a:pos x="l" y="vc"/>
              </a:cxn>
            </a:cxnLst>
            <a:rect l="l" t="t" r="r" b="b"/>
            <a:pathLst>
              <a:path w="21600" h="21600">
                <a:moveTo>
                  <a:pt x="f0" y="f0"/>
                </a:moveTo>
                <a:lnTo>
                  <a:pt x="f1" y="f0"/>
                </a:lnTo>
                <a:lnTo>
                  <a:pt x="f1" y="f1"/>
                </a:lnTo>
                <a:lnTo>
                  <a:pt x="f0" y="f1"/>
                </a:lnTo>
                <a:lnTo>
                  <a:pt x="f0" y="f0"/>
                </a:lnTo>
                <a:close/>
              </a:path>
            </a:pathLst>
          </a:custGeom>
          <a:solidFill>
            <a:srgbClr val="FFFFFF"/>
          </a:solidFill>
          <a:ln w="0">
            <a:solidFill>
              <a:srgbClr val="3465A4"/>
            </a:solidFill>
            <a:prstDash val="solid"/>
          </a:ln>
        </p:spPr>
        <p:txBody>
          <a:bodyPr vert="horz" wrap="none" lIns="81638" tIns="40819" rIns="81638" bIns="40819" anchor="ctr" anchorCtr="0" compatLnSpc="0">
            <a:noAutofit/>
          </a:bodyPr>
          <a:lstStyle/>
          <a:p>
            <a:pPr hangingPunct="0"/>
            <a:endParaRPr lang="en-US" sz="1633">
              <a:latin typeface="Calibri"/>
              <a:ea typeface="Microsoft YaHei" pitchFamily="2"/>
              <a:cs typeface="Calibri"/>
            </a:endParaRPr>
          </a:p>
        </p:txBody>
      </p:sp>
      <p:sp>
        <p:nvSpPr>
          <p:cNvPr id="5" name="Freeform: Shape 4"/>
          <p:cNvSpPr/>
          <p:nvPr/>
        </p:nvSpPr>
        <p:spPr>
          <a:xfrm>
            <a:off x="10041714" y="3026832"/>
            <a:ext cx="1316319" cy="507999"/>
          </a:xfrm>
          <a:custGeom>
            <a:avLst/>
            <a:gdLst>
              <a:gd name="f0" fmla="val 0"/>
              <a:gd name="f1" fmla="val 21600"/>
            </a:gdLst>
            <a:ahLst/>
            <a:cxnLst>
              <a:cxn ang="3cd4">
                <a:pos x="hc" y="t"/>
              </a:cxn>
              <a:cxn ang="0">
                <a:pos x="r" y="vc"/>
              </a:cxn>
              <a:cxn ang="cd4">
                <a:pos x="hc" y="b"/>
              </a:cxn>
              <a:cxn ang="cd2">
                <a:pos x="l" y="vc"/>
              </a:cxn>
            </a:cxnLst>
            <a:rect l="l" t="t" r="r" b="b"/>
            <a:pathLst>
              <a:path w="21600" h="21600">
                <a:moveTo>
                  <a:pt x="f0" y="f0"/>
                </a:moveTo>
                <a:lnTo>
                  <a:pt x="f1" y="f0"/>
                </a:lnTo>
                <a:lnTo>
                  <a:pt x="f1" y="f1"/>
                </a:lnTo>
                <a:lnTo>
                  <a:pt x="f0" y="f1"/>
                </a:lnTo>
                <a:lnTo>
                  <a:pt x="f0" y="f0"/>
                </a:lnTo>
                <a:close/>
              </a:path>
            </a:pathLst>
          </a:custGeom>
          <a:ln/>
        </p:spPr>
        <p:style>
          <a:lnRef idx="0">
            <a:schemeClr val="accent5"/>
          </a:lnRef>
          <a:fillRef idx="3">
            <a:schemeClr val="accent5"/>
          </a:fillRef>
          <a:effectRef idx="3">
            <a:schemeClr val="accent5"/>
          </a:effectRef>
          <a:fontRef idx="minor">
            <a:schemeClr val="lt1"/>
          </a:fontRef>
        </p:style>
        <p:txBody>
          <a:bodyPr vert="horz" wrap="none" lIns="81638" tIns="40819" rIns="81638" bIns="40819" anchor="ctr" anchorCtr="0" compatLnSpc="0">
            <a:noAutofit/>
          </a:bodyPr>
          <a:lstStyle/>
          <a:p>
            <a:pPr algn="ctr" hangingPunct="0"/>
            <a:r>
              <a:rPr lang="en-US" sz="1400" dirty="0" err="1">
                <a:solidFill>
                  <a:schemeClr val="tx1"/>
                </a:solidFill>
                <a:latin typeface="Calibri"/>
                <a:ea typeface="Microsoft YaHei" pitchFamily="2"/>
                <a:cs typeface="Calibri"/>
              </a:rPr>
              <a:t>siMaya</a:t>
            </a:r>
            <a:r>
              <a:rPr lang="en-US" sz="1400" dirty="0">
                <a:solidFill>
                  <a:schemeClr val="tx1"/>
                </a:solidFill>
                <a:latin typeface="Calibri"/>
                <a:ea typeface="Microsoft YaHei" pitchFamily="2"/>
                <a:cs typeface="Calibri"/>
              </a:rPr>
              <a:t>+   </a:t>
            </a:r>
          </a:p>
        </p:txBody>
      </p:sp>
      <p:sp>
        <p:nvSpPr>
          <p:cNvPr id="6" name="Freeform: Shape 5"/>
          <p:cNvSpPr/>
          <p:nvPr/>
        </p:nvSpPr>
        <p:spPr>
          <a:xfrm>
            <a:off x="3064316" y="1048852"/>
            <a:ext cx="8515584" cy="376514"/>
          </a:xfrm>
          <a:custGeom>
            <a:avLst/>
            <a:gdLst>
              <a:gd name="f0" fmla="val 0"/>
              <a:gd name="f1" fmla="val 21600"/>
            </a:gdLst>
            <a:ahLst/>
            <a:cxnLst>
              <a:cxn ang="3cd4">
                <a:pos x="hc" y="t"/>
              </a:cxn>
              <a:cxn ang="0">
                <a:pos x="r" y="vc"/>
              </a:cxn>
              <a:cxn ang="cd4">
                <a:pos x="hc" y="b"/>
              </a:cxn>
              <a:cxn ang="cd2">
                <a:pos x="l" y="vc"/>
              </a:cxn>
            </a:cxnLst>
            <a:rect l="l" t="t" r="r" b="b"/>
            <a:pathLst>
              <a:path w="21600" h="21600">
                <a:moveTo>
                  <a:pt x="f0" y="f0"/>
                </a:moveTo>
                <a:lnTo>
                  <a:pt x="f1" y="f0"/>
                </a:lnTo>
                <a:lnTo>
                  <a:pt x="f1" y="f1"/>
                </a:lnTo>
                <a:lnTo>
                  <a:pt x="f0" y="f1"/>
                </a:lnTo>
                <a:lnTo>
                  <a:pt x="f0" y="f0"/>
                </a:lnTo>
                <a:close/>
              </a:path>
            </a:pathLst>
          </a:custGeom>
          <a:ln/>
        </p:spPr>
        <p:style>
          <a:lnRef idx="0">
            <a:schemeClr val="accent5"/>
          </a:lnRef>
          <a:fillRef idx="3">
            <a:schemeClr val="accent5"/>
          </a:fillRef>
          <a:effectRef idx="3">
            <a:schemeClr val="accent5"/>
          </a:effectRef>
          <a:fontRef idx="minor">
            <a:schemeClr val="lt1"/>
          </a:fontRef>
        </p:style>
        <p:txBody>
          <a:bodyPr vert="horz" wrap="none" lIns="81638" tIns="40819" rIns="81638" bIns="40819" anchor="ctr" anchorCtr="0" compatLnSpc="0">
            <a:noAutofit/>
          </a:bodyPr>
          <a:lstStyle/>
          <a:p>
            <a:pPr algn="ctr" hangingPunct="0"/>
            <a:r>
              <a:rPr lang="en-US" b="1">
                <a:solidFill>
                  <a:schemeClr val="tx1"/>
                </a:solidFill>
                <a:latin typeface="Calibri"/>
                <a:ea typeface="Microsoft YaHei" pitchFamily="2"/>
                <a:cs typeface="Calibri"/>
              </a:rPr>
              <a:t>KMS</a:t>
            </a:r>
          </a:p>
        </p:txBody>
      </p:sp>
      <p:sp>
        <p:nvSpPr>
          <p:cNvPr id="7" name="Freeform: Shape 6"/>
          <p:cNvSpPr/>
          <p:nvPr/>
        </p:nvSpPr>
        <p:spPr>
          <a:xfrm>
            <a:off x="10045889" y="4748109"/>
            <a:ext cx="1320612" cy="649391"/>
          </a:xfrm>
          <a:custGeom>
            <a:avLst/>
            <a:gdLst>
              <a:gd name="f0" fmla="val 0"/>
              <a:gd name="f1" fmla="val 21600"/>
            </a:gdLst>
            <a:ahLst/>
            <a:cxnLst>
              <a:cxn ang="3cd4">
                <a:pos x="hc" y="t"/>
              </a:cxn>
              <a:cxn ang="0">
                <a:pos x="r" y="vc"/>
              </a:cxn>
              <a:cxn ang="cd4">
                <a:pos x="hc" y="b"/>
              </a:cxn>
              <a:cxn ang="cd2">
                <a:pos x="l" y="vc"/>
              </a:cxn>
            </a:cxnLst>
            <a:rect l="l" t="t" r="r" b="b"/>
            <a:pathLst>
              <a:path w="21600" h="21600">
                <a:moveTo>
                  <a:pt x="f0" y="f0"/>
                </a:moveTo>
                <a:lnTo>
                  <a:pt x="f1" y="f0"/>
                </a:lnTo>
                <a:lnTo>
                  <a:pt x="f1" y="f1"/>
                </a:lnTo>
                <a:lnTo>
                  <a:pt x="f0" y="f1"/>
                </a:lnTo>
                <a:lnTo>
                  <a:pt x="f0" y="f0"/>
                </a:lnTo>
                <a:close/>
              </a:path>
            </a:pathLst>
          </a:custGeom>
          <a:ln/>
        </p:spPr>
        <p:style>
          <a:lnRef idx="0">
            <a:schemeClr val="accent5"/>
          </a:lnRef>
          <a:fillRef idx="3">
            <a:schemeClr val="accent5"/>
          </a:fillRef>
          <a:effectRef idx="3">
            <a:schemeClr val="accent5"/>
          </a:effectRef>
          <a:fontRef idx="minor">
            <a:schemeClr val="lt1"/>
          </a:fontRef>
        </p:style>
        <p:txBody>
          <a:bodyPr vert="horz" wrap="none" lIns="81638" tIns="40819" rIns="81638" bIns="40819" anchor="ctr" anchorCtr="0" compatLnSpc="0">
            <a:noAutofit/>
          </a:bodyPr>
          <a:lstStyle/>
          <a:p>
            <a:pPr algn="ctr" hangingPunct="0"/>
            <a:r>
              <a:rPr lang="en-US" sz="1400" dirty="0">
                <a:solidFill>
                  <a:schemeClr val="tx1"/>
                </a:solidFill>
                <a:latin typeface="Calibri"/>
                <a:ea typeface="Microsoft YaHei" pitchFamily="2"/>
                <a:cs typeface="Calibri"/>
              </a:rPr>
              <a:t>e-</a:t>
            </a:r>
            <a:r>
              <a:rPr lang="en-US" sz="1400" dirty="0" err="1">
                <a:solidFill>
                  <a:schemeClr val="tx1"/>
                </a:solidFill>
                <a:latin typeface="Calibri"/>
                <a:ea typeface="Microsoft YaHei" pitchFamily="2"/>
                <a:cs typeface="Calibri"/>
              </a:rPr>
              <a:t>Peminjaman</a:t>
            </a:r>
            <a:endParaRPr lang="en-US" sz="1400" dirty="0">
              <a:solidFill>
                <a:schemeClr val="tx1"/>
              </a:solidFill>
              <a:latin typeface="Calibri"/>
              <a:ea typeface="Microsoft YaHei" pitchFamily="2"/>
              <a:cs typeface="Calibri"/>
            </a:endParaRPr>
          </a:p>
          <a:p>
            <a:pPr algn="ctr" hangingPunct="0"/>
            <a:r>
              <a:rPr lang="en-US" sz="1400" dirty="0" err="1">
                <a:solidFill>
                  <a:schemeClr val="tx1"/>
                </a:solidFill>
                <a:latin typeface="Calibri"/>
                <a:ea typeface="Microsoft YaHei" pitchFamily="2"/>
                <a:cs typeface="Calibri"/>
              </a:rPr>
              <a:t>Ruangan</a:t>
            </a:r>
            <a:endParaRPr lang="en-US" sz="1400" dirty="0">
              <a:solidFill>
                <a:schemeClr val="tx1"/>
              </a:solidFill>
              <a:latin typeface="Calibri"/>
              <a:ea typeface="Microsoft YaHei" pitchFamily="2"/>
              <a:cs typeface="Calibri"/>
            </a:endParaRPr>
          </a:p>
        </p:txBody>
      </p:sp>
      <p:sp>
        <p:nvSpPr>
          <p:cNvPr id="8" name="Freeform: Shape 7"/>
          <p:cNvSpPr/>
          <p:nvPr/>
        </p:nvSpPr>
        <p:spPr>
          <a:xfrm>
            <a:off x="3060700" y="2012242"/>
            <a:ext cx="1416495" cy="4125974"/>
          </a:xfrm>
          <a:custGeom>
            <a:avLst/>
            <a:gdLst>
              <a:gd name="f0" fmla="val 0"/>
              <a:gd name="f1" fmla="val 21600"/>
            </a:gdLst>
            <a:ahLst/>
            <a:cxnLst>
              <a:cxn ang="3cd4">
                <a:pos x="hc" y="t"/>
              </a:cxn>
              <a:cxn ang="0">
                <a:pos x="r" y="vc"/>
              </a:cxn>
              <a:cxn ang="cd4">
                <a:pos x="hc" y="b"/>
              </a:cxn>
              <a:cxn ang="cd2">
                <a:pos x="l" y="vc"/>
              </a:cxn>
            </a:cxnLst>
            <a:rect l="l" t="t" r="r" b="b"/>
            <a:pathLst>
              <a:path w="21600" h="21600">
                <a:moveTo>
                  <a:pt x="f0" y="f0"/>
                </a:moveTo>
                <a:lnTo>
                  <a:pt x="f1" y="f0"/>
                </a:lnTo>
                <a:lnTo>
                  <a:pt x="f1" y="f1"/>
                </a:lnTo>
                <a:lnTo>
                  <a:pt x="f0" y="f1"/>
                </a:lnTo>
                <a:lnTo>
                  <a:pt x="f0" y="f0"/>
                </a:lnTo>
                <a:close/>
              </a:path>
            </a:pathLst>
          </a:custGeom>
          <a:ln/>
        </p:spPr>
        <p:style>
          <a:lnRef idx="0">
            <a:schemeClr val="accent4"/>
          </a:lnRef>
          <a:fillRef idx="3">
            <a:schemeClr val="accent4"/>
          </a:fillRef>
          <a:effectRef idx="3">
            <a:schemeClr val="accent4"/>
          </a:effectRef>
          <a:fontRef idx="minor">
            <a:schemeClr val="lt1"/>
          </a:fontRef>
        </p:style>
        <p:txBody>
          <a:bodyPr vert="horz" wrap="none" lIns="81638" tIns="40819" rIns="81638" bIns="40819" anchor="ctr" anchorCtr="0" compatLnSpc="0">
            <a:noAutofit/>
          </a:bodyPr>
          <a:lstStyle/>
          <a:p>
            <a:pPr algn="ctr" hangingPunct="0"/>
            <a:r>
              <a:rPr lang="en-US" sz="1600" dirty="0">
                <a:solidFill>
                  <a:schemeClr val="tx1"/>
                </a:solidFill>
                <a:latin typeface="Calibri"/>
                <a:ea typeface="Microsoft YaHei" pitchFamily="2"/>
                <a:cs typeface="Calibri"/>
              </a:rPr>
              <a:t>e-Helpdesk</a:t>
            </a:r>
          </a:p>
        </p:txBody>
      </p:sp>
      <p:sp>
        <p:nvSpPr>
          <p:cNvPr id="9" name="TextBox 8"/>
          <p:cNvSpPr txBox="1"/>
          <p:nvPr/>
        </p:nvSpPr>
        <p:spPr>
          <a:xfrm>
            <a:off x="10020300" y="2073095"/>
            <a:ext cx="1320800" cy="328657"/>
          </a:xfrm>
          <a:prstGeom prst="rect">
            <a:avLst/>
          </a:prstGeom>
          <a:noFill/>
          <a:ln>
            <a:noFill/>
          </a:ln>
        </p:spPr>
        <p:txBody>
          <a:bodyPr vert="horz" wrap="square" lIns="81638" tIns="40819" rIns="81638" bIns="40819" anchorCtr="0" compatLnSpc="0">
            <a:spAutoFit/>
          </a:bodyPr>
          <a:lstStyle/>
          <a:p>
            <a:pPr algn="ctr" hangingPunct="0"/>
            <a:r>
              <a:rPr lang="en-US" sz="1600" b="1" dirty="0">
                <a:latin typeface="Calibri"/>
                <a:ea typeface="Microsoft YaHei" pitchFamily="2"/>
                <a:cs typeface="Calibri"/>
              </a:rPr>
              <a:t>e-Office</a:t>
            </a:r>
          </a:p>
        </p:txBody>
      </p:sp>
      <p:sp>
        <p:nvSpPr>
          <p:cNvPr id="11" name="Freeform: Shape 10"/>
          <p:cNvSpPr/>
          <p:nvPr/>
        </p:nvSpPr>
        <p:spPr>
          <a:xfrm>
            <a:off x="5026749" y="3934571"/>
            <a:ext cx="1317960" cy="523129"/>
          </a:xfrm>
          <a:custGeom>
            <a:avLst/>
            <a:gdLst>
              <a:gd name="f0" fmla="val 0"/>
              <a:gd name="f1" fmla="val 21600"/>
            </a:gdLst>
            <a:ahLst/>
            <a:cxnLst>
              <a:cxn ang="3cd4">
                <a:pos x="hc" y="t"/>
              </a:cxn>
              <a:cxn ang="0">
                <a:pos x="r" y="vc"/>
              </a:cxn>
              <a:cxn ang="cd4">
                <a:pos x="hc" y="b"/>
              </a:cxn>
              <a:cxn ang="cd2">
                <a:pos x="l" y="vc"/>
              </a:cxn>
            </a:cxnLst>
            <a:rect l="l" t="t" r="r" b="b"/>
            <a:pathLst>
              <a:path w="21600" h="21600">
                <a:moveTo>
                  <a:pt x="f0" y="f0"/>
                </a:moveTo>
                <a:lnTo>
                  <a:pt x="f1" y="f0"/>
                </a:lnTo>
                <a:lnTo>
                  <a:pt x="f1" y="f1"/>
                </a:lnTo>
                <a:lnTo>
                  <a:pt x="f0" y="f1"/>
                </a:lnTo>
                <a:lnTo>
                  <a:pt x="f0" y="f0"/>
                </a:lnTo>
                <a:close/>
              </a:path>
            </a:pathLst>
          </a:custGeom>
          <a:ln/>
        </p:spPr>
        <p:style>
          <a:lnRef idx="0">
            <a:schemeClr val="accent6"/>
          </a:lnRef>
          <a:fillRef idx="3">
            <a:schemeClr val="accent6"/>
          </a:fillRef>
          <a:effectRef idx="3">
            <a:schemeClr val="accent6"/>
          </a:effectRef>
          <a:fontRef idx="minor">
            <a:schemeClr val="lt1"/>
          </a:fontRef>
        </p:style>
        <p:txBody>
          <a:bodyPr vert="horz" wrap="none" lIns="81638" tIns="40819" rIns="81638" bIns="40819" anchor="ctr" anchorCtr="0" compatLnSpc="0">
            <a:noAutofit/>
          </a:bodyPr>
          <a:lstStyle/>
          <a:p>
            <a:pPr algn="ctr" hangingPunct="0"/>
            <a:endParaRPr lang="en-US" sz="1400" dirty="0">
              <a:solidFill>
                <a:srgbClr val="000000"/>
              </a:solidFill>
              <a:latin typeface="Calibri"/>
              <a:ea typeface="Microsoft YaHei" pitchFamily="2"/>
              <a:cs typeface="Calibri"/>
            </a:endParaRPr>
          </a:p>
          <a:p>
            <a:pPr algn="ctr" hangingPunct="0"/>
            <a:r>
              <a:rPr lang="en-US" sz="1400" dirty="0">
                <a:solidFill>
                  <a:srgbClr val="000000"/>
                </a:solidFill>
                <a:latin typeface="Calibri"/>
                <a:ea typeface="Microsoft YaHei" pitchFamily="2"/>
                <a:cs typeface="Calibri"/>
              </a:rPr>
              <a:t>Web Service</a:t>
            </a:r>
          </a:p>
          <a:p>
            <a:pPr algn="ctr" hangingPunct="0"/>
            <a:r>
              <a:rPr lang="en-US" sz="1400" dirty="0">
                <a:solidFill>
                  <a:srgbClr val="000000"/>
                </a:solidFill>
                <a:latin typeface="Calibri"/>
                <a:ea typeface="Microsoft YaHei" pitchFamily="2"/>
                <a:cs typeface="Calibri"/>
              </a:rPr>
              <a:t> e-RKAKL</a:t>
            </a:r>
          </a:p>
          <a:p>
            <a:pPr algn="ctr" hangingPunct="0"/>
            <a:endParaRPr lang="en-US" sz="1400" dirty="0">
              <a:solidFill>
                <a:srgbClr val="000000"/>
              </a:solidFill>
              <a:latin typeface="Calibri"/>
              <a:ea typeface="Microsoft YaHei" pitchFamily="2"/>
              <a:cs typeface="Calibri"/>
            </a:endParaRPr>
          </a:p>
        </p:txBody>
      </p:sp>
      <p:sp>
        <p:nvSpPr>
          <p:cNvPr id="12" name="TextBox 11"/>
          <p:cNvSpPr txBox="1"/>
          <p:nvPr/>
        </p:nvSpPr>
        <p:spPr>
          <a:xfrm>
            <a:off x="4584700" y="1997221"/>
            <a:ext cx="4978399" cy="328657"/>
          </a:xfrm>
          <a:prstGeom prst="rect">
            <a:avLst/>
          </a:prstGeom>
          <a:noFill/>
          <a:ln>
            <a:noFill/>
          </a:ln>
        </p:spPr>
        <p:txBody>
          <a:bodyPr vert="horz" wrap="square" lIns="81638" tIns="40819" rIns="81638" bIns="40819" anchorCtr="0" compatLnSpc="0">
            <a:spAutoFit/>
          </a:bodyPr>
          <a:lstStyle/>
          <a:p>
            <a:pPr algn="ctr" hangingPunct="0"/>
            <a:r>
              <a:rPr lang="en-US" sz="1600" b="1" dirty="0">
                <a:latin typeface="Calibri"/>
                <a:ea typeface="Microsoft YaHei" pitchFamily="2"/>
                <a:cs typeface="Calibri"/>
              </a:rPr>
              <a:t>e-</a:t>
            </a:r>
            <a:r>
              <a:rPr lang="en-US" sz="1600" b="1" dirty="0" err="1">
                <a:latin typeface="Calibri"/>
                <a:ea typeface="Microsoft YaHei" pitchFamily="2"/>
                <a:cs typeface="Calibri"/>
              </a:rPr>
              <a:t>Kinerja</a:t>
            </a:r>
            <a:endParaRPr lang="en-US" sz="1600" b="1" dirty="0">
              <a:latin typeface="Calibri"/>
              <a:ea typeface="Microsoft YaHei" pitchFamily="2"/>
              <a:cs typeface="Calibri"/>
            </a:endParaRPr>
          </a:p>
        </p:txBody>
      </p:sp>
      <p:sp>
        <p:nvSpPr>
          <p:cNvPr id="13" name="Freeform: Shape 12"/>
          <p:cNvSpPr/>
          <p:nvPr/>
        </p:nvSpPr>
        <p:spPr>
          <a:xfrm>
            <a:off x="6464300" y="3934705"/>
            <a:ext cx="1320800" cy="535695"/>
          </a:xfrm>
          <a:custGeom>
            <a:avLst/>
            <a:gdLst>
              <a:gd name="f0" fmla="val 0"/>
              <a:gd name="f1" fmla="val 21600"/>
            </a:gdLst>
            <a:ahLst/>
            <a:cxnLst>
              <a:cxn ang="3cd4">
                <a:pos x="hc" y="t"/>
              </a:cxn>
              <a:cxn ang="0">
                <a:pos x="r" y="vc"/>
              </a:cxn>
              <a:cxn ang="cd4">
                <a:pos x="hc" y="b"/>
              </a:cxn>
              <a:cxn ang="cd2">
                <a:pos x="l" y="vc"/>
              </a:cxn>
            </a:cxnLst>
            <a:rect l="l" t="t" r="r" b="b"/>
            <a:pathLst>
              <a:path w="21600" h="21600">
                <a:moveTo>
                  <a:pt x="f0" y="f0"/>
                </a:moveTo>
                <a:lnTo>
                  <a:pt x="f1" y="f0"/>
                </a:lnTo>
                <a:lnTo>
                  <a:pt x="f1" y="f1"/>
                </a:lnTo>
                <a:lnTo>
                  <a:pt x="f0" y="f1"/>
                </a:lnTo>
                <a:lnTo>
                  <a:pt x="f0" y="f0"/>
                </a:lnTo>
                <a:close/>
              </a:path>
            </a:pathLst>
          </a:custGeom>
          <a:ln/>
        </p:spPr>
        <p:style>
          <a:lnRef idx="0">
            <a:schemeClr val="accent5"/>
          </a:lnRef>
          <a:fillRef idx="3">
            <a:schemeClr val="accent5"/>
          </a:fillRef>
          <a:effectRef idx="3">
            <a:schemeClr val="accent5"/>
          </a:effectRef>
          <a:fontRef idx="minor">
            <a:schemeClr val="lt1"/>
          </a:fontRef>
        </p:style>
        <p:txBody>
          <a:bodyPr vert="horz" wrap="none" lIns="81638" tIns="40819" rIns="81638" bIns="40819" anchor="ctr" anchorCtr="0" compatLnSpc="0">
            <a:noAutofit/>
          </a:bodyPr>
          <a:lstStyle/>
          <a:p>
            <a:pPr algn="ctr" hangingPunct="0"/>
            <a:r>
              <a:rPr lang="en-US" sz="1400" dirty="0">
                <a:solidFill>
                  <a:srgbClr val="000000"/>
                </a:solidFill>
                <a:latin typeface="Calibri"/>
                <a:ea typeface="Microsoft YaHei" pitchFamily="2"/>
                <a:cs typeface="Calibri"/>
              </a:rPr>
              <a:t>e-</a:t>
            </a:r>
            <a:r>
              <a:rPr lang="en-US" sz="1400" dirty="0" err="1">
                <a:solidFill>
                  <a:srgbClr val="000000"/>
                </a:solidFill>
                <a:latin typeface="Calibri"/>
                <a:ea typeface="Microsoft YaHei" pitchFamily="2"/>
                <a:cs typeface="Calibri"/>
              </a:rPr>
              <a:t>Manajemen</a:t>
            </a:r>
            <a:endParaRPr lang="en-US" sz="1400" dirty="0">
              <a:solidFill>
                <a:srgbClr val="000000"/>
              </a:solidFill>
              <a:latin typeface="Calibri"/>
              <a:ea typeface="Microsoft YaHei" pitchFamily="2"/>
              <a:cs typeface="Calibri"/>
            </a:endParaRPr>
          </a:p>
          <a:p>
            <a:pPr algn="ctr" hangingPunct="0"/>
            <a:r>
              <a:rPr lang="en-US" sz="1400" dirty="0" err="1">
                <a:solidFill>
                  <a:srgbClr val="000000"/>
                </a:solidFill>
                <a:latin typeface="Calibri"/>
                <a:ea typeface="Microsoft YaHei" pitchFamily="2"/>
                <a:cs typeface="Calibri"/>
              </a:rPr>
              <a:t>Risiko</a:t>
            </a:r>
            <a:endParaRPr lang="en-US" sz="1400" dirty="0">
              <a:solidFill>
                <a:srgbClr val="000000"/>
              </a:solidFill>
              <a:latin typeface="Calibri"/>
              <a:ea typeface="Microsoft YaHei" pitchFamily="2"/>
              <a:cs typeface="Calibri"/>
            </a:endParaRPr>
          </a:p>
        </p:txBody>
      </p:sp>
      <p:sp>
        <p:nvSpPr>
          <p:cNvPr id="14" name="Freeform: Shape 13"/>
          <p:cNvSpPr/>
          <p:nvPr/>
        </p:nvSpPr>
        <p:spPr>
          <a:xfrm>
            <a:off x="5040515" y="3286871"/>
            <a:ext cx="1318396" cy="561229"/>
          </a:xfrm>
          <a:custGeom>
            <a:avLst/>
            <a:gdLst>
              <a:gd name="f0" fmla="val 0"/>
              <a:gd name="f1" fmla="val 21600"/>
            </a:gdLst>
            <a:ahLst/>
            <a:cxnLst>
              <a:cxn ang="3cd4">
                <a:pos x="hc" y="t"/>
              </a:cxn>
              <a:cxn ang="0">
                <a:pos x="r" y="vc"/>
              </a:cxn>
              <a:cxn ang="cd4">
                <a:pos x="hc" y="b"/>
              </a:cxn>
              <a:cxn ang="cd2">
                <a:pos x="l" y="vc"/>
              </a:cxn>
            </a:cxnLst>
            <a:rect l="l" t="t" r="r" b="b"/>
            <a:pathLst>
              <a:path w="21600" h="21600">
                <a:moveTo>
                  <a:pt x="f0" y="f0"/>
                </a:moveTo>
                <a:lnTo>
                  <a:pt x="f1" y="f0"/>
                </a:lnTo>
                <a:lnTo>
                  <a:pt x="f1" y="f1"/>
                </a:lnTo>
                <a:lnTo>
                  <a:pt x="f0" y="f1"/>
                </a:lnTo>
                <a:lnTo>
                  <a:pt x="f0" y="f0"/>
                </a:lnTo>
                <a:close/>
              </a:path>
            </a:pathLst>
          </a:custGeom>
          <a:ln/>
        </p:spPr>
        <p:style>
          <a:lnRef idx="0">
            <a:schemeClr val="accent6"/>
          </a:lnRef>
          <a:fillRef idx="3">
            <a:schemeClr val="accent6"/>
          </a:fillRef>
          <a:effectRef idx="3">
            <a:schemeClr val="accent6"/>
          </a:effectRef>
          <a:fontRef idx="minor">
            <a:schemeClr val="lt1"/>
          </a:fontRef>
        </p:style>
        <p:txBody>
          <a:bodyPr vert="horz" wrap="none" lIns="81638" tIns="40819" rIns="81638" bIns="40819" anchor="ctr" anchorCtr="0" compatLnSpc="0">
            <a:noAutofit/>
          </a:bodyPr>
          <a:lstStyle/>
          <a:p>
            <a:pPr algn="ctr" hangingPunct="0"/>
            <a:r>
              <a:rPr lang="en-US" sz="1400" dirty="0">
                <a:solidFill>
                  <a:srgbClr val="000000"/>
                </a:solidFill>
                <a:latin typeface="Calibri"/>
                <a:ea typeface="Microsoft YaHei" pitchFamily="2"/>
                <a:cs typeface="Calibri"/>
              </a:rPr>
              <a:t>Web Service </a:t>
            </a:r>
          </a:p>
          <a:p>
            <a:pPr algn="ctr" hangingPunct="0"/>
            <a:r>
              <a:rPr lang="en-US" sz="1400" dirty="0">
                <a:solidFill>
                  <a:srgbClr val="000000"/>
                </a:solidFill>
                <a:latin typeface="Calibri"/>
                <a:ea typeface="Microsoft YaHei" pitchFamily="2"/>
                <a:cs typeface="Calibri"/>
              </a:rPr>
              <a:t>e-PK</a:t>
            </a:r>
          </a:p>
        </p:txBody>
      </p:sp>
      <p:sp>
        <p:nvSpPr>
          <p:cNvPr id="18" name="Freeform: Shape 17"/>
          <p:cNvSpPr/>
          <p:nvPr/>
        </p:nvSpPr>
        <p:spPr>
          <a:xfrm>
            <a:off x="6462212" y="5217491"/>
            <a:ext cx="1322887" cy="586409"/>
          </a:xfrm>
          <a:custGeom>
            <a:avLst/>
            <a:gdLst>
              <a:gd name="f0" fmla="val 0"/>
              <a:gd name="f1" fmla="val 21600"/>
            </a:gdLst>
            <a:ahLst/>
            <a:cxnLst>
              <a:cxn ang="3cd4">
                <a:pos x="hc" y="t"/>
              </a:cxn>
              <a:cxn ang="0">
                <a:pos x="r" y="vc"/>
              </a:cxn>
              <a:cxn ang="cd4">
                <a:pos x="hc" y="b"/>
              </a:cxn>
              <a:cxn ang="cd2">
                <a:pos x="l" y="vc"/>
              </a:cxn>
            </a:cxnLst>
            <a:rect l="l" t="t" r="r" b="b"/>
            <a:pathLst>
              <a:path w="21600" h="21600">
                <a:moveTo>
                  <a:pt x="f0" y="f0"/>
                </a:moveTo>
                <a:lnTo>
                  <a:pt x="f1" y="f0"/>
                </a:lnTo>
                <a:lnTo>
                  <a:pt x="f1" y="f1"/>
                </a:lnTo>
                <a:lnTo>
                  <a:pt x="f0" y="f1"/>
                </a:lnTo>
                <a:lnTo>
                  <a:pt x="f0" y="f0"/>
                </a:lnTo>
                <a:close/>
              </a:path>
            </a:pathLst>
          </a:custGeom>
          <a:ln/>
        </p:spPr>
        <p:style>
          <a:lnRef idx="0">
            <a:schemeClr val="accent4"/>
          </a:lnRef>
          <a:fillRef idx="3">
            <a:schemeClr val="accent4"/>
          </a:fillRef>
          <a:effectRef idx="3">
            <a:schemeClr val="accent4"/>
          </a:effectRef>
          <a:fontRef idx="minor">
            <a:schemeClr val="lt1"/>
          </a:fontRef>
        </p:style>
        <p:txBody>
          <a:bodyPr vert="horz" wrap="none" lIns="81638" tIns="40819" rIns="81638" bIns="40819" anchor="ctr" anchorCtr="0" compatLnSpc="0">
            <a:noAutofit/>
          </a:bodyPr>
          <a:lstStyle/>
          <a:p>
            <a:pPr algn="ctr" hangingPunct="0"/>
            <a:r>
              <a:rPr lang="en-US" sz="1400" dirty="0">
                <a:solidFill>
                  <a:schemeClr val="tx1"/>
                </a:solidFill>
                <a:latin typeface="Calibri"/>
                <a:ea typeface="Microsoft YaHei" pitchFamily="2"/>
                <a:cs typeface="Calibri"/>
              </a:rPr>
              <a:t>e-</a:t>
            </a:r>
            <a:r>
              <a:rPr lang="en-US" sz="1400" dirty="0" err="1">
                <a:solidFill>
                  <a:schemeClr val="tx1"/>
                </a:solidFill>
                <a:latin typeface="Calibri"/>
                <a:ea typeface="Microsoft YaHei" pitchFamily="2"/>
                <a:cs typeface="Calibri"/>
              </a:rPr>
              <a:t>Monev</a:t>
            </a:r>
            <a:endParaRPr lang="en-US" sz="1400" dirty="0">
              <a:solidFill>
                <a:schemeClr val="tx1"/>
              </a:solidFill>
              <a:latin typeface="Calibri"/>
              <a:ea typeface="Microsoft YaHei" pitchFamily="2"/>
              <a:cs typeface="Calibri"/>
            </a:endParaRPr>
          </a:p>
        </p:txBody>
      </p:sp>
      <p:sp>
        <p:nvSpPr>
          <p:cNvPr id="19" name="Freeform: Shape 18"/>
          <p:cNvSpPr/>
          <p:nvPr/>
        </p:nvSpPr>
        <p:spPr>
          <a:xfrm>
            <a:off x="6476411" y="2715591"/>
            <a:ext cx="1308689" cy="484809"/>
          </a:xfrm>
          <a:custGeom>
            <a:avLst/>
            <a:gdLst>
              <a:gd name="f0" fmla="val 0"/>
              <a:gd name="f1" fmla="val 21600"/>
            </a:gdLst>
            <a:ahLst/>
            <a:cxnLst>
              <a:cxn ang="3cd4">
                <a:pos x="hc" y="t"/>
              </a:cxn>
              <a:cxn ang="0">
                <a:pos x="r" y="vc"/>
              </a:cxn>
              <a:cxn ang="cd4">
                <a:pos x="hc" y="b"/>
              </a:cxn>
              <a:cxn ang="cd2">
                <a:pos x="l" y="vc"/>
              </a:cxn>
            </a:cxnLst>
            <a:rect l="l" t="t" r="r" b="b"/>
            <a:pathLst>
              <a:path w="21600" h="21600">
                <a:moveTo>
                  <a:pt x="f0" y="f0"/>
                </a:moveTo>
                <a:lnTo>
                  <a:pt x="f1" y="f0"/>
                </a:lnTo>
                <a:lnTo>
                  <a:pt x="f1" y="f1"/>
                </a:lnTo>
                <a:lnTo>
                  <a:pt x="f0" y="f1"/>
                </a:lnTo>
                <a:lnTo>
                  <a:pt x="f0" y="f0"/>
                </a:lnTo>
                <a:close/>
              </a:path>
            </a:pathLst>
          </a:custGeom>
          <a:ln/>
        </p:spPr>
        <p:style>
          <a:lnRef idx="0">
            <a:schemeClr val="accent5"/>
          </a:lnRef>
          <a:fillRef idx="3">
            <a:schemeClr val="accent5"/>
          </a:fillRef>
          <a:effectRef idx="3">
            <a:schemeClr val="accent5"/>
          </a:effectRef>
          <a:fontRef idx="minor">
            <a:schemeClr val="lt1"/>
          </a:fontRef>
        </p:style>
        <p:txBody>
          <a:bodyPr vert="horz" wrap="none" lIns="81638" tIns="40819" rIns="81638" bIns="40819" anchor="ctr" anchorCtr="0" compatLnSpc="0">
            <a:noAutofit/>
          </a:bodyPr>
          <a:lstStyle/>
          <a:p>
            <a:pPr algn="ctr" hangingPunct="0"/>
            <a:r>
              <a:rPr lang="en-US" sz="1400" dirty="0" err="1">
                <a:solidFill>
                  <a:srgbClr val="000000"/>
                </a:solidFill>
                <a:latin typeface="Calibri"/>
                <a:ea typeface="Microsoft YaHei" pitchFamily="2"/>
                <a:cs typeface="Calibri"/>
              </a:rPr>
              <a:t>siDara</a:t>
            </a:r>
            <a:endParaRPr lang="en-US" sz="1400" dirty="0">
              <a:solidFill>
                <a:srgbClr val="000000"/>
              </a:solidFill>
              <a:latin typeface="Calibri"/>
              <a:ea typeface="Microsoft YaHei" pitchFamily="2"/>
              <a:cs typeface="Calibri"/>
            </a:endParaRPr>
          </a:p>
        </p:txBody>
      </p:sp>
      <p:sp>
        <p:nvSpPr>
          <p:cNvPr id="20" name="Freeform: Shape 19"/>
          <p:cNvSpPr/>
          <p:nvPr/>
        </p:nvSpPr>
        <p:spPr>
          <a:xfrm>
            <a:off x="3064316" y="6227904"/>
            <a:ext cx="8515584" cy="401658"/>
          </a:xfrm>
          <a:custGeom>
            <a:avLst/>
            <a:gdLst>
              <a:gd name="f0" fmla="val 0"/>
              <a:gd name="f1" fmla="val 21600"/>
            </a:gdLst>
            <a:ahLst/>
            <a:cxnLst>
              <a:cxn ang="3cd4">
                <a:pos x="hc" y="t"/>
              </a:cxn>
              <a:cxn ang="0">
                <a:pos x="r" y="vc"/>
              </a:cxn>
              <a:cxn ang="cd4">
                <a:pos x="hc" y="b"/>
              </a:cxn>
              <a:cxn ang="cd2">
                <a:pos x="l" y="vc"/>
              </a:cxn>
            </a:cxnLst>
            <a:rect l="l" t="t" r="r" b="b"/>
            <a:pathLst>
              <a:path w="21600" h="21600">
                <a:moveTo>
                  <a:pt x="f0" y="f0"/>
                </a:moveTo>
                <a:lnTo>
                  <a:pt x="f1" y="f0"/>
                </a:lnTo>
                <a:lnTo>
                  <a:pt x="f1" y="f1"/>
                </a:lnTo>
                <a:lnTo>
                  <a:pt x="f0" y="f1"/>
                </a:lnTo>
                <a:lnTo>
                  <a:pt x="f0" y="f0"/>
                </a:lnTo>
                <a:close/>
              </a:path>
            </a:pathLst>
          </a:custGeom>
          <a:ln/>
        </p:spPr>
        <p:style>
          <a:lnRef idx="0">
            <a:schemeClr val="accent5"/>
          </a:lnRef>
          <a:fillRef idx="3">
            <a:schemeClr val="accent5"/>
          </a:fillRef>
          <a:effectRef idx="3">
            <a:schemeClr val="accent5"/>
          </a:effectRef>
          <a:fontRef idx="minor">
            <a:schemeClr val="lt1"/>
          </a:fontRef>
        </p:style>
        <p:txBody>
          <a:bodyPr vert="horz" wrap="none" lIns="81638" tIns="40819" rIns="81638" bIns="40819" anchor="ctr" anchorCtr="0" compatLnSpc="0">
            <a:noAutofit/>
          </a:bodyPr>
          <a:lstStyle/>
          <a:p>
            <a:pPr algn="ctr" hangingPunct="0"/>
            <a:r>
              <a:rPr lang="en-US" b="1">
                <a:solidFill>
                  <a:schemeClr val="tx1"/>
                </a:solidFill>
                <a:latin typeface="Calibri"/>
                <a:ea typeface="Microsoft YaHei" pitchFamily="2"/>
                <a:cs typeface="Calibri"/>
              </a:rPr>
              <a:t>Simpatik</a:t>
            </a:r>
          </a:p>
        </p:txBody>
      </p:sp>
      <p:sp>
        <p:nvSpPr>
          <p:cNvPr id="21" name="Freeform: Shape 20"/>
          <p:cNvSpPr/>
          <p:nvPr/>
        </p:nvSpPr>
        <p:spPr>
          <a:xfrm>
            <a:off x="395346" y="3809040"/>
            <a:ext cx="434967" cy="248832"/>
          </a:xfrm>
          <a:custGeom>
            <a:avLst/>
            <a:gdLst>
              <a:gd name="f0" fmla="val 0"/>
              <a:gd name="f1" fmla="val 21600"/>
            </a:gdLst>
            <a:ahLst/>
            <a:cxnLst>
              <a:cxn ang="3cd4">
                <a:pos x="hc" y="t"/>
              </a:cxn>
              <a:cxn ang="0">
                <a:pos x="r" y="vc"/>
              </a:cxn>
              <a:cxn ang="cd4">
                <a:pos x="hc" y="b"/>
              </a:cxn>
              <a:cxn ang="cd2">
                <a:pos x="l" y="vc"/>
              </a:cxn>
            </a:cxnLst>
            <a:rect l="l" t="t" r="r" b="b"/>
            <a:pathLst>
              <a:path w="21600" h="21600">
                <a:moveTo>
                  <a:pt x="f0" y="f0"/>
                </a:moveTo>
                <a:lnTo>
                  <a:pt x="f1" y="f0"/>
                </a:lnTo>
                <a:lnTo>
                  <a:pt x="f1" y="f1"/>
                </a:lnTo>
                <a:lnTo>
                  <a:pt x="f0" y="f1"/>
                </a:lnTo>
                <a:lnTo>
                  <a:pt x="f0" y="f0"/>
                </a:lnTo>
                <a:close/>
              </a:path>
            </a:pathLst>
          </a:custGeom>
          <a:ln/>
        </p:spPr>
        <p:style>
          <a:lnRef idx="0">
            <a:schemeClr val="accent6"/>
          </a:lnRef>
          <a:fillRef idx="3">
            <a:schemeClr val="accent6"/>
          </a:fillRef>
          <a:effectRef idx="3">
            <a:schemeClr val="accent6"/>
          </a:effectRef>
          <a:fontRef idx="minor">
            <a:schemeClr val="lt1"/>
          </a:fontRef>
        </p:style>
        <p:txBody>
          <a:bodyPr vert="horz" wrap="none" lIns="81638" tIns="40819" rIns="81638" bIns="40819" anchor="ctr" anchorCtr="0" compatLnSpc="0">
            <a:noAutofit/>
          </a:bodyPr>
          <a:lstStyle/>
          <a:p>
            <a:pPr hangingPunct="0"/>
            <a:endParaRPr lang="en-US" sz="1633">
              <a:latin typeface="Calibri"/>
              <a:ea typeface="Microsoft YaHei" pitchFamily="2"/>
              <a:cs typeface="Calibri"/>
            </a:endParaRPr>
          </a:p>
        </p:txBody>
      </p:sp>
      <p:sp>
        <p:nvSpPr>
          <p:cNvPr id="22" name="TextBox 21"/>
          <p:cNvSpPr txBox="1"/>
          <p:nvPr/>
        </p:nvSpPr>
        <p:spPr>
          <a:xfrm>
            <a:off x="843810" y="3790423"/>
            <a:ext cx="1184756" cy="267101"/>
          </a:xfrm>
          <a:prstGeom prst="rect">
            <a:avLst/>
          </a:prstGeom>
          <a:noFill/>
          <a:ln>
            <a:noFill/>
          </a:ln>
        </p:spPr>
        <p:txBody>
          <a:bodyPr vert="horz" wrap="none" lIns="81638" tIns="40819" rIns="81638" bIns="40819" anchorCtr="0" compatLnSpc="0">
            <a:spAutoFit/>
          </a:bodyPr>
          <a:lstStyle/>
          <a:p>
            <a:pPr hangingPunct="0"/>
            <a:r>
              <a:rPr lang="en-US" sz="1200" dirty="0" err="1">
                <a:latin typeface="Calibri"/>
                <a:ea typeface="Microsoft YaHei" pitchFamily="2"/>
                <a:cs typeface="Calibri"/>
              </a:rPr>
              <a:t>Belum</a:t>
            </a:r>
            <a:r>
              <a:rPr lang="en-US" sz="1200" dirty="0">
                <a:latin typeface="Calibri"/>
                <a:ea typeface="Microsoft YaHei" pitchFamily="2"/>
                <a:cs typeface="Calibri"/>
              </a:rPr>
              <a:t> </a:t>
            </a:r>
            <a:r>
              <a:rPr lang="en-US" sz="1200" dirty="0" err="1">
                <a:latin typeface="Calibri"/>
                <a:ea typeface="Microsoft YaHei" pitchFamily="2"/>
                <a:cs typeface="Calibri"/>
              </a:rPr>
              <a:t>dibangun</a:t>
            </a:r>
            <a:endParaRPr lang="en-US" sz="1200" dirty="0">
              <a:latin typeface="Calibri"/>
              <a:ea typeface="Microsoft YaHei" pitchFamily="2"/>
              <a:cs typeface="Calibri"/>
            </a:endParaRPr>
          </a:p>
        </p:txBody>
      </p:sp>
      <p:sp>
        <p:nvSpPr>
          <p:cNvPr id="23" name="Freeform: Shape 22"/>
          <p:cNvSpPr/>
          <p:nvPr/>
        </p:nvSpPr>
        <p:spPr>
          <a:xfrm>
            <a:off x="395345" y="4212224"/>
            <a:ext cx="442368" cy="248832"/>
          </a:xfrm>
          <a:custGeom>
            <a:avLst/>
            <a:gdLst>
              <a:gd name="f0" fmla="val 0"/>
              <a:gd name="f1" fmla="val 21600"/>
            </a:gdLst>
            <a:ahLst/>
            <a:cxnLst>
              <a:cxn ang="3cd4">
                <a:pos x="hc" y="t"/>
              </a:cxn>
              <a:cxn ang="0">
                <a:pos x="r" y="vc"/>
              </a:cxn>
              <a:cxn ang="cd4">
                <a:pos x="hc" y="b"/>
              </a:cxn>
              <a:cxn ang="cd2">
                <a:pos x="l" y="vc"/>
              </a:cxn>
            </a:cxnLst>
            <a:rect l="l" t="t" r="r" b="b"/>
            <a:pathLst>
              <a:path w="21600" h="21600">
                <a:moveTo>
                  <a:pt x="f0" y="f0"/>
                </a:moveTo>
                <a:lnTo>
                  <a:pt x="f1" y="f0"/>
                </a:lnTo>
                <a:lnTo>
                  <a:pt x="f1" y="f1"/>
                </a:lnTo>
                <a:lnTo>
                  <a:pt x="f0" y="f1"/>
                </a:lnTo>
                <a:lnTo>
                  <a:pt x="f0" y="f0"/>
                </a:lnTo>
                <a:close/>
              </a:path>
            </a:pathLst>
          </a:custGeom>
          <a:ln/>
        </p:spPr>
        <p:style>
          <a:lnRef idx="0">
            <a:schemeClr val="accent5"/>
          </a:lnRef>
          <a:fillRef idx="3">
            <a:schemeClr val="accent5"/>
          </a:fillRef>
          <a:effectRef idx="3">
            <a:schemeClr val="accent5"/>
          </a:effectRef>
          <a:fontRef idx="minor">
            <a:schemeClr val="lt1"/>
          </a:fontRef>
        </p:style>
        <p:txBody>
          <a:bodyPr vert="horz" wrap="none" lIns="81638" tIns="40819" rIns="81638" bIns="40819" anchor="ctr" anchorCtr="0" compatLnSpc="0">
            <a:noAutofit/>
          </a:bodyPr>
          <a:lstStyle/>
          <a:p>
            <a:pPr hangingPunct="0"/>
            <a:endParaRPr lang="en-US" sz="1633">
              <a:latin typeface="Calibri"/>
              <a:ea typeface="Microsoft YaHei" pitchFamily="2"/>
              <a:cs typeface="Calibri"/>
            </a:endParaRPr>
          </a:p>
        </p:txBody>
      </p:sp>
      <p:sp>
        <p:nvSpPr>
          <p:cNvPr id="24" name="TextBox 23"/>
          <p:cNvSpPr txBox="1"/>
          <p:nvPr/>
        </p:nvSpPr>
        <p:spPr>
          <a:xfrm>
            <a:off x="843809" y="4107297"/>
            <a:ext cx="1442564" cy="451767"/>
          </a:xfrm>
          <a:prstGeom prst="rect">
            <a:avLst/>
          </a:prstGeom>
          <a:noFill/>
          <a:ln>
            <a:noFill/>
          </a:ln>
        </p:spPr>
        <p:txBody>
          <a:bodyPr vert="horz" wrap="none" lIns="81638" tIns="40819" rIns="81638" bIns="40819" anchorCtr="0" compatLnSpc="0">
            <a:spAutoFit/>
          </a:bodyPr>
          <a:lstStyle/>
          <a:p>
            <a:pPr hangingPunct="0"/>
            <a:r>
              <a:rPr lang="en-US" sz="1200" dirty="0" err="1">
                <a:latin typeface="Calibri"/>
                <a:ea typeface="Microsoft YaHei" pitchFamily="2"/>
                <a:cs typeface="Calibri"/>
              </a:rPr>
              <a:t>Sudah</a:t>
            </a:r>
            <a:r>
              <a:rPr lang="en-US" sz="1200" dirty="0">
                <a:latin typeface="Calibri"/>
                <a:ea typeface="Microsoft YaHei" pitchFamily="2"/>
                <a:cs typeface="Calibri"/>
              </a:rPr>
              <a:t> </a:t>
            </a:r>
            <a:r>
              <a:rPr lang="en-US" sz="1200" dirty="0" err="1">
                <a:latin typeface="Calibri"/>
                <a:ea typeface="Microsoft YaHei" pitchFamily="2"/>
                <a:cs typeface="Calibri"/>
              </a:rPr>
              <a:t>dibangun</a:t>
            </a:r>
            <a:r>
              <a:rPr lang="en-US" sz="1200" dirty="0">
                <a:latin typeface="Calibri"/>
                <a:ea typeface="Microsoft YaHei" pitchFamily="2"/>
                <a:cs typeface="Calibri"/>
              </a:rPr>
              <a:t> </a:t>
            </a:r>
            <a:r>
              <a:rPr lang="en-US" sz="1200" dirty="0" err="1">
                <a:latin typeface="Calibri"/>
                <a:ea typeface="Microsoft YaHei" pitchFamily="2"/>
                <a:cs typeface="Calibri"/>
              </a:rPr>
              <a:t>dan</a:t>
            </a:r>
            <a:r>
              <a:rPr lang="en-US" sz="1200" dirty="0">
                <a:latin typeface="Calibri"/>
                <a:ea typeface="Microsoft YaHei" pitchFamily="2"/>
                <a:cs typeface="Calibri"/>
              </a:rPr>
              <a:t> </a:t>
            </a:r>
          </a:p>
          <a:p>
            <a:pPr hangingPunct="0"/>
            <a:r>
              <a:rPr lang="en-US" sz="1200" dirty="0" err="1">
                <a:latin typeface="Calibri"/>
                <a:ea typeface="Microsoft YaHei" pitchFamily="2"/>
                <a:cs typeface="Calibri"/>
              </a:rPr>
              <a:t>diimplementasikan</a:t>
            </a:r>
            <a:endParaRPr lang="en-US" sz="1200" dirty="0">
              <a:latin typeface="Calibri"/>
              <a:ea typeface="Microsoft YaHei" pitchFamily="2"/>
              <a:cs typeface="Calibri"/>
            </a:endParaRPr>
          </a:p>
        </p:txBody>
      </p:sp>
      <p:sp>
        <p:nvSpPr>
          <p:cNvPr id="26" name="Freeform: Shape 25"/>
          <p:cNvSpPr/>
          <p:nvPr/>
        </p:nvSpPr>
        <p:spPr>
          <a:xfrm>
            <a:off x="6463711" y="4546159"/>
            <a:ext cx="1318396" cy="584641"/>
          </a:xfrm>
          <a:custGeom>
            <a:avLst/>
            <a:gdLst>
              <a:gd name="f0" fmla="val 0"/>
              <a:gd name="f1" fmla="val 21600"/>
            </a:gdLst>
            <a:ahLst/>
            <a:cxnLst>
              <a:cxn ang="3cd4">
                <a:pos x="hc" y="t"/>
              </a:cxn>
              <a:cxn ang="0">
                <a:pos x="r" y="vc"/>
              </a:cxn>
              <a:cxn ang="cd4">
                <a:pos x="hc" y="b"/>
              </a:cxn>
              <a:cxn ang="cd2">
                <a:pos x="l" y="vc"/>
              </a:cxn>
            </a:cxnLst>
            <a:rect l="l" t="t" r="r" b="b"/>
            <a:pathLst>
              <a:path w="21600" h="21600">
                <a:moveTo>
                  <a:pt x="f0" y="f0"/>
                </a:moveTo>
                <a:lnTo>
                  <a:pt x="f1" y="f0"/>
                </a:lnTo>
                <a:lnTo>
                  <a:pt x="f1" y="f1"/>
                </a:lnTo>
                <a:lnTo>
                  <a:pt x="f0" y="f1"/>
                </a:lnTo>
                <a:lnTo>
                  <a:pt x="f0" y="f0"/>
                </a:lnTo>
                <a:close/>
              </a:path>
            </a:pathLst>
          </a:custGeom>
          <a:ln/>
        </p:spPr>
        <p:style>
          <a:lnRef idx="0">
            <a:schemeClr val="accent5"/>
          </a:lnRef>
          <a:fillRef idx="3">
            <a:schemeClr val="accent5"/>
          </a:fillRef>
          <a:effectRef idx="3">
            <a:schemeClr val="accent5"/>
          </a:effectRef>
          <a:fontRef idx="minor">
            <a:schemeClr val="lt1"/>
          </a:fontRef>
        </p:style>
        <p:txBody>
          <a:bodyPr vert="horz" wrap="none" lIns="81638" tIns="40819" rIns="81638" bIns="40819" anchor="ctr" anchorCtr="0" compatLnSpc="0">
            <a:noAutofit/>
          </a:bodyPr>
          <a:lstStyle/>
          <a:p>
            <a:pPr algn="ctr" hangingPunct="0"/>
            <a:r>
              <a:rPr lang="en-US" sz="1400">
                <a:solidFill>
                  <a:srgbClr val="000000"/>
                </a:solidFill>
                <a:latin typeface="Calibri"/>
                <a:ea typeface="Microsoft YaHei" pitchFamily="2"/>
                <a:cs typeface="Calibri"/>
              </a:rPr>
              <a:t>e-Audit</a:t>
            </a:r>
          </a:p>
        </p:txBody>
      </p:sp>
      <p:sp>
        <p:nvSpPr>
          <p:cNvPr id="29" name="Freeform: Shape 28"/>
          <p:cNvSpPr/>
          <p:nvPr/>
        </p:nvSpPr>
        <p:spPr>
          <a:xfrm>
            <a:off x="10041715" y="2449792"/>
            <a:ext cx="1303618" cy="496608"/>
          </a:xfrm>
          <a:custGeom>
            <a:avLst/>
            <a:gdLst>
              <a:gd name="f0" fmla="val 0"/>
              <a:gd name="f1" fmla="val 21600"/>
            </a:gdLst>
            <a:ahLst/>
            <a:cxnLst>
              <a:cxn ang="3cd4">
                <a:pos x="hc" y="t"/>
              </a:cxn>
              <a:cxn ang="0">
                <a:pos x="r" y="vc"/>
              </a:cxn>
              <a:cxn ang="cd4">
                <a:pos x="hc" y="b"/>
              </a:cxn>
              <a:cxn ang="cd2">
                <a:pos x="l" y="vc"/>
              </a:cxn>
            </a:cxnLst>
            <a:rect l="l" t="t" r="r" b="b"/>
            <a:pathLst>
              <a:path w="21600" h="21600">
                <a:moveTo>
                  <a:pt x="f0" y="f0"/>
                </a:moveTo>
                <a:lnTo>
                  <a:pt x="f1" y="f0"/>
                </a:lnTo>
                <a:lnTo>
                  <a:pt x="f1" y="f1"/>
                </a:lnTo>
                <a:lnTo>
                  <a:pt x="f0" y="f1"/>
                </a:lnTo>
                <a:lnTo>
                  <a:pt x="f0" y="f0"/>
                </a:lnTo>
                <a:close/>
              </a:path>
            </a:pathLst>
          </a:custGeom>
          <a:ln/>
        </p:spPr>
        <p:style>
          <a:lnRef idx="0">
            <a:schemeClr val="accent5"/>
          </a:lnRef>
          <a:fillRef idx="3">
            <a:schemeClr val="accent5"/>
          </a:fillRef>
          <a:effectRef idx="3">
            <a:schemeClr val="accent5"/>
          </a:effectRef>
          <a:fontRef idx="minor">
            <a:schemeClr val="lt1"/>
          </a:fontRef>
        </p:style>
        <p:txBody>
          <a:bodyPr vert="horz" wrap="none" lIns="81638" tIns="40819" rIns="81638" bIns="40819" anchor="ctr" anchorCtr="0" compatLnSpc="0">
            <a:noAutofit/>
          </a:bodyPr>
          <a:lstStyle/>
          <a:p>
            <a:pPr algn="ctr" hangingPunct="0"/>
            <a:r>
              <a:rPr lang="en-US" sz="1400">
                <a:solidFill>
                  <a:schemeClr val="tx1"/>
                </a:solidFill>
                <a:latin typeface="Calibri"/>
                <a:ea typeface="Microsoft YaHei" pitchFamily="2"/>
                <a:cs typeface="Calibri"/>
              </a:rPr>
              <a:t>K-Cloud</a:t>
            </a:r>
          </a:p>
        </p:txBody>
      </p:sp>
      <p:sp>
        <p:nvSpPr>
          <p:cNvPr id="33" name="Freeform: Shape 32"/>
          <p:cNvSpPr/>
          <p:nvPr/>
        </p:nvSpPr>
        <p:spPr>
          <a:xfrm>
            <a:off x="10044312" y="4161365"/>
            <a:ext cx="1318832" cy="499532"/>
          </a:xfrm>
          <a:custGeom>
            <a:avLst/>
            <a:gdLst>
              <a:gd name="f0" fmla="val 0"/>
              <a:gd name="f1" fmla="val 21600"/>
            </a:gdLst>
            <a:ahLst/>
            <a:cxnLst>
              <a:cxn ang="3cd4">
                <a:pos x="hc" y="t"/>
              </a:cxn>
              <a:cxn ang="0">
                <a:pos x="r" y="vc"/>
              </a:cxn>
              <a:cxn ang="cd4">
                <a:pos x="hc" y="b"/>
              </a:cxn>
              <a:cxn ang="cd2">
                <a:pos x="l" y="vc"/>
              </a:cxn>
            </a:cxnLst>
            <a:rect l="l" t="t" r="r" b="b"/>
            <a:pathLst>
              <a:path w="21600" h="21600">
                <a:moveTo>
                  <a:pt x="f0" y="f0"/>
                </a:moveTo>
                <a:lnTo>
                  <a:pt x="f1" y="f0"/>
                </a:lnTo>
                <a:lnTo>
                  <a:pt x="f1" y="f1"/>
                </a:lnTo>
                <a:lnTo>
                  <a:pt x="f0" y="f1"/>
                </a:lnTo>
                <a:lnTo>
                  <a:pt x="f0" y="f0"/>
                </a:lnTo>
                <a:close/>
              </a:path>
            </a:pathLst>
          </a:custGeom>
          <a:ln/>
        </p:spPr>
        <p:style>
          <a:lnRef idx="0">
            <a:schemeClr val="accent5"/>
          </a:lnRef>
          <a:fillRef idx="3">
            <a:schemeClr val="accent5"/>
          </a:fillRef>
          <a:effectRef idx="3">
            <a:schemeClr val="accent5"/>
          </a:effectRef>
          <a:fontRef idx="minor">
            <a:schemeClr val="lt1"/>
          </a:fontRef>
        </p:style>
        <p:txBody>
          <a:bodyPr vert="horz" wrap="none" lIns="81638" tIns="40819" rIns="81638" bIns="40819" anchor="ctr" anchorCtr="0" compatLnSpc="0">
            <a:noAutofit/>
          </a:bodyPr>
          <a:lstStyle/>
          <a:p>
            <a:pPr algn="ctr" hangingPunct="0"/>
            <a:r>
              <a:rPr lang="en-US" sz="1400">
                <a:solidFill>
                  <a:schemeClr val="tx1"/>
                </a:solidFill>
                <a:latin typeface="Calibri"/>
                <a:ea typeface="Microsoft YaHei" pitchFamily="2"/>
                <a:cs typeface="Calibri"/>
              </a:rPr>
              <a:t>e-Klinik</a:t>
            </a:r>
          </a:p>
        </p:txBody>
      </p:sp>
      <p:sp>
        <p:nvSpPr>
          <p:cNvPr id="34" name="Freeform: Shape 33"/>
          <p:cNvSpPr/>
          <p:nvPr/>
        </p:nvSpPr>
        <p:spPr>
          <a:xfrm>
            <a:off x="10054166" y="5495336"/>
            <a:ext cx="1312333" cy="460964"/>
          </a:xfrm>
          <a:custGeom>
            <a:avLst/>
            <a:gdLst>
              <a:gd name="f0" fmla="val 0"/>
              <a:gd name="f1" fmla="val 21600"/>
            </a:gdLst>
            <a:ahLst/>
            <a:cxnLst>
              <a:cxn ang="3cd4">
                <a:pos x="hc" y="t"/>
              </a:cxn>
              <a:cxn ang="0">
                <a:pos x="r" y="vc"/>
              </a:cxn>
              <a:cxn ang="cd4">
                <a:pos x="hc" y="b"/>
              </a:cxn>
              <a:cxn ang="cd2">
                <a:pos x="l" y="vc"/>
              </a:cxn>
            </a:cxnLst>
            <a:rect l="l" t="t" r="r" b="b"/>
            <a:pathLst>
              <a:path w="21600" h="21600">
                <a:moveTo>
                  <a:pt x="f0" y="f0"/>
                </a:moveTo>
                <a:lnTo>
                  <a:pt x="f1" y="f0"/>
                </a:lnTo>
                <a:lnTo>
                  <a:pt x="f1" y="f1"/>
                </a:lnTo>
                <a:lnTo>
                  <a:pt x="f0" y="f1"/>
                </a:lnTo>
                <a:lnTo>
                  <a:pt x="f0" y="f0"/>
                </a:lnTo>
                <a:close/>
              </a:path>
            </a:pathLst>
          </a:custGeom>
          <a:ln/>
        </p:spPr>
        <p:style>
          <a:lnRef idx="0">
            <a:schemeClr val="accent4"/>
          </a:lnRef>
          <a:fillRef idx="3">
            <a:schemeClr val="accent4"/>
          </a:fillRef>
          <a:effectRef idx="3">
            <a:schemeClr val="accent4"/>
          </a:effectRef>
          <a:fontRef idx="minor">
            <a:schemeClr val="lt1"/>
          </a:fontRef>
        </p:style>
        <p:txBody>
          <a:bodyPr vert="horz" wrap="none" lIns="81638" tIns="40819" rIns="81638" bIns="40819" anchor="ctr" anchorCtr="0" compatLnSpc="0">
            <a:noAutofit/>
          </a:bodyPr>
          <a:lstStyle/>
          <a:p>
            <a:pPr algn="ctr" hangingPunct="0"/>
            <a:r>
              <a:rPr lang="en-US" sz="1400" dirty="0">
                <a:solidFill>
                  <a:srgbClr val="000000"/>
                </a:solidFill>
                <a:latin typeface="Calibri"/>
                <a:ea typeface="Microsoft YaHei" pitchFamily="2"/>
                <a:cs typeface="Calibri"/>
              </a:rPr>
              <a:t>e-Learning</a:t>
            </a:r>
          </a:p>
        </p:txBody>
      </p:sp>
      <p:sp>
        <p:nvSpPr>
          <p:cNvPr id="36" name="Freeform: Shape 35"/>
          <p:cNvSpPr/>
          <p:nvPr/>
        </p:nvSpPr>
        <p:spPr>
          <a:xfrm>
            <a:off x="3064316" y="570330"/>
            <a:ext cx="8515584" cy="376514"/>
          </a:xfrm>
          <a:custGeom>
            <a:avLst/>
            <a:gdLst>
              <a:gd name="f0" fmla="val 0"/>
              <a:gd name="f1" fmla="val 21600"/>
            </a:gdLst>
            <a:ahLst/>
            <a:cxnLst>
              <a:cxn ang="3cd4">
                <a:pos x="hc" y="t"/>
              </a:cxn>
              <a:cxn ang="0">
                <a:pos x="r" y="vc"/>
              </a:cxn>
              <a:cxn ang="cd4">
                <a:pos x="hc" y="b"/>
              </a:cxn>
              <a:cxn ang="cd2">
                <a:pos x="l" y="vc"/>
              </a:cxn>
            </a:cxnLst>
            <a:rect l="l" t="t" r="r" b="b"/>
            <a:pathLst>
              <a:path w="21600" h="21600">
                <a:moveTo>
                  <a:pt x="f0" y="f0"/>
                </a:moveTo>
                <a:lnTo>
                  <a:pt x="f1" y="f0"/>
                </a:lnTo>
                <a:lnTo>
                  <a:pt x="f1" y="f1"/>
                </a:lnTo>
                <a:lnTo>
                  <a:pt x="f0" y="f1"/>
                </a:lnTo>
                <a:lnTo>
                  <a:pt x="f0" y="f0"/>
                </a:lnTo>
                <a:close/>
              </a:path>
            </a:pathLst>
          </a:custGeom>
          <a:ln/>
        </p:spPr>
        <p:style>
          <a:lnRef idx="0">
            <a:schemeClr val="accent5"/>
          </a:lnRef>
          <a:fillRef idx="3">
            <a:schemeClr val="accent5"/>
          </a:fillRef>
          <a:effectRef idx="3">
            <a:schemeClr val="accent5"/>
          </a:effectRef>
          <a:fontRef idx="minor">
            <a:schemeClr val="lt1"/>
          </a:fontRef>
        </p:style>
        <p:txBody>
          <a:bodyPr vert="horz" wrap="none" lIns="81638" tIns="40819" rIns="81638" bIns="40819" anchor="ctr" anchorCtr="0" compatLnSpc="0">
            <a:noAutofit/>
          </a:bodyPr>
          <a:lstStyle/>
          <a:p>
            <a:pPr algn="ctr" hangingPunct="0"/>
            <a:r>
              <a:rPr lang="en-US" b="1">
                <a:solidFill>
                  <a:srgbClr val="000000"/>
                </a:solidFill>
                <a:latin typeface="Calibri"/>
                <a:ea typeface="Microsoft YaHei" pitchFamily="2"/>
                <a:cs typeface="Calibri"/>
              </a:rPr>
              <a:t>Portal Intranet</a:t>
            </a:r>
          </a:p>
        </p:txBody>
      </p:sp>
      <p:sp>
        <p:nvSpPr>
          <p:cNvPr id="37" name="Freeform: Shape 22"/>
          <p:cNvSpPr/>
          <p:nvPr/>
        </p:nvSpPr>
        <p:spPr>
          <a:xfrm>
            <a:off x="391112" y="4608041"/>
            <a:ext cx="442368" cy="248832"/>
          </a:xfrm>
          <a:custGeom>
            <a:avLst/>
            <a:gdLst>
              <a:gd name="f0" fmla="val 0"/>
              <a:gd name="f1" fmla="val 21600"/>
            </a:gdLst>
            <a:ahLst/>
            <a:cxnLst>
              <a:cxn ang="3cd4">
                <a:pos x="hc" y="t"/>
              </a:cxn>
              <a:cxn ang="0">
                <a:pos x="r" y="vc"/>
              </a:cxn>
              <a:cxn ang="cd4">
                <a:pos x="hc" y="b"/>
              </a:cxn>
              <a:cxn ang="cd2">
                <a:pos x="l" y="vc"/>
              </a:cxn>
            </a:cxnLst>
            <a:rect l="l" t="t" r="r" b="b"/>
            <a:pathLst>
              <a:path w="21600" h="21600">
                <a:moveTo>
                  <a:pt x="f0" y="f0"/>
                </a:moveTo>
                <a:lnTo>
                  <a:pt x="f1" y="f0"/>
                </a:lnTo>
                <a:lnTo>
                  <a:pt x="f1" y="f1"/>
                </a:lnTo>
                <a:lnTo>
                  <a:pt x="f0" y="f1"/>
                </a:lnTo>
                <a:lnTo>
                  <a:pt x="f0" y="f0"/>
                </a:lnTo>
                <a:close/>
              </a:path>
            </a:pathLst>
          </a:custGeom>
          <a:ln/>
        </p:spPr>
        <p:style>
          <a:lnRef idx="0">
            <a:schemeClr val="accent4"/>
          </a:lnRef>
          <a:fillRef idx="3">
            <a:schemeClr val="accent4"/>
          </a:fillRef>
          <a:effectRef idx="3">
            <a:schemeClr val="accent4"/>
          </a:effectRef>
          <a:fontRef idx="minor">
            <a:schemeClr val="lt1"/>
          </a:fontRef>
        </p:style>
        <p:txBody>
          <a:bodyPr vert="horz" wrap="none" lIns="81638" tIns="40819" rIns="81638" bIns="40819" anchor="ctr" anchorCtr="0" compatLnSpc="0">
            <a:noAutofit/>
          </a:bodyPr>
          <a:lstStyle/>
          <a:p>
            <a:pPr hangingPunct="0"/>
            <a:endParaRPr lang="en-US" sz="1633">
              <a:latin typeface="Calibri"/>
              <a:ea typeface="Microsoft YaHei" pitchFamily="2"/>
              <a:cs typeface="Calibri"/>
            </a:endParaRPr>
          </a:p>
        </p:txBody>
      </p:sp>
      <p:sp>
        <p:nvSpPr>
          <p:cNvPr id="38" name="TextBox 37"/>
          <p:cNvSpPr txBox="1"/>
          <p:nvPr/>
        </p:nvSpPr>
        <p:spPr>
          <a:xfrm>
            <a:off x="843809" y="4608945"/>
            <a:ext cx="1240510" cy="267101"/>
          </a:xfrm>
          <a:prstGeom prst="rect">
            <a:avLst/>
          </a:prstGeom>
          <a:noFill/>
          <a:ln>
            <a:noFill/>
          </a:ln>
        </p:spPr>
        <p:txBody>
          <a:bodyPr vert="horz" wrap="none" lIns="81638" tIns="40819" rIns="81638" bIns="40819" anchorCtr="0" compatLnSpc="0">
            <a:spAutoFit/>
          </a:bodyPr>
          <a:lstStyle/>
          <a:p>
            <a:pPr hangingPunct="0"/>
            <a:r>
              <a:rPr lang="en-US" sz="1200" dirty="0" err="1">
                <a:latin typeface="Calibri"/>
                <a:ea typeface="Microsoft YaHei" pitchFamily="2"/>
                <a:cs typeface="Calibri"/>
              </a:rPr>
              <a:t>Sedang</a:t>
            </a:r>
            <a:r>
              <a:rPr lang="en-US" sz="1200" dirty="0">
                <a:latin typeface="Calibri"/>
                <a:ea typeface="Microsoft YaHei" pitchFamily="2"/>
                <a:cs typeface="Calibri"/>
              </a:rPr>
              <a:t> </a:t>
            </a:r>
            <a:r>
              <a:rPr lang="en-US" sz="1200" dirty="0" err="1">
                <a:latin typeface="Calibri"/>
                <a:ea typeface="Microsoft YaHei" pitchFamily="2"/>
                <a:cs typeface="Calibri"/>
              </a:rPr>
              <a:t>dibangun</a:t>
            </a:r>
            <a:endParaRPr lang="en-US" sz="1200" dirty="0">
              <a:latin typeface="Calibri"/>
              <a:ea typeface="Microsoft YaHei" pitchFamily="2"/>
              <a:cs typeface="Calibri"/>
            </a:endParaRPr>
          </a:p>
        </p:txBody>
      </p:sp>
      <p:sp>
        <p:nvSpPr>
          <p:cNvPr id="40" name="Freeform: Shape 20"/>
          <p:cNvSpPr/>
          <p:nvPr/>
        </p:nvSpPr>
        <p:spPr>
          <a:xfrm>
            <a:off x="8128000" y="2324100"/>
            <a:ext cx="1371600" cy="3632200"/>
          </a:xfrm>
          <a:custGeom>
            <a:avLst/>
            <a:gdLst>
              <a:gd name="f0" fmla="val 0"/>
              <a:gd name="f1" fmla="val 21600"/>
            </a:gdLst>
            <a:ahLst/>
            <a:cxnLst>
              <a:cxn ang="3cd4">
                <a:pos x="hc" y="t"/>
              </a:cxn>
              <a:cxn ang="0">
                <a:pos x="r" y="vc"/>
              </a:cxn>
              <a:cxn ang="cd4">
                <a:pos x="hc" y="b"/>
              </a:cxn>
              <a:cxn ang="cd2">
                <a:pos x="l" y="vc"/>
              </a:cxn>
            </a:cxnLst>
            <a:rect l="l" t="t" r="r" b="b"/>
            <a:pathLst>
              <a:path w="21600" h="21600">
                <a:moveTo>
                  <a:pt x="f0" y="f0"/>
                </a:moveTo>
                <a:lnTo>
                  <a:pt x="f1" y="f0"/>
                </a:lnTo>
                <a:lnTo>
                  <a:pt x="f1" y="f1"/>
                </a:lnTo>
                <a:lnTo>
                  <a:pt x="f0" y="f1"/>
                </a:lnTo>
                <a:lnTo>
                  <a:pt x="f0" y="f0"/>
                </a:lnTo>
                <a:close/>
              </a:path>
            </a:pathLst>
          </a:custGeom>
          <a:solidFill>
            <a:srgbClr val="804000"/>
          </a:solidFill>
          <a:ln>
            <a:solidFill>
              <a:srgbClr val="996633"/>
            </a:solidFill>
          </a:ln>
        </p:spPr>
        <p:style>
          <a:lnRef idx="1">
            <a:schemeClr val="accent6"/>
          </a:lnRef>
          <a:fillRef idx="2">
            <a:schemeClr val="accent6"/>
          </a:fillRef>
          <a:effectRef idx="1">
            <a:schemeClr val="accent6"/>
          </a:effectRef>
          <a:fontRef idx="minor">
            <a:schemeClr val="dk1"/>
          </a:fontRef>
        </p:style>
        <p:txBody>
          <a:bodyPr vert="horz" wrap="none" lIns="81638" tIns="40819" rIns="81638" bIns="40819" anchor="ctr" anchorCtr="0" compatLnSpc="0">
            <a:noAutofit/>
          </a:bodyPr>
          <a:lstStyle/>
          <a:p>
            <a:pPr hangingPunct="0"/>
            <a:endParaRPr lang="en-US" sz="1633">
              <a:latin typeface="Calibri"/>
              <a:ea typeface="Microsoft YaHei" pitchFamily="2"/>
              <a:cs typeface="Calibri"/>
            </a:endParaRPr>
          </a:p>
        </p:txBody>
      </p:sp>
      <p:sp>
        <p:nvSpPr>
          <p:cNvPr id="15" name="Freeform: Shape 14"/>
          <p:cNvSpPr/>
          <p:nvPr/>
        </p:nvSpPr>
        <p:spPr>
          <a:xfrm>
            <a:off x="8293100" y="3058405"/>
            <a:ext cx="1079500" cy="484895"/>
          </a:xfrm>
          <a:custGeom>
            <a:avLst/>
            <a:gdLst>
              <a:gd name="f0" fmla="val 0"/>
              <a:gd name="f1" fmla="val 21600"/>
            </a:gdLst>
            <a:ahLst/>
            <a:cxnLst>
              <a:cxn ang="3cd4">
                <a:pos x="hc" y="t"/>
              </a:cxn>
              <a:cxn ang="0">
                <a:pos x="r" y="vc"/>
              </a:cxn>
              <a:cxn ang="cd4">
                <a:pos x="hc" y="b"/>
              </a:cxn>
              <a:cxn ang="cd2">
                <a:pos x="l" y="vc"/>
              </a:cxn>
            </a:cxnLst>
            <a:rect l="l" t="t" r="r" b="b"/>
            <a:pathLst>
              <a:path w="21600" h="21600">
                <a:moveTo>
                  <a:pt x="f0" y="f0"/>
                </a:moveTo>
                <a:lnTo>
                  <a:pt x="f1" y="f0"/>
                </a:lnTo>
                <a:lnTo>
                  <a:pt x="f1" y="f1"/>
                </a:lnTo>
                <a:lnTo>
                  <a:pt x="f0" y="f1"/>
                </a:lnTo>
                <a:lnTo>
                  <a:pt x="f0" y="f0"/>
                </a:lnTo>
                <a:close/>
              </a:path>
            </a:pathLst>
          </a:custGeom>
          <a:ln/>
        </p:spPr>
        <p:style>
          <a:lnRef idx="0">
            <a:schemeClr val="accent5"/>
          </a:lnRef>
          <a:fillRef idx="3">
            <a:schemeClr val="accent5"/>
          </a:fillRef>
          <a:effectRef idx="3">
            <a:schemeClr val="accent5"/>
          </a:effectRef>
          <a:fontRef idx="minor">
            <a:schemeClr val="lt1"/>
          </a:fontRef>
        </p:style>
        <p:txBody>
          <a:bodyPr vert="horz" wrap="none" lIns="81638" tIns="40819" rIns="81638" bIns="40819" anchor="ctr" anchorCtr="0" compatLnSpc="0">
            <a:noAutofit/>
          </a:bodyPr>
          <a:lstStyle/>
          <a:p>
            <a:pPr algn="ctr" hangingPunct="0"/>
            <a:r>
              <a:rPr lang="en-US" sz="1400" dirty="0">
                <a:solidFill>
                  <a:srgbClr val="000000"/>
                </a:solidFill>
                <a:latin typeface="Calibri"/>
                <a:ea typeface="Microsoft YaHei" pitchFamily="2"/>
                <a:cs typeface="Calibri"/>
              </a:rPr>
              <a:t>e-SKP</a:t>
            </a:r>
          </a:p>
        </p:txBody>
      </p:sp>
      <p:sp>
        <p:nvSpPr>
          <p:cNvPr id="17" name="Freeform: Shape 16"/>
          <p:cNvSpPr/>
          <p:nvPr/>
        </p:nvSpPr>
        <p:spPr>
          <a:xfrm>
            <a:off x="8279811" y="3651954"/>
            <a:ext cx="1080089" cy="551746"/>
          </a:xfrm>
          <a:custGeom>
            <a:avLst/>
            <a:gdLst>
              <a:gd name="f0" fmla="val 0"/>
              <a:gd name="f1" fmla="val 21600"/>
            </a:gdLst>
            <a:ahLst/>
            <a:cxnLst>
              <a:cxn ang="3cd4">
                <a:pos x="hc" y="t"/>
              </a:cxn>
              <a:cxn ang="0">
                <a:pos x="r" y="vc"/>
              </a:cxn>
              <a:cxn ang="cd4">
                <a:pos x="hc" y="b"/>
              </a:cxn>
              <a:cxn ang="cd2">
                <a:pos x="l" y="vc"/>
              </a:cxn>
            </a:cxnLst>
            <a:rect l="l" t="t" r="r" b="b"/>
            <a:pathLst>
              <a:path w="21600" h="21600">
                <a:moveTo>
                  <a:pt x="f0" y="f0"/>
                </a:moveTo>
                <a:lnTo>
                  <a:pt x="f1" y="f0"/>
                </a:lnTo>
                <a:lnTo>
                  <a:pt x="f1" y="f1"/>
                </a:lnTo>
                <a:lnTo>
                  <a:pt x="f0" y="f1"/>
                </a:lnTo>
                <a:lnTo>
                  <a:pt x="f0" y="f0"/>
                </a:lnTo>
                <a:close/>
              </a:path>
            </a:pathLst>
          </a:custGeom>
          <a:ln/>
        </p:spPr>
        <p:style>
          <a:lnRef idx="0">
            <a:schemeClr val="accent5"/>
          </a:lnRef>
          <a:fillRef idx="3">
            <a:schemeClr val="accent5"/>
          </a:fillRef>
          <a:effectRef idx="3">
            <a:schemeClr val="accent5"/>
          </a:effectRef>
          <a:fontRef idx="minor">
            <a:schemeClr val="lt1"/>
          </a:fontRef>
        </p:style>
        <p:txBody>
          <a:bodyPr vert="horz" wrap="none" lIns="81638" tIns="40819" rIns="81638" bIns="40819" anchor="ctr" anchorCtr="0" compatLnSpc="0">
            <a:noAutofit/>
          </a:bodyPr>
          <a:lstStyle/>
          <a:p>
            <a:pPr algn="ctr" hangingPunct="0"/>
            <a:r>
              <a:rPr lang="en-US" sz="1400" dirty="0">
                <a:solidFill>
                  <a:srgbClr val="000000"/>
                </a:solidFill>
                <a:latin typeface="Calibri"/>
                <a:ea typeface="Microsoft YaHei" pitchFamily="2"/>
                <a:cs typeface="Calibri"/>
              </a:rPr>
              <a:t>e-</a:t>
            </a:r>
            <a:r>
              <a:rPr lang="en-US" sz="1400" dirty="0" err="1">
                <a:solidFill>
                  <a:srgbClr val="000000"/>
                </a:solidFill>
                <a:latin typeface="Calibri"/>
                <a:ea typeface="Microsoft YaHei" pitchFamily="2"/>
                <a:cs typeface="Calibri"/>
              </a:rPr>
              <a:t>Presensi</a:t>
            </a:r>
            <a:endParaRPr lang="en-US" sz="1400" dirty="0">
              <a:solidFill>
                <a:srgbClr val="000000"/>
              </a:solidFill>
              <a:latin typeface="Calibri"/>
              <a:ea typeface="Microsoft YaHei" pitchFamily="2"/>
              <a:cs typeface="Calibri"/>
            </a:endParaRPr>
          </a:p>
          <a:p>
            <a:pPr algn="ctr" hangingPunct="0"/>
            <a:r>
              <a:rPr lang="en-US" sz="1400" dirty="0">
                <a:solidFill>
                  <a:srgbClr val="000000"/>
                </a:solidFill>
                <a:latin typeface="Calibri"/>
                <a:ea typeface="Microsoft YaHei" pitchFamily="2"/>
                <a:cs typeface="Calibri"/>
              </a:rPr>
              <a:t> (</a:t>
            </a:r>
            <a:r>
              <a:rPr lang="en-US" sz="1400" dirty="0" err="1">
                <a:solidFill>
                  <a:srgbClr val="000000"/>
                </a:solidFill>
                <a:latin typeface="Calibri"/>
                <a:ea typeface="Microsoft YaHei" pitchFamily="2"/>
                <a:cs typeface="Calibri"/>
              </a:rPr>
              <a:t>APiK</a:t>
            </a:r>
            <a:r>
              <a:rPr lang="en-US" sz="1400" dirty="0">
                <a:solidFill>
                  <a:srgbClr val="000000"/>
                </a:solidFill>
                <a:latin typeface="Calibri"/>
                <a:ea typeface="Microsoft YaHei" pitchFamily="2"/>
                <a:cs typeface="Calibri"/>
              </a:rPr>
              <a:t>)</a:t>
            </a:r>
          </a:p>
        </p:txBody>
      </p:sp>
      <p:sp>
        <p:nvSpPr>
          <p:cNvPr id="41" name="TextBox 40"/>
          <p:cNvSpPr txBox="1"/>
          <p:nvPr/>
        </p:nvSpPr>
        <p:spPr>
          <a:xfrm>
            <a:off x="8213450" y="2378221"/>
            <a:ext cx="1184549" cy="513322"/>
          </a:xfrm>
          <a:prstGeom prst="rect">
            <a:avLst/>
          </a:prstGeom>
          <a:noFill/>
          <a:ln>
            <a:noFill/>
          </a:ln>
        </p:spPr>
        <p:txBody>
          <a:bodyPr vert="horz" wrap="square" lIns="81638" tIns="40819" rIns="81638" bIns="40819" anchorCtr="0" compatLnSpc="0">
            <a:spAutoFit/>
          </a:bodyPr>
          <a:lstStyle/>
          <a:p>
            <a:pPr algn="ctr" hangingPunct="0"/>
            <a:r>
              <a:rPr lang="en-US" sz="1400" b="1" dirty="0">
                <a:solidFill>
                  <a:schemeClr val="bg1"/>
                </a:solidFill>
                <a:latin typeface="Calibri"/>
                <a:ea typeface="Microsoft YaHei" pitchFamily="2"/>
                <a:cs typeface="Calibri"/>
              </a:rPr>
              <a:t>e-</a:t>
            </a:r>
            <a:r>
              <a:rPr lang="en-US" sz="1400" b="1" dirty="0" err="1">
                <a:solidFill>
                  <a:schemeClr val="bg1"/>
                </a:solidFill>
                <a:latin typeface="Calibri"/>
                <a:ea typeface="Microsoft YaHei" pitchFamily="2"/>
                <a:cs typeface="Calibri"/>
              </a:rPr>
              <a:t>Kinerja</a:t>
            </a:r>
            <a:r>
              <a:rPr lang="en-US" sz="1400" b="1" dirty="0">
                <a:solidFill>
                  <a:schemeClr val="bg1"/>
                </a:solidFill>
                <a:latin typeface="Calibri"/>
                <a:ea typeface="Microsoft YaHei" pitchFamily="2"/>
                <a:cs typeface="Calibri"/>
              </a:rPr>
              <a:t> </a:t>
            </a:r>
          </a:p>
          <a:p>
            <a:pPr algn="ctr" hangingPunct="0"/>
            <a:r>
              <a:rPr lang="en-US" sz="1400" b="1" dirty="0" err="1">
                <a:solidFill>
                  <a:schemeClr val="bg1"/>
                </a:solidFill>
                <a:latin typeface="Calibri"/>
                <a:ea typeface="Microsoft YaHei" pitchFamily="2"/>
                <a:cs typeface="Calibri"/>
              </a:rPr>
              <a:t>Individu</a:t>
            </a:r>
            <a:endParaRPr lang="en-US" sz="1400" b="1" dirty="0">
              <a:solidFill>
                <a:schemeClr val="bg1"/>
              </a:solidFill>
              <a:latin typeface="Calibri"/>
              <a:ea typeface="Microsoft YaHei" pitchFamily="2"/>
              <a:cs typeface="Calibri"/>
            </a:endParaRPr>
          </a:p>
        </p:txBody>
      </p:sp>
      <p:sp>
        <p:nvSpPr>
          <p:cNvPr id="43" name="TextBox 42"/>
          <p:cNvSpPr txBox="1"/>
          <p:nvPr/>
        </p:nvSpPr>
        <p:spPr>
          <a:xfrm>
            <a:off x="5016501" y="2340121"/>
            <a:ext cx="2755900" cy="301479"/>
          </a:xfrm>
          <a:prstGeom prst="rect">
            <a:avLst/>
          </a:prstGeom>
          <a:noFill/>
          <a:ln>
            <a:noFill/>
          </a:ln>
        </p:spPr>
        <p:txBody>
          <a:bodyPr vert="horz" wrap="square" lIns="81638" tIns="40819" rIns="81638" bIns="40819" anchorCtr="0" compatLnSpc="0">
            <a:spAutoFit/>
          </a:bodyPr>
          <a:lstStyle/>
          <a:p>
            <a:pPr algn="ctr" hangingPunct="0"/>
            <a:r>
              <a:rPr lang="en-US" sz="1400" b="1" dirty="0">
                <a:solidFill>
                  <a:schemeClr val="bg1"/>
                </a:solidFill>
                <a:latin typeface="Calibri"/>
                <a:ea typeface="Microsoft YaHei" pitchFamily="2"/>
                <a:cs typeface="Calibri"/>
              </a:rPr>
              <a:t>e-</a:t>
            </a:r>
            <a:r>
              <a:rPr lang="en-US" sz="1400" b="1" dirty="0" err="1">
                <a:solidFill>
                  <a:schemeClr val="bg1"/>
                </a:solidFill>
                <a:latin typeface="Calibri"/>
                <a:ea typeface="Microsoft YaHei" pitchFamily="2"/>
                <a:cs typeface="Calibri"/>
              </a:rPr>
              <a:t>Kinerja</a:t>
            </a:r>
            <a:r>
              <a:rPr lang="en-US" sz="1400" b="1" dirty="0">
                <a:solidFill>
                  <a:schemeClr val="bg1"/>
                </a:solidFill>
                <a:latin typeface="Calibri"/>
                <a:ea typeface="Microsoft YaHei" pitchFamily="2"/>
                <a:cs typeface="Calibri"/>
              </a:rPr>
              <a:t> </a:t>
            </a:r>
            <a:r>
              <a:rPr lang="en-US" sz="1400" b="1" dirty="0" err="1">
                <a:solidFill>
                  <a:schemeClr val="bg1"/>
                </a:solidFill>
                <a:latin typeface="Calibri"/>
                <a:ea typeface="Microsoft YaHei" pitchFamily="2"/>
                <a:cs typeface="Calibri"/>
              </a:rPr>
              <a:t>Organisasi</a:t>
            </a:r>
            <a:endParaRPr lang="en-US" sz="1400" b="1" dirty="0">
              <a:solidFill>
                <a:schemeClr val="bg1"/>
              </a:solidFill>
              <a:latin typeface="Calibri"/>
              <a:ea typeface="Microsoft YaHei" pitchFamily="2"/>
              <a:cs typeface="Calibri"/>
            </a:endParaRPr>
          </a:p>
        </p:txBody>
      </p:sp>
      <p:sp>
        <p:nvSpPr>
          <p:cNvPr id="44" name="Freeform: Shape 32"/>
          <p:cNvSpPr/>
          <p:nvPr/>
        </p:nvSpPr>
        <p:spPr>
          <a:xfrm>
            <a:off x="10045700" y="3613864"/>
            <a:ext cx="1312333" cy="471300"/>
          </a:xfrm>
          <a:custGeom>
            <a:avLst/>
            <a:gdLst>
              <a:gd name="f0" fmla="val 0"/>
              <a:gd name="f1" fmla="val 21600"/>
            </a:gdLst>
            <a:ahLst/>
            <a:cxnLst>
              <a:cxn ang="3cd4">
                <a:pos x="hc" y="t"/>
              </a:cxn>
              <a:cxn ang="0">
                <a:pos x="r" y="vc"/>
              </a:cxn>
              <a:cxn ang="cd4">
                <a:pos x="hc" y="b"/>
              </a:cxn>
              <a:cxn ang="cd2">
                <a:pos x="l" y="vc"/>
              </a:cxn>
            </a:cxnLst>
            <a:rect l="l" t="t" r="r" b="b"/>
            <a:pathLst>
              <a:path w="21600" h="21600">
                <a:moveTo>
                  <a:pt x="f0" y="f0"/>
                </a:moveTo>
                <a:lnTo>
                  <a:pt x="f1" y="f0"/>
                </a:lnTo>
                <a:lnTo>
                  <a:pt x="f1" y="f1"/>
                </a:lnTo>
                <a:lnTo>
                  <a:pt x="f0" y="f1"/>
                </a:lnTo>
                <a:lnTo>
                  <a:pt x="f0" y="f0"/>
                </a:lnTo>
                <a:close/>
              </a:path>
            </a:pathLst>
          </a:custGeom>
          <a:ln/>
        </p:spPr>
        <p:style>
          <a:lnRef idx="0">
            <a:schemeClr val="accent4"/>
          </a:lnRef>
          <a:fillRef idx="3">
            <a:schemeClr val="accent4"/>
          </a:fillRef>
          <a:effectRef idx="3">
            <a:schemeClr val="accent4"/>
          </a:effectRef>
          <a:fontRef idx="minor">
            <a:schemeClr val="lt1"/>
          </a:fontRef>
        </p:style>
        <p:txBody>
          <a:bodyPr vert="horz" wrap="none" lIns="81638" tIns="40819" rIns="81638" bIns="40819" anchor="ctr" anchorCtr="0" compatLnSpc="0">
            <a:noAutofit/>
          </a:bodyPr>
          <a:lstStyle/>
          <a:p>
            <a:pPr algn="ctr" hangingPunct="0"/>
            <a:r>
              <a:rPr lang="en-US" sz="1400" dirty="0">
                <a:solidFill>
                  <a:srgbClr val="000000"/>
                </a:solidFill>
                <a:latin typeface="Calibri"/>
                <a:ea typeface="Microsoft YaHei" pitchFamily="2"/>
                <a:cs typeface="Calibri"/>
              </a:rPr>
              <a:t>e-</a:t>
            </a:r>
            <a:r>
              <a:rPr lang="en-US" sz="1400" dirty="0" err="1">
                <a:solidFill>
                  <a:srgbClr val="000000"/>
                </a:solidFill>
                <a:latin typeface="Calibri"/>
                <a:ea typeface="Microsoft YaHei" pitchFamily="2"/>
                <a:cs typeface="Calibri"/>
              </a:rPr>
              <a:t>Arsip</a:t>
            </a:r>
            <a:endParaRPr lang="en-US" sz="1400" dirty="0">
              <a:solidFill>
                <a:srgbClr val="000000"/>
              </a:solidFill>
              <a:latin typeface="Calibri"/>
              <a:ea typeface="Microsoft YaHei" pitchFamily="2"/>
              <a:cs typeface="Calibri"/>
            </a:endParaRPr>
          </a:p>
        </p:txBody>
      </p:sp>
      <p:sp>
        <p:nvSpPr>
          <p:cNvPr id="47" name="Freeform: Shape 25"/>
          <p:cNvSpPr/>
          <p:nvPr/>
        </p:nvSpPr>
        <p:spPr>
          <a:xfrm>
            <a:off x="5028611" y="4533459"/>
            <a:ext cx="1318396" cy="584641"/>
          </a:xfrm>
          <a:custGeom>
            <a:avLst/>
            <a:gdLst>
              <a:gd name="f0" fmla="val 0"/>
              <a:gd name="f1" fmla="val 21600"/>
            </a:gdLst>
            <a:ahLst/>
            <a:cxnLst>
              <a:cxn ang="3cd4">
                <a:pos x="hc" y="t"/>
              </a:cxn>
              <a:cxn ang="0">
                <a:pos x="r" y="vc"/>
              </a:cxn>
              <a:cxn ang="cd4">
                <a:pos x="hc" y="b"/>
              </a:cxn>
              <a:cxn ang="cd2">
                <a:pos x="l" y="vc"/>
              </a:cxn>
            </a:cxnLst>
            <a:rect l="l" t="t" r="r" b="b"/>
            <a:pathLst>
              <a:path w="21600" h="21600">
                <a:moveTo>
                  <a:pt x="f0" y="f0"/>
                </a:moveTo>
                <a:lnTo>
                  <a:pt x="f1" y="f0"/>
                </a:lnTo>
                <a:lnTo>
                  <a:pt x="f1" y="f1"/>
                </a:lnTo>
                <a:lnTo>
                  <a:pt x="f0" y="f1"/>
                </a:lnTo>
                <a:lnTo>
                  <a:pt x="f0" y="f0"/>
                </a:lnTo>
                <a:close/>
              </a:path>
            </a:pathLst>
          </a:custGeom>
          <a:ln/>
        </p:spPr>
        <p:style>
          <a:lnRef idx="0">
            <a:schemeClr val="accent6"/>
          </a:lnRef>
          <a:fillRef idx="3">
            <a:schemeClr val="accent6"/>
          </a:fillRef>
          <a:effectRef idx="3">
            <a:schemeClr val="accent6"/>
          </a:effectRef>
          <a:fontRef idx="minor">
            <a:schemeClr val="lt1"/>
          </a:fontRef>
        </p:style>
        <p:txBody>
          <a:bodyPr vert="horz" wrap="none" lIns="81638" tIns="40819" rIns="81638" bIns="40819" anchor="ctr" anchorCtr="0" compatLnSpc="0">
            <a:noAutofit/>
          </a:bodyPr>
          <a:lstStyle/>
          <a:p>
            <a:pPr algn="ctr" hangingPunct="0"/>
            <a:r>
              <a:rPr lang="en-US" sz="1400" dirty="0">
                <a:solidFill>
                  <a:srgbClr val="000000"/>
                </a:solidFill>
                <a:latin typeface="Calibri"/>
                <a:ea typeface="Microsoft YaHei" pitchFamily="2"/>
                <a:cs typeface="Calibri"/>
              </a:rPr>
              <a:t>e-</a:t>
            </a:r>
            <a:r>
              <a:rPr lang="en-US" sz="1400" dirty="0" err="1">
                <a:solidFill>
                  <a:srgbClr val="000000"/>
                </a:solidFill>
                <a:latin typeface="Calibri"/>
                <a:ea typeface="Microsoft YaHei" pitchFamily="2"/>
                <a:cs typeface="Calibri"/>
              </a:rPr>
              <a:t>Realisasi</a:t>
            </a:r>
            <a:r>
              <a:rPr lang="en-US" sz="1400" dirty="0">
                <a:solidFill>
                  <a:srgbClr val="000000"/>
                </a:solidFill>
                <a:latin typeface="Calibri"/>
                <a:ea typeface="Microsoft YaHei" pitchFamily="2"/>
                <a:cs typeface="Calibri"/>
              </a:rPr>
              <a:t> </a:t>
            </a:r>
          </a:p>
          <a:p>
            <a:pPr algn="ctr" hangingPunct="0"/>
            <a:r>
              <a:rPr lang="en-US" sz="1400" dirty="0" err="1">
                <a:solidFill>
                  <a:srgbClr val="000000"/>
                </a:solidFill>
                <a:latin typeface="Calibri"/>
                <a:ea typeface="Microsoft YaHei" pitchFamily="2"/>
                <a:cs typeface="Calibri"/>
              </a:rPr>
              <a:t>Anggaran</a:t>
            </a:r>
            <a:endParaRPr lang="en-US" sz="1400" dirty="0">
              <a:solidFill>
                <a:srgbClr val="000000"/>
              </a:solidFill>
              <a:latin typeface="Calibri"/>
              <a:ea typeface="Microsoft YaHei" pitchFamily="2"/>
              <a:cs typeface="Calibri"/>
            </a:endParaRPr>
          </a:p>
        </p:txBody>
      </p:sp>
      <p:sp>
        <p:nvSpPr>
          <p:cNvPr id="48" name="Freeform: Shape 25"/>
          <p:cNvSpPr/>
          <p:nvPr/>
        </p:nvSpPr>
        <p:spPr>
          <a:xfrm>
            <a:off x="5028611" y="5193859"/>
            <a:ext cx="1318396" cy="597341"/>
          </a:xfrm>
          <a:custGeom>
            <a:avLst/>
            <a:gdLst>
              <a:gd name="f0" fmla="val 0"/>
              <a:gd name="f1" fmla="val 21600"/>
            </a:gdLst>
            <a:ahLst/>
            <a:cxnLst>
              <a:cxn ang="3cd4">
                <a:pos x="hc" y="t"/>
              </a:cxn>
              <a:cxn ang="0">
                <a:pos x="r" y="vc"/>
              </a:cxn>
              <a:cxn ang="cd4">
                <a:pos x="hc" y="b"/>
              </a:cxn>
              <a:cxn ang="cd2">
                <a:pos x="l" y="vc"/>
              </a:cxn>
            </a:cxnLst>
            <a:rect l="l" t="t" r="r" b="b"/>
            <a:pathLst>
              <a:path w="21600" h="21600">
                <a:moveTo>
                  <a:pt x="f0" y="f0"/>
                </a:moveTo>
                <a:lnTo>
                  <a:pt x="f1" y="f0"/>
                </a:lnTo>
                <a:lnTo>
                  <a:pt x="f1" y="f1"/>
                </a:lnTo>
                <a:lnTo>
                  <a:pt x="f0" y="f1"/>
                </a:lnTo>
                <a:lnTo>
                  <a:pt x="f0" y="f0"/>
                </a:lnTo>
                <a:close/>
              </a:path>
            </a:pathLst>
          </a:custGeom>
          <a:ln/>
        </p:spPr>
        <p:style>
          <a:lnRef idx="0">
            <a:schemeClr val="accent6"/>
          </a:lnRef>
          <a:fillRef idx="3">
            <a:schemeClr val="accent6"/>
          </a:fillRef>
          <a:effectRef idx="3">
            <a:schemeClr val="accent6"/>
          </a:effectRef>
          <a:fontRef idx="minor">
            <a:schemeClr val="lt1"/>
          </a:fontRef>
        </p:style>
        <p:txBody>
          <a:bodyPr vert="horz" wrap="none" lIns="81638" tIns="40819" rIns="81638" bIns="40819" anchor="ctr" anchorCtr="0" compatLnSpc="0">
            <a:noAutofit/>
          </a:bodyPr>
          <a:lstStyle/>
          <a:p>
            <a:pPr algn="ctr" hangingPunct="0"/>
            <a:r>
              <a:rPr lang="en-US" sz="1400" dirty="0">
                <a:solidFill>
                  <a:srgbClr val="000000"/>
                </a:solidFill>
                <a:latin typeface="Calibri"/>
                <a:ea typeface="Microsoft YaHei" pitchFamily="2"/>
                <a:cs typeface="Calibri"/>
              </a:rPr>
              <a:t>e-</a:t>
            </a:r>
            <a:r>
              <a:rPr lang="en-US" sz="1400" dirty="0" err="1">
                <a:solidFill>
                  <a:srgbClr val="000000"/>
                </a:solidFill>
                <a:latin typeface="Calibri"/>
                <a:ea typeface="Microsoft YaHei" pitchFamily="2"/>
                <a:cs typeface="Calibri"/>
              </a:rPr>
              <a:t>Realisasi</a:t>
            </a:r>
            <a:r>
              <a:rPr lang="en-US" sz="1400" dirty="0">
                <a:solidFill>
                  <a:srgbClr val="000000"/>
                </a:solidFill>
                <a:latin typeface="Calibri"/>
                <a:ea typeface="Microsoft YaHei" pitchFamily="2"/>
                <a:cs typeface="Calibri"/>
              </a:rPr>
              <a:t> </a:t>
            </a:r>
          </a:p>
          <a:p>
            <a:pPr algn="ctr" hangingPunct="0"/>
            <a:r>
              <a:rPr lang="en-US" sz="1400" dirty="0" err="1">
                <a:solidFill>
                  <a:srgbClr val="000000"/>
                </a:solidFill>
                <a:latin typeface="Calibri"/>
                <a:ea typeface="Microsoft YaHei" pitchFamily="2"/>
                <a:cs typeface="Calibri"/>
              </a:rPr>
              <a:t>Fisik</a:t>
            </a:r>
            <a:endParaRPr lang="en-US" sz="1400" dirty="0">
              <a:solidFill>
                <a:srgbClr val="000000"/>
              </a:solidFill>
              <a:latin typeface="Calibri"/>
              <a:ea typeface="Microsoft YaHei" pitchFamily="2"/>
              <a:cs typeface="Calibri"/>
            </a:endParaRPr>
          </a:p>
        </p:txBody>
      </p:sp>
      <p:sp>
        <p:nvSpPr>
          <p:cNvPr id="49" name="Freeform: Shape 25"/>
          <p:cNvSpPr/>
          <p:nvPr/>
        </p:nvSpPr>
        <p:spPr>
          <a:xfrm>
            <a:off x="5041311" y="2717359"/>
            <a:ext cx="1318396" cy="483041"/>
          </a:xfrm>
          <a:custGeom>
            <a:avLst/>
            <a:gdLst>
              <a:gd name="f0" fmla="val 0"/>
              <a:gd name="f1" fmla="val 21600"/>
            </a:gdLst>
            <a:ahLst/>
            <a:cxnLst>
              <a:cxn ang="3cd4">
                <a:pos x="hc" y="t"/>
              </a:cxn>
              <a:cxn ang="0">
                <a:pos x="r" y="vc"/>
              </a:cxn>
              <a:cxn ang="cd4">
                <a:pos x="hc" y="b"/>
              </a:cxn>
              <a:cxn ang="cd2">
                <a:pos x="l" y="vc"/>
              </a:cxn>
            </a:cxnLst>
            <a:rect l="l" t="t" r="r" b="b"/>
            <a:pathLst>
              <a:path w="21600" h="21600">
                <a:moveTo>
                  <a:pt x="f0" y="f0"/>
                </a:moveTo>
                <a:lnTo>
                  <a:pt x="f1" y="f0"/>
                </a:lnTo>
                <a:lnTo>
                  <a:pt x="f1" y="f1"/>
                </a:lnTo>
                <a:lnTo>
                  <a:pt x="f0" y="f1"/>
                </a:lnTo>
                <a:lnTo>
                  <a:pt x="f0" y="f0"/>
                </a:lnTo>
                <a:close/>
              </a:path>
            </a:pathLst>
          </a:custGeom>
          <a:ln/>
        </p:spPr>
        <p:style>
          <a:lnRef idx="0">
            <a:schemeClr val="accent6"/>
          </a:lnRef>
          <a:fillRef idx="3">
            <a:schemeClr val="accent6"/>
          </a:fillRef>
          <a:effectRef idx="3">
            <a:schemeClr val="accent6"/>
          </a:effectRef>
          <a:fontRef idx="minor">
            <a:schemeClr val="lt1"/>
          </a:fontRef>
        </p:style>
        <p:txBody>
          <a:bodyPr vert="horz" wrap="none" lIns="81638" tIns="40819" rIns="81638" bIns="40819" anchor="ctr" anchorCtr="0" compatLnSpc="0">
            <a:noAutofit/>
          </a:bodyPr>
          <a:lstStyle/>
          <a:p>
            <a:pPr algn="ctr" hangingPunct="0"/>
            <a:r>
              <a:rPr lang="en-US" sz="1400" dirty="0">
                <a:solidFill>
                  <a:schemeClr val="tx1"/>
                </a:solidFill>
                <a:latin typeface="Calibri"/>
                <a:ea typeface="Microsoft YaHei" pitchFamily="2"/>
                <a:cs typeface="Calibri"/>
              </a:rPr>
              <a:t>e-Budgeting</a:t>
            </a:r>
          </a:p>
        </p:txBody>
      </p:sp>
      <p:sp>
        <p:nvSpPr>
          <p:cNvPr id="50" name="Freeform: Shape 25"/>
          <p:cNvSpPr/>
          <p:nvPr/>
        </p:nvSpPr>
        <p:spPr>
          <a:xfrm>
            <a:off x="6477000" y="3288859"/>
            <a:ext cx="1308099" cy="559241"/>
          </a:xfrm>
          <a:custGeom>
            <a:avLst/>
            <a:gdLst>
              <a:gd name="f0" fmla="val 0"/>
              <a:gd name="f1" fmla="val 21600"/>
            </a:gdLst>
            <a:ahLst/>
            <a:cxnLst>
              <a:cxn ang="3cd4">
                <a:pos x="hc" y="t"/>
              </a:cxn>
              <a:cxn ang="0">
                <a:pos x="r" y="vc"/>
              </a:cxn>
              <a:cxn ang="cd4">
                <a:pos x="hc" y="b"/>
              </a:cxn>
              <a:cxn ang="cd2">
                <a:pos x="l" y="vc"/>
              </a:cxn>
            </a:cxnLst>
            <a:rect l="l" t="t" r="r" b="b"/>
            <a:pathLst>
              <a:path w="21600" h="21600">
                <a:moveTo>
                  <a:pt x="f0" y="f0"/>
                </a:moveTo>
                <a:lnTo>
                  <a:pt x="f1" y="f0"/>
                </a:lnTo>
                <a:lnTo>
                  <a:pt x="f1" y="f1"/>
                </a:lnTo>
                <a:lnTo>
                  <a:pt x="f0" y="f1"/>
                </a:lnTo>
                <a:lnTo>
                  <a:pt x="f0" y="f0"/>
                </a:lnTo>
                <a:close/>
              </a:path>
            </a:pathLst>
          </a:custGeom>
          <a:ln/>
        </p:spPr>
        <p:style>
          <a:lnRef idx="0">
            <a:schemeClr val="accent4"/>
          </a:lnRef>
          <a:fillRef idx="3">
            <a:schemeClr val="accent4"/>
          </a:fillRef>
          <a:effectRef idx="3">
            <a:schemeClr val="accent4"/>
          </a:effectRef>
          <a:fontRef idx="minor">
            <a:schemeClr val="lt1"/>
          </a:fontRef>
        </p:style>
        <p:txBody>
          <a:bodyPr vert="horz" wrap="none" lIns="81638" tIns="40819" rIns="81638" bIns="40819" anchor="ctr" anchorCtr="0" compatLnSpc="0">
            <a:noAutofit/>
          </a:bodyPr>
          <a:lstStyle/>
          <a:p>
            <a:pPr algn="ctr" hangingPunct="0"/>
            <a:r>
              <a:rPr lang="en-US" sz="1400" dirty="0">
                <a:solidFill>
                  <a:schemeClr val="tx1"/>
                </a:solidFill>
                <a:latin typeface="Calibri"/>
                <a:ea typeface="Microsoft YaHei" pitchFamily="2"/>
                <a:cs typeface="Calibri"/>
              </a:rPr>
              <a:t>e-</a:t>
            </a:r>
            <a:r>
              <a:rPr lang="en-US" sz="1400" dirty="0" err="1">
                <a:solidFill>
                  <a:schemeClr val="tx1"/>
                </a:solidFill>
                <a:latin typeface="Calibri"/>
                <a:ea typeface="Microsoft YaHei" pitchFamily="2"/>
                <a:cs typeface="Calibri"/>
              </a:rPr>
              <a:t>Pengadaan</a:t>
            </a:r>
            <a:endParaRPr lang="en-US" sz="1400" dirty="0">
              <a:solidFill>
                <a:schemeClr val="tx1"/>
              </a:solidFill>
              <a:latin typeface="Calibri"/>
              <a:ea typeface="Microsoft YaHei" pitchFamily="2"/>
              <a:cs typeface="Calibri"/>
            </a:endParaRPr>
          </a:p>
          <a:p>
            <a:pPr algn="ctr" hangingPunct="0"/>
            <a:r>
              <a:rPr lang="en-US" sz="1400" dirty="0">
                <a:solidFill>
                  <a:schemeClr val="tx1"/>
                </a:solidFill>
                <a:latin typeface="Calibri"/>
                <a:ea typeface="Microsoft YaHei" pitchFamily="2"/>
                <a:cs typeface="Calibri"/>
              </a:rPr>
              <a:t>(</a:t>
            </a:r>
            <a:r>
              <a:rPr lang="en-US" sz="1400" dirty="0" err="1">
                <a:solidFill>
                  <a:schemeClr val="tx1"/>
                </a:solidFill>
                <a:latin typeface="Calibri"/>
                <a:ea typeface="Microsoft YaHei" pitchFamily="2"/>
                <a:cs typeface="Calibri"/>
              </a:rPr>
              <a:t>singabaja</a:t>
            </a:r>
            <a:r>
              <a:rPr lang="en-US" sz="1400" dirty="0">
                <a:solidFill>
                  <a:schemeClr val="tx1"/>
                </a:solidFill>
                <a:latin typeface="Calibri"/>
                <a:ea typeface="Microsoft YaHei" pitchFamily="2"/>
                <a:cs typeface="Calibri"/>
              </a:rPr>
              <a:t>)</a:t>
            </a:r>
          </a:p>
        </p:txBody>
      </p:sp>
      <p:sp>
        <p:nvSpPr>
          <p:cNvPr id="51" name="PROBLEM SOLVER"/>
          <p:cNvSpPr txBox="1"/>
          <p:nvPr/>
        </p:nvSpPr>
        <p:spPr>
          <a:xfrm>
            <a:off x="139699" y="417209"/>
            <a:ext cx="2628901" cy="2677656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lvl="0" algn="ctr">
              <a:defRPr/>
            </a:pPr>
            <a:r>
              <a:rPr lang="id-ID" sz="2800" b="1" dirty="0">
                <a:solidFill>
                  <a:srgbClr val="000000"/>
                </a:solidFill>
                <a:latin typeface="Lato" panose="020F0502020204030203" pitchFamily="34" charset="0"/>
              </a:rPr>
              <a:t>Kerangka Kerja (</a:t>
            </a:r>
            <a:r>
              <a:rPr lang="id-ID" sz="2800" b="1" i="1" dirty="0">
                <a:solidFill>
                  <a:srgbClr val="000000"/>
                </a:solidFill>
                <a:latin typeface="Lato" panose="020F0502020204030203" pitchFamily="34" charset="0"/>
              </a:rPr>
              <a:t>Framework</a:t>
            </a:r>
            <a:r>
              <a:rPr lang="id-ID" sz="2800" b="1" dirty="0">
                <a:solidFill>
                  <a:srgbClr val="000000"/>
                </a:solidFill>
                <a:latin typeface="Lato" panose="020F0502020204030203" pitchFamily="34" charset="0"/>
              </a:rPr>
              <a:t>) Layanan Aplikasi Internal</a:t>
            </a:r>
          </a:p>
        </p:txBody>
      </p:sp>
      <p:sp>
        <p:nvSpPr>
          <p:cNvPr id="52" name="Freeform: Shape 5"/>
          <p:cNvSpPr/>
          <p:nvPr/>
        </p:nvSpPr>
        <p:spPr>
          <a:xfrm>
            <a:off x="3064316" y="1531452"/>
            <a:ext cx="8515584" cy="376514"/>
          </a:xfrm>
          <a:custGeom>
            <a:avLst/>
            <a:gdLst>
              <a:gd name="f0" fmla="val 0"/>
              <a:gd name="f1" fmla="val 21600"/>
            </a:gdLst>
            <a:ahLst/>
            <a:cxnLst>
              <a:cxn ang="3cd4">
                <a:pos x="hc" y="t"/>
              </a:cxn>
              <a:cxn ang="0">
                <a:pos x="r" y="vc"/>
              </a:cxn>
              <a:cxn ang="cd4">
                <a:pos x="hc" y="b"/>
              </a:cxn>
              <a:cxn ang="cd2">
                <a:pos x="l" y="vc"/>
              </a:cxn>
            </a:cxnLst>
            <a:rect l="l" t="t" r="r" b="b"/>
            <a:pathLst>
              <a:path w="21600" h="21600">
                <a:moveTo>
                  <a:pt x="f0" y="f0"/>
                </a:moveTo>
                <a:lnTo>
                  <a:pt x="f1" y="f0"/>
                </a:lnTo>
                <a:lnTo>
                  <a:pt x="f1" y="f1"/>
                </a:lnTo>
                <a:lnTo>
                  <a:pt x="f0" y="f1"/>
                </a:lnTo>
                <a:lnTo>
                  <a:pt x="f0" y="f0"/>
                </a:lnTo>
                <a:close/>
              </a:path>
            </a:pathLst>
          </a:custGeom>
          <a:ln/>
        </p:spPr>
        <p:style>
          <a:lnRef idx="0">
            <a:schemeClr val="accent6"/>
          </a:lnRef>
          <a:fillRef idx="3">
            <a:schemeClr val="accent6"/>
          </a:fillRef>
          <a:effectRef idx="3">
            <a:schemeClr val="accent6"/>
          </a:effectRef>
          <a:fontRef idx="minor">
            <a:schemeClr val="lt1"/>
          </a:fontRef>
        </p:style>
        <p:txBody>
          <a:bodyPr vert="horz" wrap="none" lIns="81638" tIns="40819" rIns="81638" bIns="40819" anchor="ctr" anchorCtr="0" compatLnSpc="0">
            <a:noAutofit/>
          </a:bodyPr>
          <a:lstStyle/>
          <a:p>
            <a:pPr algn="ctr" hangingPunct="0"/>
            <a:r>
              <a:rPr lang="en-US" b="1" i="1" dirty="0">
                <a:solidFill>
                  <a:schemeClr val="tx1"/>
                </a:solidFill>
                <a:latin typeface="Calibri"/>
                <a:ea typeface="Microsoft YaHei" pitchFamily="2"/>
                <a:cs typeface="Calibri"/>
              </a:rPr>
              <a:t>Dashboard</a:t>
            </a:r>
            <a:r>
              <a:rPr lang="en-US" b="1" dirty="0">
                <a:solidFill>
                  <a:schemeClr val="tx1"/>
                </a:solidFill>
                <a:latin typeface="Calibri"/>
                <a:ea typeface="Microsoft YaHei" pitchFamily="2"/>
                <a:cs typeface="Calibri"/>
              </a:rPr>
              <a:t> </a:t>
            </a:r>
            <a:r>
              <a:rPr lang="en-US" b="1" dirty="0" err="1">
                <a:solidFill>
                  <a:schemeClr val="tx1"/>
                </a:solidFill>
                <a:latin typeface="Calibri"/>
                <a:ea typeface="Microsoft YaHei" pitchFamily="2"/>
                <a:cs typeface="Calibri"/>
              </a:rPr>
              <a:t>Layanan</a:t>
            </a:r>
            <a:r>
              <a:rPr lang="en-US" b="1" dirty="0">
                <a:solidFill>
                  <a:schemeClr val="tx1"/>
                </a:solidFill>
                <a:latin typeface="Calibri"/>
                <a:ea typeface="Microsoft YaHei" pitchFamily="2"/>
                <a:cs typeface="Calibri"/>
              </a:rPr>
              <a:t> </a:t>
            </a:r>
            <a:r>
              <a:rPr lang="en-US" b="1" dirty="0" err="1">
                <a:solidFill>
                  <a:schemeClr val="tx1"/>
                </a:solidFill>
                <a:latin typeface="Calibri"/>
                <a:ea typeface="Microsoft YaHei" pitchFamily="2"/>
                <a:cs typeface="Calibri"/>
              </a:rPr>
              <a:t>Aplikasi</a:t>
            </a:r>
            <a:r>
              <a:rPr lang="en-US" b="1" dirty="0">
                <a:solidFill>
                  <a:schemeClr val="tx1"/>
                </a:solidFill>
                <a:latin typeface="Calibri"/>
                <a:ea typeface="Microsoft YaHei" pitchFamily="2"/>
                <a:cs typeface="Calibri"/>
              </a:rPr>
              <a:t> Internal</a:t>
            </a:r>
          </a:p>
        </p:txBody>
      </p:sp>
    </p:spTree>
    <p:extLst>
      <p:ext uri="{BB962C8B-B14F-4D97-AF65-F5344CB8AC3E}">
        <p14:creationId xmlns:p14="http://schemas.microsoft.com/office/powerpoint/2010/main" val="3986786130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entr" presetSubtype="0" fill="hold" grpId="0" nodeType="withEffect">
                                  <p:stCondLst>
                                    <p:cond delay="0"/>
                                  </p:stCondLst>
                                  <p:iterate type="lt">
                                    <p:tmAbs val="50"/>
                                  </p:iterate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51" grpId="0"/>
    </p:bldLst>
  </p:timing>
</p:sld>
</file>

<file path=ppt/slides/slide2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pSp>
        <p:nvGrpSpPr>
          <p:cNvPr id="21" name="Group 20"/>
          <p:cNvGrpSpPr/>
          <p:nvPr/>
        </p:nvGrpSpPr>
        <p:grpSpPr>
          <a:xfrm flipH="1">
            <a:off x="7071603" y="3660876"/>
            <a:ext cx="4240212" cy="2327568"/>
            <a:chOff x="3062288" y="1763713"/>
            <a:chExt cx="6067425" cy="3330575"/>
          </a:xfrm>
        </p:grpSpPr>
        <p:sp>
          <p:nvSpPr>
            <p:cNvPr id="7" name="AutoShape 3"/>
            <p:cNvSpPr>
              <a:spLocks noChangeAspect="1" noChangeArrowheads="1" noTextEdit="1"/>
            </p:cNvSpPr>
            <p:nvPr/>
          </p:nvSpPr>
          <p:spPr bwMode="auto">
            <a:xfrm>
              <a:off x="3062288" y="1763713"/>
              <a:ext cx="6067425" cy="3330575"/>
            </a:xfrm>
            <a:prstGeom prst="rect">
              <a:avLst/>
            </a:prstGeom>
            <a:noFill/>
            <a:ln>
              <a:noFill/>
            </a:ln>
            <a:extLst>
              <a:ext uri="{909E8E84-426E-40dd-AFC4-6F175D3DCCD1}">
                <a14:hiddenFill xmlns="" xmlns:a14="http://schemas.microsoft.com/office/drawing/2010/main">
                  <a:solidFill>
                    <a:srgbClr val="FFFFFF"/>
                  </a:solidFill>
                </a14:hiddenFill>
              </a:ext>
              <a:ext uri="{91240B29-F687-4f45-9708-019B960494DF}">
                <a14:hiddenLine xmlns="" xmlns:a14="http://schemas.microsoft.com/office/drawing/2010/main" w="9525">
                  <a:solidFill>
                    <a:srgbClr val="000000"/>
                  </a:solidFill>
                  <a:miter lim="800000"/>
                  <a:headEnd/>
                  <a:tailEnd/>
                </a14:hiddenLine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en-AU"/>
            </a:p>
          </p:txBody>
        </p:sp>
        <p:sp>
          <p:nvSpPr>
            <p:cNvPr id="8" name="Freeform 5"/>
            <p:cNvSpPr>
              <a:spLocks/>
            </p:cNvSpPr>
            <p:nvPr/>
          </p:nvSpPr>
          <p:spPr bwMode="auto">
            <a:xfrm>
              <a:off x="3843338" y="1763713"/>
              <a:ext cx="1933575" cy="2651125"/>
            </a:xfrm>
            <a:custGeom>
              <a:avLst/>
              <a:gdLst>
                <a:gd name="T0" fmla="*/ 0 w 1218"/>
                <a:gd name="T1" fmla="*/ 1670 h 1670"/>
                <a:gd name="T2" fmla="*/ 1218 w 1218"/>
                <a:gd name="T3" fmla="*/ 1196 h 1670"/>
                <a:gd name="T4" fmla="*/ 1218 w 1218"/>
                <a:gd name="T5" fmla="*/ 0 h 1670"/>
                <a:gd name="T6" fmla="*/ 0 w 1218"/>
                <a:gd name="T7" fmla="*/ 296 h 1670"/>
                <a:gd name="T8" fmla="*/ 0 w 1218"/>
                <a:gd name="T9" fmla="*/ 1670 h 1670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</a:cxnLst>
              <a:rect l="0" t="0" r="r" b="b"/>
              <a:pathLst>
                <a:path w="1218" h="1670">
                  <a:moveTo>
                    <a:pt x="0" y="1670"/>
                  </a:moveTo>
                  <a:lnTo>
                    <a:pt x="1218" y="1196"/>
                  </a:lnTo>
                  <a:lnTo>
                    <a:pt x="1218" y="0"/>
                  </a:lnTo>
                  <a:lnTo>
                    <a:pt x="0" y="296"/>
                  </a:lnTo>
                  <a:lnTo>
                    <a:pt x="0" y="1670"/>
                  </a:lnTo>
                  <a:close/>
                </a:path>
              </a:pathLst>
            </a:custGeom>
            <a:solidFill>
              <a:srgbClr val="764E2A"/>
            </a:solidFill>
            <a:ln>
              <a:noFill/>
            </a:ln>
            <a:extLst>
              <a:ext uri="{91240B29-F687-4f45-9708-019B960494DF}">
                <a14:hiddenLine xmlns=""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en-AU"/>
            </a:p>
          </p:txBody>
        </p:sp>
        <p:sp>
          <p:nvSpPr>
            <p:cNvPr id="9" name="Freeform 6"/>
            <p:cNvSpPr>
              <a:spLocks/>
            </p:cNvSpPr>
            <p:nvPr/>
          </p:nvSpPr>
          <p:spPr bwMode="auto">
            <a:xfrm>
              <a:off x="5776913" y="1763713"/>
              <a:ext cx="2822575" cy="2863850"/>
            </a:xfrm>
            <a:custGeom>
              <a:avLst/>
              <a:gdLst>
                <a:gd name="T0" fmla="*/ 0 w 1778"/>
                <a:gd name="T1" fmla="*/ 0 h 1804"/>
                <a:gd name="T2" fmla="*/ 1778 w 1778"/>
                <a:gd name="T3" fmla="*/ 428 h 1804"/>
                <a:gd name="T4" fmla="*/ 1778 w 1778"/>
                <a:gd name="T5" fmla="*/ 1804 h 1804"/>
                <a:gd name="T6" fmla="*/ 0 w 1778"/>
                <a:gd name="T7" fmla="*/ 1196 h 1804"/>
                <a:gd name="T8" fmla="*/ 0 w 1778"/>
                <a:gd name="T9" fmla="*/ 0 h 1804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</a:cxnLst>
              <a:rect l="0" t="0" r="r" b="b"/>
              <a:pathLst>
                <a:path w="1778" h="1804">
                  <a:moveTo>
                    <a:pt x="0" y="0"/>
                  </a:moveTo>
                  <a:lnTo>
                    <a:pt x="1778" y="428"/>
                  </a:lnTo>
                  <a:lnTo>
                    <a:pt x="1778" y="1804"/>
                  </a:lnTo>
                  <a:lnTo>
                    <a:pt x="0" y="1196"/>
                  </a:lnTo>
                  <a:lnTo>
                    <a:pt x="0" y="0"/>
                  </a:lnTo>
                  <a:close/>
                </a:path>
              </a:pathLst>
            </a:custGeom>
            <a:solidFill>
              <a:srgbClr val="8B5F3D"/>
            </a:solidFill>
            <a:ln>
              <a:noFill/>
            </a:ln>
            <a:extLst>
              <a:ext uri="{91240B29-F687-4f45-9708-019B960494DF}">
                <a14:hiddenLine xmlns=""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en-AU"/>
            </a:p>
          </p:txBody>
        </p:sp>
        <p:sp>
          <p:nvSpPr>
            <p:cNvPr id="14" name="Freeform 11"/>
            <p:cNvSpPr>
              <a:spLocks/>
            </p:cNvSpPr>
            <p:nvPr/>
          </p:nvSpPr>
          <p:spPr bwMode="auto">
            <a:xfrm>
              <a:off x="6665913" y="2443163"/>
              <a:ext cx="1933575" cy="2651125"/>
            </a:xfrm>
            <a:custGeom>
              <a:avLst/>
              <a:gdLst>
                <a:gd name="T0" fmla="*/ 0 w 1218"/>
                <a:gd name="T1" fmla="*/ 1670 h 1670"/>
                <a:gd name="T2" fmla="*/ 1218 w 1218"/>
                <a:gd name="T3" fmla="*/ 1376 h 1670"/>
                <a:gd name="T4" fmla="*/ 1218 w 1218"/>
                <a:gd name="T5" fmla="*/ 0 h 1670"/>
                <a:gd name="T6" fmla="*/ 0 w 1218"/>
                <a:gd name="T7" fmla="*/ 294 h 1670"/>
                <a:gd name="T8" fmla="*/ 0 w 1218"/>
                <a:gd name="T9" fmla="*/ 1670 h 1670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</a:cxnLst>
              <a:rect l="0" t="0" r="r" b="b"/>
              <a:pathLst>
                <a:path w="1218" h="1670">
                  <a:moveTo>
                    <a:pt x="0" y="1670"/>
                  </a:moveTo>
                  <a:lnTo>
                    <a:pt x="1218" y="1376"/>
                  </a:lnTo>
                  <a:lnTo>
                    <a:pt x="1218" y="0"/>
                  </a:lnTo>
                  <a:lnTo>
                    <a:pt x="0" y="294"/>
                  </a:lnTo>
                  <a:lnTo>
                    <a:pt x="0" y="1670"/>
                  </a:lnTo>
                  <a:close/>
                </a:path>
              </a:pathLst>
            </a:custGeom>
            <a:solidFill>
              <a:srgbClr val="8B5F3D"/>
            </a:solidFill>
            <a:ln>
              <a:noFill/>
            </a:ln>
            <a:extLst>
              <a:ext uri="{91240B29-F687-4f45-9708-019B960494DF}">
                <a14:hiddenLine xmlns=""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en-AU"/>
            </a:p>
          </p:txBody>
        </p:sp>
        <p:sp>
          <p:nvSpPr>
            <p:cNvPr id="15" name="Freeform 12"/>
            <p:cNvSpPr>
              <a:spLocks/>
            </p:cNvSpPr>
            <p:nvPr/>
          </p:nvSpPr>
          <p:spPr bwMode="auto">
            <a:xfrm>
              <a:off x="6811963" y="2852738"/>
              <a:ext cx="1679575" cy="2032000"/>
            </a:xfrm>
            <a:custGeom>
              <a:avLst/>
              <a:gdLst>
                <a:gd name="T0" fmla="*/ 22 w 1058"/>
                <a:gd name="T1" fmla="*/ 218 h 1280"/>
                <a:gd name="T2" fmla="*/ 0 w 1058"/>
                <a:gd name="T3" fmla="*/ 1280 h 1280"/>
                <a:gd name="T4" fmla="*/ 1058 w 1058"/>
                <a:gd name="T5" fmla="*/ 1040 h 1280"/>
                <a:gd name="T6" fmla="*/ 996 w 1058"/>
                <a:gd name="T7" fmla="*/ 0 h 1280"/>
                <a:gd name="T8" fmla="*/ 22 w 1058"/>
                <a:gd name="T9" fmla="*/ 218 h 1280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</a:cxnLst>
              <a:rect l="0" t="0" r="r" b="b"/>
              <a:pathLst>
                <a:path w="1058" h="1280">
                  <a:moveTo>
                    <a:pt x="22" y="218"/>
                  </a:moveTo>
                  <a:lnTo>
                    <a:pt x="0" y="1280"/>
                  </a:lnTo>
                  <a:lnTo>
                    <a:pt x="1058" y="1040"/>
                  </a:lnTo>
                  <a:lnTo>
                    <a:pt x="996" y="0"/>
                  </a:lnTo>
                  <a:lnTo>
                    <a:pt x="22" y="218"/>
                  </a:lnTo>
                  <a:close/>
                </a:path>
              </a:pathLst>
            </a:custGeom>
            <a:solidFill>
              <a:srgbClr val="F37E20"/>
            </a:solidFill>
            <a:ln>
              <a:noFill/>
            </a:ln>
            <a:extLst>
              <a:ext uri="{91240B29-F687-4f45-9708-019B960494DF}">
                <a14:hiddenLine xmlns=""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en-AU"/>
            </a:p>
          </p:txBody>
        </p:sp>
        <p:sp>
          <p:nvSpPr>
            <p:cNvPr id="17" name="Freeform 14"/>
            <p:cNvSpPr>
              <a:spLocks/>
            </p:cNvSpPr>
            <p:nvPr/>
          </p:nvSpPr>
          <p:spPr bwMode="auto">
            <a:xfrm>
              <a:off x="6665913" y="2443163"/>
              <a:ext cx="2463800" cy="1682750"/>
            </a:xfrm>
            <a:custGeom>
              <a:avLst/>
              <a:gdLst>
                <a:gd name="T0" fmla="*/ 0 w 1552"/>
                <a:gd name="T1" fmla="*/ 294 h 1060"/>
                <a:gd name="T2" fmla="*/ 440 w 1552"/>
                <a:gd name="T3" fmla="*/ 1060 h 1060"/>
                <a:gd name="T4" fmla="*/ 1552 w 1552"/>
                <a:gd name="T5" fmla="*/ 720 h 1060"/>
                <a:gd name="T6" fmla="*/ 1218 w 1552"/>
                <a:gd name="T7" fmla="*/ 0 h 1060"/>
                <a:gd name="T8" fmla="*/ 0 w 1552"/>
                <a:gd name="T9" fmla="*/ 294 h 1060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</a:cxnLst>
              <a:rect l="0" t="0" r="r" b="b"/>
              <a:pathLst>
                <a:path w="1552" h="1060">
                  <a:moveTo>
                    <a:pt x="0" y="294"/>
                  </a:moveTo>
                  <a:lnTo>
                    <a:pt x="440" y="1060"/>
                  </a:lnTo>
                  <a:lnTo>
                    <a:pt x="1552" y="720"/>
                  </a:lnTo>
                  <a:lnTo>
                    <a:pt x="1218" y="0"/>
                  </a:lnTo>
                  <a:lnTo>
                    <a:pt x="0" y="294"/>
                  </a:lnTo>
                  <a:close/>
                </a:path>
              </a:pathLst>
            </a:custGeom>
            <a:solidFill>
              <a:srgbClr val="C3996C"/>
            </a:solidFill>
            <a:ln>
              <a:noFill/>
            </a:ln>
            <a:extLst>
              <a:ext uri="{91240B29-F687-4f45-9708-019B960494DF}">
                <a14:hiddenLine xmlns=""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en-AU"/>
            </a:p>
          </p:txBody>
        </p:sp>
        <p:sp>
          <p:nvSpPr>
            <p:cNvPr id="18" name="Freeform 9"/>
            <p:cNvSpPr>
              <a:spLocks/>
            </p:cNvSpPr>
            <p:nvPr/>
          </p:nvSpPr>
          <p:spPr bwMode="auto">
            <a:xfrm>
              <a:off x="3843338" y="2252663"/>
              <a:ext cx="2822575" cy="2841625"/>
            </a:xfrm>
            <a:custGeom>
              <a:avLst/>
              <a:gdLst>
                <a:gd name="T0" fmla="*/ 1778 w 1778"/>
                <a:gd name="T1" fmla="*/ 1790 h 1790"/>
                <a:gd name="T2" fmla="*/ 0 w 1778"/>
                <a:gd name="T3" fmla="*/ 1376 h 1790"/>
                <a:gd name="T4" fmla="*/ 0 w 1778"/>
                <a:gd name="T5" fmla="*/ 0 h 1790"/>
                <a:gd name="T6" fmla="*/ 1778 w 1778"/>
                <a:gd name="T7" fmla="*/ 414 h 1790"/>
                <a:gd name="T8" fmla="*/ 1778 w 1778"/>
                <a:gd name="T9" fmla="*/ 1790 h 1790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</a:cxnLst>
              <a:rect l="0" t="0" r="r" b="b"/>
              <a:pathLst>
                <a:path w="1778" h="1790">
                  <a:moveTo>
                    <a:pt x="1778" y="1790"/>
                  </a:moveTo>
                  <a:lnTo>
                    <a:pt x="0" y="1376"/>
                  </a:lnTo>
                  <a:lnTo>
                    <a:pt x="0" y="0"/>
                  </a:lnTo>
                  <a:lnTo>
                    <a:pt x="1778" y="414"/>
                  </a:lnTo>
                  <a:lnTo>
                    <a:pt x="1778" y="1790"/>
                  </a:lnTo>
                  <a:close/>
                </a:path>
              </a:pathLst>
            </a:custGeom>
            <a:solidFill>
              <a:srgbClr val="A97D51"/>
            </a:solidFill>
            <a:ln>
              <a:noFill/>
            </a:ln>
            <a:extLst>
              <a:ext uri="{91240B29-F687-4f45-9708-019B960494DF}">
                <a14:hiddenLine xmlns=""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en-AU"/>
            </a:p>
          </p:txBody>
        </p:sp>
        <p:sp>
          <p:nvSpPr>
            <p:cNvPr id="19" name="Freeform 10"/>
            <p:cNvSpPr>
              <a:spLocks/>
            </p:cNvSpPr>
            <p:nvPr/>
          </p:nvSpPr>
          <p:spPr bwMode="auto">
            <a:xfrm>
              <a:off x="4021138" y="2563813"/>
              <a:ext cx="2447925" cy="2320925"/>
            </a:xfrm>
            <a:custGeom>
              <a:avLst/>
              <a:gdLst>
                <a:gd name="T0" fmla="*/ 0 w 1542"/>
                <a:gd name="T1" fmla="*/ 1114 h 1462"/>
                <a:gd name="T2" fmla="*/ 1502 w 1542"/>
                <a:gd name="T3" fmla="*/ 1462 h 1462"/>
                <a:gd name="T4" fmla="*/ 1542 w 1542"/>
                <a:gd name="T5" fmla="*/ 352 h 1462"/>
                <a:gd name="T6" fmla="*/ 0 w 1542"/>
                <a:gd name="T7" fmla="*/ 0 h 1462"/>
                <a:gd name="T8" fmla="*/ 0 w 1542"/>
                <a:gd name="T9" fmla="*/ 1114 h 1462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</a:cxnLst>
              <a:rect l="0" t="0" r="r" b="b"/>
              <a:pathLst>
                <a:path w="1542" h="1462">
                  <a:moveTo>
                    <a:pt x="0" y="1114"/>
                  </a:moveTo>
                  <a:lnTo>
                    <a:pt x="1502" y="1462"/>
                  </a:lnTo>
                  <a:lnTo>
                    <a:pt x="1542" y="352"/>
                  </a:lnTo>
                  <a:lnTo>
                    <a:pt x="0" y="0"/>
                  </a:lnTo>
                  <a:lnTo>
                    <a:pt x="0" y="1114"/>
                  </a:lnTo>
                  <a:close/>
                </a:path>
              </a:pathLst>
            </a:custGeom>
            <a:solidFill>
              <a:srgbClr val="F37E20"/>
            </a:solidFill>
            <a:ln>
              <a:noFill/>
            </a:ln>
            <a:extLst>
              <a:ext uri="{91240B29-F687-4f45-9708-019B960494DF}">
                <a14:hiddenLine xmlns=""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en-AU"/>
            </a:p>
          </p:txBody>
        </p:sp>
        <p:sp>
          <p:nvSpPr>
            <p:cNvPr id="20" name="Freeform 13"/>
            <p:cNvSpPr>
              <a:spLocks/>
            </p:cNvSpPr>
            <p:nvPr/>
          </p:nvSpPr>
          <p:spPr bwMode="auto">
            <a:xfrm>
              <a:off x="3062288" y="2252663"/>
              <a:ext cx="3603625" cy="1873250"/>
            </a:xfrm>
            <a:custGeom>
              <a:avLst/>
              <a:gdLst>
                <a:gd name="T0" fmla="*/ 2270 w 2270"/>
                <a:gd name="T1" fmla="*/ 414 h 1180"/>
                <a:gd name="T2" fmla="*/ 1840 w 2270"/>
                <a:gd name="T3" fmla="*/ 1180 h 1180"/>
                <a:gd name="T4" fmla="*/ 0 w 2270"/>
                <a:gd name="T5" fmla="*/ 730 h 1180"/>
                <a:gd name="T6" fmla="*/ 492 w 2270"/>
                <a:gd name="T7" fmla="*/ 0 h 1180"/>
                <a:gd name="T8" fmla="*/ 2270 w 2270"/>
                <a:gd name="T9" fmla="*/ 414 h 1180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</a:cxnLst>
              <a:rect l="0" t="0" r="r" b="b"/>
              <a:pathLst>
                <a:path w="2270" h="1180">
                  <a:moveTo>
                    <a:pt x="2270" y="414"/>
                  </a:moveTo>
                  <a:lnTo>
                    <a:pt x="1840" y="1180"/>
                  </a:lnTo>
                  <a:lnTo>
                    <a:pt x="0" y="730"/>
                  </a:lnTo>
                  <a:lnTo>
                    <a:pt x="492" y="0"/>
                  </a:lnTo>
                  <a:lnTo>
                    <a:pt x="2270" y="414"/>
                  </a:lnTo>
                  <a:close/>
                </a:path>
              </a:pathLst>
            </a:custGeom>
            <a:solidFill>
              <a:srgbClr val="C3996C"/>
            </a:solidFill>
            <a:ln>
              <a:noFill/>
            </a:ln>
            <a:extLst>
              <a:ext uri="{91240B29-F687-4f45-9708-019B960494DF}">
                <a14:hiddenLine xmlns=""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en-AU"/>
            </a:p>
          </p:txBody>
        </p:sp>
      </p:grpSp>
      <p:grpSp>
        <p:nvGrpSpPr>
          <p:cNvPr id="13" name="Group 12"/>
          <p:cNvGrpSpPr/>
          <p:nvPr/>
        </p:nvGrpSpPr>
        <p:grpSpPr>
          <a:xfrm>
            <a:off x="8692792" y="3064054"/>
            <a:ext cx="1231470" cy="1231468"/>
            <a:chOff x="1638428" y="2513418"/>
            <a:chExt cx="791681" cy="791680"/>
          </a:xfrm>
        </p:grpSpPr>
        <p:sp>
          <p:nvSpPr>
            <p:cNvPr id="60" name="Freeform 59"/>
            <p:cNvSpPr>
              <a:spLocks/>
            </p:cNvSpPr>
            <p:nvPr/>
          </p:nvSpPr>
          <p:spPr bwMode="auto">
            <a:xfrm>
              <a:off x="1638428" y="2513418"/>
              <a:ext cx="791681" cy="791680"/>
            </a:xfrm>
            <a:custGeom>
              <a:avLst/>
              <a:gdLst>
                <a:gd name="T0" fmla="*/ 372 w 452"/>
                <a:gd name="T1" fmla="*/ 372 h 452"/>
                <a:gd name="T2" fmla="*/ 80 w 452"/>
                <a:gd name="T3" fmla="*/ 372 h 452"/>
                <a:gd name="T4" fmla="*/ 80 w 452"/>
                <a:gd name="T5" fmla="*/ 81 h 452"/>
                <a:gd name="T6" fmla="*/ 372 w 452"/>
                <a:gd name="T7" fmla="*/ 81 h 452"/>
                <a:gd name="T8" fmla="*/ 372 w 452"/>
                <a:gd name="T9" fmla="*/ 372 h 452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</a:cxnLst>
              <a:rect l="0" t="0" r="r" b="b"/>
              <a:pathLst>
                <a:path w="452" h="452">
                  <a:moveTo>
                    <a:pt x="372" y="372"/>
                  </a:moveTo>
                  <a:cubicBezTo>
                    <a:pt x="291" y="452"/>
                    <a:pt x="161" y="452"/>
                    <a:pt x="80" y="372"/>
                  </a:cubicBezTo>
                  <a:cubicBezTo>
                    <a:pt x="0" y="291"/>
                    <a:pt x="0" y="161"/>
                    <a:pt x="80" y="81"/>
                  </a:cubicBezTo>
                  <a:cubicBezTo>
                    <a:pt x="161" y="0"/>
                    <a:pt x="291" y="0"/>
                    <a:pt x="372" y="81"/>
                  </a:cubicBezTo>
                  <a:cubicBezTo>
                    <a:pt x="452" y="161"/>
                    <a:pt x="452" y="291"/>
                    <a:pt x="372" y="372"/>
                  </a:cubicBezTo>
                  <a:close/>
                </a:path>
              </a:pathLst>
            </a:custGeom>
            <a:solidFill>
              <a:schemeClr val="accent2"/>
            </a:solidFill>
            <a:ln>
              <a:noFill/>
            </a:ln>
            <a:extLst/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en-GB"/>
            </a:p>
          </p:txBody>
        </p:sp>
        <p:sp>
          <p:nvSpPr>
            <p:cNvPr id="61" name="Freeform 60"/>
            <p:cNvSpPr>
              <a:spLocks noEditPoints="1"/>
            </p:cNvSpPr>
            <p:nvPr/>
          </p:nvSpPr>
          <p:spPr bwMode="auto">
            <a:xfrm>
              <a:off x="1909534" y="2733160"/>
              <a:ext cx="249468" cy="345530"/>
            </a:xfrm>
            <a:custGeom>
              <a:avLst/>
              <a:gdLst>
                <a:gd name="T0" fmla="*/ 62 w 81"/>
                <a:gd name="T1" fmla="*/ 37 h 112"/>
                <a:gd name="T2" fmla="*/ 74 w 81"/>
                <a:gd name="T3" fmla="*/ 36 h 112"/>
                <a:gd name="T4" fmla="*/ 69 w 81"/>
                <a:gd name="T5" fmla="*/ 43 h 112"/>
                <a:gd name="T6" fmla="*/ 69 w 81"/>
                <a:gd name="T7" fmla="*/ 100 h 112"/>
                <a:gd name="T8" fmla="*/ 12 w 81"/>
                <a:gd name="T9" fmla="*/ 100 h 112"/>
                <a:gd name="T10" fmla="*/ 12 w 81"/>
                <a:gd name="T11" fmla="*/ 43 h 112"/>
                <a:gd name="T12" fmla="*/ 36 w 81"/>
                <a:gd name="T13" fmla="*/ 27 h 112"/>
                <a:gd name="T14" fmla="*/ 29 w 81"/>
                <a:gd name="T15" fmla="*/ 21 h 112"/>
                <a:gd name="T16" fmla="*/ 22 w 81"/>
                <a:gd name="T17" fmla="*/ 12 h 112"/>
                <a:gd name="T18" fmla="*/ 41 w 81"/>
                <a:gd name="T19" fmla="*/ 0 h 112"/>
                <a:gd name="T20" fmla="*/ 59 w 81"/>
                <a:gd name="T21" fmla="*/ 12 h 112"/>
                <a:gd name="T22" fmla="*/ 52 w 81"/>
                <a:gd name="T23" fmla="*/ 21 h 112"/>
                <a:gd name="T24" fmla="*/ 45 w 81"/>
                <a:gd name="T25" fmla="*/ 27 h 112"/>
                <a:gd name="T26" fmla="*/ 29 w 81"/>
                <a:gd name="T27" fmla="*/ 15 h 112"/>
                <a:gd name="T28" fmla="*/ 52 w 81"/>
                <a:gd name="T29" fmla="*/ 14 h 112"/>
                <a:gd name="T30" fmla="*/ 53 w 81"/>
                <a:gd name="T31" fmla="*/ 12 h 112"/>
                <a:gd name="T32" fmla="*/ 41 w 81"/>
                <a:gd name="T33" fmla="*/ 5 h 112"/>
                <a:gd name="T34" fmla="*/ 28 w 81"/>
                <a:gd name="T35" fmla="*/ 12 h 112"/>
                <a:gd name="T36" fmla="*/ 20 w 81"/>
                <a:gd name="T37" fmla="*/ 53 h 112"/>
                <a:gd name="T38" fmla="*/ 27 w 81"/>
                <a:gd name="T39" fmla="*/ 56 h 112"/>
                <a:gd name="T40" fmla="*/ 20 w 81"/>
                <a:gd name="T41" fmla="*/ 53 h 112"/>
                <a:gd name="T42" fmla="*/ 27 w 81"/>
                <a:gd name="T43" fmla="*/ 87 h 112"/>
                <a:gd name="T44" fmla="*/ 20 w 81"/>
                <a:gd name="T45" fmla="*/ 90 h 112"/>
                <a:gd name="T46" fmla="*/ 61 w 81"/>
                <a:gd name="T47" fmla="*/ 90 h 112"/>
                <a:gd name="T48" fmla="*/ 54 w 81"/>
                <a:gd name="T49" fmla="*/ 87 h 112"/>
                <a:gd name="T50" fmla="*/ 61 w 81"/>
                <a:gd name="T51" fmla="*/ 90 h 112"/>
                <a:gd name="T52" fmla="*/ 61 w 81"/>
                <a:gd name="T53" fmla="*/ 70 h 112"/>
                <a:gd name="T54" fmla="*/ 68 w 81"/>
                <a:gd name="T55" fmla="*/ 73 h 112"/>
                <a:gd name="T56" fmla="*/ 42 w 81"/>
                <a:gd name="T57" fmla="*/ 99 h 112"/>
                <a:gd name="T58" fmla="*/ 39 w 81"/>
                <a:gd name="T59" fmla="*/ 92 h 112"/>
                <a:gd name="T60" fmla="*/ 42 w 81"/>
                <a:gd name="T61" fmla="*/ 99 h 112"/>
                <a:gd name="T62" fmla="*/ 20 w 81"/>
                <a:gd name="T63" fmla="*/ 73 h 112"/>
                <a:gd name="T64" fmla="*/ 13 w 81"/>
                <a:gd name="T65" fmla="*/ 70 h 112"/>
                <a:gd name="T66" fmla="*/ 39 w 81"/>
                <a:gd name="T67" fmla="*/ 44 h 112"/>
                <a:gd name="T68" fmla="*/ 42 w 81"/>
                <a:gd name="T69" fmla="*/ 51 h 112"/>
                <a:gd name="T70" fmla="*/ 39 w 81"/>
                <a:gd name="T71" fmla="*/ 44 h 112"/>
                <a:gd name="T72" fmla="*/ 45 w 81"/>
                <a:gd name="T73" fmla="*/ 68 h 112"/>
                <a:gd name="T74" fmla="*/ 54 w 81"/>
                <a:gd name="T75" fmla="*/ 49 h 112"/>
                <a:gd name="T76" fmla="*/ 38 w 81"/>
                <a:gd name="T77" fmla="*/ 67 h 112"/>
                <a:gd name="T78" fmla="*/ 43 w 81"/>
                <a:gd name="T79" fmla="*/ 78 h 112"/>
                <a:gd name="T80" fmla="*/ 58 w 81"/>
                <a:gd name="T81" fmla="*/ 82 h 112"/>
                <a:gd name="T82" fmla="*/ 46 w 81"/>
                <a:gd name="T83" fmla="*/ 73 h 112"/>
                <a:gd name="T84" fmla="*/ 61 w 81"/>
                <a:gd name="T85" fmla="*/ 51 h 112"/>
                <a:gd name="T86" fmla="*/ 20 w 81"/>
                <a:gd name="T87" fmla="*/ 51 h 112"/>
                <a:gd name="T88" fmla="*/ 20 w 81"/>
                <a:gd name="T89" fmla="*/ 92 h 112"/>
                <a:gd name="T90" fmla="*/ 61 w 81"/>
                <a:gd name="T91" fmla="*/ 92 h 112"/>
                <a:gd name="T92" fmla="*/ 61 w 81"/>
                <a:gd name="T93" fmla="*/ 51 h 112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  <a:cxn ang="0">
                  <a:pos x="T28" y="T29"/>
                </a:cxn>
                <a:cxn ang="0">
                  <a:pos x="T30" y="T31"/>
                </a:cxn>
                <a:cxn ang="0">
                  <a:pos x="T32" y="T33"/>
                </a:cxn>
                <a:cxn ang="0">
                  <a:pos x="T34" y="T35"/>
                </a:cxn>
                <a:cxn ang="0">
                  <a:pos x="T36" y="T37"/>
                </a:cxn>
                <a:cxn ang="0">
                  <a:pos x="T38" y="T39"/>
                </a:cxn>
                <a:cxn ang="0">
                  <a:pos x="T40" y="T41"/>
                </a:cxn>
                <a:cxn ang="0">
                  <a:pos x="T42" y="T43"/>
                </a:cxn>
                <a:cxn ang="0">
                  <a:pos x="T44" y="T45"/>
                </a:cxn>
                <a:cxn ang="0">
                  <a:pos x="T46" y="T47"/>
                </a:cxn>
                <a:cxn ang="0">
                  <a:pos x="T48" y="T49"/>
                </a:cxn>
                <a:cxn ang="0">
                  <a:pos x="T50" y="T51"/>
                </a:cxn>
                <a:cxn ang="0">
                  <a:pos x="T52" y="T53"/>
                </a:cxn>
                <a:cxn ang="0">
                  <a:pos x="T54" y="T55"/>
                </a:cxn>
                <a:cxn ang="0">
                  <a:pos x="T56" y="T57"/>
                </a:cxn>
                <a:cxn ang="0">
                  <a:pos x="T58" y="T59"/>
                </a:cxn>
                <a:cxn ang="0">
                  <a:pos x="T60" y="T61"/>
                </a:cxn>
                <a:cxn ang="0">
                  <a:pos x="T62" y="T63"/>
                </a:cxn>
                <a:cxn ang="0">
                  <a:pos x="T64" y="T65"/>
                </a:cxn>
                <a:cxn ang="0">
                  <a:pos x="T66" y="T67"/>
                </a:cxn>
                <a:cxn ang="0">
                  <a:pos x="T68" y="T69"/>
                </a:cxn>
                <a:cxn ang="0">
                  <a:pos x="T70" y="T71"/>
                </a:cxn>
                <a:cxn ang="0">
                  <a:pos x="T72" y="T73"/>
                </a:cxn>
                <a:cxn ang="0">
                  <a:pos x="T74" y="T75"/>
                </a:cxn>
                <a:cxn ang="0">
                  <a:pos x="T76" y="T77"/>
                </a:cxn>
                <a:cxn ang="0">
                  <a:pos x="T78" y="T79"/>
                </a:cxn>
                <a:cxn ang="0">
                  <a:pos x="T80" y="T81"/>
                </a:cxn>
                <a:cxn ang="0">
                  <a:pos x="T82" y="T83"/>
                </a:cxn>
                <a:cxn ang="0">
                  <a:pos x="T84" y="T85"/>
                </a:cxn>
                <a:cxn ang="0">
                  <a:pos x="T86" y="T87"/>
                </a:cxn>
                <a:cxn ang="0">
                  <a:pos x="T88" y="T89"/>
                </a:cxn>
                <a:cxn ang="0">
                  <a:pos x="T90" y="T91"/>
                </a:cxn>
                <a:cxn ang="0">
                  <a:pos x="T92" y="T93"/>
                </a:cxn>
              </a:cxnLst>
              <a:rect l="0" t="0" r="r" b="b"/>
              <a:pathLst>
                <a:path w="81" h="112">
                  <a:moveTo>
                    <a:pt x="45" y="31"/>
                  </a:moveTo>
                  <a:cubicBezTo>
                    <a:pt x="51" y="32"/>
                    <a:pt x="57" y="34"/>
                    <a:pt x="62" y="37"/>
                  </a:cubicBezTo>
                  <a:cubicBezTo>
                    <a:pt x="68" y="31"/>
                    <a:pt x="68" y="31"/>
                    <a:pt x="68" y="31"/>
                  </a:cubicBezTo>
                  <a:cubicBezTo>
                    <a:pt x="74" y="36"/>
                    <a:pt x="74" y="36"/>
                    <a:pt x="74" y="36"/>
                  </a:cubicBezTo>
                  <a:cubicBezTo>
                    <a:pt x="69" y="42"/>
                    <a:pt x="69" y="42"/>
                    <a:pt x="69" y="42"/>
                  </a:cubicBezTo>
                  <a:cubicBezTo>
                    <a:pt x="69" y="43"/>
                    <a:pt x="69" y="43"/>
                    <a:pt x="69" y="43"/>
                  </a:cubicBezTo>
                  <a:cubicBezTo>
                    <a:pt x="77" y="50"/>
                    <a:pt x="81" y="60"/>
                    <a:pt x="81" y="72"/>
                  </a:cubicBezTo>
                  <a:cubicBezTo>
                    <a:pt x="81" y="83"/>
                    <a:pt x="77" y="93"/>
                    <a:pt x="69" y="100"/>
                  </a:cubicBezTo>
                  <a:cubicBezTo>
                    <a:pt x="62" y="108"/>
                    <a:pt x="52" y="112"/>
                    <a:pt x="41" y="112"/>
                  </a:cubicBezTo>
                  <a:cubicBezTo>
                    <a:pt x="29" y="112"/>
                    <a:pt x="19" y="108"/>
                    <a:pt x="12" y="100"/>
                  </a:cubicBezTo>
                  <a:cubicBezTo>
                    <a:pt x="5" y="93"/>
                    <a:pt x="0" y="83"/>
                    <a:pt x="0" y="72"/>
                  </a:cubicBezTo>
                  <a:cubicBezTo>
                    <a:pt x="0" y="60"/>
                    <a:pt x="5" y="50"/>
                    <a:pt x="12" y="43"/>
                  </a:cubicBezTo>
                  <a:cubicBezTo>
                    <a:pt x="18" y="37"/>
                    <a:pt x="27" y="32"/>
                    <a:pt x="36" y="31"/>
                  </a:cubicBezTo>
                  <a:cubicBezTo>
                    <a:pt x="36" y="27"/>
                    <a:pt x="36" y="27"/>
                    <a:pt x="36" y="27"/>
                  </a:cubicBezTo>
                  <a:cubicBezTo>
                    <a:pt x="29" y="27"/>
                    <a:pt x="29" y="27"/>
                    <a:pt x="29" y="27"/>
                  </a:cubicBezTo>
                  <a:cubicBezTo>
                    <a:pt x="29" y="21"/>
                    <a:pt x="29" y="21"/>
                    <a:pt x="29" y="21"/>
                  </a:cubicBezTo>
                  <a:cubicBezTo>
                    <a:pt x="29" y="21"/>
                    <a:pt x="29" y="21"/>
                    <a:pt x="28" y="21"/>
                  </a:cubicBezTo>
                  <a:cubicBezTo>
                    <a:pt x="25" y="19"/>
                    <a:pt x="22" y="15"/>
                    <a:pt x="22" y="12"/>
                  </a:cubicBezTo>
                  <a:cubicBezTo>
                    <a:pt x="22" y="8"/>
                    <a:pt x="25" y="5"/>
                    <a:pt x="28" y="3"/>
                  </a:cubicBezTo>
                  <a:cubicBezTo>
                    <a:pt x="32" y="1"/>
                    <a:pt x="36" y="0"/>
                    <a:pt x="41" y="0"/>
                  </a:cubicBezTo>
                  <a:cubicBezTo>
                    <a:pt x="45" y="0"/>
                    <a:pt x="50" y="1"/>
                    <a:pt x="53" y="3"/>
                  </a:cubicBezTo>
                  <a:cubicBezTo>
                    <a:pt x="57" y="5"/>
                    <a:pt x="59" y="8"/>
                    <a:pt x="59" y="12"/>
                  </a:cubicBezTo>
                  <a:cubicBezTo>
                    <a:pt x="59" y="15"/>
                    <a:pt x="57" y="19"/>
                    <a:pt x="53" y="21"/>
                  </a:cubicBezTo>
                  <a:cubicBezTo>
                    <a:pt x="53" y="21"/>
                    <a:pt x="52" y="21"/>
                    <a:pt x="52" y="21"/>
                  </a:cubicBezTo>
                  <a:cubicBezTo>
                    <a:pt x="52" y="27"/>
                    <a:pt x="52" y="27"/>
                    <a:pt x="52" y="27"/>
                  </a:cubicBezTo>
                  <a:cubicBezTo>
                    <a:pt x="45" y="27"/>
                    <a:pt x="45" y="27"/>
                    <a:pt x="45" y="27"/>
                  </a:cubicBezTo>
                  <a:cubicBezTo>
                    <a:pt x="45" y="31"/>
                    <a:pt x="45" y="31"/>
                    <a:pt x="45" y="31"/>
                  </a:cubicBezTo>
                  <a:close/>
                  <a:moveTo>
                    <a:pt x="29" y="15"/>
                  </a:moveTo>
                  <a:cubicBezTo>
                    <a:pt x="29" y="14"/>
                    <a:pt x="29" y="14"/>
                    <a:pt x="29" y="14"/>
                  </a:cubicBezTo>
                  <a:cubicBezTo>
                    <a:pt x="52" y="14"/>
                    <a:pt x="52" y="14"/>
                    <a:pt x="52" y="14"/>
                  </a:cubicBezTo>
                  <a:cubicBezTo>
                    <a:pt x="52" y="15"/>
                    <a:pt x="52" y="15"/>
                    <a:pt x="52" y="15"/>
                  </a:cubicBezTo>
                  <a:cubicBezTo>
                    <a:pt x="53" y="14"/>
                    <a:pt x="53" y="13"/>
                    <a:pt x="53" y="12"/>
                  </a:cubicBezTo>
                  <a:cubicBezTo>
                    <a:pt x="53" y="10"/>
                    <a:pt x="52" y="9"/>
                    <a:pt x="50" y="8"/>
                  </a:cubicBezTo>
                  <a:cubicBezTo>
                    <a:pt x="48" y="6"/>
                    <a:pt x="44" y="5"/>
                    <a:pt x="41" y="5"/>
                  </a:cubicBezTo>
                  <a:cubicBezTo>
                    <a:pt x="37" y="5"/>
                    <a:pt x="33" y="6"/>
                    <a:pt x="31" y="8"/>
                  </a:cubicBezTo>
                  <a:cubicBezTo>
                    <a:pt x="29" y="9"/>
                    <a:pt x="28" y="10"/>
                    <a:pt x="28" y="12"/>
                  </a:cubicBezTo>
                  <a:cubicBezTo>
                    <a:pt x="28" y="13"/>
                    <a:pt x="28" y="14"/>
                    <a:pt x="29" y="15"/>
                  </a:cubicBezTo>
                  <a:close/>
                  <a:moveTo>
                    <a:pt x="20" y="53"/>
                  </a:moveTo>
                  <a:cubicBezTo>
                    <a:pt x="25" y="58"/>
                    <a:pt x="25" y="58"/>
                    <a:pt x="25" y="58"/>
                  </a:cubicBezTo>
                  <a:cubicBezTo>
                    <a:pt x="27" y="56"/>
                    <a:pt x="27" y="56"/>
                    <a:pt x="27" y="56"/>
                  </a:cubicBezTo>
                  <a:cubicBezTo>
                    <a:pt x="22" y="51"/>
                    <a:pt x="22" y="51"/>
                    <a:pt x="22" y="51"/>
                  </a:cubicBezTo>
                  <a:cubicBezTo>
                    <a:pt x="20" y="53"/>
                    <a:pt x="20" y="53"/>
                    <a:pt x="20" y="53"/>
                  </a:cubicBezTo>
                  <a:close/>
                  <a:moveTo>
                    <a:pt x="22" y="92"/>
                  </a:moveTo>
                  <a:cubicBezTo>
                    <a:pt x="27" y="87"/>
                    <a:pt x="27" y="87"/>
                    <a:pt x="27" y="87"/>
                  </a:cubicBezTo>
                  <a:cubicBezTo>
                    <a:pt x="25" y="85"/>
                    <a:pt x="25" y="85"/>
                    <a:pt x="25" y="85"/>
                  </a:cubicBezTo>
                  <a:cubicBezTo>
                    <a:pt x="20" y="90"/>
                    <a:pt x="20" y="90"/>
                    <a:pt x="20" y="90"/>
                  </a:cubicBezTo>
                  <a:cubicBezTo>
                    <a:pt x="22" y="92"/>
                    <a:pt x="22" y="92"/>
                    <a:pt x="22" y="92"/>
                  </a:cubicBezTo>
                  <a:close/>
                  <a:moveTo>
                    <a:pt x="61" y="90"/>
                  </a:moveTo>
                  <a:cubicBezTo>
                    <a:pt x="56" y="85"/>
                    <a:pt x="56" y="85"/>
                    <a:pt x="56" y="85"/>
                  </a:cubicBezTo>
                  <a:cubicBezTo>
                    <a:pt x="54" y="87"/>
                    <a:pt x="54" y="87"/>
                    <a:pt x="54" y="87"/>
                  </a:cubicBezTo>
                  <a:cubicBezTo>
                    <a:pt x="59" y="92"/>
                    <a:pt x="59" y="92"/>
                    <a:pt x="59" y="92"/>
                  </a:cubicBezTo>
                  <a:cubicBezTo>
                    <a:pt x="61" y="90"/>
                    <a:pt x="61" y="90"/>
                    <a:pt x="61" y="90"/>
                  </a:cubicBezTo>
                  <a:close/>
                  <a:moveTo>
                    <a:pt x="68" y="70"/>
                  </a:moveTo>
                  <a:cubicBezTo>
                    <a:pt x="61" y="70"/>
                    <a:pt x="61" y="70"/>
                    <a:pt x="61" y="70"/>
                  </a:cubicBezTo>
                  <a:cubicBezTo>
                    <a:pt x="61" y="73"/>
                    <a:pt x="61" y="73"/>
                    <a:pt x="61" y="73"/>
                  </a:cubicBezTo>
                  <a:cubicBezTo>
                    <a:pt x="68" y="73"/>
                    <a:pt x="68" y="73"/>
                    <a:pt x="68" y="73"/>
                  </a:cubicBezTo>
                  <a:cubicBezTo>
                    <a:pt x="68" y="70"/>
                    <a:pt x="68" y="70"/>
                    <a:pt x="68" y="70"/>
                  </a:cubicBezTo>
                  <a:close/>
                  <a:moveTo>
                    <a:pt x="42" y="99"/>
                  </a:moveTo>
                  <a:cubicBezTo>
                    <a:pt x="42" y="92"/>
                    <a:pt x="42" y="92"/>
                    <a:pt x="42" y="92"/>
                  </a:cubicBezTo>
                  <a:cubicBezTo>
                    <a:pt x="39" y="92"/>
                    <a:pt x="39" y="92"/>
                    <a:pt x="39" y="92"/>
                  </a:cubicBezTo>
                  <a:cubicBezTo>
                    <a:pt x="39" y="99"/>
                    <a:pt x="39" y="99"/>
                    <a:pt x="39" y="99"/>
                  </a:cubicBezTo>
                  <a:cubicBezTo>
                    <a:pt x="42" y="99"/>
                    <a:pt x="42" y="99"/>
                    <a:pt x="42" y="99"/>
                  </a:cubicBezTo>
                  <a:close/>
                  <a:moveTo>
                    <a:pt x="13" y="73"/>
                  </a:moveTo>
                  <a:cubicBezTo>
                    <a:pt x="20" y="73"/>
                    <a:pt x="20" y="73"/>
                    <a:pt x="20" y="73"/>
                  </a:cubicBezTo>
                  <a:cubicBezTo>
                    <a:pt x="20" y="70"/>
                    <a:pt x="20" y="70"/>
                    <a:pt x="20" y="70"/>
                  </a:cubicBezTo>
                  <a:cubicBezTo>
                    <a:pt x="13" y="70"/>
                    <a:pt x="13" y="70"/>
                    <a:pt x="13" y="70"/>
                  </a:cubicBezTo>
                  <a:cubicBezTo>
                    <a:pt x="13" y="73"/>
                    <a:pt x="13" y="73"/>
                    <a:pt x="13" y="73"/>
                  </a:cubicBezTo>
                  <a:close/>
                  <a:moveTo>
                    <a:pt x="39" y="44"/>
                  </a:moveTo>
                  <a:cubicBezTo>
                    <a:pt x="39" y="51"/>
                    <a:pt x="39" y="51"/>
                    <a:pt x="39" y="51"/>
                  </a:cubicBezTo>
                  <a:cubicBezTo>
                    <a:pt x="42" y="51"/>
                    <a:pt x="42" y="51"/>
                    <a:pt x="42" y="51"/>
                  </a:cubicBezTo>
                  <a:cubicBezTo>
                    <a:pt x="42" y="44"/>
                    <a:pt x="42" y="44"/>
                    <a:pt x="42" y="44"/>
                  </a:cubicBezTo>
                  <a:cubicBezTo>
                    <a:pt x="39" y="44"/>
                    <a:pt x="39" y="44"/>
                    <a:pt x="39" y="44"/>
                  </a:cubicBezTo>
                  <a:close/>
                  <a:moveTo>
                    <a:pt x="46" y="70"/>
                  </a:moveTo>
                  <a:cubicBezTo>
                    <a:pt x="45" y="69"/>
                    <a:pt x="45" y="69"/>
                    <a:pt x="45" y="68"/>
                  </a:cubicBezTo>
                  <a:cubicBezTo>
                    <a:pt x="49" y="63"/>
                    <a:pt x="53" y="57"/>
                    <a:pt x="57" y="51"/>
                  </a:cubicBezTo>
                  <a:cubicBezTo>
                    <a:pt x="56" y="50"/>
                    <a:pt x="55" y="49"/>
                    <a:pt x="54" y="49"/>
                  </a:cubicBezTo>
                  <a:cubicBezTo>
                    <a:pt x="49" y="54"/>
                    <a:pt x="45" y="60"/>
                    <a:pt x="41" y="67"/>
                  </a:cubicBezTo>
                  <a:cubicBezTo>
                    <a:pt x="40" y="66"/>
                    <a:pt x="39" y="66"/>
                    <a:pt x="38" y="67"/>
                  </a:cubicBezTo>
                  <a:cubicBezTo>
                    <a:pt x="35" y="68"/>
                    <a:pt x="33" y="72"/>
                    <a:pt x="35" y="75"/>
                  </a:cubicBezTo>
                  <a:cubicBezTo>
                    <a:pt x="36" y="78"/>
                    <a:pt x="40" y="79"/>
                    <a:pt x="43" y="78"/>
                  </a:cubicBezTo>
                  <a:cubicBezTo>
                    <a:pt x="43" y="78"/>
                    <a:pt x="43" y="77"/>
                    <a:pt x="44" y="77"/>
                  </a:cubicBezTo>
                  <a:cubicBezTo>
                    <a:pt x="48" y="79"/>
                    <a:pt x="53" y="81"/>
                    <a:pt x="58" y="82"/>
                  </a:cubicBezTo>
                  <a:cubicBezTo>
                    <a:pt x="58" y="80"/>
                    <a:pt x="59" y="79"/>
                    <a:pt x="59" y="78"/>
                  </a:cubicBezTo>
                  <a:cubicBezTo>
                    <a:pt x="55" y="76"/>
                    <a:pt x="51" y="74"/>
                    <a:pt x="46" y="73"/>
                  </a:cubicBezTo>
                  <a:cubicBezTo>
                    <a:pt x="46" y="72"/>
                    <a:pt x="46" y="71"/>
                    <a:pt x="46" y="70"/>
                  </a:cubicBezTo>
                  <a:close/>
                  <a:moveTo>
                    <a:pt x="61" y="51"/>
                  </a:moveTo>
                  <a:cubicBezTo>
                    <a:pt x="56" y="45"/>
                    <a:pt x="49" y="42"/>
                    <a:pt x="41" y="42"/>
                  </a:cubicBezTo>
                  <a:cubicBezTo>
                    <a:pt x="32" y="42"/>
                    <a:pt x="25" y="45"/>
                    <a:pt x="20" y="51"/>
                  </a:cubicBezTo>
                  <a:cubicBezTo>
                    <a:pt x="14" y="56"/>
                    <a:pt x="11" y="63"/>
                    <a:pt x="11" y="72"/>
                  </a:cubicBezTo>
                  <a:cubicBezTo>
                    <a:pt x="11" y="80"/>
                    <a:pt x="14" y="87"/>
                    <a:pt x="20" y="92"/>
                  </a:cubicBezTo>
                  <a:cubicBezTo>
                    <a:pt x="25" y="98"/>
                    <a:pt x="32" y="101"/>
                    <a:pt x="41" y="101"/>
                  </a:cubicBezTo>
                  <a:cubicBezTo>
                    <a:pt x="49" y="101"/>
                    <a:pt x="56" y="98"/>
                    <a:pt x="61" y="92"/>
                  </a:cubicBezTo>
                  <a:cubicBezTo>
                    <a:pt x="67" y="87"/>
                    <a:pt x="70" y="80"/>
                    <a:pt x="70" y="72"/>
                  </a:cubicBezTo>
                  <a:cubicBezTo>
                    <a:pt x="70" y="63"/>
                    <a:pt x="67" y="56"/>
                    <a:pt x="61" y="51"/>
                  </a:cubicBezTo>
                  <a:close/>
                </a:path>
              </a:pathLst>
            </a:custGeom>
            <a:solidFill>
              <a:schemeClr val="bg1"/>
            </a:solidFill>
            <a:ln>
              <a:noFill/>
            </a:ln>
            <a:extLst/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>
              <a:defPPr>
                <a:defRPr lang="en-US"/>
              </a:defPPr>
              <a:lvl1pPr marL="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1pPr>
              <a:lvl2pPr marL="4572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2pPr>
              <a:lvl3pPr marL="9144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3pPr>
              <a:lvl4pPr marL="13716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4pPr>
              <a:lvl5pPr marL="18288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5pPr>
              <a:lvl6pPr marL="22860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6pPr>
              <a:lvl7pPr marL="27432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7pPr>
              <a:lvl8pPr marL="32004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8pPr>
              <a:lvl9pPr marL="36576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9pPr>
            </a:lstStyle>
            <a:p>
              <a:endParaRPr lang="zh-CN" altLang="en-US">
                <a:solidFill>
                  <a:prstClr val="black"/>
                </a:solidFill>
              </a:endParaRPr>
            </a:p>
          </p:txBody>
        </p:sp>
      </p:grpSp>
      <p:grpSp>
        <p:nvGrpSpPr>
          <p:cNvPr id="16" name="Group 15"/>
          <p:cNvGrpSpPr/>
          <p:nvPr/>
        </p:nvGrpSpPr>
        <p:grpSpPr>
          <a:xfrm>
            <a:off x="9830693" y="664881"/>
            <a:ext cx="791681" cy="791680"/>
            <a:chOff x="5207285" y="3992356"/>
            <a:chExt cx="791681" cy="791680"/>
          </a:xfrm>
        </p:grpSpPr>
        <p:sp>
          <p:nvSpPr>
            <p:cNvPr id="58" name="Freeform 57"/>
            <p:cNvSpPr>
              <a:spLocks/>
            </p:cNvSpPr>
            <p:nvPr/>
          </p:nvSpPr>
          <p:spPr bwMode="auto">
            <a:xfrm>
              <a:off x="5207285" y="3992356"/>
              <a:ext cx="791681" cy="791680"/>
            </a:xfrm>
            <a:custGeom>
              <a:avLst/>
              <a:gdLst>
                <a:gd name="T0" fmla="*/ 371 w 452"/>
                <a:gd name="T1" fmla="*/ 372 h 452"/>
                <a:gd name="T2" fmla="*/ 80 w 452"/>
                <a:gd name="T3" fmla="*/ 372 h 452"/>
                <a:gd name="T4" fmla="*/ 80 w 452"/>
                <a:gd name="T5" fmla="*/ 81 h 452"/>
                <a:gd name="T6" fmla="*/ 371 w 452"/>
                <a:gd name="T7" fmla="*/ 81 h 452"/>
                <a:gd name="T8" fmla="*/ 371 w 452"/>
                <a:gd name="T9" fmla="*/ 372 h 452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</a:cxnLst>
              <a:rect l="0" t="0" r="r" b="b"/>
              <a:pathLst>
                <a:path w="452" h="452">
                  <a:moveTo>
                    <a:pt x="371" y="372"/>
                  </a:moveTo>
                  <a:cubicBezTo>
                    <a:pt x="291" y="452"/>
                    <a:pt x="161" y="452"/>
                    <a:pt x="80" y="372"/>
                  </a:cubicBezTo>
                  <a:cubicBezTo>
                    <a:pt x="0" y="291"/>
                    <a:pt x="0" y="161"/>
                    <a:pt x="80" y="81"/>
                  </a:cubicBezTo>
                  <a:cubicBezTo>
                    <a:pt x="161" y="0"/>
                    <a:pt x="291" y="0"/>
                    <a:pt x="371" y="81"/>
                  </a:cubicBezTo>
                  <a:cubicBezTo>
                    <a:pt x="452" y="161"/>
                    <a:pt x="452" y="291"/>
                    <a:pt x="371" y="372"/>
                  </a:cubicBezTo>
                  <a:close/>
                </a:path>
              </a:pathLst>
            </a:custGeom>
            <a:solidFill>
              <a:schemeClr val="accent3"/>
            </a:solidFill>
            <a:ln>
              <a:noFill/>
            </a:ln>
            <a:extLst/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en-GB"/>
            </a:p>
          </p:txBody>
        </p:sp>
        <p:sp>
          <p:nvSpPr>
            <p:cNvPr id="59" name="Freeform 58"/>
            <p:cNvSpPr>
              <a:spLocks noEditPoints="1"/>
            </p:cNvSpPr>
            <p:nvPr/>
          </p:nvSpPr>
          <p:spPr bwMode="auto">
            <a:xfrm>
              <a:off x="5484934" y="4273720"/>
              <a:ext cx="237999" cy="265241"/>
            </a:xfrm>
            <a:custGeom>
              <a:avLst/>
              <a:gdLst>
                <a:gd name="T0" fmla="*/ 13 w 77"/>
                <a:gd name="T1" fmla="*/ 8 h 86"/>
                <a:gd name="T2" fmla="*/ 38 w 77"/>
                <a:gd name="T3" fmla="*/ 1 h 86"/>
                <a:gd name="T4" fmla="*/ 59 w 77"/>
                <a:gd name="T5" fmla="*/ 13 h 86"/>
                <a:gd name="T6" fmla="*/ 66 w 77"/>
                <a:gd name="T7" fmla="*/ 38 h 86"/>
                <a:gd name="T8" fmla="*/ 58 w 77"/>
                <a:gd name="T9" fmla="*/ 55 h 86"/>
                <a:gd name="T10" fmla="*/ 64 w 77"/>
                <a:gd name="T11" fmla="*/ 59 h 86"/>
                <a:gd name="T12" fmla="*/ 74 w 77"/>
                <a:gd name="T13" fmla="*/ 72 h 86"/>
                <a:gd name="T14" fmla="*/ 73 w 77"/>
                <a:gd name="T15" fmla="*/ 84 h 86"/>
                <a:gd name="T16" fmla="*/ 73 w 77"/>
                <a:gd name="T17" fmla="*/ 84 h 86"/>
                <a:gd name="T18" fmla="*/ 62 w 77"/>
                <a:gd name="T19" fmla="*/ 82 h 86"/>
                <a:gd name="T20" fmla="*/ 51 w 77"/>
                <a:gd name="T21" fmla="*/ 68 h 86"/>
                <a:gd name="T22" fmla="*/ 49 w 77"/>
                <a:gd name="T23" fmla="*/ 63 h 86"/>
                <a:gd name="T24" fmla="*/ 30 w 77"/>
                <a:gd name="T25" fmla="*/ 66 h 86"/>
                <a:gd name="T26" fmla="*/ 8 w 77"/>
                <a:gd name="T27" fmla="*/ 54 h 86"/>
                <a:gd name="T28" fmla="*/ 1 w 77"/>
                <a:gd name="T29" fmla="*/ 30 h 86"/>
                <a:gd name="T30" fmla="*/ 13 w 77"/>
                <a:gd name="T31" fmla="*/ 8 h 86"/>
                <a:gd name="T32" fmla="*/ 30 w 77"/>
                <a:gd name="T33" fmla="*/ 49 h 86"/>
                <a:gd name="T34" fmla="*/ 38 w 77"/>
                <a:gd name="T35" fmla="*/ 49 h 86"/>
                <a:gd name="T36" fmla="*/ 38 w 77"/>
                <a:gd name="T37" fmla="*/ 40 h 86"/>
                <a:gd name="T38" fmla="*/ 47 w 77"/>
                <a:gd name="T39" fmla="*/ 40 h 86"/>
                <a:gd name="T40" fmla="*/ 47 w 77"/>
                <a:gd name="T41" fmla="*/ 32 h 86"/>
                <a:gd name="T42" fmla="*/ 38 w 77"/>
                <a:gd name="T43" fmla="*/ 32 h 86"/>
                <a:gd name="T44" fmla="*/ 38 w 77"/>
                <a:gd name="T45" fmla="*/ 23 h 86"/>
                <a:gd name="T46" fmla="*/ 30 w 77"/>
                <a:gd name="T47" fmla="*/ 23 h 86"/>
                <a:gd name="T48" fmla="*/ 30 w 77"/>
                <a:gd name="T49" fmla="*/ 32 h 86"/>
                <a:gd name="T50" fmla="*/ 21 w 77"/>
                <a:gd name="T51" fmla="*/ 32 h 86"/>
                <a:gd name="T52" fmla="*/ 21 w 77"/>
                <a:gd name="T53" fmla="*/ 40 h 86"/>
                <a:gd name="T54" fmla="*/ 30 w 77"/>
                <a:gd name="T55" fmla="*/ 40 h 86"/>
                <a:gd name="T56" fmla="*/ 30 w 77"/>
                <a:gd name="T57" fmla="*/ 49 h 86"/>
                <a:gd name="T58" fmla="*/ 18 w 77"/>
                <a:gd name="T59" fmla="*/ 36 h 86"/>
                <a:gd name="T60" fmla="*/ 43 w 77"/>
                <a:gd name="T61" fmla="*/ 19 h 86"/>
                <a:gd name="T62" fmla="*/ 18 w 77"/>
                <a:gd name="T63" fmla="*/ 36 h 86"/>
                <a:gd name="T64" fmla="*/ 36 w 77"/>
                <a:gd name="T65" fmla="*/ 12 h 86"/>
                <a:gd name="T66" fmla="*/ 20 w 77"/>
                <a:gd name="T67" fmla="*/ 16 h 86"/>
                <a:gd name="T68" fmla="*/ 12 w 77"/>
                <a:gd name="T69" fmla="*/ 31 h 86"/>
                <a:gd name="T70" fmla="*/ 16 w 77"/>
                <a:gd name="T71" fmla="*/ 47 h 86"/>
                <a:gd name="T72" fmla="*/ 31 w 77"/>
                <a:gd name="T73" fmla="*/ 55 h 86"/>
                <a:gd name="T74" fmla="*/ 47 w 77"/>
                <a:gd name="T75" fmla="*/ 51 h 86"/>
                <a:gd name="T76" fmla="*/ 55 w 77"/>
                <a:gd name="T77" fmla="*/ 36 h 86"/>
                <a:gd name="T78" fmla="*/ 51 w 77"/>
                <a:gd name="T79" fmla="*/ 20 h 86"/>
                <a:gd name="T80" fmla="*/ 36 w 77"/>
                <a:gd name="T81" fmla="*/ 12 h 86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  <a:cxn ang="0">
                  <a:pos x="T28" y="T29"/>
                </a:cxn>
                <a:cxn ang="0">
                  <a:pos x="T30" y="T31"/>
                </a:cxn>
                <a:cxn ang="0">
                  <a:pos x="T32" y="T33"/>
                </a:cxn>
                <a:cxn ang="0">
                  <a:pos x="T34" y="T35"/>
                </a:cxn>
                <a:cxn ang="0">
                  <a:pos x="T36" y="T37"/>
                </a:cxn>
                <a:cxn ang="0">
                  <a:pos x="T38" y="T39"/>
                </a:cxn>
                <a:cxn ang="0">
                  <a:pos x="T40" y="T41"/>
                </a:cxn>
                <a:cxn ang="0">
                  <a:pos x="T42" y="T43"/>
                </a:cxn>
                <a:cxn ang="0">
                  <a:pos x="T44" y="T45"/>
                </a:cxn>
                <a:cxn ang="0">
                  <a:pos x="T46" y="T47"/>
                </a:cxn>
                <a:cxn ang="0">
                  <a:pos x="T48" y="T49"/>
                </a:cxn>
                <a:cxn ang="0">
                  <a:pos x="T50" y="T51"/>
                </a:cxn>
                <a:cxn ang="0">
                  <a:pos x="T52" y="T53"/>
                </a:cxn>
                <a:cxn ang="0">
                  <a:pos x="T54" y="T55"/>
                </a:cxn>
                <a:cxn ang="0">
                  <a:pos x="T56" y="T57"/>
                </a:cxn>
                <a:cxn ang="0">
                  <a:pos x="T58" y="T59"/>
                </a:cxn>
                <a:cxn ang="0">
                  <a:pos x="T60" y="T61"/>
                </a:cxn>
                <a:cxn ang="0">
                  <a:pos x="T62" y="T63"/>
                </a:cxn>
                <a:cxn ang="0">
                  <a:pos x="T64" y="T65"/>
                </a:cxn>
                <a:cxn ang="0">
                  <a:pos x="T66" y="T67"/>
                </a:cxn>
                <a:cxn ang="0">
                  <a:pos x="T68" y="T69"/>
                </a:cxn>
                <a:cxn ang="0">
                  <a:pos x="T70" y="T71"/>
                </a:cxn>
                <a:cxn ang="0">
                  <a:pos x="T72" y="T73"/>
                </a:cxn>
                <a:cxn ang="0">
                  <a:pos x="T74" y="T75"/>
                </a:cxn>
                <a:cxn ang="0">
                  <a:pos x="T76" y="T77"/>
                </a:cxn>
                <a:cxn ang="0">
                  <a:pos x="T78" y="T79"/>
                </a:cxn>
                <a:cxn ang="0">
                  <a:pos x="T80" y="T81"/>
                </a:cxn>
              </a:cxnLst>
              <a:rect l="0" t="0" r="r" b="b"/>
              <a:pathLst>
                <a:path w="77" h="86">
                  <a:moveTo>
                    <a:pt x="13" y="8"/>
                  </a:moveTo>
                  <a:cubicBezTo>
                    <a:pt x="20" y="2"/>
                    <a:pt x="29" y="0"/>
                    <a:pt x="38" y="1"/>
                  </a:cubicBezTo>
                  <a:cubicBezTo>
                    <a:pt x="46" y="2"/>
                    <a:pt x="54" y="6"/>
                    <a:pt x="59" y="13"/>
                  </a:cubicBezTo>
                  <a:cubicBezTo>
                    <a:pt x="65" y="21"/>
                    <a:pt x="67" y="29"/>
                    <a:pt x="66" y="38"/>
                  </a:cubicBezTo>
                  <a:cubicBezTo>
                    <a:pt x="65" y="44"/>
                    <a:pt x="63" y="50"/>
                    <a:pt x="58" y="55"/>
                  </a:cubicBezTo>
                  <a:cubicBezTo>
                    <a:pt x="60" y="56"/>
                    <a:pt x="62" y="57"/>
                    <a:pt x="64" y="59"/>
                  </a:cubicBezTo>
                  <a:cubicBezTo>
                    <a:pt x="74" y="72"/>
                    <a:pt x="74" y="72"/>
                    <a:pt x="74" y="72"/>
                  </a:cubicBezTo>
                  <a:cubicBezTo>
                    <a:pt x="77" y="76"/>
                    <a:pt x="76" y="81"/>
                    <a:pt x="73" y="84"/>
                  </a:cubicBezTo>
                  <a:cubicBezTo>
                    <a:pt x="73" y="84"/>
                    <a:pt x="73" y="84"/>
                    <a:pt x="73" y="84"/>
                  </a:cubicBezTo>
                  <a:cubicBezTo>
                    <a:pt x="69" y="86"/>
                    <a:pt x="64" y="86"/>
                    <a:pt x="62" y="82"/>
                  </a:cubicBezTo>
                  <a:cubicBezTo>
                    <a:pt x="51" y="68"/>
                    <a:pt x="51" y="68"/>
                    <a:pt x="51" y="68"/>
                  </a:cubicBezTo>
                  <a:cubicBezTo>
                    <a:pt x="50" y="67"/>
                    <a:pt x="49" y="65"/>
                    <a:pt x="49" y="63"/>
                  </a:cubicBezTo>
                  <a:cubicBezTo>
                    <a:pt x="43" y="66"/>
                    <a:pt x="36" y="67"/>
                    <a:pt x="30" y="66"/>
                  </a:cubicBezTo>
                  <a:cubicBezTo>
                    <a:pt x="21" y="65"/>
                    <a:pt x="13" y="61"/>
                    <a:pt x="8" y="54"/>
                  </a:cubicBezTo>
                  <a:cubicBezTo>
                    <a:pt x="2" y="47"/>
                    <a:pt x="0" y="38"/>
                    <a:pt x="1" y="30"/>
                  </a:cubicBezTo>
                  <a:cubicBezTo>
                    <a:pt x="2" y="21"/>
                    <a:pt x="6" y="13"/>
                    <a:pt x="13" y="8"/>
                  </a:cubicBezTo>
                  <a:close/>
                  <a:moveTo>
                    <a:pt x="30" y="49"/>
                  </a:moveTo>
                  <a:cubicBezTo>
                    <a:pt x="38" y="49"/>
                    <a:pt x="38" y="49"/>
                    <a:pt x="38" y="49"/>
                  </a:cubicBezTo>
                  <a:cubicBezTo>
                    <a:pt x="38" y="40"/>
                    <a:pt x="38" y="40"/>
                    <a:pt x="38" y="40"/>
                  </a:cubicBezTo>
                  <a:cubicBezTo>
                    <a:pt x="47" y="40"/>
                    <a:pt x="47" y="40"/>
                    <a:pt x="47" y="40"/>
                  </a:cubicBezTo>
                  <a:cubicBezTo>
                    <a:pt x="47" y="32"/>
                    <a:pt x="47" y="32"/>
                    <a:pt x="47" y="32"/>
                  </a:cubicBezTo>
                  <a:cubicBezTo>
                    <a:pt x="38" y="32"/>
                    <a:pt x="38" y="32"/>
                    <a:pt x="38" y="32"/>
                  </a:cubicBezTo>
                  <a:cubicBezTo>
                    <a:pt x="38" y="23"/>
                    <a:pt x="38" y="23"/>
                    <a:pt x="38" y="23"/>
                  </a:cubicBezTo>
                  <a:cubicBezTo>
                    <a:pt x="30" y="23"/>
                    <a:pt x="30" y="23"/>
                    <a:pt x="30" y="23"/>
                  </a:cubicBezTo>
                  <a:cubicBezTo>
                    <a:pt x="30" y="32"/>
                    <a:pt x="30" y="32"/>
                    <a:pt x="30" y="32"/>
                  </a:cubicBezTo>
                  <a:cubicBezTo>
                    <a:pt x="21" y="32"/>
                    <a:pt x="21" y="32"/>
                    <a:pt x="21" y="32"/>
                  </a:cubicBezTo>
                  <a:cubicBezTo>
                    <a:pt x="21" y="40"/>
                    <a:pt x="21" y="40"/>
                    <a:pt x="21" y="40"/>
                  </a:cubicBezTo>
                  <a:cubicBezTo>
                    <a:pt x="30" y="40"/>
                    <a:pt x="30" y="40"/>
                    <a:pt x="30" y="40"/>
                  </a:cubicBezTo>
                  <a:cubicBezTo>
                    <a:pt x="30" y="49"/>
                    <a:pt x="30" y="49"/>
                    <a:pt x="30" y="49"/>
                  </a:cubicBezTo>
                  <a:close/>
                  <a:moveTo>
                    <a:pt x="18" y="36"/>
                  </a:moveTo>
                  <a:cubicBezTo>
                    <a:pt x="22" y="26"/>
                    <a:pt x="31" y="21"/>
                    <a:pt x="43" y="19"/>
                  </a:cubicBezTo>
                  <a:cubicBezTo>
                    <a:pt x="31" y="11"/>
                    <a:pt x="16" y="22"/>
                    <a:pt x="18" y="36"/>
                  </a:cubicBezTo>
                  <a:close/>
                  <a:moveTo>
                    <a:pt x="36" y="12"/>
                  </a:moveTo>
                  <a:cubicBezTo>
                    <a:pt x="31" y="11"/>
                    <a:pt x="25" y="13"/>
                    <a:pt x="20" y="16"/>
                  </a:cubicBezTo>
                  <a:cubicBezTo>
                    <a:pt x="15" y="20"/>
                    <a:pt x="13" y="25"/>
                    <a:pt x="12" y="31"/>
                  </a:cubicBezTo>
                  <a:cubicBezTo>
                    <a:pt x="11" y="37"/>
                    <a:pt x="13" y="42"/>
                    <a:pt x="16" y="47"/>
                  </a:cubicBezTo>
                  <a:cubicBezTo>
                    <a:pt x="20" y="52"/>
                    <a:pt x="25" y="55"/>
                    <a:pt x="31" y="55"/>
                  </a:cubicBezTo>
                  <a:cubicBezTo>
                    <a:pt x="36" y="56"/>
                    <a:pt x="42" y="55"/>
                    <a:pt x="47" y="51"/>
                  </a:cubicBezTo>
                  <a:cubicBezTo>
                    <a:pt x="52" y="47"/>
                    <a:pt x="55" y="42"/>
                    <a:pt x="55" y="36"/>
                  </a:cubicBezTo>
                  <a:cubicBezTo>
                    <a:pt x="56" y="31"/>
                    <a:pt x="54" y="25"/>
                    <a:pt x="51" y="20"/>
                  </a:cubicBezTo>
                  <a:cubicBezTo>
                    <a:pt x="47" y="15"/>
                    <a:pt x="42" y="13"/>
                    <a:pt x="36" y="12"/>
                  </a:cubicBezTo>
                  <a:close/>
                </a:path>
              </a:pathLst>
            </a:custGeom>
            <a:solidFill>
              <a:schemeClr val="bg1"/>
            </a:solidFill>
            <a:ln>
              <a:noFill/>
            </a:ln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>
              <a:defPPr>
                <a:defRPr lang="en-US"/>
              </a:defPPr>
              <a:lvl1pPr marL="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1pPr>
              <a:lvl2pPr marL="4572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2pPr>
              <a:lvl3pPr marL="9144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3pPr>
              <a:lvl4pPr marL="13716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4pPr>
              <a:lvl5pPr marL="18288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5pPr>
              <a:lvl6pPr marL="22860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6pPr>
              <a:lvl7pPr marL="27432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7pPr>
              <a:lvl8pPr marL="32004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8pPr>
              <a:lvl9pPr marL="36576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9pPr>
            </a:lstStyle>
            <a:p>
              <a:endParaRPr lang="zh-CN" altLang="en-US">
                <a:solidFill>
                  <a:prstClr val="black"/>
                </a:solidFill>
              </a:endParaRPr>
            </a:p>
          </p:txBody>
        </p:sp>
      </p:grpSp>
      <p:grpSp>
        <p:nvGrpSpPr>
          <p:cNvPr id="22" name="Group 21"/>
          <p:cNvGrpSpPr/>
          <p:nvPr/>
        </p:nvGrpSpPr>
        <p:grpSpPr>
          <a:xfrm>
            <a:off x="9919437" y="2919080"/>
            <a:ext cx="851991" cy="851991"/>
            <a:chOff x="930433" y="3168831"/>
            <a:chExt cx="569506" cy="569506"/>
          </a:xfrm>
        </p:grpSpPr>
        <p:sp>
          <p:nvSpPr>
            <p:cNvPr id="56" name="Freeform 55"/>
            <p:cNvSpPr>
              <a:spLocks/>
            </p:cNvSpPr>
            <p:nvPr/>
          </p:nvSpPr>
          <p:spPr bwMode="auto">
            <a:xfrm>
              <a:off x="930433" y="3168831"/>
              <a:ext cx="569506" cy="569506"/>
            </a:xfrm>
            <a:custGeom>
              <a:avLst/>
              <a:gdLst>
                <a:gd name="T0" fmla="*/ 267 w 325"/>
                <a:gd name="T1" fmla="*/ 267 h 325"/>
                <a:gd name="T2" fmla="*/ 58 w 325"/>
                <a:gd name="T3" fmla="*/ 267 h 325"/>
                <a:gd name="T4" fmla="*/ 58 w 325"/>
                <a:gd name="T5" fmla="*/ 58 h 325"/>
                <a:gd name="T6" fmla="*/ 267 w 325"/>
                <a:gd name="T7" fmla="*/ 58 h 325"/>
                <a:gd name="T8" fmla="*/ 267 w 325"/>
                <a:gd name="T9" fmla="*/ 267 h 325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</a:cxnLst>
              <a:rect l="0" t="0" r="r" b="b"/>
              <a:pathLst>
                <a:path w="325" h="325">
                  <a:moveTo>
                    <a:pt x="267" y="267"/>
                  </a:moveTo>
                  <a:cubicBezTo>
                    <a:pt x="210" y="325"/>
                    <a:pt x="116" y="325"/>
                    <a:pt x="58" y="267"/>
                  </a:cubicBezTo>
                  <a:cubicBezTo>
                    <a:pt x="0" y="209"/>
                    <a:pt x="0" y="116"/>
                    <a:pt x="58" y="58"/>
                  </a:cubicBezTo>
                  <a:cubicBezTo>
                    <a:pt x="116" y="0"/>
                    <a:pt x="210" y="0"/>
                    <a:pt x="267" y="58"/>
                  </a:cubicBezTo>
                  <a:cubicBezTo>
                    <a:pt x="325" y="116"/>
                    <a:pt x="325" y="209"/>
                    <a:pt x="267" y="267"/>
                  </a:cubicBezTo>
                </a:path>
              </a:pathLst>
            </a:custGeom>
            <a:solidFill>
              <a:schemeClr val="accent5"/>
            </a:solidFill>
            <a:ln>
              <a:noFill/>
            </a:ln>
            <a:extLst/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en-GB"/>
            </a:p>
          </p:txBody>
        </p:sp>
        <p:sp>
          <p:nvSpPr>
            <p:cNvPr id="57" name="Freeform 56"/>
            <p:cNvSpPr>
              <a:spLocks noEditPoints="1"/>
            </p:cNvSpPr>
            <p:nvPr/>
          </p:nvSpPr>
          <p:spPr bwMode="auto">
            <a:xfrm>
              <a:off x="1080110" y="3314013"/>
              <a:ext cx="299649" cy="299650"/>
            </a:xfrm>
            <a:custGeom>
              <a:avLst/>
              <a:gdLst>
                <a:gd name="T0" fmla="*/ 42 w 97"/>
                <a:gd name="T1" fmla="*/ 14 h 97"/>
                <a:gd name="T2" fmla="*/ 55 w 97"/>
                <a:gd name="T3" fmla="*/ 14 h 97"/>
                <a:gd name="T4" fmla="*/ 48 w 97"/>
                <a:gd name="T5" fmla="*/ 0 h 97"/>
                <a:gd name="T6" fmla="*/ 42 w 97"/>
                <a:gd name="T7" fmla="*/ 14 h 97"/>
                <a:gd name="T8" fmla="*/ 49 w 97"/>
                <a:gd name="T9" fmla="*/ 18 h 97"/>
                <a:gd name="T10" fmla="*/ 79 w 97"/>
                <a:gd name="T11" fmla="*/ 48 h 97"/>
                <a:gd name="T12" fmla="*/ 49 w 97"/>
                <a:gd name="T13" fmla="*/ 79 h 97"/>
                <a:gd name="T14" fmla="*/ 18 w 97"/>
                <a:gd name="T15" fmla="*/ 48 h 97"/>
                <a:gd name="T16" fmla="*/ 49 w 97"/>
                <a:gd name="T17" fmla="*/ 18 h 97"/>
                <a:gd name="T18" fmla="*/ 60 w 97"/>
                <a:gd name="T19" fmla="*/ 15 h 97"/>
                <a:gd name="T20" fmla="*/ 71 w 97"/>
                <a:gd name="T21" fmla="*/ 22 h 97"/>
                <a:gd name="T22" fmla="*/ 73 w 97"/>
                <a:gd name="T23" fmla="*/ 6 h 97"/>
                <a:gd name="T24" fmla="*/ 60 w 97"/>
                <a:gd name="T25" fmla="*/ 15 h 97"/>
                <a:gd name="T26" fmla="*/ 75 w 97"/>
                <a:gd name="T27" fmla="*/ 25 h 97"/>
                <a:gd name="T28" fmla="*/ 81 w 97"/>
                <a:gd name="T29" fmla="*/ 36 h 97"/>
                <a:gd name="T30" fmla="*/ 91 w 97"/>
                <a:gd name="T31" fmla="*/ 24 h 97"/>
                <a:gd name="T32" fmla="*/ 75 w 97"/>
                <a:gd name="T33" fmla="*/ 25 h 97"/>
                <a:gd name="T34" fmla="*/ 83 w 97"/>
                <a:gd name="T35" fmla="*/ 42 h 97"/>
                <a:gd name="T36" fmla="*/ 83 w 97"/>
                <a:gd name="T37" fmla="*/ 54 h 97"/>
                <a:gd name="T38" fmla="*/ 97 w 97"/>
                <a:gd name="T39" fmla="*/ 48 h 97"/>
                <a:gd name="T40" fmla="*/ 83 w 97"/>
                <a:gd name="T41" fmla="*/ 42 h 97"/>
                <a:gd name="T42" fmla="*/ 82 w 97"/>
                <a:gd name="T43" fmla="*/ 60 h 97"/>
                <a:gd name="T44" fmla="*/ 75 w 97"/>
                <a:gd name="T45" fmla="*/ 71 h 97"/>
                <a:gd name="T46" fmla="*/ 91 w 97"/>
                <a:gd name="T47" fmla="*/ 72 h 97"/>
                <a:gd name="T48" fmla="*/ 82 w 97"/>
                <a:gd name="T49" fmla="*/ 60 h 97"/>
                <a:gd name="T50" fmla="*/ 72 w 97"/>
                <a:gd name="T51" fmla="*/ 75 h 97"/>
                <a:gd name="T52" fmla="*/ 61 w 97"/>
                <a:gd name="T53" fmla="*/ 81 h 97"/>
                <a:gd name="T54" fmla="*/ 73 w 97"/>
                <a:gd name="T55" fmla="*/ 90 h 97"/>
                <a:gd name="T56" fmla="*/ 72 w 97"/>
                <a:gd name="T57" fmla="*/ 75 h 97"/>
                <a:gd name="T58" fmla="*/ 55 w 97"/>
                <a:gd name="T59" fmla="*/ 83 h 97"/>
                <a:gd name="T60" fmla="*/ 43 w 97"/>
                <a:gd name="T61" fmla="*/ 83 h 97"/>
                <a:gd name="T62" fmla="*/ 49 w 97"/>
                <a:gd name="T63" fmla="*/ 97 h 97"/>
                <a:gd name="T64" fmla="*/ 55 w 97"/>
                <a:gd name="T65" fmla="*/ 83 h 97"/>
                <a:gd name="T66" fmla="*/ 37 w 97"/>
                <a:gd name="T67" fmla="*/ 81 h 97"/>
                <a:gd name="T68" fmla="*/ 26 w 97"/>
                <a:gd name="T69" fmla="*/ 75 h 97"/>
                <a:gd name="T70" fmla="*/ 25 w 97"/>
                <a:gd name="T71" fmla="*/ 91 h 97"/>
                <a:gd name="T72" fmla="*/ 37 w 97"/>
                <a:gd name="T73" fmla="*/ 81 h 97"/>
                <a:gd name="T74" fmla="*/ 22 w 97"/>
                <a:gd name="T75" fmla="*/ 71 h 97"/>
                <a:gd name="T76" fmla="*/ 16 w 97"/>
                <a:gd name="T77" fmla="*/ 60 h 97"/>
                <a:gd name="T78" fmla="*/ 7 w 97"/>
                <a:gd name="T79" fmla="*/ 73 h 97"/>
                <a:gd name="T80" fmla="*/ 22 w 97"/>
                <a:gd name="T81" fmla="*/ 71 h 97"/>
                <a:gd name="T82" fmla="*/ 14 w 97"/>
                <a:gd name="T83" fmla="*/ 55 h 97"/>
                <a:gd name="T84" fmla="*/ 14 w 97"/>
                <a:gd name="T85" fmla="*/ 42 h 97"/>
                <a:gd name="T86" fmla="*/ 0 w 97"/>
                <a:gd name="T87" fmla="*/ 49 h 97"/>
                <a:gd name="T88" fmla="*/ 14 w 97"/>
                <a:gd name="T89" fmla="*/ 55 h 97"/>
                <a:gd name="T90" fmla="*/ 15 w 97"/>
                <a:gd name="T91" fmla="*/ 37 h 97"/>
                <a:gd name="T92" fmla="*/ 22 w 97"/>
                <a:gd name="T93" fmla="*/ 26 h 97"/>
                <a:gd name="T94" fmla="*/ 6 w 97"/>
                <a:gd name="T95" fmla="*/ 24 h 97"/>
                <a:gd name="T96" fmla="*/ 15 w 97"/>
                <a:gd name="T97" fmla="*/ 37 h 97"/>
                <a:gd name="T98" fmla="*/ 26 w 97"/>
                <a:gd name="T99" fmla="*/ 22 h 97"/>
                <a:gd name="T100" fmla="*/ 37 w 97"/>
                <a:gd name="T101" fmla="*/ 16 h 97"/>
                <a:gd name="T102" fmla="*/ 24 w 97"/>
                <a:gd name="T103" fmla="*/ 6 h 97"/>
                <a:gd name="T104" fmla="*/ 26 w 97"/>
                <a:gd name="T105" fmla="*/ 22 h 97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  <a:cxn ang="0">
                  <a:pos x="T28" y="T29"/>
                </a:cxn>
                <a:cxn ang="0">
                  <a:pos x="T30" y="T31"/>
                </a:cxn>
                <a:cxn ang="0">
                  <a:pos x="T32" y="T33"/>
                </a:cxn>
                <a:cxn ang="0">
                  <a:pos x="T34" y="T35"/>
                </a:cxn>
                <a:cxn ang="0">
                  <a:pos x="T36" y="T37"/>
                </a:cxn>
                <a:cxn ang="0">
                  <a:pos x="T38" y="T39"/>
                </a:cxn>
                <a:cxn ang="0">
                  <a:pos x="T40" y="T41"/>
                </a:cxn>
                <a:cxn ang="0">
                  <a:pos x="T42" y="T43"/>
                </a:cxn>
                <a:cxn ang="0">
                  <a:pos x="T44" y="T45"/>
                </a:cxn>
                <a:cxn ang="0">
                  <a:pos x="T46" y="T47"/>
                </a:cxn>
                <a:cxn ang="0">
                  <a:pos x="T48" y="T49"/>
                </a:cxn>
                <a:cxn ang="0">
                  <a:pos x="T50" y="T51"/>
                </a:cxn>
                <a:cxn ang="0">
                  <a:pos x="T52" y="T53"/>
                </a:cxn>
                <a:cxn ang="0">
                  <a:pos x="T54" y="T55"/>
                </a:cxn>
                <a:cxn ang="0">
                  <a:pos x="T56" y="T57"/>
                </a:cxn>
                <a:cxn ang="0">
                  <a:pos x="T58" y="T59"/>
                </a:cxn>
                <a:cxn ang="0">
                  <a:pos x="T60" y="T61"/>
                </a:cxn>
                <a:cxn ang="0">
                  <a:pos x="T62" y="T63"/>
                </a:cxn>
                <a:cxn ang="0">
                  <a:pos x="T64" y="T65"/>
                </a:cxn>
                <a:cxn ang="0">
                  <a:pos x="T66" y="T67"/>
                </a:cxn>
                <a:cxn ang="0">
                  <a:pos x="T68" y="T69"/>
                </a:cxn>
                <a:cxn ang="0">
                  <a:pos x="T70" y="T71"/>
                </a:cxn>
                <a:cxn ang="0">
                  <a:pos x="T72" y="T73"/>
                </a:cxn>
                <a:cxn ang="0">
                  <a:pos x="T74" y="T75"/>
                </a:cxn>
                <a:cxn ang="0">
                  <a:pos x="T76" y="T77"/>
                </a:cxn>
                <a:cxn ang="0">
                  <a:pos x="T78" y="T79"/>
                </a:cxn>
                <a:cxn ang="0">
                  <a:pos x="T80" y="T81"/>
                </a:cxn>
                <a:cxn ang="0">
                  <a:pos x="T82" y="T83"/>
                </a:cxn>
                <a:cxn ang="0">
                  <a:pos x="T84" y="T85"/>
                </a:cxn>
                <a:cxn ang="0">
                  <a:pos x="T86" y="T87"/>
                </a:cxn>
                <a:cxn ang="0">
                  <a:pos x="T88" y="T89"/>
                </a:cxn>
                <a:cxn ang="0">
                  <a:pos x="T90" y="T91"/>
                </a:cxn>
                <a:cxn ang="0">
                  <a:pos x="T92" y="T93"/>
                </a:cxn>
                <a:cxn ang="0">
                  <a:pos x="T94" y="T95"/>
                </a:cxn>
                <a:cxn ang="0">
                  <a:pos x="T96" y="T97"/>
                </a:cxn>
                <a:cxn ang="0">
                  <a:pos x="T98" y="T99"/>
                </a:cxn>
                <a:cxn ang="0">
                  <a:pos x="T100" y="T101"/>
                </a:cxn>
                <a:cxn ang="0">
                  <a:pos x="T102" y="T103"/>
                </a:cxn>
                <a:cxn ang="0">
                  <a:pos x="T104" y="T105"/>
                </a:cxn>
              </a:cxnLst>
              <a:rect l="0" t="0" r="r" b="b"/>
              <a:pathLst>
                <a:path w="97" h="97">
                  <a:moveTo>
                    <a:pt x="42" y="14"/>
                  </a:moveTo>
                  <a:cubicBezTo>
                    <a:pt x="55" y="14"/>
                    <a:pt x="55" y="14"/>
                    <a:pt x="55" y="14"/>
                  </a:cubicBezTo>
                  <a:cubicBezTo>
                    <a:pt x="48" y="0"/>
                    <a:pt x="48" y="0"/>
                    <a:pt x="48" y="0"/>
                  </a:cubicBezTo>
                  <a:cubicBezTo>
                    <a:pt x="42" y="14"/>
                    <a:pt x="42" y="14"/>
                    <a:pt x="42" y="14"/>
                  </a:cubicBezTo>
                  <a:close/>
                  <a:moveTo>
                    <a:pt x="49" y="18"/>
                  </a:moveTo>
                  <a:cubicBezTo>
                    <a:pt x="65" y="18"/>
                    <a:pt x="79" y="31"/>
                    <a:pt x="79" y="48"/>
                  </a:cubicBezTo>
                  <a:cubicBezTo>
                    <a:pt x="79" y="65"/>
                    <a:pt x="65" y="79"/>
                    <a:pt x="49" y="79"/>
                  </a:cubicBezTo>
                  <a:cubicBezTo>
                    <a:pt x="32" y="79"/>
                    <a:pt x="18" y="65"/>
                    <a:pt x="18" y="48"/>
                  </a:cubicBezTo>
                  <a:cubicBezTo>
                    <a:pt x="18" y="31"/>
                    <a:pt x="32" y="18"/>
                    <a:pt x="49" y="18"/>
                  </a:cubicBezTo>
                  <a:close/>
                  <a:moveTo>
                    <a:pt x="60" y="15"/>
                  </a:moveTo>
                  <a:cubicBezTo>
                    <a:pt x="71" y="22"/>
                    <a:pt x="71" y="22"/>
                    <a:pt x="71" y="22"/>
                  </a:cubicBezTo>
                  <a:cubicBezTo>
                    <a:pt x="73" y="6"/>
                    <a:pt x="73" y="6"/>
                    <a:pt x="73" y="6"/>
                  </a:cubicBezTo>
                  <a:cubicBezTo>
                    <a:pt x="60" y="15"/>
                    <a:pt x="60" y="15"/>
                    <a:pt x="60" y="15"/>
                  </a:cubicBezTo>
                  <a:close/>
                  <a:moveTo>
                    <a:pt x="75" y="25"/>
                  </a:moveTo>
                  <a:cubicBezTo>
                    <a:pt x="81" y="36"/>
                    <a:pt x="81" y="36"/>
                    <a:pt x="81" y="36"/>
                  </a:cubicBezTo>
                  <a:cubicBezTo>
                    <a:pt x="91" y="24"/>
                    <a:pt x="91" y="24"/>
                    <a:pt x="91" y="24"/>
                  </a:cubicBezTo>
                  <a:cubicBezTo>
                    <a:pt x="75" y="25"/>
                    <a:pt x="75" y="25"/>
                    <a:pt x="75" y="25"/>
                  </a:cubicBezTo>
                  <a:close/>
                  <a:moveTo>
                    <a:pt x="83" y="42"/>
                  </a:moveTo>
                  <a:cubicBezTo>
                    <a:pt x="83" y="54"/>
                    <a:pt x="83" y="54"/>
                    <a:pt x="83" y="54"/>
                  </a:cubicBezTo>
                  <a:cubicBezTo>
                    <a:pt x="97" y="48"/>
                    <a:pt x="97" y="48"/>
                    <a:pt x="97" y="48"/>
                  </a:cubicBezTo>
                  <a:cubicBezTo>
                    <a:pt x="83" y="42"/>
                    <a:pt x="83" y="42"/>
                    <a:pt x="83" y="42"/>
                  </a:cubicBezTo>
                  <a:close/>
                  <a:moveTo>
                    <a:pt x="82" y="60"/>
                  </a:moveTo>
                  <a:cubicBezTo>
                    <a:pt x="75" y="71"/>
                    <a:pt x="75" y="71"/>
                    <a:pt x="75" y="71"/>
                  </a:cubicBezTo>
                  <a:cubicBezTo>
                    <a:pt x="91" y="72"/>
                    <a:pt x="91" y="72"/>
                    <a:pt x="91" y="72"/>
                  </a:cubicBezTo>
                  <a:cubicBezTo>
                    <a:pt x="82" y="60"/>
                    <a:pt x="82" y="60"/>
                    <a:pt x="82" y="60"/>
                  </a:cubicBezTo>
                  <a:close/>
                  <a:moveTo>
                    <a:pt x="72" y="75"/>
                  </a:moveTo>
                  <a:cubicBezTo>
                    <a:pt x="61" y="81"/>
                    <a:pt x="61" y="81"/>
                    <a:pt x="61" y="81"/>
                  </a:cubicBezTo>
                  <a:cubicBezTo>
                    <a:pt x="73" y="90"/>
                    <a:pt x="73" y="90"/>
                    <a:pt x="73" y="90"/>
                  </a:cubicBezTo>
                  <a:cubicBezTo>
                    <a:pt x="72" y="75"/>
                    <a:pt x="72" y="75"/>
                    <a:pt x="72" y="75"/>
                  </a:cubicBezTo>
                  <a:close/>
                  <a:moveTo>
                    <a:pt x="55" y="83"/>
                  </a:moveTo>
                  <a:cubicBezTo>
                    <a:pt x="43" y="83"/>
                    <a:pt x="43" y="83"/>
                    <a:pt x="43" y="83"/>
                  </a:cubicBezTo>
                  <a:cubicBezTo>
                    <a:pt x="49" y="97"/>
                    <a:pt x="49" y="97"/>
                    <a:pt x="49" y="97"/>
                  </a:cubicBezTo>
                  <a:cubicBezTo>
                    <a:pt x="55" y="83"/>
                    <a:pt x="55" y="83"/>
                    <a:pt x="55" y="83"/>
                  </a:cubicBezTo>
                  <a:close/>
                  <a:moveTo>
                    <a:pt x="37" y="81"/>
                  </a:moveTo>
                  <a:cubicBezTo>
                    <a:pt x="26" y="75"/>
                    <a:pt x="26" y="75"/>
                    <a:pt x="26" y="75"/>
                  </a:cubicBezTo>
                  <a:cubicBezTo>
                    <a:pt x="25" y="91"/>
                    <a:pt x="25" y="91"/>
                    <a:pt x="25" y="91"/>
                  </a:cubicBezTo>
                  <a:cubicBezTo>
                    <a:pt x="37" y="81"/>
                    <a:pt x="37" y="81"/>
                    <a:pt x="37" y="81"/>
                  </a:cubicBezTo>
                  <a:close/>
                  <a:moveTo>
                    <a:pt x="22" y="71"/>
                  </a:moveTo>
                  <a:cubicBezTo>
                    <a:pt x="16" y="60"/>
                    <a:pt x="16" y="60"/>
                    <a:pt x="16" y="60"/>
                  </a:cubicBezTo>
                  <a:cubicBezTo>
                    <a:pt x="7" y="73"/>
                    <a:pt x="7" y="73"/>
                    <a:pt x="7" y="73"/>
                  </a:cubicBezTo>
                  <a:cubicBezTo>
                    <a:pt x="22" y="71"/>
                    <a:pt x="22" y="71"/>
                    <a:pt x="22" y="71"/>
                  </a:cubicBezTo>
                  <a:close/>
                  <a:moveTo>
                    <a:pt x="14" y="55"/>
                  </a:moveTo>
                  <a:cubicBezTo>
                    <a:pt x="14" y="42"/>
                    <a:pt x="14" y="42"/>
                    <a:pt x="14" y="42"/>
                  </a:cubicBezTo>
                  <a:cubicBezTo>
                    <a:pt x="0" y="49"/>
                    <a:pt x="0" y="49"/>
                    <a:pt x="0" y="49"/>
                  </a:cubicBezTo>
                  <a:cubicBezTo>
                    <a:pt x="14" y="55"/>
                    <a:pt x="14" y="55"/>
                    <a:pt x="14" y="55"/>
                  </a:cubicBezTo>
                  <a:close/>
                  <a:moveTo>
                    <a:pt x="15" y="37"/>
                  </a:moveTo>
                  <a:cubicBezTo>
                    <a:pt x="22" y="26"/>
                    <a:pt x="22" y="26"/>
                    <a:pt x="22" y="26"/>
                  </a:cubicBezTo>
                  <a:cubicBezTo>
                    <a:pt x="6" y="24"/>
                    <a:pt x="6" y="24"/>
                    <a:pt x="6" y="24"/>
                  </a:cubicBezTo>
                  <a:cubicBezTo>
                    <a:pt x="15" y="37"/>
                    <a:pt x="15" y="37"/>
                    <a:pt x="15" y="37"/>
                  </a:cubicBezTo>
                  <a:close/>
                  <a:moveTo>
                    <a:pt x="26" y="22"/>
                  </a:moveTo>
                  <a:cubicBezTo>
                    <a:pt x="37" y="16"/>
                    <a:pt x="37" y="16"/>
                    <a:pt x="37" y="16"/>
                  </a:cubicBezTo>
                  <a:cubicBezTo>
                    <a:pt x="24" y="6"/>
                    <a:pt x="24" y="6"/>
                    <a:pt x="24" y="6"/>
                  </a:cubicBezTo>
                  <a:lnTo>
                    <a:pt x="26" y="22"/>
                  </a:lnTo>
                  <a:close/>
                </a:path>
              </a:pathLst>
            </a:custGeom>
            <a:solidFill>
              <a:schemeClr val="bg1"/>
            </a:solidFill>
            <a:ln>
              <a:noFill/>
            </a:ln>
            <a:extLst/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>
              <a:defPPr>
                <a:defRPr lang="en-US"/>
              </a:defPPr>
              <a:lvl1pPr marL="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1pPr>
              <a:lvl2pPr marL="4572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2pPr>
              <a:lvl3pPr marL="9144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3pPr>
              <a:lvl4pPr marL="13716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4pPr>
              <a:lvl5pPr marL="18288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5pPr>
              <a:lvl6pPr marL="22860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6pPr>
              <a:lvl7pPr marL="27432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7pPr>
              <a:lvl8pPr marL="32004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8pPr>
              <a:lvl9pPr marL="36576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9pPr>
            </a:lstStyle>
            <a:p>
              <a:endParaRPr lang="zh-CN" altLang="en-US">
                <a:solidFill>
                  <a:prstClr val="black"/>
                </a:solidFill>
              </a:endParaRPr>
            </a:p>
          </p:txBody>
        </p:sp>
      </p:grpSp>
      <p:grpSp>
        <p:nvGrpSpPr>
          <p:cNvPr id="23" name="Group 22"/>
          <p:cNvGrpSpPr/>
          <p:nvPr/>
        </p:nvGrpSpPr>
        <p:grpSpPr>
          <a:xfrm>
            <a:off x="8550633" y="2553975"/>
            <a:ext cx="568766" cy="570987"/>
            <a:chOff x="2286436" y="1883184"/>
            <a:chExt cx="568766" cy="570987"/>
          </a:xfrm>
        </p:grpSpPr>
        <p:sp>
          <p:nvSpPr>
            <p:cNvPr id="54" name="Freeform 53"/>
            <p:cNvSpPr>
              <a:spLocks/>
            </p:cNvSpPr>
            <p:nvPr/>
          </p:nvSpPr>
          <p:spPr bwMode="auto">
            <a:xfrm>
              <a:off x="2286436" y="1883184"/>
              <a:ext cx="568766" cy="570987"/>
            </a:xfrm>
            <a:custGeom>
              <a:avLst/>
              <a:gdLst>
                <a:gd name="T0" fmla="*/ 267 w 325"/>
                <a:gd name="T1" fmla="*/ 268 h 326"/>
                <a:gd name="T2" fmla="*/ 57 w 325"/>
                <a:gd name="T3" fmla="*/ 268 h 326"/>
                <a:gd name="T4" fmla="*/ 57 w 325"/>
                <a:gd name="T5" fmla="*/ 58 h 326"/>
                <a:gd name="T6" fmla="*/ 267 w 325"/>
                <a:gd name="T7" fmla="*/ 58 h 326"/>
                <a:gd name="T8" fmla="*/ 267 w 325"/>
                <a:gd name="T9" fmla="*/ 268 h 326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</a:cxnLst>
              <a:rect l="0" t="0" r="r" b="b"/>
              <a:pathLst>
                <a:path w="325" h="326">
                  <a:moveTo>
                    <a:pt x="267" y="268"/>
                  </a:moveTo>
                  <a:cubicBezTo>
                    <a:pt x="209" y="326"/>
                    <a:pt x="115" y="326"/>
                    <a:pt x="57" y="268"/>
                  </a:cubicBezTo>
                  <a:cubicBezTo>
                    <a:pt x="0" y="210"/>
                    <a:pt x="0" y="116"/>
                    <a:pt x="57" y="58"/>
                  </a:cubicBezTo>
                  <a:cubicBezTo>
                    <a:pt x="115" y="0"/>
                    <a:pt x="209" y="0"/>
                    <a:pt x="267" y="58"/>
                  </a:cubicBezTo>
                  <a:cubicBezTo>
                    <a:pt x="325" y="116"/>
                    <a:pt x="325" y="210"/>
                    <a:pt x="267" y="268"/>
                  </a:cubicBezTo>
                  <a:close/>
                </a:path>
              </a:pathLst>
            </a:custGeom>
            <a:solidFill>
              <a:schemeClr val="accent3"/>
            </a:solidFill>
            <a:ln>
              <a:noFill/>
            </a:ln>
            <a:extLst/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en-GB"/>
            </a:p>
          </p:txBody>
        </p:sp>
        <p:sp>
          <p:nvSpPr>
            <p:cNvPr id="55" name="Freeform 54"/>
            <p:cNvSpPr>
              <a:spLocks noEditPoints="1"/>
            </p:cNvSpPr>
            <p:nvPr/>
          </p:nvSpPr>
          <p:spPr bwMode="auto">
            <a:xfrm>
              <a:off x="2426207" y="2018679"/>
              <a:ext cx="245168" cy="299650"/>
            </a:xfrm>
            <a:custGeom>
              <a:avLst/>
              <a:gdLst>
                <a:gd name="T0" fmla="*/ 36 w 79"/>
                <a:gd name="T1" fmla="*/ 27 h 97"/>
                <a:gd name="T2" fmla="*/ 40 w 79"/>
                <a:gd name="T3" fmla="*/ 1 h 97"/>
                <a:gd name="T4" fmla="*/ 46 w 79"/>
                <a:gd name="T5" fmla="*/ 5 h 97"/>
                <a:gd name="T6" fmla="*/ 41 w 79"/>
                <a:gd name="T7" fmla="*/ 27 h 97"/>
                <a:gd name="T8" fmla="*/ 39 w 79"/>
                <a:gd name="T9" fmla="*/ 27 h 97"/>
                <a:gd name="T10" fmla="*/ 36 w 79"/>
                <a:gd name="T11" fmla="*/ 27 h 97"/>
                <a:gd name="T12" fmla="*/ 38 w 79"/>
                <a:gd name="T13" fmla="*/ 67 h 97"/>
                <a:gd name="T14" fmla="*/ 34 w 79"/>
                <a:gd name="T15" fmla="*/ 58 h 97"/>
                <a:gd name="T16" fmla="*/ 29 w 79"/>
                <a:gd name="T17" fmla="*/ 64 h 97"/>
                <a:gd name="T18" fmla="*/ 38 w 79"/>
                <a:gd name="T19" fmla="*/ 67 h 97"/>
                <a:gd name="T20" fmla="*/ 41 w 79"/>
                <a:gd name="T21" fmla="*/ 67 h 97"/>
                <a:gd name="T22" fmla="*/ 46 w 79"/>
                <a:gd name="T23" fmla="*/ 58 h 97"/>
                <a:gd name="T24" fmla="*/ 50 w 79"/>
                <a:gd name="T25" fmla="*/ 64 h 97"/>
                <a:gd name="T26" fmla="*/ 41 w 79"/>
                <a:gd name="T27" fmla="*/ 67 h 97"/>
                <a:gd name="T28" fmla="*/ 40 w 79"/>
                <a:gd name="T29" fmla="*/ 94 h 97"/>
                <a:gd name="T30" fmla="*/ 25 w 79"/>
                <a:gd name="T31" fmla="*/ 96 h 97"/>
                <a:gd name="T32" fmla="*/ 16 w 79"/>
                <a:gd name="T33" fmla="*/ 89 h 97"/>
                <a:gd name="T34" fmla="*/ 10 w 79"/>
                <a:gd name="T35" fmla="*/ 81 h 97"/>
                <a:gd name="T36" fmla="*/ 5 w 79"/>
                <a:gd name="T37" fmla="*/ 72 h 97"/>
                <a:gd name="T38" fmla="*/ 0 w 79"/>
                <a:gd name="T39" fmla="*/ 55 h 97"/>
                <a:gd name="T40" fmla="*/ 7 w 79"/>
                <a:gd name="T41" fmla="*/ 37 h 97"/>
                <a:gd name="T42" fmla="*/ 22 w 79"/>
                <a:gd name="T43" fmla="*/ 30 h 97"/>
                <a:gd name="T44" fmla="*/ 40 w 79"/>
                <a:gd name="T45" fmla="*/ 31 h 97"/>
                <a:gd name="T46" fmla="*/ 57 w 79"/>
                <a:gd name="T47" fmla="*/ 30 h 97"/>
                <a:gd name="T48" fmla="*/ 72 w 79"/>
                <a:gd name="T49" fmla="*/ 37 h 97"/>
                <a:gd name="T50" fmla="*/ 79 w 79"/>
                <a:gd name="T51" fmla="*/ 55 h 97"/>
                <a:gd name="T52" fmla="*/ 74 w 79"/>
                <a:gd name="T53" fmla="*/ 72 h 97"/>
                <a:gd name="T54" fmla="*/ 69 w 79"/>
                <a:gd name="T55" fmla="*/ 81 h 97"/>
                <a:gd name="T56" fmla="*/ 63 w 79"/>
                <a:gd name="T57" fmla="*/ 89 h 97"/>
                <a:gd name="T58" fmla="*/ 54 w 79"/>
                <a:gd name="T59" fmla="*/ 96 h 97"/>
                <a:gd name="T60" fmla="*/ 40 w 79"/>
                <a:gd name="T61" fmla="*/ 94 h 97"/>
                <a:gd name="T62" fmla="*/ 29 w 79"/>
                <a:gd name="T63" fmla="*/ 86 h 97"/>
                <a:gd name="T64" fmla="*/ 24 w 79"/>
                <a:gd name="T65" fmla="*/ 82 h 97"/>
                <a:gd name="T66" fmla="*/ 19 w 79"/>
                <a:gd name="T67" fmla="*/ 75 h 97"/>
                <a:gd name="T68" fmla="*/ 15 w 79"/>
                <a:gd name="T69" fmla="*/ 68 h 97"/>
                <a:gd name="T70" fmla="*/ 11 w 79"/>
                <a:gd name="T71" fmla="*/ 56 h 97"/>
                <a:gd name="T72" fmla="*/ 16 w 79"/>
                <a:gd name="T73" fmla="*/ 45 h 97"/>
                <a:gd name="T74" fmla="*/ 25 w 79"/>
                <a:gd name="T75" fmla="*/ 40 h 97"/>
                <a:gd name="T76" fmla="*/ 39 w 79"/>
                <a:gd name="T77" fmla="*/ 41 h 97"/>
                <a:gd name="T78" fmla="*/ 40 w 79"/>
                <a:gd name="T79" fmla="*/ 41 h 97"/>
                <a:gd name="T80" fmla="*/ 40 w 79"/>
                <a:gd name="T81" fmla="*/ 41 h 97"/>
                <a:gd name="T82" fmla="*/ 54 w 79"/>
                <a:gd name="T83" fmla="*/ 40 h 97"/>
                <a:gd name="T84" fmla="*/ 63 w 79"/>
                <a:gd name="T85" fmla="*/ 45 h 97"/>
                <a:gd name="T86" fmla="*/ 68 w 79"/>
                <a:gd name="T87" fmla="*/ 56 h 97"/>
                <a:gd name="T88" fmla="*/ 64 w 79"/>
                <a:gd name="T89" fmla="*/ 68 h 97"/>
                <a:gd name="T90" fmla="*/ 60 w 79"/>
                <a:gd name="T91" fmla="*/ 75 h 97"/>
                <a:gd name="T92" fmla="*/ 55 w 79"/>
                <a:gd name="T93" fmla="*/ 82 h 97"/>
                <a:gd name="T94" fmla="*/ 50 w 79"/>
                <a:gd name="T95" fmla="*/ 86 h 97"/>
                <a:gd name="T96" fmla="*/ 41 w 79"/>
                <a:gd name="T97" fmla="*/ 83 h 97"/>
                <a:gd name="T98" fmla="*/ 40 w 79"/>
                <a:gd name="T99" fmla="*/ 83 h 97"/>
                <a:gd name="T100" fmla="*/ 38 w 79"/>
                <a:gd name="T101" fmla="*/ 83 h 97"/>
                <a:gd name="T102" fmla="*/ 29 w 79"/>
                <a:gd name="T103" fmla="*/ 86 h 97"/>
                <a:gd name="T104" fmla="*/ 43 w 79"/>
                <a:gd name="T105" fmla="*/ 15 h 97"/>
                <a:gd name="T106" fmla="*/ 45 w 79"/>
                <a:gd name="T107" fmla="*/ 13 h 97"/>
                <a:gd name="T108" fmla="*/ 65 w 79"/>
                <a:gd name="T109" fmla="*/ 10 h 97"/>
                <a:gd name="T110" fmla="*/ 44 w 79"/>
                <a:gd name="T111" fmla="*/ 20 h 97"/>
                <a:gd name="T112" fmla="*/ 59 w 79"/>
                <a:gd name="T113" fmla="*/ 23 h 97"/>
                <a:gd name="T114" fmla="*/ 78 w 79"/>
                <a:gd name="T115" fmla="*/ 11 h 97"/>
                <a:gd name="T116" fmla="*/ 54 w 79"/>
                <a:gd name="T117" fmla="*/ 3 h 97"/>
                <a:gd name="T118" fmla="*/ 43 w 79"/>
                <a:gd name="T119" fmla="*/ 15 h 97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  <a:cxn ang="0">
                  <a:pos x="T28" y="T29"/>
                </a:cxn>
                <a:cxn ang="0">
                  <a:pos x="T30" y="T31"/>
                </a:cxn>
                <a:cxn ang="0">
                  <a:pos x="T32" y="T33"/>
                </a:cxn>
                <a:cxn ang="0">
                  <a:pos x="T34" y="T35"/>
                </a:cxn>
                <a:cxn ang="0">
                  <a:pos x="T36" y="T37"/>
                </a:cxn>
                <a:cxn ang="0">
                  <a:pos x="T38" y="T39"/>
                </a:cxn>
                <a:cxn ang="0">
                  <a:pos x="T40" y="T41"/>
                </a:cxn>
                <a:cxn ang="0">
                  <a:pos x="T42" y="T43"/>
                </a:cxn>
                <a:cxn ang="0">
                  <a:pos x="T44" y="T45"/>
                </a:cxn>
                <a:cxn ang="0">
                  <a:pos x="T46" y="T47"/>
                </a:cxn>
                <a:cxn ang="0">
                  <a:pos x="T48" y="T49"/>
                </a:cxn>
                <a:cxn ang="0">
                  <a:pos x="T50" y="T51"/>
                </a:cxn>
                <a:cxn ang="0">
                  <a:pos x="T52" y="T53"/>
                </a:cxn>
                <a:cxn ang="0">
                  <a:pos x="T54" y="T55"/>
                </a:cxn>
                <a:cxn ang="0">
                  <a:pos x="T56" y="T57"/>
                </a:cxn>
                <a:cxn ang="0">
                  <a:pos x="T58" y="T59"/>
                </a:cxn>
                <a:cxn ang="0">
                  <a:pos x="T60" y="T61"/>
                </a:cxn>
                <a:cxn ang="0">
                  <a:pos x="T62" y="T63"/>
                </a:cxn>
                <a:cxn ang="0">
                  <a:pos x="T64" y="T65"/>
                </a:cxn>
                <a:cxn ang="0">
                  <a:pos x="T66" y="T67"/>
                </a:cxn>
                <a:cxn ang="0">
                  <a:pos x="T68" y="T69"/>
                </a:cxn>
                <a:cxn ang="0">
                  <a:pos x="T70" y="T71"/>
                </a:cxn>
                <a:cxn ang="0">
                  <a:pos x="T72" y="T73"/>
                </a:cxn>
                <a:cxn ang="0">
                  <a:pos x="T74" y="T75"/>
                </a:cxn>
                <a:cxn ang="0">
                  <a:pos x="T76" y="T77"/>
                </a:cxn>
                <a:cxn ang="0">
                  <a:pos x="T78" y="T79"/>
                </a:cxn>
                <a:cxn ang="0">
                  <a:pos x="T80" y="T81"/>
                </a:cxn>
                <a:cxn ang="0">
                  <a:pos x="T82" y="T83"/>
                </a:cxn>
                <a:cxn ang="0">
                  <a:pos x="T84" y="T85"/>
                </a:cxn>
                <a:cxn ang="0">
                  <a:pos x="T86" y="T87"/>
                </a:cxn>
                <a:cxn ang="0">
                  <a:pos x="T88" y="T89"/>
                </a:cxn>
                <a:cxn ang="0">
                  <a:pos x="T90" y="T91"/>
                </a:cxn>
                <a:cxn ang="0">
                  <a:pos x="T92" y="T93"/>
                </a:cxn>
                <a:cxn ang="0">
                  <a:pos x="T94" y="T95"/>
                </a:cxn>
                <a:cxn ang="0">
                  <a:pos x="T96" y="T97"/>
                </a:cxn>
                <a:cxn ang="0">
                  <a:pos x="T98" y="T99"/>
                </a:cxn>
                <a:cxn ang="0">
                  <a:pos x="T100" y="T101"/>
                </a:cxn>
                <a:cxn ang="0">
                  <a:pos x="T102" y="T103"/>
                </a:cxn>
                <a:cxn ang="0">
                  <a:pos x="T104" y="T105"/>
                </a:cxn>
                <a:cxn ang="0">
                  <a:pos x="T106" y="T107"/>
                </a:cxn>
                <a:cxn ang="0">
                  <a:pos x="T108" y="T109"/>
                </a:cxn>
                <a:cxn ang="0">
                  <a:pos x="T110" y="T111"/>
                </a:cxn>
                <a:cxn ang="0">
                  <a:pos x="T112" y="T113"/>
                </a:cxn>
                <a:cxn ang="0">
                  <a:pos x="T114" y="T115"/>
                </a:cxn>
                <a:cxn ang="0">
                  <a:pos x="T116" y="T117"/>
                </a:cxn>
                <a:cxn ang="0">
                  <a:pos x="T118" y="T119"/>
                </a:cxn>
              </a:cxnLst>
              <a:rect l="0" t="0" r="r" b="b"/>
              <a:pathLst>
                <a:path w="79" h="97">
                  <a:moveTo>
                    <a:pt x="36" y="27"/>
                  </a:moveTo>
                  <a:cubicBezTo>
                    <a:pt x="33" y="18"/>
                    <a:pt x="30" y="8"/>
                    <a:pt x="40" y="1"/>
                  </a:cubicBezTo>
                  <a:cubicBezTo>
                    <a:pt x="46" y="5"/>
                    <a:pt x="46" y="5"/>
                    <a:pt x="46" y="5"/>
                  </a:cubicBezTo>
                  <a:cubicBezTo>
                    <a:pt x="38" y="11"/>
                    <a:pt x="39" y="20"/>
                    <a:pt x="41" y="27"/>
                  </a:cubicBezTo>
                  <a:cubicBezTo>
                    <a:pt x="40" y="27"/>
                    <a:pt x="40" y="27"/>
                    <a:pt x="39" y="27"/>
                  </a:cubicBezTo>
                  <a:cubicBezTo>
                    <a:pt x="38" y="27"/>
                    <a:pt x="37" y="27"/>
                    <a:pt x="36" y="27"/>
                  </a:cubicBezTo>
                  <a:close/>
                  <a:moveTo>
                    <a:pt x="38" y="67"/>
                  </a:moveTo>
                  <a:cubicBezTo>
                    <a:pt x="38" y="67"/>
                    <a:pt x="38" y="59"/>
                    <a:pt x="34" y="58"/>
                  </a:cubicBezTo>
                  <a:cubicBezTo>
                    <a:pt x="30" y="58"/>
                    <a:pt x="28" y="62"/>
                    <a:pt x="29" y="64"/>
                  </a:cubicBezTo>
                  <a:cubicBezTo>
                    <a:pt x="30" y="66"/>
                    <a:pt x="38" y="67"/>
                    <a:pt x="38" y="67"/>
                  </a:cubicBezTo>
                  <a:close/>
                  <a:moveTo>
                    <a:pt x="41" y="67"/>
                  </a:moveTo>
                  <a:cubicBezTo>
                    <a:pt x="41" y="67"/>
                    <a:pt x="42" y="59"/>
                    <a:pt x="46" y="58"/>
                  </a:cubicBezTo>
                  <a:cubicBezTo>
                    <a:pt x="50" y="58"/>
                    <a:pt x="52" y="62"/>
                    <a:pt x="50" y="64"/>
                  </a:cubicBezTo>
                  <a:cubicBezTo>
                    <a:pt x="49" y="66"/>
                    <a:pt x="41" y="67"/>
                    <a:pt x="41" y="67"/>
                  </a:cubicBezTo>
                  <a:close/>
                  <a:moveTo>
                    <a:pt x="40" y="94"/>
                  </a:moveTo>
                  <a:cubicBezTo>
                    <a:pt x="33" y="97"/>
                    <a:pt x="29" y="97"/>
                    <a:pt x="25" y="96"/>
                  </a:cubicBezTo>
                  <a:cubicBezTo>
                    <a:pt x="21" y="95"/>
                    <a:pt x="19" y="93"/>
                    <a:pt x="16" y="89"/>
                  </a:cubicBezTo>
                  <a:cubicBezTo>
                    <a:pt x="14" y="86"/>
                    <a:pt x="12" y="83"/>
                    <a:pt x="10" y="81"/>
                  </a:cubicBezTo>
                  <a:cubicBezTo>
                    <a:pt x="8" y="78"/>
                    <a:pt x="7" y="75"/>
                    <a:pt x="5" y="72"/>
                  </a:cubicBezTo>
                  <a:cubicBezTo>
                    <a:pt x="3" y="67"/>
                    <a:pt x="0" y="61"/>
                    <a:pt x="0" y="55"/>
                  </a:cubicBezTo>
                  <a:cubicBezTo>
                    <a:pt x="0" y="48"/>
                    <a:pt x="1" y="42"/>
                    <a:pt x="7" y="37"/>
                  </a:cubicBezTo>
                  <a:cubicBezTo>
                    <a:pt x="11" y="33"/>
                    <a:pt x="16" y="31"/>
                    <a:pt x="22" y="30"/>
                  </a:cubicBezTo>
                  <a:cubicBezTo>
                    <a:pt x="27" y="29"/>
                    <a:pt x="33" y="29"/>
                    <a:pt x="40" y="31"/>
                  </a:cubicBezTo>
                  <a:cubicBezTo>
                    <a:pt x="46" y="29"/>
                    <a:pt x="52" y="29"/>
                    <a:pt x="57" y="30"/>
                  </a:cubicBezTo>
                  <a:cubicBezTo>
                    <a:pt x="63" y="31"/>
                    <a:pt x="68" y="33"/>
                    <a:pt x="72" y="37"/>
                  </a:cubicBezTo>
                  <a:cubicBezTo>
                    <a:pt x="78" y="42"/>
                    <a:pt x="79" y="48"/>
                    <a:pt x="79" y="55"/>
                  </a:cubicBezTo>
                  <a:cubicBezTo>
                    <a:pt x="79" y="61"/>
                    <a:pt x="76" y="67"/>
                    <a:pt x="74" y="72"/>
                  </a:cubicBezTo>
                  <a:cubicBezTo>
                    <a:pt x="72" y="75"/>
                    <a:pt x="71" y="78"/>
                    <a:pt x="69" y="81"/>
                  </a:cubicBezTo>
                  <a:cubicBezTo>
                    <a:pt x="67" y="83"/>
                    <a:pt x="65" y="86"/>
                    <a:pt x="63" y="89"/>
                  </a:cubicBezTo>
                  <a:cubicBezTo>
                    <a:pt x="60" y="93"/>
                    <a:pt x="58" y="95"/>
                    <a:pt x="54" y="96"/>
                  </a:cubicBezTo>
                  <a:cubicBezTo>
                    <a:pt x="50" y="97"/>
                    <a:pt x="46" y="97"/>
                    <a:pt x="40" y="94"/>
                  </a:cubicBezTo>
                  <a:close/>
                  <a:moveTo>
                    <a:pt x="29" y="86"/>
                  </a:moveTo>
                  <a:cubicBezTo>
                    <a:pt x="27" y="86"/>
                    <a:pt x="26" y="84"/>
                    <a:pt x="24" y="82"/>
                  </a:cubicBezTo>
                  <a:cubicBezTo>
                    <a:pt x="22" y="80"/>
                    <a:pt x="21" y="77"/>
                    <a:pt x="19" y="75"/>
                  </a:cubicBezTo>
                  <a:cubicBezTo>
                    <a:pt x="18" y="73"/>
                    <a:pt x="17" y="71"/>
                    <a:pt x="15" y="68"/>
                  </a:cubicBezTo>
                  <a:cubicBezTo>
                    <a:pt x="13" y="64"/>
                    <a:pt x="12" y="60"/>
                    <a:pt x="11" y="56"/>
                  </a:cubicBezTo>
                  <a:cubicBezTo>
                    <a:pt x="11" y="52"/>
                    <a:pt x="12" y="48"/>
                    <a:pt x="16" y="45"/>
                  </a:cubicBezTo>
                  <a:cubicBezTo>
                    <a:pt x="18" y="42"/>
                    <a:pt x="21" y="41"/>
                    <a:pt x="25" y="40"/>
                  </a:cubicBezTo>
                  <a:cubicBezTo>
                    <a:pt x="29" y="40"/>
                    <a:pt x="34" y="40"/>
                    <a:pt x="39" y="41"/>
                  </a:cubicBezTo>
                  <a:cubicBezTo>
                    <a:pt x="40" y="41"/>
                    <a:pt x="40" y="41"/>
                    <a:pt x="40" y="41"/>
                  </a:cubicBezTo>
                  <a:cubicBezTo>
                    <a:pt x="40" y="41"/>
                    <a:pt x="40" y="41"/>
                    <a:pt x="40" y="41"/>
                  </a:cubicBezTo>
                  <a:cubicBezTo>
                    <a:pt x="45" y="40"/>
                    <a:pt x="50" y="40"/>
                    <a:pt x="54" y="40"/>
                  </a:cubicBezTo>
                  <a:cubicBezTo>
                    <a:pt x="58" y="41"/>
                    <a:pt x="61" y="42"/>
                    <a:pt x="63" y="45"/>
                  </a:cubicBezTo>
                  <a:cubicBezTo>
                    <a:pt x="67" y="48"/>
                    <a:pt x="68" y="52"/>
                    <a:pt x="68" y="56"/>
                  </a:cubicBezTo>
                  <a:cubicBezTo>
                    <a:pt x="67" y="60"/>
                    <a:pt x="66" y="64"/>
                    <a:pt x="64" y="68"/>
                  </a:cubicBezTo>
                  <a:cubicBezTo>
                    <a:pt x="62" y="71"/>
                    <a:pt x="61" y="73"/>
                    <a:pt x="60" y="75"/>
                  </a:cubicBezTo>
                  <a:cubicBezTo>
                    <a:pt x="58" y="77"/>
                    <a:pt x="57" y="80"/>
                    <a:pt x="55" y="82"/>
                  </a:cubicBezTo>
                  <a:cubicBezTo>
                    <a:pt x="53" y="84"/>
                    <a:pt x="52" y="86"/>
                    <a:pt x="50" y="86"/>
                  </a:cubicBezTo>
                  <a:cubicBezTo>
                    <a:pt x="48" y="87"/>
                    <a:pt x="45" y="86"/>
                    <a:pt x="41" y="83"/>
                  </a:cubicBezTo>
                  <a:cubicBezTo>
                    <a:pt x="40" y="83"/>
                    <a:pt x="40" y="83"/>
                    <a:pt x="40" y="83"/>
                  </a:cubicBezTo>
                  <a:cubicBezTo>
                    <a:pt x="38" y="83"/>
                    <a:pt x="38" y="83"/>
                    <a:pt x="38" y="83"/>
                  </a:cubicBezTo>
                  <a:cubicBezTo>
                    <a:pt x="34" y="86"/>
                    <a:pt x="31" y="87"/>
                    <a:pt x="29" y="86"/>
                  </a:cubicBezTo>
                  <a:close/>
                  <a:moveTo>
                    <a:pt x="43" y="15"/>
                  </a:moveTo>
                  <a:cubicBezTo>
                    <a:pt x="44" y="14"/>
                    <a:pt x="44" y="14"/>
                    <a:pt x="45" y="13"/>
                  </a:cubicBezTo>
                  <a:cubicBezTo>
                    <a:pt x="52" y="11"/>
                    <a:pt x="65" y="10"/>
                    <a:pt x="65" y="10"/>
                  </a:cubicBezTo>
                  <a:cubicBezTo>
                    <a:pt x="58" y="12"/>
                    <a:pt x="49" y="15"/>
                    <a:pt x="44" y="20"/>
                  </a:cubicBezTo>
                  <a:cubicBezTo>
                    <a:pt x="47" y="22"/>
                    <a:pt x="51" y="25"/>
                    <a:pt x="59" y="23"/>
                  </a:cubicBezTo>
                  <a:cubicBezTo>
                    <a:pt x="68" y="22"/>
                    <a:pt x="78" y="11"/>
                    <a:pt x="78" y="11"/>
                  </a:cubicBezTo>
                  <a:cubicBezTo>
                    <a:pt x="78" y="11"/>
                    <a:pt x="62" y="0"/>
                    <a:pt x="54" y="3"/>
                  </a:cubicBezTo>
                  <a:cubicBezTo>
                    <a:pt x="48" y="5"/>
                    <a:pt x="44" y="11"/>
                    <a:pt x="43" y="15"/>
                  </a:cubicBezTo>
                  <a:close/>
                </a:path>
              </a:pathLst>
            </a:custGeom>
            <a:solidFill>
              <a:schemeClr val="bg1"/>
            </a:solidFill>
            <a:ln>
              <a:noFill/>
            </a:ln>
            <a:extLst/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>
              <a:defPPr>
                <a:defRPr lang="en-US"/>
              </a:defPPr>
              <a:lvl1pPr marL="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1pPr>
              <a:lvl2pPr marL="4572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2pPr>
              <a:lvl3pPr marL="9144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3pPr>
              <a:lvl4pPr marL="13716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4pPr>
              <a:lvl5pPr marL="18288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5pPr>
              <a:lvl6pPr marL="22860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6pPr>
              <a:lvl7pPr marL="27432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7pPr>
              <a:lvl8pPr marL="32004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8pPr>
              <a:lvl9pPr marL="36576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9pPr>
            </a:lstStyle>
            <a:p>
              <a:endParaRPr lang="zh-CN" altLang="en-US">
                <a:solidFill>
                  <a:prstClr val="black"/>
                </a:solidFill>
              </a:endParaRPr>
            </a:p>
          </p:txBody>
        </p:sp>
      </p:grpSp>
      <p:grpSp>
        <p:nvGrpSpPr>
          <p:cNvPr id="24" name="Group 23"/>
          <p:cNvGrpSpPr/>
          <p:nvPr/>
        </p:nvGrpSpPr>
        <p:grpSpPr>
          <a:xfrm>
            <a:off x="10763129" y="2540111"/>
            <a:ext cx="791681" cy="791680"/>
            <a:chOff x="4594825" y="2513418"/>
            <a:chExt cx="791681" cy="791680"/>
          </a:xfrm>
        </p:grpSpPr>
        <p:sp>
          <p:nvSpPr>
            <p:cNvPr id="52" name="Freeform 51"/>
            <p:cNvSpPr>
              <a:spLocks/>
            </p:cNvSpPr>
            <p:nvPr/>
          </p:nvSpPr>
          <p:spPr bwMode="auto">
            <a:xfrm>
              <a:off x="4594825" y="2513418"/>
              <a:ext cx="791681" cy="791680"/>
            </a:xfrm>
            <a:custGeom>
              <a:avLst/>
              <a:gdLst>
                <a:gd name="T0" fmla="*/ 372 w 452"/>
                <a:gd name="T1" fmla="*/ 372 h 452"/>
                <a:gd name="T2" fmla="*/ 80 w 452"/>
                <a:gd name="T3" fmla="*/ 372 h 452"/>
                <a:gd name="T4" fmla="*/ 80 w 452"/>
                <a:gd name="T5" fmla="*/ 81 h 452"/>
                <a:gd name="T6" fmla="*/ 372 w 452"/>
                <a:gd name="T7" fmla="*/ 81 h 452"/>
                <a:gd name="T8" fmla="*/ 372 w 452"/>
                <a:gd name="T9" fmla="*/ 372 h 452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</a:cxnLst>
              <a:rect l="0" t="0" r="r" b="b"/>
              <a:pathLst>
                <a:path w="452" h="452">
                  <a:moveTo>
                    <a:pt x="372" y="372"/>
                  </a:moveTo>
                  <a:cubicBezTo>
                    <a:pt x="291" y="452"/>
                    <a:pt x="161" y="452"/>
                    <a:pt x="80" y="372"/>
                  </a:cubicBezTo>
                  <a:cubicBezTo>
                    <a:pt x="0" y="291"/>
                    <a:pt x="0" y="161"/>
                    <a:pt x="80" y="81"/>
                  </a:cubicBezTo>
                  <a:cubicBezTo>
                    <a:pt x="161" y="0"/>
                    <a:pt x="291" y="0"/>
                    <a:pt x="372" y="81"/>
                  </a:cubicBezTo>
                  <a:cubicBezTo>
                    <a:pt x="452" y="161"/>
                    <a:pt x="452" y="291"/>
                    <a:pt x="372" y="372"/>
                  </a:cubicBezTo>
                  <a:close/>
                </a:path>
              </a:pathLst>
            </a:custGeom>
            <a:solidFill>
              <a:schemeClr val="accent1"/>
            </a:solidFill>
            <a:ln>
              <a:noFill/>
            </a:ln>
            <a:extLst/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en-GB"/>
            </a:p>
          </p:txBody>
        </p:sp>
        <p:sp>
          <p:nvSpPr>
            <p:cNvPr id="53" name="Freeform 52"/>
            <p:cNvSpPr>
              <a:spLocks noEditPoints="1"/>
            </p:cNvSpPr>
            <p:nvPr/>
          </p:nvSpPr>
          <p:spPr bwMode="auto">
            <a:xfrm>
              <a:off x="4849913" y="2697111"/>
              <a:ext cx="310531" cy="388598"/>
            </a:xfrm>
            <a:custGeom>
              <a:avLst/>
              <a:gdLst>
                <a:gd name="T0" fmla="*/ 49 w 83"/>
                <a:gd name="T1" fmla="*/ 71 h 104"/>
                <a:gd name="T2" fmla="*/ 43 w 83"/>
                <a:gd name="T3" fmla="*/ 71 h 104"/>
                <a:gd name="T4" fmla="*/ 60 w 83"/>
                <a:gd name="T5" fmla="*/ 99 h 104"/>
                <a:gd name="T6" fmla="*/ 69 w 83"/>
                <a:gd name="T7" fmla="*/ 104 h 104"/>
                <a:gd name="T8" fmla="*/ 77 w 83"/>
                <a:gd name="T9" fmla="*/ 69 h 104"/>
                <a:gd name="T10" fmla="*/ 78 w 83"/>
                <a:gd name="T11" fmla="*/ 27 h 104"/>
                <a:gd name="T12" fmla="*/ 52 w 83"/>
                <a:gd name="T13" fmla="*/ 35 h 104"/>
                <a:gd name="T14" fmla="*/ 32 w 83"/>
                <a:gd name="T15" fmla="*/ 38 h 104"/>
                <a:gd name="T16" fmla="*/ 24 w 83"/>
                <a:gd name="T17" fmla="*/ 37 h 104"/>
                <a:gd name="T18" fmla="*/ 8 w 83"/>
                <a:gd name="T19" fmla="*/ 54 h 104"/>
                <a:gd name="T20" fmla="*/ 12 w 83"/>
                <a:gd name="T21" fmla="*/ 90 h 104"/>
                <a:gd name="T22" fmla="*/ 20 w 83"/>
                <a:gd name="T23" fmla="*/ 104 h 104"/>
                <a:gd name="T24" fmla="*/ 41 w 83"/>
                <a:gd name="T25" fmla="*/ 104 h 104"/>
                <a:gd name="T26" fmla="*/ 42 w 83"/>
                <a:gd name="T27" fmla="*/ 0 h 104"/>
                <a:gd name="T28" fmla="*/ 59 w 83"/>
                <a:gd name="T29" fmla="*/ 17 h 104"/>
                <a:gd name="T30" fmla="*/ 42 w 83"/>
                <a:gd name="T31" fmla="*/ 35 h 104"/>
                <a:gd name="T32" fmla="*/ 25 w 83"/>
                <a:gd name="T33" fmla="*/ 17 h 104"/>
                <a:gd name="T34" fmla="*/ 42 w 83"/>
                <a:gd name="T35" fmla="*/ 0 h 104"/>
                <a:gd name="T36" fmla="*/ 52 w 83"/>
                <a:gd name="T37" fmla="*/ 17 h 104"/>
                <a:gd name="T38" fmla="*/ 42 w 83"/>
                <a:gd name="T39" fmla="*/ 27 h 104"/>
                <a:gd name="T40" fmla="*/ 32 w 83"/>
                <a:gd name="T41" fmla="*/ 17 h 104"/>
                <a:gd name="T42" fmla="*/ 42 w 83"/>
                <a:gd name="T43" fmla="*/ 8 h 104"/>
                <a:gd name="T44" fmla="*/ 41 w 83"/>
                <a:gd name="T45" fmla="*/ 57 h 104"/>
                <a:gd name="T46" fmla="*/ 41 w 83"/>
                <a:gd name="T47" fmla="*/ 85 h 104"/>
                <a:gd name="T48" fmla="*/ 41 w 83"/>
                <a:gd name="T49" fmla="*/ 57 h 104"/>
                <a:gd name="T50" fmla="*/ 21 w 83"/>
                <a:gd name="T51" fmla="*/ 54 h 104"/>
                <a:gd name="T52" fmla="*/ 29 w 83"/>
                <a:gd name="T53" fmla="*/ 48 h 104"/>
                <a:gd name="T54" fmla="*/ 33 w 83"/>
                <a:gd name="T55" fmla="*/ 53 h 104"/>
                <a:gd name="T56" fmla="*/ 27 w 83"/>
                <a:gd name="T57" fmla="*/ 54 h 104"/>
                <a:gd name="T58" fmla="*/ 25 w 83"/>
                <a:gd name="T59" fmla="*/ 57 h 104"/>
                <a:gd name="T60" fmla="*/ 62 w 83"/>
                <a:gd name="T61" fmla="*/ 57 h 104"/>
                <a:gd name="T62" fmla="*/ 58 w 83"/>
                <a:gd name="T63" fmla="*/ 55 h 104"/>
                <a:gd name="T64" fmla="*/ 54 w 83"/>
                <a:gd name="T65" fmla="*/ 53 h 104"/>
                <a:gd name="T66" fmla="*/ 49 w 83"/>
                <a:gd name="T67" fmla="*/ 49 h 104"/>
                <a:gd name="T68" fmla="*/ 59 w 83"/>
                <a:gd name="T69" fmla="*/ 50 h 104"/>
                <a:gd name="T70" fmla="*/ 62 w 83"/>
                <a:gd name="T71" fmla="*/ 57 h 104"/>
                <a:gd name="T72" fmla="*/ 39 w 83"/>
                <a:gd name="T73" fmla="*/ 71 h 104"/>
                <a:gd name="T74" fmla="*/ 33 w 83"/>
                <a:gd name="T75" fmla="*/ 71 h 104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  <a:cxn ang="0">
                  <a:pos x="T28" y="T29"/>
                </a:cxn>
                <a:cxn ang="0">
                  <a:pos x="T30" y="T31"/>
                </a:cxn>
                <a:cxn ang="0">
                  <a:pos x="T32" y="T33"/>
                </a:cxn>
                <a:cxn ang="0">
                  <a:pos x="T34" y="T35"/>
                </a:cxn>
                <a:cxn ang="0">
                  <a:pos x="T36" y="T37"/>
                </a:cxn>
                <a:cxn ang="0">
                  <a:pos x="T38" y="T39"/>
                </a:cxn>
                <a:cxn ang="0">
                  <a:pos x="T40" y="T41"/>
                </a:cxn>
                <a:cxn ang="0">
                  <a:pos x="T42" y="T43"/>
                </a:cxn>
                <a:cxn ang="0">
                  <a:pos x="T44" y="T45"/>
                </a:cxn>
                <a:cxn ang="0">
                  <a:pos x="T46" y="T47"/>
                </a:cxn>
                <a:cxn ang="0">
                  <a:pos x="T48" y="T49"/>
                </a:cxn>
                <a:cxn ang="0">
                  <a:pos x="T50" y="T51"/>
                </a:cxn>
                <a:cxn ang="0">
                  <a:pos x="T52" y="T53"/>
                </a:cxn>
                <a:cxn ang="0">
                  <a:pos x="T54" y="T55"/>
                </a:cxn>
                <a:cxn ang="0">
                  <a:pos x="T56" y="T57"/>
                </a:cxn>
                <a:cxn ang="0">
                  <a:pos x="T58" y="T59"/>
                </a:cxn>
                <a:cxn ang="0">
                  <a:pos x="T60" y="T61"/>
                </a:cxn>
                <a:cxn ang="0">
                  <a:pos x="T62" y="T63"/>
                </a:cxn>
                <a:cxn ang="0">
                  <a:pos x="T64" y="T65"/>
                </a:cxn>
                <a:cxn ang="0">
                  <a:pos x="T66" y="T67"/>
                </a:cxn>
                <a:cxn ang="0">
                  <a:pos x="T68" y="T69"/>
                </a:cxn>
                <a:cxn ang="0">
                  <a:pos x="T70" y="T71"/>
                </a:cxn>
                <a:cxn ang="0">
                  <a:pos x="T72" y="T73"/>
                </a:cxn>
                <a:cxn ang="0">
                  <a:pos x="T74" y="T75"/>
                </a:cxn>
              </a:cxnLst>
              <a:rect l="0" t="0" r="r" b="b"/>
              <a:pathLst>
                <a:path w="83" h="104">
                  <a:moveTo>
                    <a:pt x="46" y="66"/>
                  </a:moveTo>
                  <a:cubicBezTo>
                    <a:pt x="48" y="66"/>
                    <a:pt x="49" y="69"/>
                    <a:pt x="49" y="71"/>
                  </a:cubicBezTo>
                  <a:cubicBezTo>
                    <a:pt x="49" y="74"/>
                    <a:pt x="48" y="76"/>
                    <a:pt x="46" y="76"/>
                  </a:cubicBezTo>
                  <a:cubicBezTo>
                    <a:pt x="45" y="76"/>
                    <a:pt x="43" y="74"/>
                    <a:pt x="43" y="71"/>
                  </a:cubicBezTo>
                  <a:cubicBezTo>
                    <a:pt x="43" y="69"/>
                    <a:pt x="45" y="66"/>
                    <a:pt x="46" y="66"/>
                  </a:cubicBezTo>
                  <a:close/>
                  <a:moveTo>
                    <a:pt x="60" y="99"/>
                  </a:moveTo>
                  <a:cubicBezTo>
                    <a:pt x="62" y="104"/>
                    <a:pt x="62" y="104"/>
                    <a:pt x="62" y="104"/>
                  </a:cubicBezTo>
                  <a:cubicBezTo>
                    <a:pt x="69" y="104"/>
                    <a:pt x="69" y="104"/>
                    <a:pt x="69" y="104"/>
                  </a:cubicBezTo>
                  <a:cubicBezTo>
                    <a:pt x="69" y="91"/>
                    <a:pt x="69" y="91"/>
                    <a:pt x="69" y="91"/>
                  </a:cubicBezTo>
                  <a:cubicBezTo>
                    <a:pt x="74" y="85"/>
                    <a:pt x="77" y="77"/>
                    <a:pt x="77" y="69"/>
                  </a:cubicBezTo>
                  <a:cubicBezTo>
                    <a:pt x="77" y="64"/>
                    <a:pt x="76" y="59"/>
                    <a:pt x="74" y="54"/>
                  </a:cubicBezTo>
                  <a:cubicBezTo>
                    <a:pt x="80" y="48"/>
                    <a:pt x="83" y="37"/>
                    <a:pt x="78" y="27"/>
                  </a:cubicBezTo>
                  <a:cubicBezTo>
                    <a:pt x="70" y="28"/>
                    <a:pt x="63" y="32"/>
                    <a:pt x="58" y="37"/>
                  </a:cubicBezTo>
                  <a:cubicBezTo>
                    <a:pt x="57" y="36"/>
                    <a:pt x="54" y="36"/>
                    <a:pt x="52" y="35"/>
                  </a:cubicBezTo>
                  <a:cubicBezTo>
                    <a:pt x="51" y="38"/>
                    <a:pt x="51" y="38"/>
                    <a:pt x="51" y="38"/>
                  </a:cubicBezTo>
                  <a:cubicBezTo>
                    <a:pt x="44" y="37"/>
                    <a:pt x="40" y="37"/>
                    <a:pt x="32" y="38"/>
                  </a:cubicBezTo>
                  <a:cubicBezTo>
                    <a:pt x="31" y="35"/>
                    <a:pt x="31" y="35"/>
                    <a:pt x="31" y="35"/>
                  </a:cubicBezTo>
                  <a:cubicBezTo>
                    <a:pt x="29" y="35"/>
                    <a:pt x="26" y="36"/>
                    <a:pt x="24" y="37"/>
                  </a:cubicBezTo>
                  <a:cubicBezTo>
                    <a:pt x="20" y="32"/>
                    <a:pt x="12" y="28"/>
                    <a:pt x="5" y="27"/>
                  </a:cubicBezTo>
                  <a:cubicBezTo>
                    <a:pt x="0" y="37"/>
                    <a:pt x="3" y="48"/>
                    <a:pt x="8" y="54"/>
                  </a:cubicBezTo>
                  <a:cubicBezTo>
                    <a:pt x="6" y="59"/>
                    <a:pt x="5" y="63"/>
                    <a:pt x="5" y="69"/>
                  </a:cubicBezTo>
                  <a:cubicBezTo>
                    <a:pt x="5" y="77"/>
                    <a:pt x="8" y="84"/>
                    <a:pt x="12" y="90"/>
                  </a:cubicBezTo>
                  <a:cubicBezTo>
                    <a:pt x="13" y="104"/>
                    <a:pt x="13" y="104"/>
                    <a:pt x="13" y="104"/>
                  </a:cubicBezTo>
                  <a:cubicBezTo>
                    <a:pt x="20" y="104"/>
                    <a:pt x="20" y="104"/>
                    <a:pt x="20" y="104"/>
                  </a:cubicBezTo>
                  <a:cubicBezTo>
                    <a:pt x="22" y="99"/>
                    <a:pt x="22" y="99"/>
                    <a:pt x="22" y="99"/>
                  </a:cubicBezTo>
                  <a:cubicBezTo>
                    <a:pt x="27" y="102"/>
                    <a:pt x="34" y="104"/>
                    <a:pt x="41" y="104"/>
                  </a:cubicBezTo>
                  <a:cubicBezTo>
                    <a:pt x="48" y="104"/>
                    <a:pt x="55" y="102"/>
                    <a:pt x="60" y="99"/>
                  </a:cubicBezTo>
                  <a:close/>
                  <a:moveTo>
                    <a:pt x="42" y="0"/>
                  </a:moveTo>
                  <a:cubicBezTo>
                    <a:pt x="47" y="0"/>
                    <a:pt x="51" y="2"/>
                    <a:pt x="54" y="5"/>
                  </a:cubicBezTo>
                  <a:cubicBezTo>
                    <a:pt x="57" y="8"/>
                    <a:pt x="59" y="13"/>
                    <a:pt x="59" y="17"/>
                  </a:cubicBezTo>
                  <a:cubicBezTo>
                    <a:pt x="59" y="22"/>
                    <a:pt x="57" y="26"/>
                    <a:pt x="54" y="30"/>
                  </a:cubicBezTo>
                  <a:cubicBezTo>
                    <a:pt x="51" y="33"/>
                    <a:pt x="47" y="35"/>
                    <a:pt x="42" y="35"/>
                  </a:cubicBezTo>
                  <a:cubicBezTo>
                    <a:pt x="37" y="35"/>
                    <a:pt x="33" y="33"/>
                    <a:pt x="30" y="30"/>
                  </a:cubicBezTo>
                  <a:cubicBezTo>
                    <a:pt x="27" y="26"/>
                    <a:pt x="25" y="22"/>
                    <a:pt x="25" y="17"/>
                  </a:cubicBezTo>
                  <a:cubicBezTo>
                    <a:pt x="25" y="13"/>
                    <a:pt x="27" y="8"/>
                    <a:pt x="30" y="5"/>
                  </a:cubicBezTo>
                  <a:cubicBezTo>
                    <a:pt x="33" y="2"/>
                    <a:pt x="37" y="0"/>
                    <a:pt x="42" y="0"/>
                  </a:cubicBezTo>
                  <a:close/>
                  <a:moveTo>
                    <a:pt x="49" y="10"/>
                  </a:moveTo>
                  <a:cubicBezTo>
                    <a:pt x="51" y="12"/>
                    <a:pt x="52" y="15"/>
                    <a:pt x="52" y="17"/>
                  </a:cubicBezTo>
                  <a:cubicBezTo>
                    <a:pt x="52" y="20"/>
                    <a:pt x="51" y="23"/>
                    <a:pt x="49" y="24"/>
                  </a:cubicBezTo>
                  <a:cubicBezTo>
                    <a:pt x="47" y="26"/>
                    <a:pt x="45" y="27"/>
                    <a:pt x="42" y="27"/>
                  </a:cubicBezTo>
                  <a:cubicBezTo>
                    <a:pt x="39" y="27"/>
                    <a:pt x="37" y="26"/>
                    <a:pt x="35" y="24"/>
                  </a:cubicBezTo>
                  <a:cubicBezTo>
                    <a:pt x="33" y="23"/>
                    <a:pt x="32" y="20"/>
                    <a:pt x="32" y="17"/>
                  </a:cubicBezTo>
                  <a:cubicBezTo>
                    <a:pt x="32" y="15"/>
                    <a:pt x="33" y="12"/>
                    <a:pt x="35" y="10"/>
                  </a:cubicBezTo>
                  <a:cubicBezTo>
                    <a:pt x="37" y="9"/>
                    <a:pt x="39" y="8"/>
                    <a:pt x="42" y="8"/>
                  </a:cubicBezTo>
                  <a:cubicBezTo>
                    <a:pt x="45" y="8"/>
                    <a:pt x="47" y="9"/>
                    <a:pt x="49" y="10"/>
                  </a:cubicBezTo>
                  <a:close/>
                  <a:moveTo>
                    <a:pt x="41" y="57"/>
                  </a:moveTo>
                  <a:cubicBezTo>
                    <a:pt x="33" y="57"/>
                    <a:pt x="27" y="64"/>
                    <a:pt x="27" y="71"/>
                  </a:cubicBezTo>
                  <a:cubicBezTo>
                    <a:pt x="27" y="79"/>
                    <a:pt x="33" y="85"/>
                    <a:pt x="41" y="85"/>
                  </a:cubicBezTo>
                  <a:cubicBezTo>
                    <a:pt x="49" y="85"/>
                    <a:pt x="55" y="79"/>
                    <a:pt x="55" y="71"/>
                  </a:cubicBezTo>
                  <a:cubicBezTo>
                    <a:pt x="55" y="64"/>
                    <a:pt x="49" y="57"/>
                    <a:pt x="41" y="57"/>
                  </a:cubicBezTo>
                  <a:close/>
                  <a:moveTo>
                    <a:pt x="21" y="57"/>
                  </a:moveTo>
                  <a:cubicBezTo>
                    <a:pt x="21" y="56"/>
                    <a:pt x="21" y="55"/>
                    <a:pt x="21" y="54"/>
                  </a:cubicBezTo>
                  <a:cubicBezTo>
                    <a:pt x="22" y="52"/>
                    <a:pt x="23" y="51"/>
                    <a:pt x="24" y="50"/>
                  </a:cubicBezTo>
                  <a:cubicBezTo>
                    <a:pt x="26" y="49"/>
                    <a:pt x="27" y="49"/>
                    <a:pt x="29" y="48"/>
                  </a:cubicBezTo>
                  <a:cubicBezTo>
                    <a:pt x="31" y="48"/>
                    <a:pt x="32" y="49"/>
                    <a:pt x="34" y="49"/>
                  </a:cubicBezTo>
                  <a:cubicBezTo>
                    <a:pt x="33" y="53"/>
                    <a:pt x="33" y="53"/>
                    <a:pt x="33" y="53"/>
                  </a:cubicBezTo>
                  <a:cubicBezTo>
                    <a:pt x="31" y="53"/>
                    <a:pt x="30" y="53"/>
                    <a:pt x="29" y="53"/>
                  </a:cubicBezTo>
                  <a:cubicBezTo>
                    <a:pt x="28" y="53"/>
                    <a:pt x="27" y="53"/>
                    <a:pt x="27" y="54"/>
                  </a:cubicBezTo>
                  <a:cubicBezTo>
                    <a:pt x="26" y="54"/>
                    <a:pt x="26" y="54"/>
                    <a:pt x="25" y="55"/>
                  </a:cubicBezTo>
                  <a:cubicBezTo>
                    <a:pt x="25" y="56"/>
                    <a:pt x="25" y="56"/>
                    <a:pt x="25" y="57"/>
                  </a:cubicBezTo>
                  <a:cubicBezTo>
                    <a:pt x="21" y="57"/>
                    <a:pt x="21" y="57"/>
                    <a:pt x="21" y="57"/>
                  </a:cubicBezTo>
                  <a:close/>
                  <a:moveTo>
                    <a:pt x="62" y="57"/>
                  </a:moveTo>
                  <a:cubicBezTo>
                    <a:pt x="58" y="57"/>
                    <a:pt x="58" y="57"/>
                    <a:pt x="58" y="57"/>
                  </a:cubicBezTo>
                  <a:cubicBezTo>
                    <a:pt x="58" y="56"/>
                    <a:pt x="58" y="56"/>
                    <a:pt x="58" y="55"/>
                  </a:cubicBezTo>
                  <a:cubicBezTo>
                    <a:pt x="57" y="54"/>
                    <a:pt x="57" y="54"/>
                    <a:pt x="56" y="54"/>
                  </a:cubicBezTo>
                  <a:cubicBezTo>
                    <a:pt x="56" y="53"/>
                    <a:pt x="55" y="53"/>
                    <a:pt x="54" y="53"/>
                  </a:cubicBezTo>
                  <a:cubicBezTo>
                    <a:pt x="53" y="53"/>
                    <a:pt x="51" y="53"/>
                    <a:pt x="50" y="53"/>
                  </a:cubicBezTo>
                  <a:cubicBezTo>
                    <a:pt x="49" y="49"/>
                    <a:pt x="49" y="49"/>
                    <a:pt x="49" y="49"/>
                  </a:cubicBezTo>
                  <a:cubicBezTo>
                    <a:pt x="50" y="49"/>
                    <a:pt x="52" y="48"/>
                    <a:pt x="54" y="48"/>
                  </a:cubicBezTo>
                  <a:cubicBezTo>
                    <a:pt x="56" y="49"/>
                    <a:pt x="57" y="49"/>
                    <a:pt x="59" y="50"/>
                  </a:cubicBezTo>
                  <a:cubicBezTo>
                    <a:pt x="60" y="51"/>
                    <a:pt x="61" y="52"/>
                    <a:pt x="62" y="54"/>
                  </a:cubicBezTo>
                  <a:cubicBezTo>
                    <a:pt x="62" y="55"/>
                    <a:pt x="62" y="56"/>
                    <a:pt x="62" y="57"/>
                  </a:cubicBezTo>
                  <a:close/>
                  <a:moveTo>
                    <a:pt x="36" y="66"/>
                  </a:moveTo>
                  <a:cubicBezTo>
                    <a:pt x="37" y="66"/>
                    <a:pt x="39" y="69"/>
                    <a:pt x="39" y="71"/>
                  </a:cubicBezTo>
                  <a:cubicBezTo>
                    <a:pt x="39" y="74"/>
                    <a:pt x="37" y="76"/>
                    <a:pt x="36" y="76"/>
                  </a:cubicBezTo>
                  <a:cubicBezTo>
                    <a:pt x="34" y="76"/>
                    <a:pt x="33" y="74"/>
                    <a:pt x="33" y="71"/>
                  </a:cubicBezTo>
                  <a:cubicBezTo>
                    <a:pt x="33" y="69"/>
                    <a:pt x="34" y="66"/>
                    <a:pt x="36" y="66"/>
                  </a:cubicBezTo>
                  <a:close/>
                </a:path>
              </a:pathLst>
            </a:custGeom>
            <a:solidFill>
              <a:schemeClr val="bg1"/>
            </a:solidFill>
            <a:ln>
              <a:noFill/>
            </a:ln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>
              <a:defPPr>
                <a:defRPr lang="en-US"/>
              </a:defPPr>
              <a:lvl1pPr marL="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1pPr>
              <a:lvl2pPr marL="4572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2pPr>
              <a:lvl3pPr marL="9144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3pPr>
              <a:lvl4pPr marL="13716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4pPr>
              <a:lvl5pPr marL="18288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5pPr>
              <a:lvl6pPr marL="22860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6pPr>
              <a:lvl7pPr marL="27432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7pPr>
              <a:lvl8pPr marL="32004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8pPr>
              <a:lvl9pPr marL="36576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9pPr>
            </a:lstStyle>
            <a:p>
              <a:endParaRPr lang="zh-CN" altLang="en-US">
                <a:solidFill>
                  <a:prstClr val="black"/>
                </a:solidFill>
              </a:endParaRPr>
            </a:p>
          </p:txBody>
        </p:sp>
      </p:grpSp>
      <p:grpSp>
        <p:nvGrpSpPr>
          <p:cNvPr id="25" name="Group 24"/>
          <p:cNvGrpSpPr/>
          <p:nvPr/>
        </p:nvGrpSpPr>
        <p:grpSpPr>
          <a:xfrm>
            <a:off x="9171211" y="2338017"/>
            <a:ext cx="791681" cy="791680"/>
            <a:chOff x="3116627" y="1902439"/>
            <a:chExt cx="791681" cy="791680"/>
          </a:xfrm>
        </p:grpSpPr>
        <p:sp>
          <p:nvSpPr>
            <p:cNvPr id="50" name="Freeform 49"/>
            <p:cNvSpPr>
              <a:spLocks/>
            </p:cNvSpPr>
            <p:nvPr/>
          </p:nvSpPr>
          <p:spPr bwMode="auto">
            <a:xfrm>
              <a:off x="3116627" y="1902439"/>
              <a:ext cx="791681" cy="791680"/>
            </a:xfrm>
            <a:custGeom>
              <a:avLst/>
              <a:gdLst>
                <a:gd name="T0" fmla="*/ 372 w 452"/>
                <a:gd name="T1" fmla="*/ 371 h 452"/>
                <a:gd name="T2" fmla="*/ 80 w 452"/>
                <a:gd name="T3" fmla="*/ 371 h 452"/>
                <a:gd name="T4" fmla="*/ 80 w 452"/>
                <a:gd name="T5" fmla="*/ 80 h 452"/>
                <a:gd name="T6" fmla="*/ 372 w 452"/>
                <a:gd name="T7" fmla="*/ 80 h 452"/>
                <a:gd name="T8" fmla="*/ 372 w 452"/>
                <a:gd name="T9" fmla="*/ 371 h 452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</a:cxnLst>
              <a:rect l="0" t="0" r="r" b="b"/>
              <a:pathLst>
                <a:path w="452" h="452">
                  <a:moveTo>
                    <a:pt x="372" y="371"/>
                  </a:moveTo>
                  <a:cubicBezTo>
                    <a:pt x="291" y="452"/>
                    <a:pt x="161" y="452"/>
                    <a:pt x="80" y="371"/>
                  </a:cubicBezTo>
                  <a:cubicBezTo>
                    <a:pt x="0" y="291"/>
                    <a:pt x="0" y="160"/>
                    <a:pt x="80" y="80"/>
                  </a:cubicBezTo>
                  <a:cubicBezTo>
                    <a:pt x="161" y="0"/>
                    <a:pt x="291" y="0"/>
                    <a:pt x="372" y="80"/>
                  </a:cubicBezTo>
                  <a:cubicBezTo>
                    <a:pt x="452" y="160"/>
                    <a:pt x="452" y="291"/>
                    <a:pt x="372" y="371"/>
                  </a:cubicBezTo>
                  <a:close/>
                </a:path>
              </a:pathLst>
            </a:custGeom>
            <a:solidFill>
              <a:schemeClr val="accent4"/>
            </a:solidFill>
            <a:ln>
              <a:noFill/>
            </a:ln>
            <a:extLst/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en-GB"/>
            </a:p>
          </p:txBody>
        </p:sp>
        <p:sp>
          <p:nvSpPr>
            <p:cNvPr id="51" name="Freeform 50"/>
            <p:cNvSpPr>
              <a:spLocks noEditPoints="1"/>
            </p:cNvSpPr>
            <p:nvPr/>
          </p:nvSpPr>
          <p:spPr bwMode="auto">
            <a:xfrm>
              <a:off x="3340719" y="2138482"/>
              <a:ext cx="343494" cy="329615"/>
            </a:xfrm>
            <a:custGeom>
              <a:avLst/>
              <a:gdLst>
                <a:gd name="T0" fmla="*/ 80 w 198"/>
                <a:gd name="T1" fmla="*/ 39 h 190"/>
                <a:gd name="T2" fmla="*/ 32 w 198"/>
                <a:gd name="T3" fmla="*/ 39 h 190"/>
                <a:gd name="T4" fmla="*/ 24 w 198"/>
                <a:gd name="T5" fmla="*/ 52 h 190"/>
                <a:gd name="T6" fmla="*/ 32 w 198"/>
                <a:gd name="T7" fmla="*/ 65 h 190"/>
                <a:gd name="T8" fmla="*/ 80 w 198"/>
                <a:gd name="T9" fmla="*/ 65 h 190"/>
                <a:gd name="T10" fmla="*/ 80 w 198"/>
                <a:gd name="T11" fmla="*/ 39 h 190"/>
                <a:gd name="T12" fmla="*/ 80 w 198"/>
                <a:gd name="T13" fmla="*/ 39 h 190"/>
                <a:gd name="T14" fmla="*/ 114 w 198"/>
                <a:gd name="T15" fmla="*/ 65 h 190"/>
                <a:gd name="T16" fmla="*/ 170 w 198"/>
                <a:gd name="T17" fmla="*/ 65 h 190"/>
                <a:gd name="T18" fmla="*/ 177 w 198"/>
                <a:gd name="T19" fmla="*/ 65 h 190"/>
                <a:gd name="T20" fmla="*/ 179 w 198"/>
                <a:gd name="T21" fmla="*/ 69 h 190"/>
                <a:gd name="T22" fmla="*/ 194 w 198"/>
                <a:gd name="T23" fmla="*/ 93 h 190"/>
                <a:gd name="T24" fmla="*/ 198 w 198"/>
                <a:gd name="T25" fmla="*/ 99 h 190"/>
                <a:gd name="T26" fmla="*/ 194 w 198"/>
                <a:gd name="T27" fmla="*/ 103 h 190"/>
                <a:gd name="T28" fmla="*/ 179 w 198"/>
                <a:gd name="T29" fmla="*/ 127 h 190"/>
                <a:gd name="T30" fmla="*/ 177 w 198"/>
                <a:gd name="T31" fmla="*/ 134 h 190"/>
                <a:gd name="T32" fmla="*/ 170 w 198"/>
                <a:gd name="T33" fmla="*/ 134 h 190"/>
                <a:gd name="T34" fmla="*/ 114 w 198"/>
                <a:gd name="T35" fmla="*/ 134 h 190"/>
                <a:gd name="T36" fmla="*/ 114 w 198"/>
                <a:gd name="T37" fmla="*/ 164 h 190"/>
                <a:gd name="T38" fmla="*/ 164 w 198"/>
                <a:gd name="T39" fmla="*/ 164 h 190"/>
                <a:gd name="T40" fmla="*/ 164 w 198"/>
                <a:gd name="T41" fmla="*/ 190 h 190"/>
                <a:gd name="T42" fmla="*/ 37 w 198"/>
                <a:gd name="T43" fmla="*/ 190 h 190"/>
                <a:gd name="T44" fmla="*/ 37 w 198"/>
                <a:gd name="T45" fmla="*/ 164 h 190"/>
                <a:gd name="T46" fmla="*/ 82 w 198"/>
                <a:gd name="T47" fmla="*/ 164 h 190"/>
                <a:gd name="T48" fmla="*/ 82 w 198"/>
                <a:gd name="T49" fmla="*/ 86 h 190"/>
                <a:gd name="T50" fmla="*/ 26 w 198"/>
                <a:gd name="T51" fmla="*/ 86 h 190"/>
                <a:gd name="T52" fmla="*/ 19 w 198"/>
                <a:gd name="T53" fmla="*/ 86 h 190"/>
                <a:gd name="T54" fmla="*/ 17 w 198"/>
                <a:gd name="T55" fmla="*/ 80 h 190"/>
                <a:gd name="T56" fmla="*/ 2 w 198"/>
                <a:gd name="T57" fmla="*/ 56 h 190"/>
                <a:gd name="T58" fmla="*/ 0 w 198"/>
                <a:gd name="T59" fmla="*/ 52 h 190"/>
                <a:gd name="T60" fmla="*/ 2 w 198"/>
                <a:gd name="T61" fmla="*/ 45 h 190"/>
                <a:gd name="T62" fmla="*/ 17 w 198"/>
                <a:gd name="T63" fmla="*/ 21 h 190"/>
                <a:gd name="T64" fmla="*/ 19 w 198"/>
                <a:gd name="T65" fmla="*/ 17 h 190"/>
                <a:gd name="T66" fmla="*/ 26 w 198"/>
                <a:gd name="T67" fmla="*/ 17 h 190"/>
                <a:gd name="T68" fmla="*/ 82 w 198"/>
                <a:gd name="T69" fmla="*/ 17 h 190"/>
                <a:gd name="T70" fmla="*/ 82 w 198"/>
                <a:gd name="T71" fmla="*/ 13 h 190"/>
                <a:gd name="T72" fmla="*/ 99 w 198"/>
                <a:gd name="T73" fmla="*/ 0 h 190"/>
                <a:gd name="T74" fmla="*/ 114 w 198"/>
                <a:gd name="T75" fmla="*/ 13 h 190"/>
                <a:gd name="T76" fmla="*/ 114 w 198"/>
                <a:gd name="T77" fmla="*/ 65 h 190"/>
                <a:gd name="T78" fmla="*/ 114 w 198"/>
                <a:gd name="T79" fmla="*/ 65 h 190"/>
                <a:gd name="T80" fmla="*/ 166 w 198"/>
                <a:gd name="T81" fmla="*/ 84 h 190"/>
                <a:gd name="T82" fmla="*/ 116 w 198"/>
                <a:gd name="T83" fmla="*/ 84 h 190"/>
                <a:gd name="T84" fmla="*/ 116 w 198"/>
                <a:gd name="T85" fmla="*/ 112 h 190"/>
                <a:gd name="T86" fmla="*/ 166 w 198"/>
                <a:gd name="T87" fmla="*/ 112 h 190"/>
                <a:gd name="T88" fmla="*/ 175 w 198"/>
                <a:gd name="T89" fmla="*/ 99 h 190"/>
                <a:gd name="T90" fmla="*/ 166 w 198"/>
                <a:gd name="T91" fmla="*/ 84 h 190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  <a:cxn ang="0">
                  <a:pos x="T28" y="T29"/>
                </a:cxn>
                <a:cxn ang="0">
                  <a:pos x="T30" y="T31"/>
                </a:cxn>
                <a:cxn ang="0">
                  <a:pos x="T32" y="T33"/>
                </a:cxn>
                <a:cxn ang="0">
                  <a:pos x="T34" y="T35"/>
                </a:cxn>
                <a:cxn ang="0">
                  <a:pos x="T36" y="T37"/>
                </a:cxn>
                <a:cxn ang="0">
                  <a:pos x="T38" y="T39"/>
                </a:cxn>
                <a:cxn ang="0">
                  <a:pos x="T40" y="T41"/>
                </a:cxn>
                <a:cxn ang="0">
                  <a:pos x="T42" y="T43"/>
                </a:cxn>
                <a:cxn ang="0">
                  <a:pos x="T44" y="T45"/>
                </a:cxn>
                <a:cxn ang="0">
                  <a:pos x="T46" y="T47"/>
                </a:cxn>
                <a:cxn ang="0">
                  <a:pos x="T48" y="T49"/>
                </a:cxn>
                <a:cxn ang="0">
                  <a:pos x="T50" y="T51"/>
                </a:cxn>
                <a:cxn ang="0">
                  <a:pos x="T52" y="T53"/>
                </a:cxn>
                <a:cxn ang="0">
                  <a:pos x="T54" y="T55"/>
                </a:cxn>
                <a:cxn ang="0">
                  <a:pos x="T56" y="T57"/>
                </a:cxn>
                <a:cxn ang="0">
                  <a:pos x="T58" y="T59"/>
                </a:cxn>
                <a:cxn ang="0">
                  <a:pos x="T60" y="T61"/>
                </a:cxn>
                <a:cxn ang="0">
                  <a:pos x="T62" y="T63"/>
                </a:cxn>
                <a:cxn ang="0">
                  <a:pos x="T64" y="T65"/>
                </a:cxn>
                <a:cxn ang="0">
                  <a:pos x="T66" y="T67"/>
                </a:cxn>
                <a:cxn ang="0">
                  <a:pos x="T68" y="T69"/>
                </a:cxn>
                <a:cxn ang="0">
                  <a:pos x="T70" y="T71"/>
                </a:cxn>
                <a:cxn ang="0">
                  <a:pos x="T72" y="T73"/>
                </a:cxn>
                <a:cxn ang="0">
                  <a:pos x="T74" y="T75"/>
                </a:cxn>
                <a:cxn ang="0">
                  <a:pos x="T76" y="T77"/>
                </a:cxn>
                <a:cxn ang="0">
                  <a:pos x="T78" y="T79"/>
                </a:cxn>
                <a:cxn ang="0">
                  <a:pos x="T80" y="T81"/>
                </a:cxn>
                <a:cxn ang="0">
                  <a:pos x="T82" y="T83"/>
                </a:cxn>
                <a:cxn ang="0">
                  <a:pos x="T84" y="T85"/>
                </a:cxn>
                <a:cxn ang="0">
                  <a:pos x="T86" y="T87"/>
                </a:cxn>
                <a:cxn ang="0">
                  <a:pos x="T88" y="T89"/>
                </a:cxn>
                <a:cxn ang="0">
                  <a:pos x="T90" y="T91"/>
                </a:cxn>
              </a:cxnLst>
              <a:rect l="0" t="0" r="r" b="b"/>
              <a:pathLst>
                <a:path w="198" h="190">
                  <a:moveTo>
                    <a:pt x="80" y="39"/>
                  </a:moveTo>
                  <a:lnTo>
                    <a:pt x="32" y="39"/>
                  </a:lnTo>
                  <a:lnTo>
                    <a:pt x="24" y="52"/>
                  </a:lnTo>
                  <a:lnTo>
                    <a:pt x="32" y="65"/>
                  </a:lnTo>
                  <a:lnTo>
                    <a:pt x="80" y="65"/>
                  </a:lnTo>
                  <a:lnTo>
                    <a:pt x="80" y="39"/>
                  </a:lnTo>
                  <a:lnTo>
                    <a:pt x="80" y="39"/>
                  </a:lnTo>
                  <a:close/>
                  <a:moveTo>
                    <a:pt x="114" y="65"/>
                  </a:moveTo>
                  <a:lnTo>
                    <a:pt x="170" y="65"/>
                  </a:lnTo>
                  <a:lnTo>
                    <a:pt x="177" y="65"/>
                  </a:lnTo>
                  <a:lnTo>
                    <a:pt x="179" y="69"/>
                  </a:lnTo>
                  <a:lnTo>
                    <a:pt x="194" y="93"/>
                  </a:lnTo>
                  <a:lnTo>
                    <a:pt x="198" y="99"/>
                  </a:lnTo>
                  <a:lnTo>
                    <a:pt x="194" y="103"/>
                  </a:lnTo>
                  <a:lnTo>
                    <a:pt x="179" y="127"/>
                  </a:lnTo>
                  <a:lnTo>
                    <a:pt x="177" y="134"/>
                  </a:lnTo>
                  <a:lnTo>
                    <a:pt x="170" y="134"/>
                  </a:lnTo>
                  <a:lnTo>
                    <a:pt x="114" y="134"/>
                  </a:lnTo>
                  <a:lnTo>
                    <a:pt x="114" y="164"/>
                  </a:lnTo>
                  <a:lnTo>
                    <a:pt x="164" y="164"/>
                  </a:lnTo>
                  <a:lnTo>
                    <a:pt x="164" y="190"/>
                  </a:lnTo>
                  <a:lnTo>
                    <a:pt x="37" y="190"/>
                  </a:lnTo>
                  <a:lnTo>
                    <a:pt x="37" y="164"/>
                  </a:lnTo>
                  <a:lnTo>
                    <a:pt x="82" y="164"/>
                  </a:lnTo>
                  <a:lnTo>
                    <a:pt x="82" y="86"/>
                  </a:lnTo>
                  <a:lnTo>
                    <a:pt x="26" y="86"/>
                  </a:lnTo>
                  <a:lnTo>
                    <a:pt x="19" y="86"/>
                  </a:lnTo>
                  <a:lnTo>
                    <a:pt x="17" y="80"/>
                  </a:lnTo>
                  <a:lnTo>
                    <a:pt x="2" y="56"/>
                  </a:lnTo>
                  <a:lnTo>
                    <a:pt x="0" y="52"/>
                  </a:lnTo>
                  <a:lnTo>
                    <a:pt x="2" y="45"/>
                  </a:lnTo>
                  <a:lnTo>
                    <a:pt x="17" y="21"/>
                  </a:lnTo>
                  <a:lnTo>
                    <a:pt x="19" y="17"/>
                  </a:lnTo>
                  <a:lnTo>
                    <a:pt x="26" y="17"/>
                  </a:lnTo>
                  <a:lnTo>
                    <a:pt x="82" y="17"/>
                  </a:lnTo>
                  <a:lnTo>
                    <a:pt x="82" y="13"/>
                  </a:lnTo>
                  <a:lnTo>
                    <a:pt x="99" y="0"/>
                  </a:lnTo>
                  <a:lnTo>
                    <a:pt x="114" y="13"/>
                  </a:lnTo>
                  <a:lnTo>
                    <a:pt x="114" y="65"/>
                  </a:lnTo>
                  <a:lnTo>
                    <a:pt x="114" y="65"/>
                  </a:lnTo>
                  <a:close/>
                  <a:moveTo>
                    <a:pt x="166" y="84"/>
                  </a:moveTo>
                  <a:lnTo>
                    <a:pt x="116" y="84"/>
                  </a:lnTo>
                  <a:lnTo>
                    <a:pt x="116" y="112"/>
                  </a:lnTo>
                  <a:lnTo>
                    <a:pt x="166" y="112"/>
                  </a:lnTo>
                  <a:lnTo>
                    <a:pt x="175" y="99"/>
                  </a:lnTo>
                  <a:lnTo>
                    <a:pt x="166" y="84"/>
                  </a:lnTo>
                  <a:close/>
                </a:path>
              </a:pathLst>
            </a:custGeom>
            <a:solidFill>
              <a:schemeClr val="bg1"/>
            </a:solidFill>
            <a:ln>
              <a:noFill/>
            </a:ln>
            <a:extLst/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>
              <a:defPPr>
                <a:defRPr lang="en-US"/>
              </a:defPPr>
              <a:lvl1pPr marL="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1pPr>
              <a:lvl2pPr marL="4572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2pPr>
              <a:lvl3pPr marL="9144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3pPr>
              <a:lvl4pPr marL="13716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4pPr>
              <a:lvl5pPr marL="18288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5pPr>
              <a:lvl6pPr marL="22860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6pPr>
              <a:lvl7pPr marL="27432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7pPr>
              <a:lvl8pPr marL="32004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8pPr>
              <a:lvl9pPr marL="36576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9pPr>
            </a:lstStyle>
            <a:p>
              <a:endParaRPr lang="zh-CN" altLang="en-US">
                <a:solidFill>
                  <a:prstClr val="black"/>
                </a:solidFill>
              </a:endParaRPr>
            </a:p>
          </p:txBody>
        </p:sp>
      </p:grpSp>
      <p:grpSp>
        <p:nvGrpSpPr>
          <p:cNvPr id="26" name="Group 25"/>
          <p:cNvGrpSpPr/>
          <p:nvPr/>
        </p:nvGrpSpPr>
        <p:grpSpPr>
          <a:xfrm>
            <a:off x="10329163" y="1754007"/>
            <a:ext cx="716243" cy="717175"/>
            <a:chOff x="4153439" y="1893552"/>
            <a:chExt cx="568766" cy="569506"/>
          </a:xfrm>
        </p:grpSpPr>
        <p:sp>
          <p:nvSpPr>
            <p:cNvPr id="48" name="Freeform 47"/>
            <p:cNvSpPr>
              <a:spLocks/>
            </p:cNvSpPr>
            <p:nvPr/>
          </p:nvSpPr>
          <p:spPr bwMode="auto">
            <a:xfrm>
              <a:off x="4153439" y="1893552"/>
              <a:ext cx="568766" cy="569506"/>
            </a:xfrm>
            <a:custGeom>
              <a:avLst/>
              <a:gdLst>
                <a:gd name="T0" fmla="*/ 268 w 325"/>
                <a:gd name="T1" fmla="*/ 268 h 325"/>
                <a:gd name="T2" fmla="*/ 58 w 325"/>
                <a:gd name="T3" fmla="*/ 268 h 325"/>
                <a:gd name="T4" fmla="*/ 58 w 325"/>
                <a:gd name="T5" fmla="*/ 58 h 325"/>
                <a:gd name="T6" fmla="*/ 268 w 325"/>
                <a:gd name="T7" fmla="*/ 58 h 325"/>
                <a:gd name="T8" fmla="*/ 268 w 325"/>
                <a:gd name="T9" fmla="*/ 268 h 325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</a:cxnLst>
              <a:rect l="0" t="0" r="r" b="b"/>
              <a:pathLst>
                <a:path w="325" h="325">
                  <a:moveTo>
                    <a:pt x="268" y="268"/>
                  </a:moveTo>
                  <a:cubicBezTo>
                    <a:pt x="210" y="325"/>
                    <a:pt x="116" y="325"/>
                    <a:pt x="58" y="268"/>
                  </a:cubicBezTo>
                  <a:cubicBezTo>
                    <a:pt x="0" y="210"/>
                    <a:pt x="0" y="116"/>
                    <a:pt x="58" y="58"/>
                  </a:cubicBezTo>
                  <a:cubicBezTo>
                    <a:pt x="116" y="0"/>
                    <a:pt x="210" y="0"/>
                    <a:pt x="268" y="58"/>
                  </a:cubicBezTo>
                  <a:cubicBezTo>
                    <a:pt x="325" y="116"/>
                    <a:pt x="325" y="210"/>
                    <a:pt x="268" y="268"/>
                  </a:cubicBezTo>
                  <a:close/>
                </a:path>
              </a:pathLst>
            </a:custGeom>
            <a:solidFill>
              <a:schemeClr val="accent5"/>
            </a:solidFill>
            <a:ln>
              <a:noFill/>
            </a:ln>
            <a:extLst/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en-GB"/>
            </a:p>
          </p:txBody>
        </p:sp>
        <p:sp>
          <p:nvSpPr>
            <p:cNvPr id="49" name="Freeform 48"/>
            <p:cNvSpPr>
              <a:spLocks noEditPoints="1"/>
            </p:cNvSpPr>
            <p:nvPr/>
          </p:nvSpPr>
          <p:spPr bwMode="auto">
            <a:xfrm>
              <a:off x="4301088" y="2049872"/>
              <a:ext cx="253770" cy="248036"/>
            </a:xfrm>
            <a:custGeom>
              <a:avLst/>
              <a:gdLst>
                <a:gd name="T0" fmla="*/ 74 w 82"/>
                <a:gd name="T1" fmla="*/ 6 h 80"/>
                <a:gd name="T2" fmla="*/ 67 w 82"/>
                <a:gd name="T3" fmla="*/ 27 h 80"/>
                <a:gd name="T4" fmla="*/ 65 w 82"/>
                <a:gd name="T5" fmla="*/ 30 h 80"/>
                <a:gd name="T6" fmla="*/ 75 w 82"/>
                <a:gd name="T7" fmla="*/ 71 h 80"/>
                <a:gd name="T8" fmla="*/ 66 w 82"/>
                <a:gd name="T9" fmla="*/ 80 h 80"/>
                <a:gd name="T10" fmla="*/ 44 w 82"/>
                <a:gd name="T11" fmla="*/ 50 h 80"/>
                <a:gd name="T12" fmla="*/ 36 w 82"/>
                <a:gd name="T13" fmla="*/ 57 h 80"/>
                <a:gd name="T14" fmla="*/ 39 w 82"/>
                <a:gd name="T15" fmla="*/ 70 h 80"/>
                <a:gd name="T16" fmla="*/ 34 w 82"/>
                <a:gd name="T17" fmla="*/ 75 h 80"/>
                <a:gd name="T18" fmla="*/ 26 w 82"/>
                <a:gd name="T19" fmla="*/ 61 h 80"/>
                <a:gd name="T20" fmla="*/ 21 w 82"/>
                <a:gd name="T21" fmla="*/ 67 h 80"/>
                <a:gd name="T22" fmla="*/ 16 w 82"/>
                <a:gd name="T23" fmla="*/ 62 h 80"/>
                <a:gd name="T24" fmla="*/ 21 w 82"/>
                <a:gd name="T25" fmla="*/ 57 h 80"/>
                <a:gd name="T26" fmla="*/ 7 w 82"/>
                <a:gd name="T27" fmla="*/ 50 h 80"/>
                <a:gd name="T28" fmla="*/ 12 w 82"/>
                <a:gd name="T29" fmla="*/ 44 h 80"/>
                <a:gd name="T30" fmla="*/ 25 w 82"/>
                <a:gd name="T31" fmla="*/ 47 h 80"/>
                <a:gd name="T32" fmla="*/ 32 w 82"/>
                <a:gd name="T33" fmla="*/ 39 h 80"/>
                <a:gd name="T34" fmla="*/ 0 w 82"/>
                <a:gd name="T35" fmla="*/ 18 h 80"/>
                <a:gd name="T36" fmla="*/ 9 w 82"/>
                <a:gd name="T37" fmla="*/ 8 h 80"/>
                <a:gd name="T38" fmla="*/ 51 w 82"/>
                <a:gd name="T39" fmla="*/ 16 h 80"/>
                <a:gd name="T40" fmla="*/ 53 w 82"/>
                <a:gd name="T41" fmla="*/ 13 h 80"/>
                <a:gd name="T42" fmla="*/ 74 w 82"/>
                <a:gd name="T43" fmla="*/ 6 h 80"/>
                <a:gd name="T44" fmla="*/ 82 w 82"/>
                <a:gd name="T45" fmla="*/ 50 h 80"/>
                <a:gd name="T46" fmla="*/ 74 w 82"/>
                <a:gd name="T47" fmla="*/ 42 h 80"/>
                <a:gd name="T48" fmla="*/ 72 w 82"/>
                <a:gd name="T49" fmla="*/ 44 h 80"/>
                <a:gd name="T50" fmla="*/ 76 w 82"/>
                <a:gd name="T51" fmla="*/ 57 h 80"/>
                <a:gd name="T52" fmla="*/ 82 w 82"/>
                <a:gd name="T53" fmla="*/ 50 h 80"/>
                <a:gd name="T54" fmla="*/ 29 w 82"/>
                <a:gd name="T55" fmla="*/ 0 h 80"/>
                <a:gd name="T56" fmla="*/ 23 w 82"/>
                <a:gd name="T57" fmla="*/ 7 h 80"/>
                <a:gd name="T58" fmla="*/ 36 w 82"/>
                <a:gd name="T59" fmla="*/ 10 h 80"/>
                <a:gd name="T60" fmla="*/ 37 w 82"/>
                <a:gd name="T61" fmla="*/ 8 h 80"/>
                <a:gd name="T62" fmla="*/ 29 w 82"/>
                <a:gd name="T63" fmla="*/ 0 h 80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  <a:cxn ang="0">
                  <a:pos x="T28" y="T29"/>
                </a:cxn>
                <a:cxn ang="0">
                  <a:pos x="T30" y="T31"/>
                </a:cxn>
                <a:cxn ang="0">
                  <a:pos x="T32" y="T33"/>
                </a:cxn>
                <a:cxn ang="0">
                  <a:pos x="T34" y="T35"/>
                </a:cxn>
                <a:cxn ang="0">
                  <a:pos x="T36" y="T37"/>
                </a:cxn>
                <a:cxn ang="0">
                  <a:pos x="T38" y="T39"/>
                </a:cxn>
                <a:cxn ang="0">
                  <a:pos x="T40" y="T41"/>
                </a:cxn>
                <a:cxn ang="0">
                  <a:pos x="T42" y="T43"/>
                </a:cxn>
                <a:cxn ang="0">
                  <a:pos x="T44" y="T45"/>
                </a:cxn>
                <a:cxn ang="0">
                  <a:pos x="T46" y="T47"/>
                </a:cxn>
                <a:cxn ang="0">
                  <a:pos x="T48" y="T49"/>
                </a:cxn>
                <a:cxn ang="0">
                  <a:pos x="T50" y="T51"/>
                </a:cxn>
                <a:cxn ang="0">
                  <a:pos x="T52" y="T53"/>
                </a:cxn>
                <a:cxn ang="0">
                  <a:pos x="T54" y="T55"/>
                </a:cxn>
                <a:cxn ang="0">
                  <a:pos x="T56" y="T57"/>
                </a:cxn>
                <a:cxn ang="0">
                  <a:pos x="T58" y="T59"/>
                </a:cxn>
                <a:cxn ang="0">
                  <a:pos x="T60" y="T61"/>
                </a:cxn>
                <a:cxn ang="0">
                  <a:pos x="T62" y="T63"/>
                </a:cxn>
              </a:cxnLst>
              <a:rect l="0" t="0" r="r" b="b"/>
              <a:pathLst>
                <a:path w="82" h="80">
                  <a:moveTo>
                    <a:pt x="74" y="6"/>
                  </a:moveTo>
                  <a:cubicBezTo>
                    <a:pt x="76" y="15"/>
                    <a:pt x="74" y="21"/>
                    <a:pt x="67" y="27"/>
                  </a:cubicBezTo>
                  <a:cubicBezTo>
                    <a:pt x="65" y="30"/>
                    <a:pt x="65" y="30"/>
                    <a:pt x="65" y="30"/>
                  </a:cubicBezTo>
                  <a:cubicBezTo>
                    <a:pt x="75" y="71"/>
                    <a:pt x="75" y="71"/>
                    <a:pt x="75" y="71"/>
                  </a:cubicBezTo>
                  <a:cubicBezTo>
                    <a:pt x="66" y="80"/>
                    <a:pt x="66" y="80"/>
                    <a:pt x="66" y="80"/>
                  </a:cubicBezTo>
                  <a:cubicBezTo>
                    <a:pt x="44" y="50"/>
                    <a:pt x="44" y="50"/>
                    <a:pt x="44" y="50"/>
                  </a:cubicBezTo>
                  <a:cubicBezTo>
                    <a:pt x="36" y="57"/>
                    <a:pt x="36" y="57"/>
                    <a:pt x="36" y="57"/>
                  </a:cubicBezTo>
                  <a:cubicBezTo>
                    <a:pt x="39" y="70"/>
                    <a:pt x="39" y="70"/>
                    <a:pt x="39" y="70"/>
                  </a:cubicBezTo>
                  <a:cubicBezTo>
                    <a:pt x="34" y="75"/>
                    <a:pt x="34" y="75"/>
                    <a:pt x="34" y="75"/>
                  </a:cubicBezTo>
                  <a:cubicBezTo>
                    <a:pt x="26" y="61"/>
                    <a:pt x="26" y="61"/>
                    <a:pt x="26" y="61"/>
                  </a:cubicBezTo>
                  <a:cubicBezTo>
                    <a:pt x="21" y="67"/>
                    <a:pt x="21" y="67"/>
                    <a:pt x="21" y="67"/>
                  </a:cubicBezTo>
                  <a:cubicBezTo>
                    <a:pt x="16" y="62"/>
                    <a:pt x="16" y="62"/>
                    <a:pt x="16" y="62"/>
                  </a:cubicBezTo>
                  <a:cubicBezTo>
                    <a:pt x="21" y="57"/>
                    <a:pt x="21" y="57"/>
                    <a:pt x="21" y="57"/>
                  </a:cubicBezTo>
                  <a:cubicBezTo>
                    <a:pt x="7" y="50"/>
                    <a:pt x="7" y="50"/>
                    <a:pt x="7" y="50"/>
                  </a:cubicBezTo>
                  <a:cubicBezTo>
                    <a:pt x="12" y="44"/>
                    <a:pt x="12" y="44"/>
                    <a:pt x="12" y="44"/>
                  </a:cubicBezTo>
                  <a:cubicBezTo>
                    <a:pt x="25" y="47"/>
                    <a:pt x="25" y="47"/>
                    <a:pt x="25" y="47"/>
                  </a:cubicBezTo>
                  <a:cubicBezTo>
                    <a:pt x="32" y="39"/>
                    <a:pt x="32" y="39"/>
                    <a:pt x="32" y="39"/>
                  </a:cubicBezTo>
                  <a:cubicBezTo>
                    <a:pt x="0" y="18"/>
                    <a:pt x="0" y="18"/>
                    <a:pt x="0" y="18"/>
                  </a:cubicBezTo>
                  <a:cubicBezTo>
                    <a:pt x="9" y="8"/>
                    <a:pt x="9" y="8"/>
                    <a:pt x="9" y="8"/>
                  </a:cubicBezTo>
                  <a:cubicBezTo>
                    <a:pt x="51" y="16"/>
                    <a:pt x="51" y="16"/>
                    <a:pt x="51" y="16"/>
                  </a:cubicBezTo>
                  <a:cubicBezTo>
                    <a:pt x="53" y="13"/>
                    <a:pt x="53" y="13"/>
                    <a:pt x="53" y="13"/>
                  </a:cubicBezTo>
                  <a:cubicBezTo>
                    <a:pt x="60" y="5"/>
                    <a:pt x="67" y="4"/>
                    <a:pt x="74" y="6"/>
                  </a:cubicBezTo>
                  <a:close/>
                  <a:moveTo>
                    <a:pt x="82" y="50"/>
                  </a:moveTo>
                  <a:cubicBezTo>
                    <a:pt x="74" y="42"/>
                    <a:pt x="74" y="42"/>
                    <a:pt x="74" y="42"/>
                  </a:cubicBezTo>
                  <a:cubicBezTo>
                    <a:pt x="72" y="44"/>
                    <a:pt x="72" y="44"/>
                    <a:pt x="72" y="44"/>
                  </a:cubicBezTo>
                  <a:cubicBezTo>
                    <a:pt x="76" y="57"/>
                    <a:pt x="76" y="57"/>
                    <a:pt x="76" y="57"/>
                  </a:cubicBezTo>
                  <a:cubicBezTo>
                    <a:pt x="82" y="50"/>
                    <a:pt x="82" y="50"/>
                    <a:pt x="82" y="50"/>
                  </a:cubicBezTo>
                  <a:close/>
                  <a:moveTo>
                    <a:pt x="29" y="0"/>
                  </a:moveTo>
                  <a:cubicBezTo>
                    <a:pt x="23" y="7"/>
                    <a:pt x="23" y="7"/>
                    <a:pt x="23" y="7"/>
                  </a:cubicBezTo>
                  <a:cubicBezTo>
                    <a:pt x="36" y="10"/>
                    <a:pt x="36" y="10"/>
                    <a:pt x="36" y="10"/>
                  </a:cubicBezTo>
                  <a:cubicBezTo>
                    <a:pt x="37" y="8"/>
                    <a:pt x="37" y="8"/>
                    <a:pt x="37" y="8"/>
                  </a:cubicBezTo>
                  <a:lnTo>
                    <a:pt x="29" y="0"/>
                  </a:lnTo>
                  <a:close/>
                </a:path>
              </a:pathLst>
            </a:custGeom>
            <a:solidFill>
              <a:schemeClr val="bg1"/>
            </a:solidFill>
            <a:ln>
              <a:noFill/>
            </a:ln>
            <a:extLst/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>
              <a:defPPr>
                <a:defRPr lang="en-US"/>
              </a:defPPr>
              <a:lvl1pPr marL="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1pPr>
              <a:lvl2pPr marL="4572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2pPr>
              <a:lvl3pPr marL="9144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3pPr>
              <a:lvl4pPr marL="13716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4pPr>
              <a:lvl5pPr marL="18288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5pPr>
              <a:lvl6pPr marL="22860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6pPr>
              <a:lvl7pPr marL="27432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7pPr>
              <a:lvl8pPr marL="32004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8pPr>
              <a:lvl9pPr marL="36576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9pPr>
            </a:lstStyle>
            <a:p>
              <a:endParaRPr lang="zh-CN" altLang="en-US">
                <a:solidFill>
                  <a:prstClr val="black"/>
                </a:solidFill>
              </a:endParaRPr>
            </a:p>
          </p:txBody>
        </p:sp>
      </p:grpSp>
      <p:grpSp>
        <p:nvGrpSpPr>
          <p:cNvPr id="27" name="Group 26"/>
          <p:cNvGrpSpPr/>
          <p:nvPr/>
        </p:nvGrpSpPr>
        <p:grpSpPr>
          <a:xfrm>
            <a:off x="7862238" y="1859597"/>
            <a:ext cx="570247" cy="570987"/>
            <a:chOff x="5482781" y="3202157"/>
            <a:chExt cx="570247" cy="570987"/>
          </a:xfrm>
        </p:grpSpPr>
        <p:sp>
          <p:nvSpPr>
            <p:cNvPr id="46" name="Freeform 45"/>
            <p:cNvSpPr>
              <a:spLocks/>
            </p:cNvSpPr>
            <p:nvPr/>
          </p:nvSpPr>
          <p:spPr bwMode="auto">
            <a:xfrm>
              <a:off x="5482781" y="3202157"/>
              <a:ext cx="570247" cy="570987"/>
            </a:xfrm>
            <a:custGeom>
              <a:avLst/>
              <a:gdLst>
                <a:gd name="T0" fmla="*/ 268 w 326"/>
                <a:gd name="T1" fmla="*/ 268 h 326"/>
                <a:gd name="T2" fmla="*/ 58 w 326"/>
                <a:gd name="T3" fmla="*/ 268 h 326"/>
                <a:gd name="T4" fmla="*/ 58 w 326"/>
                <a:gd name="T5" fmla="*/ 58 h 326"/>
                <a:gd name="T6" fmla="*/ 268 w 326"/>
                <a:gd name="T7" fmla="*/ 58 h 326"/>
                <a:gd name="T8" fmla="*/ 268 w 326"/>
                <a:gd name="T9" fmla="*/ 268 h 326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</a:cxnLst>
              <a:rect l="0" t="0" r="r" b="b"/>
              <a:pathLst>
                <a:path w="326" h="326">
                  <a:moveTo>
                    <a:pt x="268" y="268"/>
                  </a:moveTo>
                  <a:cubicBezTo>
                    <a:pt x="210" y="326"/>
                    <a:pt x="116" y="326"/>
                    <a:pt x="58" y="268"/>
                  </a:cubicBezTo>
                  <a:cubicBezTo>
                    <a:pt x="0" y="210"/>
                    <a:pt x="0" y="116"/>
                    <a:pt x="58" y="58"/>
                  </a:cubicBezTo>
                  <a:cubicBezTo>
                    <a:pt x="116" y="0"/>
                    <a:pt x="210" y="0"/>
                    <a:pt x="268" y="58"/>
                  </a:cubicBezTo>
                  <a:cubicBezTo>
                    <a:pt x="326" y="116"/>
                    <a:pt x="326" y="210"/>
                    <a:pt x="268" y="268"/>
                  </a:cubicBezTo>
                </a:path>
              </a:pathLst>
            </a:custGeom>
            <a:solidFill>
              <a:schemeClr val="accent6"/>
            </a:solidFill>
            <a:ln>
              <a:noFill/>
            </a:ln>
            <a:extLst/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en-GB"/>
            </a:p>
          </p:txBody>
        </p:sp>
        <p:sp>
          <p:nvSpPr>
            <p:cNvPr id="47" name="Freeform 46"/>
            <p:cNvSpPr>
              <a:spLocks noEditPoints="1"/>
            </p:cNvSpPr>
            <p:nvPr/>
          </p:nvSpPr>
          <p:spPr bwMode="auto">
            <a:xfrm>
              <a:off x="5658107" y="3346988"/>
              <a:ext cx="237999" cy="288180"/>
            </a:xfrm>
            <a:custGeom>
              <a:avLst/>
              <a:gdLst>
                <a:gd name="T0" fmla="*/ 0 w 77"/>
                <a:gd name="T1" fmla="*/ 85 h 93"/>
                <a:gd name="T2" fmla="*/ 30 w 77"/>
                <a:gd name="T3" fmla="*/ 20 h 93"/>
                <a:gd name="T4" fmla="*/ 38 w 77"/>
                <a:gd name="T5" fmla="*/ 26 h 93"/>
                <a:gd name="T6" fmla="*/ 39 w 77"/>
                <a:gd name="T7" fmla="*/ 27 h 93"/>
                <a:gd name="T8" fmla="*/ 39 w 77"/>
                <a:gd name="T9" fmla="*/ 27 h 93"/>
                <a:gd name="T10" fmla="*/ 40 w 77"/>
                <a:gd name="T11" fmla="*/ 27 h 93"/>
                <a:gd name="T12" fmla="*/ 40 w 77"/>
                <a:gd name="T13" fmla="*/ 28 h 93"/>
                <a:gd name="T14" fmla="*/ 40 w 77"/>
                <a:gd name="T15" fmla="*/ 28 h 93"/>
                <a:gd name="T16" fmla="*/ 41 w 77"/>
                <a:gd name="T17" fmla="*/ 28 h 93"/>
                <a:gd name="T18" fmla="*/ 41 w 77"/>
                <a:gd name="T19" fmla="*/ 29 h 93"/>
                <a:gd name="T20" fmla="*/ 42 w 77"/>
                <a:gd name="T21" fmla="*/ 29 h 93"/>
                <a:gd name="T22" fmla="*/ 42 w 77"/>
                <a:gd name="T23" fmla="*/ 29 h 93"/>
                <a:gd name="T24" fmla="*/ 43 w 77"/>
                <a:gd name="T25" fmla="*/ 29 h 93"/>
                <a:gd name="T26" fmla="*/ 43 w 77"/>
                <a:gd name="T27" fmla="*/ 30 h 93"/>
                <a:gd name="T28" fmla="*/ 43 w 77"/>
                <a:gd name="T29" fmla="*/ 30 h 93"/>
                <a:gd name="T30" fmla="*/ 48 w 77"/>
                <a:gd name="T31" fmla="*/ 33 h 93"/>
                <a:gd name="T32" fmla="*/ 48 w 77"/>
                <a:gd name="T33" fmla="*/ 33 h 93"/>
                <a:gd name="T34" fmla="*/ 49 w 77"/>
                <a:gd name="T35" fmla="*/ 34 h 93"/>
                <a:gd name="T36" fmla="*/ 49 w 77"/>
                <a:gd name="T37" fmla="*/ 34 h 93"/>
                <a:gd name="T38" fmla="*/ 50 w 77"/>
                <a:gd name="T39" fmla="*/ 34 h 93"/>
                <a:gd name="T40" fmla="*/ 50 w 77"/>
                <a:gd name="T41" fmla="*/ 35 h 93"/>
                <a:gd name="T42" fmla="*/ 50 w 77"/>
                <a:gd name="T43" fmla="*/ 35 h 93"/>
                <a:gd name="T44" fmla="*/ 51 w 77"/>
                <a:gd name="T45" fmla="*/ 35 h 93"/>
                <a:gd name="T46" fmla="*/ 51 w 77"/>
                <a:gd name="T47" fmla="*/ 36 h 93"/>
                <a:gd name="T48" fmla="*/ 52 w 77"/>
                <a:gd name="T49" fmla="*/ 36 h 93"/>
                <a:gd name="T50" fmla="*/ 52 w 77"/>
                <a:gd name="T51" fmla="*/ 36 h 93"/>
                <a:gd name="T52" fmla="*/ 53 w 77"/>
                <a:gd name="T53" fmla="*/ 37 h 93"/>
                <a:gd name="T54" fmla="*/ 53 w 77"/>
                <a:gd name="T55" fmla="*/ 37 h 93"/>
                <a:gd name="T56" fmla="*/ 48 w 77"/>
                <a:gd name="T57" fmla="*/ 79 h 93"/>
                <a:gd name="T58" fmla="*/ 7 w 77"/>
                <a:gd name="T59" fmla="*/ 91 h 93"/>
                <a:gd name="T60" fmla="*/ 35 w 77"/>
                <a:gd name="T61" fmla="*/ 64 h 93"/>
                <a:gd name="T62" fmla="*/ 19 w 77"/>
                <a:gd name="T63" fmla="*/ 53 h 93"/>
                <a:gd name="T64" fmla="*/ 3 w 77"/>
                <a:gd name="T65" fmla="*/ 88 h 93"/>
                <a:gd name="T66" fmla="*/ 73 w 77"/>
                <a:gd name="T67" fmla="*/ 93 h 93"/>
                <a:gd name="T68" fmla="*/ 54 w 77"/>
                <a:gd name="T69" fmla="*/ 83 h 93"/>
                <a:gd name="T70" fmla="*/ 69 w 77"/>
                <a:gd name="T71" fmla="*/ 42 h 93"/>
                <a:gd name="T72" fmla="*/ 34 w 77"/>
                <a:gd name="T73" fmla="*/ 0 h 93"/>
                <a:gd name="T74" fmla="*/ 69 w 77"/>
                <a:gd name="T75" fmla="*/ 42 h 93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  <a:cxn ang="0">
                  <a:pos x="T28" y="T29"/>
                </a:cxn>
                <a:cxn ang="0">
                  <a:pos x="T30" y="T31"/>
                </a:cxn>
                <a:cxn ang="0">
                  <a:pos x="T32" y="T33"/>
                </a:cxn>
                <a:cxn ang="0">
                  <a:pos x="T34" y="T35"/>
                </a:cxn>
                <a:cxn ang="0">
                  <a:pos x="T36" y="T37"/>
                </a:cxn>
                <a:cxn ang="0">
                  <a:pos x="T38" y="T39"/>
                </a:cxn>
                <a:cxn ang="0">
                  <a:pos x="T40" y="T41"/>
                </a:cxn>
                <a:cxn ang="0">
                  <a:pos x="T42" y="T43"/>
                </a:cxn>
                <a:cxn ang="0">
                  <a:pos x="T44" y="T45"/>
                </a:cxn>
                <a:cxn ang="0">
                  <a:pos x="T46" y="T47"/>
                </a:cxn>
                <a:cxn ang="0">
                  <a:pos x="T48" y="T49"/>
                </a:cxn>
                <a:cxn ang="0">
                  <a:pos x="T50" y="T51"/>
                </a:cxn>
                <a:cxn ang="0">
                  <a:pos x="T52" y="T53"/>
                </a:cxn>
                <a:cxn ang="0">
                  <a:pos x="T54" y="T55"/>
                </a:cxn>
                <a:cxn ang="0">
                  <a:pos x="T56" y="T57"/>
                </a:cxn>
                <a:cxn ang="0">
                  <a:pos x="T58" y="T59"/>
                </a:cxn>
                <a:cxn ang="0">
                  <a:pos x="T60" y="T61"/>
                </a:cxn>
                <a:cxn ang="0">
                  <a:pos x="T62" y="T63"/>
                </a:cxn>
                <a:cxn ang="0">
                  <a:pos x="T64" y="T65"/>
                </a:cxn>
                <a:cxn ang="0">
                  <a:pos x="T66" y="T67"/>
                </a:cxn>
                <a:cxn ang="0">
                  <a:pos x="T68" y="T69"/>
                </a:cxn>
                <a:cxn ang="0">
                  <a:pos x="T70" y="T71"/>
                </a:cxn>
                <a:cxn ang="0">
                  <a:pos x="T72" y="T73"/>
                </a:cxn>
                <a:cxn ang="0">
                  <a:pos x="T74" y="T75"/>
                </a:cxn>
              </a:cxnLst>
              <a:rect l="0" t="0" r="r" b="b"/>
              <a:pathLst>
                <a:path w="77" h="93">
                  <a:moveTo>
                    <a:pt x="3" y="88"/>
                  </a:moveTo>
                  <a:cubicBezTo>
                    <a:pt x="2" y="87"/>
                    <a:pt x="1" y="86"/>
                    <a:pt x="0" y="85"/>
                  </a:cubicBezTo>
                  <a:cubicBezTo>
                    <a:pt x="0" y="72"/>
                    <a:pt x="0" y="58"/>
                    <a:pt x="0" y="45"/>
                  </a:cubicBezTo>
                  <a:cubicBezTo>
                    <a:pt x="12" y="40"/>
                    <a:pt x="21" y="32"/>
                    <a:pt x="30" y="20"/>
                  </a:cubicBezTo>
                  <a:cubicBezTo>
                    <a:pt x="38" y="26"/>
                    <a:pt x="38" y="26"/>
                    <a:pt x="38" y="26"/>
                  </a:cubicBezTo>
                  <a:cubicBezTo>
                    <a:pt x="38" y="26"/>
                    <a:pt x="38" y="26"/>
                    <a:pt x="38" y="26"/>
                  </a:cubicBezTo>
                  <a:cubicBezTo>
                    <a:pt x="38" y="27"/>
                    <a:pt x="38" y="27"/>
                    <a:pt x="38" y="27"/>
                  </a:cubicBezTo>
                  <a:cubicBezTo>
                    <a:pt x="39" y="27"/>
                    <a:pt x="39" y="27"/>
                    <a:pt x="39" y="27"/>
                  </a:cubicBezTo>
                  <a:cubicBezTo>
                    <a:pt x="39" y="27"/>
                    <a:pt x="39" y="27"/>
                    <a:pt x="39" y="27"/>
                  </a:cubicBezTo>
                  <a:cubicBezTo>
                    <a:pt x="39" y="27"/>
                    <a:pt x="39" y="27"/>
                    <a:pt x="39" y="27"/>
                  </a:cubicBezTo>
                  <a:cubicBezTo>
                    <a:pt x="39" y="27"/>
                    <a:pt x="39" y="27"/>
                    <a:pt x="39" y="27"/>
                  </a:cubicBezTo>
                  <a:cubicBezTo>
                    <a:pt x="40" y="27"/>
                    <a:pt x="40" y="27"/>
                    <a:pt x="40" y="27"/>
                  </a:cubicBezTo>
                  <a:cubicBezTo>
                    <a:pt x="40" y="27"/>
                    <a:pt x="40" y="27"/>
                    <a:pt x="40" y="27"/>
                  </a:cubicBezTo>
                  <a:cubicBezTo>
                    <a:pt x="40" y="28"/>
                    <a:pt x="40" y="28"/>
                    <a:pt x="40" y="28"/>
                  </a:cubicBezTo>
                  <a:cubicBezTo>
                    <a:pt x="40" y="28"/>
                    <a:pt x="40" y="28"/>
                    <a:pt x="40" y="28"/>
                  </a:cubicBezTo>
                  <a:cubicBezTo>
                    <a:pt x="40" y="28"/>
                    <a:pt x="40" y="28"/>
                    <a:pt x="40" y="28"/>
                  </a:cubicBezTo>
                  <a:cubicBezTo>
                    <a:pt x="41" y="28"/>
                    <a:pt x="41" y="28"/>
                    <a:pt x="41" y="28"/>
                  </a:cubicBezTo>
                  <a:cubicBezTo>
                    <a:pt x="41" y="28"/>
                    <a:pt x="41" y="28"/>
                    <a:pt x="41" y="28"/>
                  </a:cubicBezTo>
                  <a:cubicBezTo>
                    <a:pt x="41" y="28"/>
                    <a:pt x="41" y="28"/>
                    <a:pt x="41" y="28"/>
                  </a:cubicBezTo>
                  <a:cubicBezTo>
                    <a:pt x="41" y="29"/>
                    <a:pt x="41" y="29"/>
                    <a:pt x="41" y="29"/>
                  </a:cubicBezTo>
                  <a:cubicBezTo>
                    <a:pt x="42" y="29"/>
                    <a:pt x="42" y="29"/>
                    <a:pt x="42" y="29"/>
                  </a:cubicBezTo>
                  <a:cubicBezTo>
                    <a:pt x="42" y="29"/>
                    <a:pt x="42" y="29"/>
                    <a:pt x="42" y="29"/>
                  </a:cubicBezTo>
                  <a:cubicBezTo>
                    <a:pt x="42" y="29"/>
                    <a:pt x="42" y="29"/>
                    <a:pt x="42" y="29"/>
                  </a:cubicBezTo>
                  <a:cubicBezTo>
                    <a:pt x="42" y="29"/>
                    <a:pt x="42" y="29"/>
                    <a:pt x="42" y="29"/>
                  </a:cubicBezTo>
                  <a:cubicBezTo>
                    <a:pt x="42" y="29"/>
                    <a:pt x="42" y="29"/>
                    <a:pt x="42" y="29"/>
                  </a:cubicBezTo>
                  <a:cubicBezTo>
                    <a:pt x="43" y="29"/>
                    <a:pt x="43" y="29"/>
                    <a:pt x="43" y="29"/>
                  </a:cubicBezTo>
                  <a:cubicBezTo>
                    <a:pt x="43" y="30"/>
                    <a:pt x="43" y="30"/>
                    <a:pt x="43" y="30"/>
                  </a:cubicBezTo>
                  <a:cubicBezTo>
                    <a:pt x="43" y="30"/>
                    <a:pt x="43" y="30"/>
                    <a:pt x="43" y="30"/>
                  </a:cubicBezTo>
                  <a:cubicBezTo>
                    <a:pt x="43" y="30"/>
                    <a:pt x="43" y="30"/>
                    <a:pt x="43" y="30"/>
                  </a:cubicBezTo>
                  <a:cubicBezTo>
                    <a:pt x="43" y="30"/>
                    <a:pt x="43" y="30"/>
                    <a:pt x="43" y="30"/>
                  </a:cubicBezTo>
                  <a:cubicBezTo>
                    <a:pt x="44" y="30"/>
                    <a:pt x="44" y="30"/>
                    <a:pt x="44" y="30"/>
                  </a:cubicBezTo>
                  <a:cubicBezTo>
                    <a:pt x="48" y="33"/>
                    <a:pt x="48" y="33"/>
                    <a:pt x="48" y="33"/>
                  </a:cubicBezTo>
                  <a:cubicBezTo>
                    <a:pt x="48" y="33"/>
                    <a:pt x="48" y="33"/>
                    <a:pt x="48" y="33"/>
                  </a:cubicBezTo>
                  <a:cubicBezTo>
                    <a:pt x="48" y="33"/>
                    <a:pt x="48" y="33"/>
                    <a:pt x="48" y="33"/>
                  </a:cubicBezTo>
                  <a:cubicBezTo>
                    <a:pt x="48" y="34"/>
                    <a:pt x="48" y="34"/>
                    <a:pt x="48" y="34"/>
                  </a:cubicBezTo>
                  <a:cubicBezTo>
                    <a:pt x="49" y="34"/>
                    <a:pt x="49" y="34"/>
                    <a:pt x="49" y="34"/>
                  </a:cubicBezTo>
                  <a:cubicBezTo>
                    <a:pt x="49" y="34"/>
                    <a:pt x="49" y="34"/>
                    <a:pt x="49" y="34"/>
                  </a:cubicBezTo>
                  <a:cubicBezTo>
                    <a:pt x="49" y="34"/>
                    <a:pt x="49" y="34"/>
                    <a:pt x="49" y="34"/>
                  </a:cubicBezTo>
                  <a:cubicBezTo>
                    <a:pt x="49" y="34"/>
                    <a:pt x="49" y="34"/>
                    <a:pt x="49" y="34"/>
                  </a:cubicBezTo>
                  <a:cubicBezTo>
                    <a:pt x="50" y="34"/>
                    <a:pt x="50" y="34"/>
                    <a:pt x="50" y="34"/>
                  </a:cubicBezTo>
                  <a:cubicBezTo>
                    <a:pt x="50" y="35"/>
                    <a:pt x="50" y="35"/>
                    <a:pt x="50" y="35"/>
                  </a:cubicBezTo>
                  <a:cubicBezTo>
                    <a:pt x="50" y="35"/>
                    <a:pt x="50" y="35"/>
                    <a:pt x="50" y="35"/>
                  </a:cubicBezTo>
                  <a:cubicBezTo>
                    <a:pt x="50" y="35"/>
                    <a:pt x="50" y="35"/>
                    <a:pt x="50" y="35"/>
                  </a:cubicBezTo>
                  <a:cubicBezTo>
                    <a:pt x="50" y="35"/>
                    <a:pt x="50" y="35"/>
                    <a:pt x="50" y="35"/>
                  </a:cubicBezTo>
                  <a:cubicBezTo>
                    <a:pt x="51" y="35"/>
                    <a:pt x="51" y="35"/>
                    <a:pt x="51" y="35"/>
                  </a:cubicBezTo>
                  <a:cubicBezTo>
                    <a:pt x="51" y="35"/>
                    <a:pt x="51" y="35"/>
                    <a:pt x="51" y="35"/>
                  </a:cubicBezTo>
                  <a:cubicBezTo>
                    <a:pt x="51" y="35"/>
                    <a:pt x="51" y="35"/>
                    <a:pt x="51" y="35"/>
                  </a:cubicBezTo>
                  <a:cubicBezTo>
                    <a:pt x="51" y="36"/>
                    <a:pt x="51" y="36"/>
                    <a:pt x="51" y="36"/>
                  </a:cubicBezTo>
                  <a:cubicBezTo>
                    <a:pt x="52" y="36"/>
                    <a:pt x="52" y="36"/>
                    <a:pt x="52" y="36"/>
                  </a:cubicBezTo>
                  <a:cubicBezTo>
                    <a:pt x="52" y="36"/>
                    <a:pt x="52" y="36"/>
                    <a:pt x="52" y="36"/>
                  </a:cubicBezTo>
                  <a:cubicBezTo>
                    <a:pt x="52" y="36"/>
                    <a:pt x="52" y="36"/>
                    <a:pt x="52" y="36"/>
                  </a:cubicBezTo>
                  <a:cubicBezTo>
                    <a:pt x="52" y="36"/>
                    <a:pt x="52" y="36"/>
                    <a:pt x="52" y="36"/>
                  </a:cubicBezTo>
                  <a:cubicBezTo>
                    <a:pt x="52" y="36"/>
                    <a:pt x="52" y="36"/>
                    <a:pt x="52" y="36"/>
                  </a:cubicBezTo>
                  <a:cubicBezTo>
                    <a:pt x="53" y="37"/>
                    <a:pt x="53" y="37"/>
                    <a:pt x="53" y="37"/>
                  </a:cubicBezTo>
                  <a:cubicBezTo>
                    <a:pt x="53" y="37"/>
                    <a:pt x="53" y="37"/>
                    <a:pt x="53" y="37"/>
                  </a:cubicBezTo>
                  <a:cubicBezTo>
                    <a:pt x="53" y="37"/>
                    <a:pt x="53" y="37"/>
                    <a:pt x="53" y="37"/>
                  </a:cubicBezTo>
                  <a:cubicBezTo>
                    <a:pt x="62" y="43"/>
                    <a:pt x="62" y="43"/>
                    <a:pt x="62" y="43"/>
                  </a:cubicBezTo>
                  <a:cubicBezTo>
                    <a:pt x="53" y="55"/>
                    <a:pt x="49" y="67"/>
                    <a:pt x="48" y="79"/>
                  </a:cubicBezTo>
                  <a:cubicBezTo>
                    <a:pt x="36" y="84"/>
                    <a:pt x="23" y="88"/>
                    <a:pt x="11" y="93"/>
                  </a:cubicBezTo>
                  <a:cubicBezTo>
                    <a:pt x="9" y="92"/>
                    <a:pt x="8" y="91"/>
                    <a:pt x="7" y="91"/>
                  </a:cubicBezTo>
                  <a:cubicBezTo>
                    <a:pt x="23" y="68"/>
                    <a:pt x="23" y="68"/>
                    <a:pt x="23" y="68"/>
                  </a:cubicBezTo>
                  <a:cubicBezTo>
                    <a:pt x="27" y="69"/>
                    <a:pt x="32" y="68"/>
                    <a:pt x="35" y="64"/>
                  </a:cubicBezTo>
                  <a:cubicBezTo>
                    <a:pt x="38" y="60"/>
                    <a:pt x="37" y="54"/>
                    <a:pt x="32" y="51"/>
                  </a:cubicBezTo>
                  <a:cubicBezTo>
                    <a:pt x="28" y="47"/>
                    <a:pt x="22" y="49"/>
                    <a:pt x="19" y="53"/>
                  </a:cubicBezTo>
                  <a:cubicBezTo>
                    <a:pt x="16" y="57"/>
                    <a:pt x="16" y="62"/>
                    <a:pt x="19" y="65"/>
                  </a:cubicBezTo>
                  <a:cubicBezTo>
                    <a:pt x="3" y="88"/>
                    <a:pt x="3" y="88"/>
                    <a:pt x="3" y="88"/>
                  </a:cubicBezTo>
                  <a:close/>
                  <a:moveTo>
                    <a:pt x="27" y="93"/>
                  </a:moveTo>
                  <a:cubicBezTo>
                    <a:pt x="73" y="93"/>
                    <a:pt x="73" y="93"/>
                    <a:pt x="73" y="93"/>
                  </a:cubicBezTo>
                  <a:cubicBezTo>
                    <a:pt x="73" y="83"/>
                    <a:pt x="73" y="83"/>
                    <a:pt x="73" y="83"/>
                  </a:cubicBezTo>
                  <a:cubicBezTo>
                    <a:pt x="54" y="83"/>
                    <a:pt x="54" y="83"/>
                    <a:pt x="54" y="83"/>
                  </a:cubicBezTo>
                  <a:cubicBezTo>
                    <a:pt x="27" y="93"/>
                    <a:pt x="27" y="93"/>
                    <a:pt x="27" y="93"/>
                  </a:cubicBezTo>
                  <a:close/>
                  <a:moveTo>
                    <a:pt x="69" y="42"/>
                  </a:moveTo>
                  <a:cubicBezTo>
                    <a:pt x="77" y="31"/>
                    <a:pt x="77" y="31"/>
                    <a:pt x="77" y="31"/>
                  </a:cubicBezTo>
                  <a:cubicBezTo>
                    <a:pt x="34" y="0"/>
                    <a:pt x="34" y="0"/>
                    <a:pt x="34" y="0"/>
                  </a:cubicBezTo>
                  <a:cubicBezTo>
                    <a:pt x="26" y="12"/>
                    <a:pt x="26" y="12"/>
                    <a:pt x="26" y="12"/>
                  </a:cubicBezTo>
                  <a:lnTo>
                    <a:pt x="69" y="42"/>
                  </a:lnTo>
                  <a:close/>
                </a:path>
              </a:pathLst>
            </a:custGeom>
            <a:solidFill>
              <a:schemeClr val="bg1"/>
            </a:solidFill>
            <a:ln>
              <a:noFill/>
            </a:ln>
            <a:extLst/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>
              <a:defPPr>
                <a:defRPr lang="en-US"/>
              </a:defPPr>
              <a:lvl1pPr marL="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1pPr>
              <a:lvl2pPr marL="4572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2pPr>
              <a:lvl3pPr marL="9144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3pPr>
              <a:lvl4pPr marL="13716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4pPr>
              <a:lvl5pPr marL="18288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5pPr>
              <a:lvl6pPr marL="22860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6pPr>
              <a:lvl7pPr marL="27432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7pPr>
              <a:lvl8pPr marL="32004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8pPr>
              <a:lvl9pPr marL="36576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9pPr>
            </a:lstStyle>
            <a:p>
              <a:endParaRPr lang="zh-CN" altLang="en-US">
                <a:solidFill>
                  <a:prstClr val="black"/>
                </a:solidFill>
              </a:endParaRPr>
            </a:p>
          </p:txBody>
        </p:sp>
      </p:grpSp>
      <p:grpSp>
        <p:nvGrpSpPr>
          <p:cNvPr id="28" name="Group 27"/>
          <p:cNvGrpSpPr/>
          <p:nvPr/>
        </p:nvGrpSpPr>
        <p:grpSpPr>
          <a:xfrm>
            <a:off x="7441061" y="2510978"/>
            <a:ext cx="487782" cy="487781"/>
            <a:chOff x="1025227" y="3992356"/>
            <a:chExt cx="791681" cy="791680"/>
          </a:xfrm>
        </p:grpSpPr>
        <p:sp>
          <p:nvSpPr>
            <p:cNvPr id="44" name="Freeform 43"/>
            <p:cNvSpPr>
              <a:spLocks/>
            </p:cNvSpPr>
            <p:nvPr/>
          </p:nvSpPr>
          <p:spPr bwMode="auto">
            <a:xfrm>
              <a:off x="1025227" y="3992356"/>
              <a:ext cx="791681" cy="791680"/>
            </a:xfrm>
            <a:custGeom>
              <a:avLst/>
              <a:gdLst>
                <a:gd name="T0" fmla="*/ 372 w 452"/>
                <a:gd name="T1" fmla="*/ 372 h 452"/>
                <a:gd name="T2" fmla="*/ 81 w 452"/>
                <a:gd name="T3" fmla="*/ 372 h 452"/>
                <a:gd name="T4" fmla="*/ 81 w 452"/>
                <a:gd name="T5" fmla="*/ 81 h 452"/>
                <a:gd name="T6" fmla="*/ 372 w 452"/>
                <a:gd name="T7" fmla="*/ 81 h 452"/>
                <a:gd name="T8" fmla="*/ 372 w 452"/>
                <a:gd name="T9" fmla="*/ 372 h 452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</a:cxnLst>
              <a:rect l="0" t="0" r="r" b="b"/>
              <a:pathLst>
                <a:path w="452" h="452">
                  <a:moveTo>
                    <a:pt x="372" y="372"/>
                  </a:moveTo>
                  <a:cubicBezTo>
                    <a:pt x="291" y="452"/>
                    <a:pt x="161" y="452"/>
                    <a:pt x="81" y="372"/>
                  </a:cubicBezTo>
                  <a:cubicBezTo>
                    <a:pt x="0" y="291"/>
                    <a:pt x="0" y="161"/>
                    <a:pt x="81" y="81"/>
                  </a:cubicBezTo>
                  <a:cubicBezTo>
                    <a:pt x="161" y="0"/>
                    <a:pt x="291" y="0"/>
                    <a:pt x="372" y="81"/>
                  </a:cubicBezTo>
                  <a:cubicBezTo>
                    <a:pt x="452" y="161"/>
                    <a:pt x="452" y="291"/>
                    <a:pt x="372" y="372"/>
                  </a:cubicBezTo>
                  <a:close/>
                </a:path>
              </a:pathLst>
            </a:custGeom>
            <a:solidFill>
              <a:schemeClr val="accent1"/>
            </a:solidFill>
            <a:ln>
              <a:noFill/>
            </a:ln>
            <a:extLst/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en-GB"/>
            </a:p>
          </p:txBody>
        </p:sp>
        <p:sp>
          <p:nvSpPr>
            <p:cNvPr id="45" name="Freeform 44"/>
            <p:cNvSpPr>
              <a:spLocks noEditPoints="1"/>
            </p:cNvSpPr>
            <p:nvPr/>
          </p:nvSpPr>
          <p:spPr bwMode="auto">
            <a:xfrm>
              <a:off x="1251944" y="4177031"/>
              <a:ext cx="338245" cy="424345"/>
            </a:xfrm>
            <a:custGeom>
              <a:avLst/>
              <a:gdLst>
                <a:gd name="T0" fmla="*/ 228 w 228"/>
                <a:gd name="T1" fmla="*/ 76 h 286"/>
                <a:gd name="T2" fmla="*/ 186 w 228"/>
                <a:gd name="T3" fmla="*/ 103 h 286"/>
                <a:gd name="T4" fmla="*/ 0 w 228"/>
                <a:gd name="T5" fmla="*/ 76 h 286"/>
                <a:gd name="T6" fmla="*/ 65 w 228"/>
                <a:gd name="T7" fmla="*/ 278 h 286"/>
                <a:gd name="T8" fmla="*/ 72 w 228"/>
                <a:gd name="T9" fmla="*/ 282 h 286"/>
                <a:gd name="T10" fmla="*/ 153 w 228"/>
                <a:gd name="T11" fmla="*/ 282 h 286"/>
                <a:gd name="T12" fmla="*/ 160 w 228"/>
                <a:gd name="T13" fmla="*/ 278 h 286"/>
                <a:gd name="T14" fmla="*/ 212 w 228"/>
                <a:gd name="T15" fmla="*/ 147 h 286"/>
                <a:gd name="T16" fmla="*/ 165 w 228"/>
                <a:gd name="T17" fmla="*/ 169 h 286"/>
                <a:gd name="T18" fmla="*/ 176 w 228"/>
                <a:gd name="T19" fmla="*/ 174 h 286"/>
                <a:gd name="T20" fmla="*/ 180 w 228"/>
                <a:gd name="T21" fmla="*/ 191 h 286"/>
                <a:gd name="T22" fmla="*/ 176 w 228"/>
                <a:gd name="T23" fmla="*/ 201 h 286"/>
                <a:gd name="T24" fmla="*/ 148 w 228"/>
                <a:gd name="T25" fmla="*/ 206 h 286"/>
                <a:gd name="T26" fmla="*/ 137 w 228"/>
                <a:gd name="T27" fmla="*/ 201 h 286"/>
                <a:gd name="T28" fmla="*/ 133 w 228"/>
                <a:gd name="T29" fmla="*/ 184 h 286"/>
                <a:gd name="T30" fmla="*/ 137 w 228"/>
                <a:gd name="T31" fmla="*/ 174 h 286"/>
                <a:gd name="T32" fmla="*/ 165 w 228"/>
                <a:gd name="T33" fmla="*/ 178 h 286"/>
                <a:gd name="T34" fmla="*/ 172 w 228"/>
                <a:gd name="T35" fmla="*/ 184 h 286"/>
                <a:gd name="T36" fmla="*/ 170 w 228"/>
                <a:gd name="T37" fmla="*/ 195 h 286"/>
                <a:gd name="T38" fmla="*/ 165 w 228"/>
                <a:gd name="T39" fmla="*/ 197 h 286"/>
                <a:gd name="T40" fmla="*/ 143 w 228"/>
                <a:gd name="T41" fmla="*/ 195 h 286"/>
                <a:gd name="T42" fmla="*/ 141 w 228"/>
                <a:gd name="T43" fmla="*/ 191 h 286"/>
                <a:gd name="T44" fmla="*/ 143 w 228"/>
                <a:gd name="T45" fmla="*/ 180 h 286"/>
                <a:gd name="T46" fmla="*/ 148 w 228"/>
                <a:gd name="T47" fmla="*/ 178 h 286"/>
                <a:gd name="T48" fmla="*/ 60 w 228"/>
                <a:gd name="T49" fmla="*/ 170 h 286"/>
                <a:gd name="T50" fmla="*/ 96 w 228"/>
                <a:gd name="T51" fmla="*/ 183 h 286"/>
                <a:gd name="T52" fmla="*/ 82 w 228"/>
                <a:gd name="T53" fmla="*/ 205 h 286"/>
                <a:gd name="T54" fmla="*/ 46 w 228"/>
                <a:gd name="T55" fmla="*/ 192 h 286"/>
                <a:gd name="T56" fmla="*/ 60 w 228"/>
                <a:gd name="T57" fmla="*/ 170 h 286"/>
                <a:gd name="T58" fmla="*/ 39 w 228"/>
                <a:gd name="T59" fmla="*/ 139 h 286"/>
                <a:gd name="T60" fmla="*/ 120 w 228"/>
                <a:gd name="T61" fmla="*/ 157 h 286"/>
                <a:gd name="T62" fmla="*/ 114 w 228"/>
                <a:gd name="T63" fmla="*/ 158 h 286"/>
                <a:gd name="T64" fmla="*/ 139 w 228"/>
                <a:gd name="T65" fmla="*/ 158 h 286"/>
                <a:gd name="T66" fmla="*/ 186 w 228"/>
                <a:gd name="T67" fmla="*/ 140 h 286"/>
                <a:gd name="T68" fmla="*/ 139 w 228"/>
                <a:gd name="T69" fmla="*/ 158 h 286"/>
                <a:gd name="T70" fmla="*/ 145 w 228"/>
                <a:gd name="T71" fmla="*/ 257 h 286"/>
                <a:gd name="T72" fmla="*/ 119 w 228"/>
                <a:gd name="T73" fmla="*/ 258 h 286"/>
                <a:gd name="T74" fmla="*/ 97 w 228"/>
                <a:gd name="T75" fmla="*/ 258 h 286"/>
                <a:gd name="T76" fmla="*/ 80 w 228"/>
                <a:gd name="T77" fmla="*/ 256 h 286"/>
                <a:gd name="T78" fmla="*/ 97 w 228"/>
                <a:gd name="T79" fmla="*/ 217 h 286"/>
                <a:gd name="T80" fmla="*/ 100 w 228"/>
                <a:gd name="T81" fmla="*/ 215 h 286"/>
                <a:gd name="T82" fmla="*/ 119 w 228"/>
                <a:gd name="T83" fmla="*/ 199 h 286"/>
                <a:gd name="T84" fmla="*/ 129 w 228"/>
                <a:gd name="T85" fmla="*/ 217 h 286"/>
                <a:gd name="T86" fmla="*/ 169 w 228"/>
                <a:gd name="T87" fmla="*/ 217 h 286"/>
                <a:gd name="T88" fmla="*/ 187 w 228"/>
                <a:gd name="T89" fmla="*/ 166 h 286"/>
                <a:gd name="T90" fmla="*/ 134 w 228"/>
                <a:gd name="T91" fmla="*/ 209 h 286"/>
                <a:gd name="T92" fmla="*/ 124 w 228"/>
                <a:gd name="T93" fmla="*/ 191 h 286"/>
                <a:gd name="T94" fmla="*/ 107 w 228"/>
                <a:gd name="T95" fmla="*/ 191 h 286"/>
                <a:gd name="T96" fmla="*/ 103 w 228"/>
                <a:gd name="T97" fmla="*/ 193 h 286"/>
                <a:gd name="T98" fmla="*/ 41 w 228"/>
                <a:gd name="T99" fmla="*/ 209 h 286"/>
                <a:gd name="T100" fmla="*/ 114 w 228"/>
                <a:gd name="T101" fmla="*/ 166 h 286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  <a:cxn ang="0">
                  <a:pos x="T28" y="T29"/>
                </a:cxn>
                <a:cxn ang="0">
                  <a:pos x="T30" y="T31"/>
                </a:cxn>
                <a:cxn ang="0">
                  <a:pos x="T32" y="T33"/>
                </a:cxn>
                <a:cxn ang="0">
                  <a:pos x="T34" y="T35"/>
                </a:cxn>
                <a:cxn ang="0">
                  <a:pos x="T36" y="T37"/>
                </a:cxn>
                <a:cxn ang="0">
                  <a:pos x="T38" y="T39"/>
                </a:cxn>
                <a:cxn ang="0">
                  <a:pos x="T40" y="T41"/>
                </a:cxn>
                <a:cxn ang="0">
                  <a:pos x="T42" y="T43"/>
                </a:cxn>
                <a:cxn ang="0">
                  <a:pos x="T44" y="T45"/>
                </a:cxn>
                <a:cxn ang="0">
                  <a:pos x="T46" y="T47"/>
                </a:cxn>
                <a:cxn ang="0">
                  <a:pos x="T48" y="T49"/>
                </a:cxn>
                <a:cxn ang="0">
                  <a:pos x="T50" y="T51"/>
                </a:cxn>
                <a:cxn ang="0">
                  <a:pos x="T52" y="T53"/>
                </a:cxn>
                <a:cxn ang="0">
                  <a:pos x="T54" y="T55"/>
                </a:cxn>
                <a:cxn ang="0">
                  <a:pos x="T56" y="T57"/>
                </a:cxn>
                <a:cxn ang="0">
                  <a:pos x="T58" y="T59"/>
                </a:cxn>
                <a:cxn ang="0">
                  <a:pos x="T60" y="T61"/>
                </a:cxn>
                <a:cxn ang="0">
                  <a:pos x="T62" y="T63"/>
                </a:cxn>
                <a:cxn ang="0">
                  <a:pos x="T64" y="T65"/>
                </a:cxn>
                <a:cxn ang="0">
                  <a:pos x="T66" y="T67"/>
                </a:cxn>
                <a:cxn ang="0">
                  <a:pos x="T68" y="T69"/>
                </a:cxn>
                <a:cxn ang="0">
                  <a:pos x="T70" y="T71"/>
                </a:cxn>
                <a:cxn ang="0">
                  <a:pos x="T72" y="T73"/>
                </a:cxn>
                <a:cxn ang="0">
                  <a:pos x="T74" y="T75"/>
                </a:cxn>
                <a:cxn ang="0">
                  <a:pos x="T76" y="T77"/>
                </a:cxn>
                <a:cxn ang="0">
                  <a:pos x="T78" y="T79"/>
                </a:cxn>
                <a:cxn ang="0">
                  <a:pos x="T80" y="T81"/>
                </a:cxn>
                <a:cxn ang="0">
                  <a:pos x="T82" y="T83"/>
                </a:cxn>
                <a:cxn ang="0">
                  <a:pos x="T84" y="T85"/>
                </a:cxn>
                <a:cxn ang="0">
                  <a:pos x="T86" y="T87"/>
                </a:cxn>
                <a:cxn ang="0">
                  <a:pos x="T88" y="T89"/>
                </a:cxn>
                <a:cxn ang="0">
                  <a:pos x="T90" y="T91"/>
                </a:cxn>
                <a:cxn ang="0">
                  <a:pos x="T92" y="T93"/>
                </a:cxn>
                <a:cxn ang="0">
                  <a:pos x="T94" y="T95"/>
                </a:cxn>
                <a:cxn ang="0">
                  <a:pos x="T96" y="T97"/>
                </a:cxn>
                <a:cxn ang="0">
                  <a:pos x="T98" y="T99"/>
                </a:cxn>
                <a:cxn ang="0">
                  <a:pos x="T100" y="T101"/>
                </a:cxn>
              </a:cxnLst>
              <a:rect l="0" t="0" r="r" b="b"/>
              <a:pathLst>
                <a:path w="228" h="286">
                  <a:moveTo>
                    <a:pt x="212" y="147"/>
                  </a:moveTo>
                  <a:cubicBezTo>
                    <a:pt x="228" y="76"/>
                    <a:pt x="228" y="76"/>
                    <a:pt x="228" y="76"/>
                  </a:cubicBezTo>
                  <a:cubicBezTo>
                    <a:pt x="221" y="77"/>
                    <a:pt x="213" y="78"/>
                    <a:pt x="206" y="77"/>
                  </a:cubicBezTo>
                  <a:cubicBezTo>
                    <a:pt x="186" y="103"/>
                    <a:pt x="186" y="103"/>
                    <a:pt x="186" y="103"/>
                  </a:cubicBezTo>
                  <a:cubicBezTo>
                    <a:pt x="184" y="74"/>
                    <a:pt x="184" y="74"/>
                    <a:pt x="184" y="74"/>
                  </a:cubicBezTo>
                  <a:cubicBezTo>
                    <a:pt x="123" y="57"/>
                    <a:pt x="64" y="0"/>
                    <a:pt x="0" y="76"/>
                  </a:cubicBezTo>
                  <a:cubicBezTo>
                    <a:pt x="5" y="102"/>
                    <a:pt x="19" y="187"/>
                    <a:pt x="27" y="211"/>
                  </a:cubicBezTo>
                  <a:cubicBezTo>
                    <a:pt x="35" y="238"/>
                    <a:pt x="48" y="260"/>
                    <a:pt x="65" y="278"/>
                  </a:cubicBezTo>
                  <a:cubicBezTo>
                    <a:pt x="68" y="281"/>
                    <a:pt x="68" y="281"/>
                    <a:pt x="68" y="281"/>
                  </a:cubicBezTo>
                  <a:cubicBezTo>
                    <a:pt x="72" y="282"/>
                    <a:pt x="72" y="282"/>
                    <a:pt x="72" y="282"/>
                  </a:cubicBezTo>
                  <a:cubicBezTo>
                    <a:pt x="80" y="283"/>
                    <a:pt x="87" y="284"/>
                    <a:pt x="95" y="284"/>
                  </a:cubicBezTo>
                  <a:cubicBezTo>
                    <a:pt x="114" y="286"/>
                    <a:pt x="132" y="285"/>
                    <a:pt x="153" y="282"/>
                  </a:cubicBezTo>
                  <a:cubicBezTo>
                    <a:pt x="158" y="281"/>
                    <a:pt x="158" y="281"/>
                    <a:pt x="158" y="281"/>
                  </a:cubicBezTo>
                  <a:cubicBezTo>
                    <a:pt x="160" y="278"/>
                    <a:pt x="160" y="278"/>
                    <a:pt x="160" y="278"/>
                  </a:cubicBezTo>
                  <a:cubicBezTo>
                    <a:pt x="177" y="261"/>
                    <a:pt x="190" y="238"/>
                    <a:pt x="199" y="211"/>
                  </a:cubicBezTo>
                  <a:cubicBezTo>
                    <a:pt x="206" y="192"/>
                    <a:pt x="210" y="170"/>
                    <a:pt x="212" y="147"/>
                  </a:cubicBezTo>
                  <a:close/>
                  <a:moveTo>
                    <a:pt x="148" y="169"/>
                  </a:moveTo>
                  <a:cubicBezTo>
                    <a:pt x="165" y="169"/>
                    <a:pt x="165" y="169"/>
                    <a:pt x="165" y="169"/>
                  </a:cubicBezTo>
                  <a:cubicBezTo>
                    <a:pt x="169" y="169"/>
                    <a:pt x="173" y="171"/>
                    <a:pt x="176" y="174"/>
                  </a:cubicBezTo>
                  <a:cubicBezTo>
                    <a:pt x="176" y="174"/>
                    <a:pt x="176" y="174"/>
                    <a:pt x="176" y="174"/>
                  </a:cubicBezTo>
                  <a:cubicBezTo>
                    <a:pt x="179" y="177"/>
                    <a:pt x="180" y="180"/>
                    <a:pt x="180" y="184"/>
                  </a:cubicBezTo>
                  <a:cubicBezTo>
                    <a:pt x="180" y="191"/>
                    <a:pt x="180" y="191"/>
                    <a:pt x="180" y="191"/>
                  </a:cubicBezTo>
                  <a:cubicBezTo>
                    <a:pt x="180" y="195"/>
                    <a:pt x="179" y="199"/>
                    <a:pt x="176" y="201"/>
                  </a:cubicBezTo>
                  <a:cubicBezTo>
                    <a:pt x="176" y="201"/>
                    <a:pt x="176" y="201"/>
                    <a:pt x="176" y="201"/>
                  </a:cubicBezTo>
                  <a:cubicBezTo>
                    <a:pt x="173" y="204"/>
                    <a:pt x="169" y="206"/>
                    <a:pt x="165" y="206"/>
                  </a:cubicBezTo>
                  <a:cubicBezTo>
                    <a:pt x="148" y="206"/>
                    <a:pt x="148" y="206"/>
                    <a:pt x="148" y="206"/>
                  </a:cubicBezTo>
                  <a:cubicBezTo>
                    <a:pt x="144" y="206"/>
                    <a:pt x="140" y="204"/>
                    <a:pt x="137" y="201"/>
                  </a:cubicBezTo>
                  <a:cubicBezTo>
                    <a:pt x="137" y="201"/>
                    <a:pt x="137" y="201"/>
                    <a:pt x="137" y="201"/>
                  </a:cubicBezTo>
                  <a:cubicBezTo>
                    <a:pt x="135" y="198"/>
                    <a:pt x="133" y="195"/>
                    <a:pt x="133" y="191"/>
                  </a:cubicBezTo>
                  <a:cubicBezTo>
                    <a:pt x="133" y="184"/>
                    <a:pt x="133" y="184"/>
                    <a:pt x="133" y="184"/>
                  </a:cubicBezTo>
                  <a:cubicBezTo>
                    <a:pt x="133" y="180"/>
                    <a:pt x="135" y="177"/>
                    <a:pt x="137" y="174"/>
                  </a:cubicBezTo>
                  <a:cubicBezTo>
                    <a:pt x="137" y="174"/>
                    <a:pt x="137" y="174"/>
                    <a:pt x="137" y="174"/>
                  </a:cubicBezTo>
                  <a:cubicBezTo>
                    <a:pt x="140" y="171"/>
                    <a:pt x="144" y="169"/>
                    <a:pt x="148" y="169"/>
                  </a:cubicBezTo>
                  <a:close/>
                  <a:moveTo>
                    <a:pt x="165" y="178"/>
                  </a:moveTo>
                  <a:cubicBezTo>
                    <a:pt x="167" y="178"/>
                    <a:pt x="169" y="179"/>
                    <a:pt x="170" y="180"/>
                  </a:cubicBezTo>
                  <a:cubicBezTo>
                    <a:pt x="171" y="181"/>
                    <a:pt x="172" y="183"/>
                    <a:pt x="172" y="184"/>
                  </a:cubicBezTo>
                  <a:cubicBezTo>
                    <a:pt x="172" y="191"/>
                    <a:pt x="172" y="191"/>
                    <a:pt x="172" y="191"/>
                  </a:cubicBezTo>
                  <a:cubicBezTo>
                    <a:pt x="172" y="192"/>
                    <a:pt x="171" y="194"/>
                    <a:pt x="170" y="195"/>
                  </a:cubicBezTo>
                  <a:cubicBezTo>
                    <a:pt x="170" y="195"/>
                    <a:pt x="170" y="195"/>
                    <a:pt x="170" y="195"/>
                  </a:cubicBezTo>
                  <a:cubicBezTo>
                    <a:pt x="169" y="196"/>
                    <a:pt x="167" y="197"/>
                    <a:pt x="165" y="197"/>
                  </a:cubicBezTo>
                  <a:cubicBezTo>
                    <a:pt x="148" y="197"/>
                    <a:pt x="148" y="197"/>
                    <a:pt x="148" y="197"/>
                  </a:cubicBezTo>
                  <a:cubicBezTo>
                    <a:pt x="146" y="197"/>
                    <a:pt x="144" y="196"/>
                    <a:pt x="143" y="195"/>
                  </a:cubicBezTo>
                  <a:cubicBezTo>
                    <a:pt x="143" y="195"/>
                    <a:pt x="143" y="195"/>
                    <a:pt x="143" y="195"/>
                  </a:cubicBezTo>
                  <a:cubicBezTo>
                    <a:pt x="142" y="194"/>
                    <a:pt x="141" y="192"/>
                    <a:pt x="141" y="191"/>
                  </a:cubicBezTo>
                  <a:cubicBezTo>
                    <a:pt x="141" y="184"/>
                    <a:pt x="141" y="184"/>
                    <a:pt x="141" y="184"/>
                  </a:cubicBezTo>
                  <a:cubicBezTo>
                    <a:pt x="141" y="183"/>
                    <a:pt x="142" y="181"/>
                    <a:pt x="143" y="180"/>
                  </a:cubicBezTo>
                  <a:cubicBezTo>
                    <a:pt x="143" y="180"/>
                    <a:pt x="143" y="180"/>
                    <a:pt x="143" y="180"/>
                  </a:cubicBezTo>
                  <a:cubicBezTo>
                    <a:pt x="144" y="179"/>
                    <a:pt x="146" y="178"/>
                    <a:pt x="148" y="178"/>
                  </a:cubicBezTo>
                  <a:cubicBezTo>
                    <a:pt x="165" y="178"/>
                    <a:pt x="165" y="178"/>
                    <a:pt x="165" y="178"/>
                  </a:cubicBezTo>
                  <a:close/>
                  <a:moveTo>
                    <a:pt x="60" y="170"/>
                  </a:moveTo>
                  <a:cubicBezTo>
                    <a:pt x="82" y="170"/>
                    <a:pt x="82" y="170"/>
                    <a:pt x="82" y="170"/>
                  </a:cubicBezTo>
                  <a:cubicBezTo>
                    <a:pt x="90" y="170"/>
                    <a:pt x="96" y="176"/>
                    <a:pt x="96" y="183"/>
                  </a:cubicBezTo>
                  <a:cubicBezTo>
                    <a:pt x="96" y="192"/>
                    <a:pt x="96" y="192"/>
                    <a:pt x="96" y="192"/>
                  </a:cubicBezTo>
                  <a:cubicBezTo>
                    <a:pt x="96" y="199"/>
                    <a:pt x="90" y="205"/>
                    <a:pt x="82" y="205"/>
                  </a:cubicBezTo>
                  <a:cubicBezTo>
                    <a:pt x="60" y="205"/>
                    <a:pt x="60" y="205"/>
                    <a:pt x="60" y="205"/>
                  </a:cubicBezTo>
                  <a:cubicBezTo>
                    <a:pt x="52" y="205"/>
                    <a:pt x="46" y="199"/>
                    <a:pt x="46" y="192"/>
                  </a:cubicBezTo>
                  <a:cubicBezTo>
                    <a:pt x="46" y="183"/>
                    <a:pt x="46" y="183"/>
                    <a:pt x="46" y="183"/>
                  </a:cubicBezTo>
                  <a:cubicBezTo>
                    <a:pt x="46" y="176"/>
                    <a:pt x="52" y="170"/>
                    <a:pt x="60" y="170"/>
                  </a:cubicBezTo>
                  <a:close/>
                  <a:moveTo>
                    <a:pt x="41" y="158"/>
                  </a:moveTo>
                  <a:cubicBezTo>
                    <a:pt x="40" y="151"/>
                    <a:pt x="40" y="145"/>
                    <a:pt x="39" y="139"/>
                  </a:cubicBezTo>
                  <a:cubicBezTo>
                    <a:pt x="69" y="154"/>
                    <a:pt x="105" y="151"/>
                    <a:pt x="133" y="143"/>
                  </a:cubicBezTo>
                  <a:cubicBezTo>
                    <a:pt x="129" y="148"/>
                    <a:pt x="125" y="153"/>
                    <a:pt x="120" y="157"/>
                  </a:cubicBezTo>
                  <a:cubicBezTo>
                    <a:pt x="121" y="158"/>
                    <a:pt x="121" y="158"/>
                    <a:pt x="121" y="158"/>
                  </a:cubicBezTo>
                  <a:cubicBezTo>
                    <a:pt x="114" y="158"/>
                    <a:pt x="114" y="158"/>
                    <a:pt x="114" y="158"/>
                  </a:cubicBezTo>
                  <a:cubicBezTo>
                    <a:pt x="41" y="158"/>
                    <a:pt x="41" y="158"/>
                    <a:pt x="41" y="158"/>
                  </a:cubicBezTo>
                  <a:close/>
                  <a:moveTo>
                    <a:pt x="139" y="158"/>
                  </a:moveTo>
                  <a:cubicBezTo>
                    <a:pt x="151" y="153"/>
                    <a:pt x="164" y="145"/>
                    <a:pt x="169" y="134"/>
                  </a:cubicBezTo>
                  <a:cubicBezTo>
                    <a:pt x="173" y="133"/>
                    <a:pt x="183" y="140"/>
                    <a:pt x="186" y="140"/>
                  </a:cubicBezTo>
                  <a:cubicBezTo>
                    <a:pt x="186" y="145"/>
                    <a:pt x="185" y="151"/>
                    <a:pt x="185" y="158"/>
                  </a:cubicBezTo>
                  <a:cubicBezTo>
                    <a:pt x="139" y="158"/>
                    <a:pt x="139" y="158"/>
                    <a:pt x="139" y="158"/>
                  </a:cubicBezTo>
                  <a:close/>
                  <a:moveTo>
                    <a:pt x="169" y="217"/>
                  </a:moveTo>
                  <a:cubicBezTo>
                    <a:pt x="163" y="232"/>
                    <a:pt x="155" y="246"/>
                    <a:pt x="145" y="257"/>
                  </a:cubicBezTo>
                  <a:cubicBezTo>
                    <a:pt x="136" y="258"/>
                    <a:pt x="128" y="258"/>
                    <a:pt x="119" y="258"/>
                  </a:cubicBezTo>
                  <a:cubicBezTo>
                    <a:pt x="119" y="258"/>
                    <a:pt x="119" y="258"/>
                    <a:pt x="119" y="258"/>
                  </a:cubicBezTo>
                  <a:cubicBezTo>
                    <a:pt x="115" y="258"/>
                    <a:pt x="111" y="258"/>
                    <a:pt x="107" y="258"/>
                  </a:cubicBezTo>
                  <a:cubicBezTo>
                    <a:pt x="104" y="258"/>
                    <a:pt x="100" y="258"/>
                    <a:pt x="97" y="258"/>
                  </a:cubicBezTo>
                  <a:cubicBezTo>
                    <a:pt x="95" y="258"/>
                    <a:pt x="95" y="258"/>
                    <a:pt x="95" y="258"/>
                  </a:cubicBezTo>
                  <a:cubicBezTo>
                    <a:pt x="90" y="257"/>
                    <a:pt x="85" y="257"/>
                    <a:pt x="80" y="256"/>
                  </a:cubicBezTo>
                  <a:cubicBezTo>
                    <a:pt x="70" y="245"/>
                    <a:pt x="63" y="232"/>
                    <a:pt x="57" y="217"/>
                  </a:cubicBezTo>
                  <a:cubicBezTo>
                    <a:pt x="97" y="217"/>
                    <a:pt x="97" y="217"/>
                    <a:pt x="97" y="217"/>
                  </a:cubicBezTo>
                  <a:cubicBezTo>
                    <a:pt x="99" y="217"/>
                    <a:pt x="99" y="217"/>
                    <a:pt x="99" y="217"/>
                  </a:cubicBezTo>
                  <a:cubicBezTo>
                    <a:pt x="100" y="215"/>
                    <a:pt x="100" y="215"/>
                    <a:pt x="100" y="215"/>
                  </a:cubicBezTo>
                  <a:cubicBezTo>
                    <a:pt x="109" y="199"/>
                    <a:pt x="109" y="199"/>
                    <a:pt x="109" y="199"/>
                  </a:cubicBezTo>
                  <a:cubicBezTo>
                    <a:pt x="119" y="199"/>
                    <a:pt x="119" y="199"/>
                    <a:pt x="119" y="199"/>
                  </a:cubicBezTo>
                  <a:cubicBezTo>
                    <a:pt x="128" y="215"/>
                    <a:pt x="128" y="215"/>
                    <a:pt x="128" y="215"/>
                  </a:cubicBezTo>
                  <a:cubicBezTo>
                    <a:pt x="129" y="217"/>
                    <a:pt x="129" y="217"/>
                    <a:pt x="129" y="217"/>
                  </a:cubicBezTo>
                  <a:cubicBezTo>
                    <a:pt x="132" y="217"/>
                    <a:pt x="132" y="217"/>
                    <a:pt x="132" y="217"/>
                  </a:cubicBezTo>
                  <a:cubicBezTo>
                    <a:pt x="169" y="217"/>
                    <a:pt x="169" y="217"/>
                    <a:pt x="169" y="217"/>
                  </a:cubicBezTo>
                  <a:close/>
                  <a:moveTo>
                    <a:pt x="114" y="166"/>
                  </a:moveTo>
                  <a:cubicBezTo>
                    <a:pt x="187" y="166"/>
                    <a:pt x="187" y="166"/>
                    <a:pt x="187" y="166"/>
                  </a:cubicBezTo>
                  <a:cubicBezTo>
                    <a:pt x="187" y="209"/>
                    <a:pt x="187" y="209"/>
                    <a:pt x="187" y="209"/>
                  </a:cubicBezTo>
                  <a:cubicBezTo>
                    <a:pt x="134" y="209"/>
                    <a:pt x="134" y="209"/>
                    <a:pt x="134" y="209"/>
                  </a:cubicBezTo>
                  <a:cubicBezTo>
                    <a:pt x="125" y="193"/>
                    <a:pt x="125" y="193"/>
                    <a:pt x="125" y="193"/>
                  </a:cubicBezTo>
                  <a:cubicBezTo>
                    <a:pt x="124" y="191"/>
                    <a:pt x="124" y="191"/>
                    <a:pt x="124" y="191"/>
                  </a:cubicBezTo>
                  <a:cubicBezTo>
                    <a:pt x="121" y="191"/>
                    <a:pt x="121" y="191"/>
                    <a:pt x="121" y="191"/>
                  </a:cubicBezTo>
                  <a:cubicBezTo>
                    <a:pt x="107" y="191"/>
                    <a:pt x="107" y="191"/>
                    <a:pt x="107" y="191"/>
                  </a:cubicBezTo>
                  <a:cubicBezTo>
                    <a:pt x="105" y="191"/>
                    <a:pt x="105" y="191"/>
                    <a:pt x="105" y="191"/>
                  </a:cubicBezTo>
                  <a:cubicBezTo>
                    <a:pt x="103" y="193"/>
                    <a:pt x="103" y="193"/>
                    <a:pt x="103" y="193"/>
                  </a:cubicBezTo>
                  <a:cubicBezTo>
                    <a:pt x="94" y="209"/>
                    <a:pt x="94" y="209"/>
                    <a:pt x="94" y="209"/>
                  </a:cubicBezTo>
                  <a:cubicBezTo>
                    <a:pt x="41" y="209"/>
                    <a:pt x="41" y="209"/>
                    <a:pt x="41" y="209"/>
                  </a:cubicBezTo>
                  <a:cubicBezTo>
                    <a:pt x="41" y="166"/>
                    <a:pt x="41" y="166"/>
                    <a:pt x="41" y="166"/>
                  </a:cubicBezTo>
                  <a:lnTo>
                    <a:pt x="114" y="166"/>
                  </a:lnTo>
                  <a:close/>
                </a:path>
              </a:pathLst>
            </a:custGeom>
            <a:solidFill>
              <a:schemeClr val="bg1"/>
            </a:solidFill>
            <a:ln>
              <a:noFill/>
            </a:ln>
            <a:extLst/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>
              <a:defPPr>
                <a:defRPr lang="en-US"/>
              </a:defPPr>
              <a:lvl1pPr marL="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1pPr>
              <a:lvl2pPr marL="4572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2pPr>
              <a:lvl3pPr marL="9144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3pPr>
              <a:lvl4pPr marL="13716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4pPr>
              <a:lvl5pPr marL="18288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5pPr>
              <a:lvl6pPr marL="22860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6pPr>
              <a:lvl7pPr marL="27432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7pPr>
              <a:lvl8pPr marL="32004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8pPr>
              <a:lvl9pPr marL="36576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9pPr>
            </a:lstStyle>
            <a:p>
              <a:endParaRPr lang="zh-CN" altLang="en-US">
                <a:solidFill>
                  <a:prstClr val="black"/>
                </a:solidFill>
              </a:endParaRPr>
            </a:p>
          </p:txBody>
        </p:sp>
      </p:grpSp>
      <p:sp>
        <p:nvSpPr>
          <p:cNvPr id="29" name="Freeform 28"/>
          <p:cNvSpPr>
            <a:spLocks noEditPoints="1"/>
          </p:cNvSpPr>
          <p:nvPr/>
        </p:nvSpPr>
        <p:spPr bwMode="auto">
          <a:xfrm>
            <a:off x="10048416" y="2387421"/>
            <a:ext cx="454880" cy="464118"/>
          </a:xfrm>
          <a:custGeom>
            <a:avLst/>
            <a:gdLst>
              <a:gd name="T0" fmla="*/ 87 w 91"/>
              <a:gd name="T1" fmla="*/ 39 h 93"/>
              <a:gd name="T2" fmla="*/ 91 w 91"/>
              <a:gd name="T3" fmla="*/ 46 h 93"/>
              <a:gd name="T4" fmla="*/ 91 w 91"/>
              <a:gd name="T5" fmla="*/ 83 h 93"/>
              <a:gd name="T6" fmla="*/ 81 w 91"/>
              <a:gd name="T7" fmla="*/ 93 h 93"/>
              <a:gd name="T8" fmla="*/ 10 w 91"/>
              <a:gd name="T9" fmla="*/ 93 h 93"/>
              <a:gd name="T10" fmla="*/ 0 w 91"/>
              <a:gd name="T11" fmla="*/ 83 h 93"/>
              <a:gd name="T12" fmla="*/ 0 w 91"/>
              <a:gd name="T13" fmla="*/ 46 h 93"/>
              <a:gd name="T14" fmla="*/ 3 w 91"/>
              <a:gd name="T15" fmla="*/ 40 h 93"/>
              <a:gd name="T16" fmla="*/ 3 w 91"/>
              <a:gd name="T17" fmla="*/ 40 h 93"/>
              <a:gd name="T18" fmla="*/ 3 w 91"/>
              <a:gd name="T19" fmla="*/ 40 h 93"/>
              <a:gd name="T20" fmla="*/ 3 w 91"/>
              <a:gd name="T21" fmla="*/ 39 h 93"/>
              <a:gd name="T22" fmla="*/ 40 w 91"/>
              <a:gd name="T23" fmla="*/ 3 h 93"/>
              <a:gd name="T24" fmla="*/ 51 w 91"/>
              <a:gd name="T25" fmla="*/ 3 h 93"/>
              <a:gd name="T26" fmla="*/ 87 w 91"/>
              <a:gd name="T27" fmla="*/ 39 h 93"/>
              <a:gd name="T28" fmla="*/ 16 w 91"/>
              <a:gd name="T29" fmla="*/ 30 h 93"/>
              <a:gd name="T30" fmla="*/ 16 w 91"/>
              <a:gd name="T31" fmla="*/ 52 h 93"/>
              <a:gd name="T32" fmla="*/ 46 w 91"/>
              <a:gd name="T33" fmla="*/ 75 h 93"/>
              <a:gd name="T34" fmla="*/ 73 w 91"/>
              <a:gd name="T35" fmla="*/ 54 h 93"/>
              <a:gd name="T36" fmla="*/ 73 w 91"/>
              <a:gd name="T37" fmla="*/ 30 h 93"/>
              <a:gd name="T38" fmla="*/ 16 w 91"/>
              <a:gd name="T39" fmla="*/ 30 h 93"/>
              <a:gd name="T40" fmla="*/ 26 w 91"/>
              <a:gd name="T41" fmla="*/ 35 h 93"/>
              <a:gd name="T42" fmla="*/ 26 w 91"/>
              <a:gd name="T43" fmla="*/ 39 h 93"/>
              <a:gd name="T44" fmla="*/ 64 w 91"/>
              <a:gd name="T45" fmla="*/ 39 h 93"/>
              <a:gd name="T46" fmla="*/ 64 w 91"/>
              <a:gd name="T47" fmla="*/ 35 h 93"/>
              <a:gd name="T48" fmla="*/ 26 w 91"/>
              <a:gd name="T49" fmla="*/ 35 h 93"/>
              <a:gd name="T50" fmla="*/ 26 w 91"/>
              <a:gd name="T51" fmla="*/ 51 h 93"/>
              <a:gd name="T52" fmla="*/ 26 w 91"/>
              <a:gd name="T53" fmla="*/ 55 h 93"/>
              <a:gd name="T54" fmla="*/ 64 w 91"/>
              <a:gd name="T55" fmla="*/ 55 h 93"/>
              <a:gd name="T56" fmla="*/ 64 w 91"/>
              <a:gd name="T57" fmla="*/ 51 h 93"/>
              <a:gd name="T58" fmla="*/ 26 w 91"/>
              <a:gd name="T59" fmla="*/ 51 h 93"/>
              <a:gd name="T60" fmla="*/ 26 w 91"/>
              <a:gd name="T61" fmla="*/ 43 h 93"/>
              <a:gd name="T62" fmla="*/ 26 w 91"/>
              <a:gd name="T63" fmla="*/ 47 h 93"/>
              <a:gd name="T64" fmla="*/ 64 w 91"/>
              <a:gd name="T65" fmla="*/ 47 h 93"/>
              <a:gd name="T66" fmla="*/ 64 w 91"/>
              <a:gd name="T67" fmla="*/ 43 h 93"/>
              <a:gd name="T68" fmla="*/ 26 w 91"/>
              <a:gd name="T69" fmla="*/ 43 h 93"/>
              <a:gd name="T70" fmla="*/ 10 w 91"/>
              <a:gd name="T71" fmla="*/ 87 h 93"/>
              <a:gd name="T72" fmla="*/ 28 w 91"/>
              <a:gd name="T73" fmla="*/ 70 h 93"/>
              <a:gd name="T74" fmla="*/ 28 w 91"/>
              <a:gd name="T75" fmla="*/ 67 h 93"/>
              <a:gd name="T76" fmla="*/ 26 w 91"/>
              <a:gd name="T77" fmla="*/ 67 h 93"/>
              <a:gd name="T78" fmla="*/ 8 w 91"/>
              <a:gd name="T79" fmla="*/ 84 h 93"/>
              <a:gd name="T80" fmla="*/ 8 w 91"/>
              <a:gd name="T81" fmla="*/ 87 h 93"/>
              <a:gd name="T82" fmla="*/ 10 w 91"/>
              <a:gd name="T83" fmla="*/ 87 h 93"/>
              <a:gd name="T84" fmla="*/ 85 w 91"/>
              <a:gd name="T85" fmla="*/ 84 h 93"/>
              <a:gd name="T86" fmla="*/ 67 w 91"/>
              <a:gd name="T87" fmla="*/ 67 h 93"/>
              <a:gd name="T88" fmla="*/ 64 w 91"/>
              <a:gd name="T89" fmla="*/ 67 h 93"/>
              <a:gd name="T90" fmla="*/ 64 w 91"/>
              <a:gd name="T91" fmla="*/ 70 h 93"/>
              <a:gd name="T92" fmla="*/ 82 w 91"/>
              <a:gd name="T93" fmla="*/ 87 h 93"/>
              <a:gd name="T94" fmla="*/ 85 w 91"/>
              <a:gd name="T95" fmla="*/ 87 h 93"/>
              <a:gd name="T96" fmla="*/ 85 w 91"/>
              <a:gd name="T97" fmla="*/ 84 h 93"/>
            </a:gdLst>
            <a:ahLst/>
            <a:cxnLst>
              <a:cxn ang="0">
                <a:pos x="T0" y="T1"/>
              </a:cxn>
              <a:cxn ang="0">
                <a:pos x="T2" y="T3"/>
              </a:cxn>
              <a:cxn ang="0">
                <a:pos x="T4" y="T5"/>
              </a:cxn>
              <a:cxn ang="0">
                <a:pos x="T6" y="T7"/>
              </a:cxn>
              <a:cxn ang="0">
                <a:pos x="T8" y="T9"/>
              </a:cxn>
              <a:cxn ang="0">
                <a:pos x="T10" y="T11"/>
              </a:cxn>
              <a:cxn ang="0">
                <a:pos x="T12" y="T13"/>
              </a:cxn>
              <a:cxn ang="0">
                <a:pos x="T14" y="T15"/>
              </a:cxn>
              <a:cxn ang="0">
                <a:pos x="T16" y="T17"/>
              </a:cxn>
              <a:cxn ang="0">
                <a:pos x="T18" y="T19"/>
              </a:cxn>
              <a:cxn ang="0">
                <a:pos x="T20" y="T21"/>
              </a:cxn>
              <a:cxn ang="0">
                <a:pos x="T22" y="T23"/>
              </a:cxn>
              <a:cxn ang="0">
                <a:pos x="T24" y="T25"/>
              </a:cxn>
              <a:cxn ang="0">
                <a:pos x="T26" y="T27"/>
              </a:cxn>
              <a:cxn ang="0">
                <a:pos x="T28" y="T29"/>
              </a:cxn>
              <a:cxn ang="0">
                <a:pos x="T30" y="T31"/>
              </a:cxn>
              <a:cxn ang="0">
                <a:pos x="T32" y="T33"/>
              </a:cxn>
              <a:cxn ang="0">
                <a:pos x="T34" y="T35"/>
              </a:cxn>
              <a:cxn ang="0">
                <a:pos x="T36" y="T37"/>
              </a:cxn>
              <a:cxn ang="0">
                <a:pos x="T38" y="T39"/>
              </a:cxn>
              <a:cxn ang="0">
                <a:pos x="T40" y="T41"/>
              </a:cxn>
              <a:cxn ang="0">
                <a:pos x="T42" y="T43"/>
              </a:cxn>
              <a:cxn ang="0">
                <a:pos x="T44" y="T45"/>
              </a:cxn>
              <a:cxn ang="0">
                <a:pos x="T46" y="T47"/>
              </a:cxn>
              <a:cxn ang="0">
                <a:pos x="T48" y="T49"/>
              </a:cxn>
              <a:cxn ang="0">
                <a:pos x="T50" y="T51"/>
              </a:cxn>
              <a:cxn ang="0">
                <a:pos x="T52" y="T53"/>
              </a:cxn>
              <a:cxn ang="0">
                <a:pos x="T54" y="T55"/>
              </a:cxn>
              <a:cxn ang="0">
                <a:pos x="T56" y="T57"/>
              </a:cxn>
              <a:cxn ang="0">
                <a:pos x="T58" y="T59"/>
              </a:cxn>
              <a:cxn ang="0">
                <a:pos x="T60" y="T61"/>
              </a:cxn>
              <a:cxn ang="0">
                <a:pos x="T62" y="T63"/>
              </a:cxn>
              <a:cxn ang="0">
                <a:pos x="T64" y="T65"/>
              </a:cxn>
              <a:cxn ang="0">
                <a:pos x="T66" y="T67"/>
              </a:cxn>
              <a:cxn ang="0">
                <a:pos x="T68" y="T69"/>
              </a:cxn>
              <a:cxn ang="0">
                <a:pos x="T70" y="T71"/>
              </a:cxn>
              <a:cxn ang="0">
                <a:pos x="T72" y="T73"/>
              </a:cxn>
              <a:cxn ang="0">
                <a:pos x="T74" y="T75"/>
              </a:cxn>
              <a:cxn ang="0">
                <a:pos x="T76" y="T77"/>
              </a:cxn>
              <a:cxn ang="0">
                <a:pos x="T78" y="T79"/>
              </a:cxn>
              <a:cxn ang="0">
                <a:pos x="T80" y="T81"/>
              </a:cxn>
              <a:cxn ang="0">
                <a:pos x="T82" y="T83"/>
              </a:cxn>
              <a:cxn ang="0">
                <a:pos x="T84" y="T85"/>
              </a:cxn>
              <a:cxn ang="0">
                <a:pos x="T86" y="T87"/>
              </a:cxn>
              <a:cxn ang="0">
                <a:pos x="T88" y="T89"/>
              </a:cxn>
              <a:cxn ang="0">
                <a:pos x="T90" y="T91"/>
              </a:cxn>
              <a:cxn ang="0">
                <a:pos x="T92" y="T93"/>
              </a:cxn>
              <a:cxn ang="0">
                <a:pos x="T94" y="T95"/>
              </a:cxn>
              <a:cxn ang="0">
                <a:pos x="T96" y="T97"/>
              </a:cxn>
            </a:cxnLst>
            <a:rect l="0" t="0" r="r" b="b"/>
            <a:pathLst>
              <a:path w="91" h="93">
                <a:moveTo>
                  <a:pt x="87" y="39"/>
                </a:moveTo>
                <a:cubicBezTo>
                  <a:pt x="89" y="40"/>
                  <a:pt x="91" y="43"/>
                  <a:pt x="91" y="46"/>
                </a:cubicBezTo>
                <a:cubicBezTo>
                  <a:pt x="91" y="83"/>
                  <a:pt x="91" y="83"/>
                  <a:pt x="91" y="83"/>
                </a:cubicBezTo>
                <a:cubicBezTo>
                  <a:pt x="91" y="89"/>
                  <a:pt x="86" y="93"/>
                  <a:pt x="81" y="93"/>
                </a:cubicBezTo>
                <a:cubicBezTo>
                  <a:pt x="10" y="93"/>
                  <a:pt x="10" y="93"/>
                  <a:pt x="10" y="93"/>
                </a:cubicBezTo>
                <a:cubicBezTo>
                  <a:pt x="5" y="93"/>
                  <a:pt x="0" y="89"/>
                  <a:pt x="0" y="83"/>
                </a:cubicBezTo>
                <a:cubicBezTo>
                  <a:pt x="0" y="46"/>
                  <a:pt x="0" y="46"/>
                  <a:pt x="0" y="46"/>
                </a:cubicBezTo>
                <a:cubicBezTo>
                  <a:pt x="0" y="44"/>
                  <a:pt x="1" y="41"/>
                  <a:pt x="3" y="40"/>
                </a:cubicBezTo>
                <a:cubicBezTo>
                  <a:pt x="3" y="40"/>
                  <a:pt x="3" y="40"/>
                  <a:pt x="3" y="40"/>
                </a:cubicBezTo>
                <a:cubicBezTo>
                  <a:pt x="3" y="40"/>
                  <a:pt x="3" y="40"/>
                  <a:pt x="3" y="40"/>
                </a:cubicBezTo>
                <a:cubicBezTo>
                  <a:pt x="3" y="40"/>
                  <a:pt x="3" y="40"/>
                  <a:pt x="3" y="39"/>
                </a:cubicBezTo>
                <a:cubicBezTo>
                  <a:pt x="40" y="3"/>
                  <a:pt x="40" y="3"/>
                  <a:pt x="40" y="3"/>
                </a:cubicBezTo>
                <a:cubicBezTo>
                  <a:pt x="43" y="0"/>
                  <a:pt x="47" y="0"/>
                  <a:pt x="51" y="3"/>
                </a:cubicBezTo>
                <a:cubicBezTo>
                  <a:pt x="87" y="39"/>
                  <a:pt x="87" y="39"/>
                  <a:pt x="87" y="39"/>
                </a:cubicBezTo>
                <a:close/>
                <a:moveTo>
                  <a:pt x="16" y="30"/>
                </a:moveTo>
                <a:cubicBezTo>
                  <a:pt x="16" y="52"/>
                  <a:pt x="16" y="52"/>
                  <a:pt x="16" y="52"/>
                </a:cubicBezTo>
                <a:cubicBezTo>
                  <a:pt x="46" y="75"/>
                  <a:pt x="46" y="75"/>
                  <a:pt x="46" y="75"/>
                </a:cubicBezTo>
                <a:cubicBezTo>
                  <a:pt x="73" y="54"/>
                  <a:pt x="73" y="54"/>
                  <a:pt x="73" y="54"/>
                </a:cubicBezTo>
                <a:cubicBezTo>
                  <a:pt x="73" y="30"/>
                  <a:pt x="73" y="30"/>
                  <a:pt x="73" y="30"/>
                </a:cubicBezTo>
                <a:cubicBezTo>
                  <a:pt x="16" y="30"/>
                  <a:pt x="16" y="30"/>
                  <a:pt x="16" y="30"/>
                </a:cubicBezTo>
                <a:close/>
                <a:moveTo>
                  <a:pt x="26" y="35"/>
                </a:moveTo>
                <a:cubicBezTo>
                  <a:pt x="26" y="39"/>
                  <a:pt x="26" y="39"/>
                  <a:pt x="26" y="39"/>
                </a:cubicBezTo>
                <a:cubicBezTo>
                  <a:pt x="64" y="39"/>
                  <a:pt x="64" y="39"/>
                  <a:pt x="64" y="39"/>
                </a:cubicBezTo>
                <a:cubicBezTo>
                  <a:pt x="64" y="35"/>
                  <a:pt x="64" y="35"/>
                  <a:pt x="64" y="35"/>
                </a:cubicBezTo>
                <a:cubicBezTo>
                  <a:pt x="26" y="35"/>
                  <a:pt x="26" y="35"/>
                  <a:pt x="26" y="35"/>
                </a:cubicBezTo>
                <a:close/>
                <a:moveTo>
                  <a:pt x="26" y="51"/>
                </a:moveTo>
                <a:cubicBezTo>
                  <a:pt x="26" y="55"/>
                  <a:pt x="26" y="55"/>
                  <a:pt x="26" y="55"/>
                </a:cubicBezTo>
                <a:cubicBezTo>
                  <a:pt x="64" y="55"/>
                  <a:pt x="64" y="55"/>
                  <a:pt x="64" y="55"/>
                </a:cubicBezTo>
                <a:cubicBezTo>
                  <a:pt x="64" y="51"/>
                  <a:pt x="64" y="51"/>
                  <a:pt x="64" y="51"/>
                </a:cubicBezTo>
                <a:cubicBezTo>
                  <a:pt x="26" y="51"/>
                  <a:pt x="26" y="51"/>
                  <a:pt x="26" y="51"/>
                </a:cubicBezTo>
                <a:close/>
                <a:moveTo>
                  <a:pt x="26" y="43"/>
                </a:moveTo>
                <a:cubicBezTo>
                  <a:pt x="26" y="47"/>
                  <a:pt x="26" y="47"/>
                  <a:pt x="26" y="47"/>
                </a:cubicBezTo>
                <a:cubicBezTo>
                  <a:pt x="64" y="47"/>
                  <a:pt x="64" y="47"/>
                  <a:pt x="64" y="47"/>
                </a:cubicBezTo>
                <a:cubicBezTo>
                  <a:pt x="64" y="43"/>
                  <a:pt x="64" y="43"/>
                  <a:pt x="64" y="43"/>
                </a:cubicBezTo>
                <a:cubicBezTo>
                  <a:pt x="26" y="43"/>
                  <a:pt x="26" y="43"/>
                  <a:pt x="26" y="43"/>
                </a:cubicBezTo>
                <a:close/>
                <a:moveTo>
                  <a:pt x="10" y="87"/>
                </a:moveTo>
                <a:cubicBezTo>
                  <a:pt x="28" y="70"/>
                  <a:pt x="28" y="70"/>
                  <a:pt x="28" y="70"/>
                </a:cubicBezTo>
                <a:cubicBezTo>
                  <a:pt x="29" y="69"/>
                  <a:pt x="29" y="68"/>
                  <a:pt x="28" y="67"/>
                </a:cubicBezTo>
                <a:cubicBezTo>
                  <a:pt x="28" y="66"/>
                  <a:pt x="27" y="66"/>
                  <a:pt x="26" y="67"/>
                </a:cubicBezTo>
                <a:cubicBezTo>
                  <a:pt x="8" y="84"/>
                  <a:pt x="8" y="84"/>
                  <a:pt x="8" y="84"/>
                </a:cubicBezTo>
                <a:cubicBezTo>
                  <a:pt x="7" y="85"/>
                  <a:pt x="7" y="86"/>
                  <a:pt x="8" y="87"/>
                </a:cubicBezTo>
                <a:cubicBezTo>
                  <a:pt x="8" y="88"/>
                  <a:pt x="10" y="88"/>
                  <a:pt x="10" y="87"/>
                </a:cubicBezTo>
                <a:close/>
                <a:moveTo>
                  <a:pt x="85" y="84"/>
                </a:moveTo>
                <a:cubicBezTo>
                  <a:pt x="67" y="67"/>
                  <a:pt x="67" y="67"/>
                  <a:pt x="67" y="67"/>
                </a:cubicBezTo>
                <a:cubicBezTo>
                  <a:pt x="66" y="66"/>
                  <a:pt x="65" y="66"/>
                  <a:pt x="64" y="67"/>
                </a:cubicBezTo>
                <a:cubicBezTo>
                  <a:pt x="63" y="68"/>
                  <a:pt x="63" y="69"/>
                  <a:pt x="64" y="70"/>
                </a:cubicBezTo>
                <a:cubicBezTo>
                  <a:pt x="82" y="87"/>
                  <a:pt x="82" y="87"/>
                  <a:pt x="82" y="87"/>
                </a:cubicBezTo>
                <a:cubicBezTo>
                  <a:pt x="83" y="88"/>
                  <a:pt x="84" y="88"/>
                  <a:pt x="85" y="87"/>
                </a:cubicBezTo>
                <a:cubicBezTo>
                  <a:pt x="85" y="86"/>
                  <a:pt x="85" y="85"/>
                  <a:pt x="85" y="84"/>
                </a:cubicBezTo>
                <a:close/>
              </a:path>
            </a:pathLst>
          </a:custGeom>
          <a:solidFill>
            <a:schemeClr val="accent6"/>
          </a:solidFill>
          <a:ln>
            <a:noFill/>
          </a:ln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>
            <a:defPPr>
              <a:defRPr lang="en-US"/>
            </a:defPPr>
            <a:lvl1pPr marL="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1pPr>
            <a:lvl2pPr marL="4572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2pPr>
            <a:lvl3pPr marL="9144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3pPr>
            <a:lvl4pPr marL="13716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4pPr>
            <a:lvl5pPr marL="18288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5pPr>
            <a:lvl6pPr marL="22860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27432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32004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36576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endParaRPr lang="zh-CN" altLang="en-US">
              <a:solidFill>
                <a:prstClr val="black"/>
              </a:solidFill>
            </a:endParaRPr>
          </a:p>
        </p:txBody>
      </p:sp>
      <p:sp>
        <p:nvSpPr>
          <p:cNvPr id="30" name="Freeform 29"/>
          <p:cNvSpPr>
            <a:spLocks noEditPoints="1"/>
          </p:cNvSpPr>
          <p:nvPr/>
        </p:nvSpPr>
        <p:spPr bwMode="auto">
          <a:xfrm>
            <a:off x="8247759" y="3151884"/>
            <a:ext cx="443335" cy="471043"/>
          </a:xfrm>
          <a:custGeom>
            <a:avLst/>
            <a:gdLst>
              <a:gd name="T0" fmla="*/ 75 w 89"/>
              <a:gd name="T1" fmla="*/ 22 h 95"/>
              <a:gd name="T2" fmla="*/ 89 w 89"/>
              <a:gd name="T3" fmla="*/ 53 h 95"/>
              <a:gd name="T4" fmla="*/ 78 w 89"/>
              <a:gd name="T5" fmla="*/ 80 h 95"/>
              <a:gd name="T6" fmla="*/ 47 w 89"/>
              <a:gd name="T7" fmla="*/ 53 h 95"/>
              <a:gd name="T8" fmla="*/ 75 w 89"/>
              <a:gd name="T9" fmla="*/ 22 h 95"/>
              <a:gd name="T10" fmla="*/ 76 w 89"/>
              <a:gd name="T11" fmla="*/ 83 h 95"/>
              <a:gd name="T12" fmla="*/ 69 w 89"/>
              <a:gd name="T13" fmla="*/ 88 h 95"/>
              <a:gd name="T14" fmla="*/ 74 w 89"/>
              <a:gd name="T15" fmla="*/ 81 h 95"/>
              <a:gd name="T16" fmla="*/ 76 w 89"/>
              <a:gd name="T17" fmla="*/ 83 h 95"/>
              <a:gd name="T18" fmla="*/ 64 w 89"/>
              <a:gd name="T19" fmla="*/ 92 h 95"/>
              <a:gd name="T20" fmla="*/ 72 w 89"/>
              <a:gd name="T21" fmla="*/ 79 h 95"/>
              <a:gd name="T22" fmla="*/ 70 w 89"/>
              <a:gd name="T23" fmla="*/ 77 h 95"/>
              <a:gd name="T24" fmla="*/ 60 w 89"/>
              <a:gd name="T25" fmla="*/ 94 h 95"/>
              <a:gd name="T26" fmla="*/ 64 w 89"/>
              <a:gd name="T27" fmla="*/ 92 h 95"/>
              <a:gd name="T28" fmla="*/ 58 w 89"/>
              <a:gd name="T29" fmla="*/ 91 h 95"/>
              <a:gd name="T30" fmla="*/ 67 w 89"/>
              <a:gd name="T31" fmla="*/ 75 h 95"/>
              <a:gd name="T32" fmla="*/ 65 w 89"/>
              <a:gd name="T33" fmla="*/ 74 h 95"/>
              <a:gd name="T34" fmla="*/ 57 w 89"/>
              <a:gd name="T35" fmla="*/ 88 h 95"/>
              <a:gd name="T36" fmla="*/ 58 w 89"/>
              <a:gd name="T37" fmla="*/ 91 h 95"/>
              <a:gd name="T38" fmla="*/ 56 w 89"/>
              <a:gd name="T39" fmla="*/ 84 h 95"/>
              <a:gd name="T40" fmla="*/ 63 w 89"/>
              <a:gd name="T41" fmla="*/ 72 h 95"/>
              <a:gd name="T42" fmla="*/ 61 w 89"/>
              <a:gd name="T43" fmla="*/ 70 h 95"/>
              <a:gd name="T44" fmla="*/ 55 w 89"/>
              <a:gd name="T45" fmla="*/ 81 h 95"/>
              <a:gd name="T46" fmla="*/ 56 w 89"/>
              <a:gd name="T47" fmla="*/ 84 h 95"/>
              <a:gd name="T48" fmla="*/ 53 w 89"/>
              <a:gd name="T49" fmla="*/ 78 h 95"/>
              <a:gd name="T50" fmla="*/ 59 w 89"/>
              <a:gd name="T51" fmla="*/ 68 h 95"/>
              <a:gd name="T52" fmla="*/ 57 w 89"/>
              <a:gd name="T53" fmla="*/ 66 h 95"/>
              <a:gd name="T54" fmla="*/ 52 w 89"/>
              <a:gd name="T55" fmla="*/ 75 h 95"/>
              <a:gd name="T56" fmla="*/ 53 w 89"/>
              <a:gd name="T57" fmla="*/ 78 h 95"/>
              <a:gd name="T58" fmla="*/ 51 w 89"/>
              <a:gd name="T59" fmla="*/ 71 h 95"/>
              <a:gd name="T60" fmla="*/ 55 w 89"/>
              <a:gd name="T61" fmla="*/ 64 h 95"/>
              <a:gd name="T62" fmla="*/ 53 w 89"/>
              <a:gd name="T63" fmla="*/ 62 h 95"/>
              <a:gd name="T64" fmla="*/ 50 w 89"/>
              <a:gd name="T65" fmla="*/ 68 h 95"/>
              <a:gd name="T66" fmla="*/ 51 w 89"/>
              <a:gd name="T67" fmla="*/ 71 h 95"/>
              <a:gd name="T68" fmla="*/ 48 w 89"/>
              <a:gd name="T69" fmla="*/ 65 h 95"/>
              <a:gd name="T70" fmla="*/ 51 w 89"/>
              <a:gd name="T71" fmla="*/ 61 h 95"/>
              <a:gd name="T72" fmla="*/ 49 w 89"/>
              <a:gd name="T73" fmla="*/ 59 h 95"/>
              <a:gd name="T74" fmla="*/ 47 w 89"/>
              <a:gd name="T75" fmla="*/ 61 h 95"/>
              <a:gd name="T76" fmla="*/ 48 w 89"/>
              <a:gd name="T77" fmla="*/ 65 h 95"/>
              <a:gd name="T78" fmla="*/ 46 w 89"/>
              <a:gd name="T79" fmla="*/ 58 h 95"/>
              <a:gd name="T80" fmla="*/ 45 w 89"/>
              <a:gd name="T81" fmla="*/ 55 h 95"/>
              <a:gd name="T82" fmla="*/ 47 w 89"/>
              <a:gd name="T83" fmla="*/ 57 h 95"/>
              <a:gd name="T84" fmla="*/ 46 w 89"/>
              <a:gd name="T85" fmla="*/ 58 h 95"/>
              <a:gd name="T86" fmla="*/ 59 w 89"/>
              <a:gd name="T87" fmla="*/ 17 h 95"/>
              <a:gd name="T88" fmla="*/ 41 w 89"/>
              <a:gd name="T89" fmla="*/ 54 h 95"/>
              <a:gd name="T90" fmla="*/ 36 w 89"/>
              <a:gd name="T91" fmla="*/ 13 h 95"/>
              <a:gd name="T92" fmla="*/ 0 w 89"/>
              <a:gd name="T93" fmla="*/ 54 h 95"/>
              <a:gd name="T94" fmla="*/ 41 w 89"/>
              <a:gd name="T95" fmla="*/ 95 h 95"/>
              <a:gd name="T96" fmla="*/ 55 w 89"/>
              <a:gd name="T97" fmla="*/ 93 h 95"/>
              <a:gd name="T98" fmla="*/ 41 w 89"/>
              <a:gd name="T99" fmla="*/ 54 h 95"/>
              <a:gd name="T100" fmla="*/ 68 w 89"/>
              <a:gd name="T101" fmla="*/ 23 h 95"/>
              <a:gd name="T102" fmla="*/ 59 w 89"/>
              <a:gd name="T103" fmla="*/ 17 h 95"/>
              <a:gd name="T104" fmla="*/ 43 w 89"/>
              <a:gd name="T105" fmla="*/ 0 h 95"/>
              <a:gd name="T106" fmla="*/ 38 w 89"/>
              <a:gd name="T107" fmla="*/ 0 h 95"/>
              <a:gd name="T108" fmla="*/ 43 w 89"/>
              <a:gd name="T109" fmla="*/ 41 h 95"/>
              <a:gd name="T110" fmla="*/ 61 w 89"/>
              <a:gd name="T111" fmla="*/ 4 h 95"/>
              <a:gd name="T112" fmla="*/ 43 w 89"/>
              <a:gd name="T113" fmla="*/ 0 h 95"/>
            </a:gdLst>
            <a:ahLst/>
            <a:cxnLst>
              <a:cxn ang="0">
                <a:pos x="T0" y="T1"/>
              </a:cxn>
              <a:cxn ang="0">
                <a:pos x="T2" y="T3"/>
              </a:cxn>
              <a:cxn ang="0">
                <a:pos x="T4" y="T5"/>
              </a:cxn>
              <a:cxn ang="0">
                <a:pos x="T6" y="T7"/>
              </a:cxn>
              <a:cxn ang="0">
                <a:pos x="T8" y="T9"/>
              </a:cxn>
              <a:cxn ang="0">
                <a:pos x="T10" y="T11"/>
              </a:cxn>
              <a:cxn ang="0">
                <a:pos x="T12" y="T13"/>
              </a:cxn>
              <a:cxn ang="0">
                <a:pos x="T14" y="T15"/>
              </a:cxn>
              <a:cxn ang="0">
                <a:pos x="T16" y="T17"/>
              </a:cxn>
              <a:cxn ang="0">
                <a:pos x="T18" y="T19"/>
              </a:cxn>
              <a:cxn ang="0">
                <a:pos x="T20" y="T21"/>
              </a:cxn>
              <a:cxn ang="0">
                <a:pos x="T22" y="T23"/>
              </a:cxn>
              <a:cxn ang="0">
                <a:pos x="T24" y="T25"/>
              </a:cxn>
              <a:cxn ang="0">
                <a:pos x="T26" y="T27"/>
              </a:cxn>
              <a:cxn ang="0">
                <a:pos x="T28" y="T29"/>
              </a:cxn>
              <a:cxn ang="0">
                <a:pos x="T30" y="T31"/>
              </a:cxn>
              <a:cxn ang="0">
                <a:pos x="T32" y="T33"/>
              </a:cxn>
              <a:cxn ang="0">
                <a:pos x="T34" y="T35"/>
              </a:cxn>
              <a:cxn ang="0">
                <a:pos x="T36" y="T37"/>
              </a:cxn>
              <a:cxn ang="0">
                <a:pos x="T38" y="T39"/>
              </a:cxn>
              <a:cxn ang="0">
                <a:pos x="T40" y="T41"/>
              </a:cxn>
              <a:cxn ang="0">
                <a:pos x="T42" y="T43"/>
              </a:cxn>
              <a:cxn ang="0">
                <a:pos x="T44" y="T45"/>
              </a:cxn>
              <a:cxn ang="0">
                <a:pos x="T46" y="T47"/>
              </a:cxn>
              <a:cxn ang="0">
                <a:pos x="T48" y="T49"/>
              </a:cxn>
              <a:cxn ang="0">
                <a:pos x="T50" y="T51"/>
              </a:cxn>
              <a:cxn ang="0">
                <a:pos x="T52" y="T53"/>
              </a:cxn>
              <a:cxn ang="0">
                <a:pos x="T54" y="T55"/>
              </a:cxn>
              <a:cxn ang="0">
                <a:pos x="T56" y="T57"/>
              </a:cxn>
              <a:cxn ang="0">
                <a:pos x="T58" y="T59"/>
              </a:cxn>
              <a:cxn ang="0">
                <a:pos x="T60" y="T61"/>
              </a:cxn>
              <a:cxn ang="0">
                <a:pos x="T62" y="T63"/>
              </a:cxn>
              <a:cxn ang="0">
                <a:pos x="T64" y="T65"/>
              </a:cxn>
              <a:cxn ang="0">
                <a:pos x="T66" y="T67"/>
              </a:cxn>
              <a:cxn ang="0">
                <a:pos x="T68" y="T69"/>
              </a:cxn>
              <a:cxn ang="0">
                <a:pos x="T70" y="T71"/>
              </a:cxn>
              <a:cxn ang="0">
                <a:pos x="T72" y="T73"/>
              </a:cxn>
              <a:cxn ang="0">
                <a:pos x="T74" y="T75"/>
              </a:cxn>
              <a:cxn ang="0">
                <a:pos x="T76" y="T77"/>
              </a:cxn>
              <a:cxn ang="0">
                <a:pos x="T78" y="T79"/>
              </a:cxn>
              <a:cxn ang="0">
                <a:pos x="T80" y="T81"/>
              </a:cxn>
              <a:cxn ang="0">
                <a:pos x="T82" y="T83"/>
              </a:cxn>
              <a:cxn ang="0">
                <a:pos x="T84" y="T85"/>
              </a:cxn>
              <a:cxn ang="0">
                <a:pos x="T86" y="T87"/>
              </a:cxn>
              <a:cxn ang="0">
                <a:pos x="T88" y="T89"/>
              </a:cxn>
              <a:cxn ang="0">
                <a:pos x="T90" y="T91"/>
              </a:cxn>
              <a:cxn ang="0">
                <a:pos x="T92" y="T93"/>
              </a:cxn>
              <a:cxn ang="0">
                <a:pos x="T94" y="T95"/>
              </a:cxn>
              <a:cxn ang="0">
                <a:pos x="T96" y="T97"/>
              </a:cxn>
              <a:cxn ang="0">
                <a:pos x="T98" y="T99"/>
              </a:cxn>
              <a:cxn ang="0">
                <a:pos x="T100" y="T101"/>
              </a:cxn>
              <a:cxn ang="0">
                <a:pos x="T102" y="T103"/>
              </a:cxn>
              <a:cxn ang="0">
                <a:pos x="T104" y="T105"/>
              </a:cxn>
              <a:cxn ang="0">
                <a:pos x="T106" y="T107"/>
              </a:cxn>
              <a:cxn ang="0">
                <a:pos x="T108" y="T109"/>
              </a:cxn>
              <a:cxn ang="0">
                <a:pos x="T110" y="T111"/>
              </a:cxn>
              <a:cxn ang="0">
                <a:pos x="T112" y="T113"/>
              </a:cxn>
            </a:cxnLst>
            <a:rect l="0" t="0" r="r" b="b"/>
            <a:pathLst>
              <a:path w="89" h="95">
                <a:moveTo>
                  <a:pt x="75" y="22"/>
                </a:moveTo>
                <a:cubicBezTo>
                  <a:pt x="83" y="29"/>
                  <a:pt x="89" y="40"/>
                  <a:pt x="89" y="53"/>
                </a:cubicBezTo>
                <a:cubicBezTo>
                  <a:pt x="89" y="63"/>
                  <a:pt x="85" y="73"/>
                  <a:pt x="78" y="80"/>
                </a:cubicBezTo>
                <a:cubicBezTo>
                  <a:pt x="47" y="53"/>
                  <a:pt x="47" y="53"/>
                  <a:pt x="47" y="53"/>
                </a:cubicBezTo>
                <a:cubicBezTo>
                  <a:pt x="75" y="22"/>
                  <a:pt x="75" y="22"/>
                  <a:pt x="75" y="22"/>
                </a:cubicBezTo>
                <a:close/>
                <a:moveTo>
                  <a:pt x="76" y="83"/>
                </a:moveTo>
                <a:cubicBezTo>
                  <a:pt x="74" y="85"/>
                  <a:pt x="72" y="87"/>
                  <a:pt x="69" y="88"/>
                </a:cubicBezTo>
                <a:cubicBezTo>
                  <a:pt x="74" y="81"/>
                  <a:pt x="74" y="81"/>
                  <a:pt x="74" y="81"/>
                </a:cubicBezTo>
                <a:cubicBezTo>
                  <a:pt x="76" y="83"/>
                  <a:pt x="76" y="83"/>
                  <a:pt x="76" y="83"/>
                </a:cubicBezTo>
                <a:close/>
                <a:moveTo>
                  <a:pt x="64" y="92"/>
                </a:moveTo>
                <a:cubicBezTo>
                  <a:pt x="72" y="79"/>
                  <a:pt x="72" y="79"/>
                  <a:pt x="72" y="79"/>
                </a:cubicBezTo>
                <a:cubicBezTo>
                  <a:pt x="70" y="77"/>
                  <a:pt x="70" y="77"/>
                  <a:pt x="70" y="77"/>
                </a:cubicBezTo>
                <a:cubicBezTo>
                  <a:pt x="60" y="94"/>
                  <a:pt x="60" y="94"/>
                  <a:pt x="60" y="94"/>
                </a:cubicBezTo>
                <a:cubicBezTo>
                  <a:pt x="61" y="93"/>
                  <a:pt x="63" y="92"/>
                  <a:pt x="64" y="92"/>
                </a:cubicBezTo>
                <a:close/>
                <a:moveTo>
                  <a:pt x="58" y="91"/>
                </a:moveTo>
                <a:cubicBezTo>
                  <a:pt x="67" y="75"/>
                  <a:pt x="67" y="75"/>
                  <a:pt x="67" y="75"/>
                </a:cubicBezTo>
                <a:cubicBezTo>
                  <a:pt x="65" y="74"/>
                  <a:pt x="65" y="74"/>
                  <a:pt x="65" y="74"/>
                </a:cubicBezTo>
                <a:cubicBezTo>
                  <a:pt x="57" y="88"/>
                  <a:pt x="57" y="88"/>
                  <a:pt x="57" y="88"/>
                </a:cubicBezTo>
                <a:cubicBezTo>
                  <a:pt x="58" y="91"/>
                  <a:pt x="58" y="91"/>
                  <a:pt x="58" y="91"/>
                </a:cubicBezTo>
                <a:close/>
                <a:moveTo>
                  <a:pt x="56" y="84"/>
                </a:moveTo>
                <a:cubicBezTo>
                  <a:pt x="63" y="72"/>
                  <a:pt x="63" y="72"/>
                  <a:pt x="63" y="72"/>
                </a:cubicBezTo>
                <a:cubicBezTo>
                  <a:pt x="61" y="70"/>
                  <a:pt x="61" y="70"/>
                  <a:pt x="61" y="70"/>
                </a:cubicBezTo>
                <a:cubicBezTo>
                  <a:pt x="55" y="81"/>
                  <a:pt x="55" y="81"/>
                  <a:pt x="55" y="81"/>
                </a:cubicBezTo>
                <a:cubicBezTo>
                  <a:pt x="56" y="84"/>
                  <a:pt x="56" y="84"/>
                  <a:pt x="56" y="84"/>
                </a:cubicBezTo>
                <a:close/>
                <a:moveTo>
                  <a:pt x="53" y="78"/>
                </a:moveTo>
                <a:cubicBezTo>
                  <a:pt x="59" y="68"/>
                  <a:pt x="59" y="68"/>
                  <a:pt x="59" y="68"/>
                </a:cubicBezTo>
                <a:cubicBezTo>
                  <a:pt x="57" y="66"/>
                  <a:pt x="57" y="66"/>
                  <a:pt x="57" y="66"/>
                </a:cubicBezTo>
                <a:cubicBezTo>
                  <a:pt x="52" y="75"/>
                  <a:pt x="52" y="75"/>
                  <a:pt x="52" y="75"/>
                </a:cubicBezTo>
                <a:cubicBezTo>
                  <a:pt x="53" y="78"/>
                  <a:pt x="53" y="78"/>
                  <a:pt x="53" y="78"/>
                </a:cubicBezTo>
                <a:close/>
                <a:moveTo>
                  <a:pt x="51" y="71"/>
                </a:moveTo>
                <a:cubicBezTo>
                  <a:pt x="55" y="64"/>
                  <a:pt x="55" y="64"/>
                  <a:pt x="55" y="64"/>
                </a:cubicBezTo>
                <a:cubicBezTo>
                  <a:pt x="53" y="62"/>
                  <a:pt x="53" y="62"/>
                  <a:pt x="53" y="62"/>
                </a:cubicBezTo>
                <a:cubicBezTo>
                  <a:pt x="50" y="68"/>
                  <a:pt x="50" y="68"/>
                  <a:pt x="50" y="68"/>
                </a:cubicBezTo>
                <a:cubicBezTo>
                  <a:pt x="51" y="71"/>
                  <a:pt x="51" y="71"/>
                  <a:pt x="51" y="71"/>
                </a:cubicBezTo>
                <a:close/>
                <a:moveTo>
                  <a:pt x="48" y="65"/>
                </a:moveTo>
                <a:cubicBezTo>
                  <a:pt x="51" y="61"/>
                  <a:pt x="51" y="61"/>
                  <a:pt x="51" y="61"/>
                </a:cubicBezTo>
                <a:cubicBezTo>
                  <a:pt x="49" y="59"/>
                  <a:pt x="49" y="59"/>
                  <a:pt x="49" y="59"/>
                </a:cubicBezTo>
                <a:cubicBezTo>
                  <a:pt x="47" y="61"/>
                  <a:pt x="47" y="61"/>
                  <a:pt x="47" y="61"/>
                </a:cubicBezTo>
                <a:cubicBezTo>
                  <a:pt x="48" y="65"/>
                  <a:pt x="48" y="65"/>
                  <a:pt x="48" y="65"/>
                </a:cubicBezTo>
                <a:close/>
                <a:moveTo>
                  <a:pt x="46" y="58"/>
                </a:moveTo>
                <a:cubicBezTo>
                  <a:pt x="45" y="55"/>
                  <a:pt x="45" y="55"/>
                  <a:pt x="45" y="55"/>
                </a:cubicBezTo>
                <a:cubicBezTo>
                  <a:pt x="47" y="57"/>
                  <a:pt x="47" y="57"/>
                  <a:pt x="47" y="57"/>
                </a:cubicBezTo>
                <a:cubicBezTo>
                  <a:pt x="46" y="58"/>
                  <a:pt x="46" y="58"/>
                  <a:pt x="46" y="58"/>
                </a:cubicBezTo>
                <a:close/>
                <a:moveTo>
                  <a:pt x="59" y="17"/>
                </a:moveTo>
                <a:cubicBezTo>
                  <a:pt x="41" y="54"/>
                  <a:pt x="41" y="54"/>
                  <a:pt x="41" y="54"/>
                </a:cubicBezTo>
                <a:cubicBezTo>
                  <a:pt x="41" y="54"/>
                  <a:pt x="38" y="28"/>
                  <a:pt x="36" y="13"/>
                </a:cubicBezTo>
                <a:cubicBezTo>
                  <a:pt x="16" y="15"/>
                  <a:pt x="0" y="33"/>
                  <a:pt x="0" y="54"/>
                </a:cubicBezTo>
                <a:cubicBezTo>
                  <a:pt x="0" y="77"/>
                  <a:pt x="18" y="95"/>
                  <a:pt x="41" y="95"/>
                </a:cubicBezTo>
                <a:cubicBezTo>
                  <a:pt x="46" y="95"/>
                  <a:pt x="51" y="94"/>
                  <a:pt x="55" y="93"/>
                </a:cubicBezTo>
                <a:cubicBezTo>
                  <a:pt x="41" y="54"/>
                  <a:pt x="41" y="54"/>
                  <a:pt x="41" y="54"/>
                </a:cubicBezTo>
                <a:cubicBezTo>
                  <a:pt x="68" y="23"/>
                  <a:pt x="68" y="23"/>
                  <a:pt x="68" y="23"/>
                </a:cubicBezTo>
                <a:cubicBezTo>
                  <a:pt x="66" y="20"/>
                  <a:pt x="63" y="18"/>
                  <a:pt x="59" y="17"/>
                </a:cubicBezTo>
                <a:close/>
                <a:moveTo>
                  <a:pt x="43" y="0"/>
                </a:moveTo>
                <a:cubicBezTo>
                  <a:pt x="41" y="0"/>
                  <a:pt x="40" y="0"/>
                  <a:pt x="38" y="0"/>
                </a:cubicBezTo>
                <a:cubicBezTo>
                  <a:pt x="40" y="15"/>
                  <a:pt x="43" y="41"/>
                  <a:pt x="43" y="41"/>
                </a:cubicBezTo>
                <a:cubicBezTo>
                  <a:pt x="61" y="4"/>
                  <a:pt x="61" y="4"/>
                  <a:pt x="61" y="4"/>
                </a:cubicBezTo>
                <a:cubicBezTo>
                  <a:pt x="56" y="1"/>
                  <a:pt x="49" y="0"/>
                  <a:pt x="43" y="0"/>
                </a:cubicBezTo>
                <a:close/>
              </a:path>
            </a:pathLst>
          </a:custGeom>
          <a:solidFill>
            <a:schemeClr val="accent5"/>
          </a:solidFill>
          <a:ln>
            <a:noFill/>
          </a:ln>
          <a:extLst/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>
            <a:defPPr>
              <a:defRPr lang="en-US"/>
            </a:defPPr>
            <a:lvl1pPr marL="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1pPr>
            <a:lvl2pPr marL="4572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2pPr>
            <a:lvl3pPr marL="9144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3pPr>
            <a:lvl4pPr marL="13716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4pPr>
            <a:lvl5pPr marL="18288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5pPr>
            <a:lvl6pPr marL="22860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27432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32004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36576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endParaRPr lang="zh-CN" altLang="en-US">
              <a:solidFill>
                <a:prstClr val="black"/>
              </a:solidFill>
            </a:endParaRPr>
          </a:p>
        </p:txBody>
      </p:sp>
      <p:sp>
        <p:nvSpPr>
          <p:cNvPr id="31" name="Freeform 30"/>
          <p:cNvSpPr>
            <a:spLocks noEditPoints="1"/>
          </p:cNvSpPr>
          <p:nvPr/>
        </p:nvSpPr>
        <p:spPr bwMode="auto">
          <a:xfrm>
            <a:off x="7984563" y="2594203"/>
            <a:ext cx="531612" cy="429814"/>
          </a:xfrm>
          <a:custGeom>
            <a:avLst/>
            <a:gdLst>
              <a:gd name="T0" fmla="*/ 86 w 109"/>
              <a:gd name="T1" fmla="*/ 88 h 88"/>
              <a:gd name="T2" fmla="*/ 84 w 109"/>
              <a:gd name="T3" fmla="*/ 44 h 88"/>
              <a:gd name="T4" fmla="*/ 80 w 109"/>
              <a:gd name="T5" fmla="*/ 71 h 88"/>
              <a:gd name="T6" fmla="*/ 109 w 109"/>
              <a:gd name="T7" fmla="*/ 0 h 88"/>
              <a:gd name="T8" fmla="*/ 92 w 109"/>
              <a:gd name="T9" fmla="*/ 33 h 88"/>
              <a:gd name="T10" fmla="*/ 80 w 109"/>
              <a:gd name="T11" fmla="*/ 25 h 88"/>
              <a:gd name="T12" fmla="*/ 67 w 109"/>
              <a:gd name="T13" fmla="*/ 68 h 88"/>
              <a:gd name="T14" fmla="*/ 37 w 109"/>
              <a:gd name="T15" fmla="*/ 73 h 88"/>
              <a:gd name="T16" fmla="*/ 19 w 109"/>
              <a:gd name="T17" fmla="*/ 63 h 88"/>
              <a:gd name="T18" fmla="*/ 0 w 109"/>
              <a:gd name="T19" fmla="*/ 56 h 88"/>
              <a:gd name="T20" fmla="*/ 25 w 109"/>
              <a:gd name="T21" fmla="*/ 48 h 88"/>
              <a:gd name="T22" fmla="*/ 30 w 109"/>
              <a:gd name="T23" fmla="*/ 57 h 88"/>
              <a:gd name="T24" fmla="*/ 44 w 109"/>
              <a:gd name="T25" fmla="*/ 29 h 88"/>
              <a:gd name="T26" fmla="*/ 66 w 109"/>
              <a:gd name="T27" fmla="*/ 50 h 88"/>
              <a:gd name="T28" fmla="*/ 68 w 109"/>
              <a:gd name="T29" fmla="*/ 18 h 88"/>
              <a:gd name="T30" fmla="*/ 78 w 109"/>
              <a:gd name="T31" fmla="*/ 12 h 88"/>
              <a:gd name="T32" fmla="*/ 90 w 109"/>
              <a:gd name="T33" fmla="*/ 1 h 88"/>
              <a:gd name="T34" fmla="*/ 22 w 109"/>
              <a:gd name="T35" fmla="*/ 88 h 88"/>
              <a:gd name="T36" fmla="*/ 29 w 109"/>
              <a:gd name="T37" fmla="*/ 80 h 88"/>
              <a:gd name="T38" fmla="*/ 22 w 109"/>
              <a:gd name="T39" fmla="*/ 79 h 88"/>
              <a:gd name="T40" fmla="*/ 11 w 109"/>
              <a:gd name="T41" fmla="*/ 88 h 88"/>
              <a:gd name="T42" fmla="*/ 17 w 109"/>
              <a:gd name="T43" fmla="*/ 71 h 88"/>
              <a:gd name="T44" fmla="*/ 11 w 109"/>
              <a:gd name="T45" fmla="*/ 73 h 88"/>
              <a:gd name="T46" fmla="*/ 34 w 109"/>
              <a:gd name="T47" fmla="*/ 88 h 88"/>
              <a:gd name="T48" fmla="*/ 40 w 109"/>
              <a:gd name="T49" fmla="*/ 79 h 88"/>
              <a:gd name="T50" fmla="*/ 34 w 109"/>
              <a:gd name="T51" fmla="*/ 80 h 88"/>
              <a:gd name="T52" fmla="*/ 45 w 109"/>
              <a:gd name="T53" fmla="*/ 88 h 88"/>
              <a:gd name="T54" fmla="*/ 52 w 109"/>
              <a:gd name="T55" fmla="*/ 63 h 88"/>
              <a:gd name="T56" fmla="*/ 45 w 109"/>
              <a:gd name="T57" fmla="*/ 69 h 88"/>
              <a:gd name="T58" fmla="*/ 57 w 109"/>
              <a:gd name="T59" fmla="*/ 88 h 88"/>
              <a:gd name="T60" fmla="*/ 63 w 109"/>
              <a:gd name="T61" fmla="*/ 73 h 88"/>
              <a:gd name="T62" fmla="*/ 57 w 109"/>
              <a:gd name="T63" fmla="*/ 88 h 88"/>
              <a:gd name="T64" fmla="*/ 75 w 109"/>
              <a:gd name="T65" fmla="*/ 88 h 88"/>
              <a:gd name="T66" fmla="*/ 68 w 109"/>
              <a:gd name="T67" fmla="*/ 75 h 88"/>
            </a:gdLst>
            <a:ahLst/>
            <a:cxnLst>
              <a:cxn ang="0">
                <a:pos x="T0" y="T1"/>
              </a:cxn>
              <a:cxn ang="0">
                <a:pos x="T2" y="T3"/>
              </a:cxn>
              <a:cxn ang="0">
                <a:pos x="T4" y="T5"/>
              </a:cxn>
              <a:cxn ang="0">
                <a:pos x="T6" y="T7"/>
              </a:cxn>
              <a:cxn ang="0">
                <a:pos x="T8" y="T9"/>
              </a:cxn>
              <a:cxn ang="0">
                <a:pos x="T10" y="T11"/>
              </a:cxn>
              <a:cxn ang="0">
                <a:pos x="T12" y="T13"/>
              </a:cxn>
              <a:cxn ang="0">
                <a:pos x="T14" y="T15"/>
              </a:cxn>
              <a:cxn ang="0">
                <a:pos x="T16" y="T17"/>
              </a:cxn>
              <a:cxn ang="0">
                <a:pos x="T18" y="T19"/>
              </a:cxn>
              <a:cxn ang="0">
                <a:pos x="T20" y="T21"/>
              </a:cxn>
              <a:cxn ang="0">
                <a:pos x="T22" y="T23"/>
              </a:cxn>
              <a:cxn ang="0">
                <a:pos x="T24" y="T25"/>
              </a:cxn>
              <a:cxn ang="0">
                <a:pos x="T26" y="T27"/>
              </a:cxn>
              <a:cxn ang="0">
                <a:pos x="T28" y="T29"/>
              </a:cxn>
              <a:cxn ang="0">
                <a:pos x="T30" y="T31"/>
              </a:cxn>
              <a:cxn ang="0">
                <a:pos x="T32" y="T33"/>
              </a:cxn>
              <a:cxn ang="0">
                <a:pos x="T34" y="T35"/>
              </a:cxn>
              <a:cxn ang="0">
                <a:pos x="T36" y="T37"/>
              </a:cxn>
              <a:cxn ang="0">
                <a:pos x="T38" y="T39"/>
              </a:cxn>
              <a:cxn ang="0">
                <a:pos x="T40" y="T41"/>
              </a:cxn>
              <a:cxn ang="0">
                <a:pos x="T42" y="T43"/>
              </a:cxn>
              <a:cxn ang="0">
                <a:pos x="T44" y="T45"/>
              </a:cxn>
              <a:cxn ang="0">
                <a:pos x="T46" y="T47"/>
              </a:cxn>
              <a:cxn ang="0">
                <a:pos x="T48" y="T49"/>
              </a:cxn>
              <a:cxn ang="0">
                <a:pos x="T50" y="T51"/>
              </a:cxn>
              <a:cxn ang="0">
                <a:pos x="T52" y="T53"/>
              </a:cxn>
              <a:cxn ang="0">
                <a:pos x="T54" y="T55"/>
              </a:cxn>
              <a:cxn ang="0">
                <a:pos x="T56" y="T57"/>
              </a:cxn>
              <a:cxn ang="0">
                <a:pos x="T58" y="T59"/>
              </a:cxn>
              <a:cxn ang="0">
                <a:pos x="T60" y="T61"/>
              </a:cxn>
              <a:cxn ang="0">
                <a:pos x="T62" y="T63"/>
              </a:cxn>
              <a:cxn ang="0">
                <a:pos x="T64" y="T65"/>
              </a:cxn>
              <a:cxn ang="0">
                <a:pos x="T66" y="T67"/>
              </a:cxn>
            </a:cxnLst>
            <a:rect l="0" t="0" r="r" b="b"/>
            <a:pathLst>
              <a:path w="109" h="88">
                <a:moveTo>
                  <a:pt x="80" y="88"/>
                </a:moveTo>
                <a:cubicBezTo>
                  <a:pt x="86" y="88"/>
                  <a:pt x="86" y="88"/>
                  <a:pt x="86" y="88"/>
                </a:cubicBezTo>
                <a:cubicBezTo>
                  <a:pt x="86" y="44"/>
                  <a:pt x="86" y="44"/>
                  <a:pt x="86" y="44"/>
                </a:cubicBezTo>
                <a:cubicBezTo>
                  <a:pt x="84" y="44"/>
                  <a:pt x="84" y="44"/>
                  <a:pt x="84" y="44"/>
                </a:cubicBezTo>
                <a:cubicBezTo>
                  <a:pt x="82" y="70"/>
                  <a:pt x="82" y="70"/>
                  <a:pt x="82" y="70"/>
                </a:cubicBezTo>
                <a:cubicBezTo>
                  <a:pt x="80" y="71"/>
                  <a:pt x="80" y="71"/>
                  <a:pt x="80" y="71"/>
                </a:cubicBezTo>
                <a:cubicBezTo>
                  <a:pt x="80" y="88"/>
                  <a:pt x="80" y="88"/>
                  <a:pt x="80" y="88"/>
                </a:cubicBezTo>
                <a:close/>
                <a:moveTo>
                  <a:pt x="109" y="0"/>
                </a:moveTo>
                <a:cubicBezTo>
                  <a:pt x="100" y="17"/>
                  <a:pt x="100" y="17"/>
                  <a:pt x="100" y="17"/>
                </a:cubicBezTo>
                <a:cubicBezTo>
                  <a:pt x="92" y="33"/>
                  <a:pt x="92" y="33"/>
                  <a:pt x="92" y="33"/>
                </a:cubicBezTo>
                <a:cubicBezTo>
                  <a:pt x="84" y="22"/>
                  <a:pt x="84" y="22"/>
                  <a:pt x="84" y="22"/>
                </a:cubicBezTo>
                <a:cubicBezTo>
                  <a:pt x="80" y="25"/>
                  <a:pt x="80" y="25"/>
                  <a:pt x="80" y="25"/>
                </a:cubicBezTo>
                <a:cubicBezTo>
                  <a:pt x="77" y="64"/>
                  <a:pt x="77" y="64"/>
                  <a:pt x="77" y="64"/>
                </a:cubicBezTo>
                <a:cubicBezTo>
                  <a:pt x="67" y="68"/>
                  <a:pt x="67" y="68"/>
                  <a:pt x="67" y="68"/>
                </a:cubicBezTo>
                <a:cubicBezTo>
                  <a:pt x="48" y="50"/>
                  <a:pt x="48" y="50"/>
                  <a:pt x="48" y="50"/>
                </a:cubicBezTo>
                <a:cubicBezTo>
                  <a:pt x="37" y="73"/>
                  <a:pt x="37" y="73"/>
                  <a:pt x="37" y="73"/>
                </a:cubicBezTo>
                <a:cubicBezTo>
                  <a:pt x="26" y="73"/>
                  <a:pt x="26" y="73"/>
                  <a:pt x="26" y="73"/>
                </a:cubicBezTo>
                <a:cubicBezTo>
                  <a:pt x="19" y="63"/>
                  <a:pt x="19" y="63"/>
                  <a:pt x="19" y="63"/>
                </a:cubicBezTo>
                <a:cubicBezTo>
                  <a:pt x="4" y="67"/>
                  <a:pt x="4" y="67"/>
                  <a:pt x="4" y="67"/>
                </a:cubicBezTo>
                <a:cubicBezTo>
                  <a:pt x="0" y="56"/>
                  <a:pt x="0" y="56"/>
                  <a:pt x="0" y="56"/>
                </a:cubicBezTo>
                <a:cubicBezTo>
                  <a:pt x="20" y="50"/>
                  <a:pt x="20" y="50"/>
                  <a:pt x="20" y="50"/>
                </a:cubicBezTo>
                <a:cubicBezTo>
                  <a:pt x="25" y="48"/>
                  <a:pt x="25" y="48"/>
                  <a:pt x="25" y="48"/>
                </a:cubicBezTo>
                <a:cubicBezTo>
                  <a:pt x="27" y="52"/>
                  <a:pt x="27" y="52"/>
                  <a:pt x="27" y="52"/>
                </a:cubicBezTo>
                <a:cubicBezTo>
                  <a:pt x="30" y="57"/>
                  <a:pt x="30" y="57"/>
                  <a:pt x="30" y="57"/>
                </a:cubicBezTo>
                <a:cubicBezTo>
                  <a:pt x="40" y="37"/>
                  <a:pt x="40" y="37"/>
                  <a:pt x="40" y="37"/>
                </a:cubicBezTo>
                <a:cubicBezTo>
                  <a:pt x="44" y="29"/>
                  <a:pt x="44" y="29"/>
                  <a:pt x="44" y="29"/>
                </a:cubicBezTo>
                <a:cubicBezTo>
                  <a:pt x="50" y="35"/>
                  <a:pt x="50" y="35"/>
                  <a:pt x="50" y="35"/>
                </a:cubicBezTo>
                <a:cubicBezTo>
                  <a:pt x="66" y="50"/>
                  <a:pt x="66" y="50"/>
                  <a:pt x="66" y="50"/>
                </a:cubicBezTo>
                <a:cubicBezTo>
                  <a:pt x="68" y="21"/>
                  <a:pt x="68" y="21"/>
                  <a:pt x="68" y="21"/>
                </a:cubicBezTo>
                <a:cubicBezTo>
                  <a:pt x="68" y="18"/>
                  <a:pt x="68" y="18"/>
                  <a:pt x="68" y="18"/>
                </a:cubicBezTo>
                <a:cubicBezTo>
                  <a:pt x="71" y="16"/>
                  <a:pt x="71" y="16"/>
                  <a:pt x="71" y="16"/>
                </a:cubicBezTo>
                <a:cubicBezTo>
                  <a:pt x="78" y="12"/>
                  <a:pt x="78" y="12"/>
                  <a:pt x="78" y="12"/>
                </a:cubicBezTo>
                <a:cubicBezTo>
                  <a:pt x="72" y="2"/>
                  <a:pt x="72" y="2"/>
                  <a:pt x="72" y="2"/>
                </a:cubicBezTo>
                <a:cubicBezTo>
                  <a:pt x="90" y="1"/>
                  <a:pt x="90" y="1"/>
                  <a:pt x="90" y="1"/>
                </a:cubicBezTo>
                <a:cubicBezTo>
                  <a:pt x="109" y="0"/>
                  <a:pt x="109" y="0"/>
                  <a:pt x="109" y="0"/>
                </a:cubicBezTo>
                <a:close/>
                <a:moveTo>
                  <a:pt x="22" y="88"/>
                </a:moveTo>
                <a:cubicBezTo>
                  <a:pt x="24" y="88"/>
                  <a:pt x="27" y="88"/>
                  <a:pt x="29" y="88"/>
                </a:cubicBezTo>
                <a:cubicBezTo>
                  <a:pt x="29" y="80"/>
                  <a:pt x="29" y="80"/>
                  <a:pt x="29" y="80"/>
                </a:cubicBezTo>
                <a:cubicBezTo>
                  <a:pt x="23" y="81"/>
                  <a:pt x="23" y="81"/>
                  <a:pt x="23" y="81"/>
                </a:cubicBezTo>
                <a:cubicBezTo>
                  <a:pt x="22" y="79"/>
                  <a:pt x="22" y="79"/>
                  <a:pt x="22" y="79"/>
                </a:cubicBezTo>
                <a:cubicBezTo>
                  <a:pt x="22" y="88"/>
                  <a:pt x="22" y="88"/>
                  <a:pt x="22" y="88"/>
                </a:cubicBezTo>
                <a:close/>
                <a:moveTo>
                  <a:pt x="11" y="88"/>
                </a:moveTo>
                <a:cubicBezTo>
                  <a:pt x="17" y="88"/>
                  <a:pt x="17" y="88"/>
                  <a:pt x="17" y="88"/>
                </a:cubicBezTo>
                <a:cubicBezTo>
                  <a:pt x="17" y="71"/>
                  <a:pt x="17" y="71"/>
                  <a:pt x="17" y="71"/>
                </a:cubicBezTo>
                <a:cubicBezTo>
                  <a:pt x="17" y="71"/>
                  <a:pt x="17" y="71"/>
                  <a:pt x="17" y="71"/>
                </a:cubicBezTo>
                <a:cubicBezTo>
                  <a:pt x="11" y="73"/>
                  <a:pt x="11" y="73"/>
                  <a:pt x="11" y="73"/>
                </a:cubicBezTo>
                <a:cubicBezTo>
                  <a:pt x="11" y="88"/>
                  <a:pt x="11" y="88"/>
                  <a:pt x="11" y="88"/>
                </a:cubicBezTo>
                <a:close/>
                <a:moveTo>
                  <a:pt x="34" y="88"/>
                </a:moveTo>
                <a:cubicBezTo>
                  <a:pt x="36" y="88"/>
                  <a:pt x="38" y="88"/>
                  <a:pt x="40" y="88"/>
                </a:cubicBezTo>
                <a:cubicBezTo>
                  <a:pt x="40" y="79"/>
                  <a:pt x="40" y="79"/>
                  <a:pt x="40" y="79"/>
                </a:cubicBezTo>
                <a:cubicBezTo>
                  <a:pt x="40" y="80"/>
                  <a:pt x="40" y="80"/>
                  <a:pt x="40" y="80"/>
                </a:cubicBezTo>
                <a:cubicBezTo>
                  <a:pt x="34" y="80"/>
                  <a:pt x="34" y="80"/>
                  <a:pt x="34" y="80"/>
                </a:cubicBezTo>
                <a:cubicBezTo>
                  <a:pt x="34" y="88"/>
                  <a:pt x="34" y="88"/>
                  <a:pt x="34" y="88"/>
                </a:cubicBezTo>
                <a:close/>
                <a:moveTo>
                  <a:pt x="45" y="88"/>
                </a:moveTo>
                <a:cubicBezTo>
                  <a:pt x="47" y="88"/>
                  <a:pt x="50" y="88"/>
                  <a:pt x="52" y="88"/>
                </a:cubicBezTo>
                <a:cubicBezTo>
                  <a:pt x="52" y="63"/>
                  <a:pt x="52" y="63"/>
                  <a:pt x="52" y="63"/>
                </a:cubicBezTo>
                <a:cubicBezTo>
                  <a:pt x="49" y="60"/>
                  <a:pt x="49" y="60"/>
                  <a:pt x="49" y="60"/>
                </a:cubicBezTo>
                <a:cubicBezTo>
                  <a:pt x="45" y="69"/>
                  <a:pt x="45" y="69"/>
                  <a:pt x="45" y="69"/>
                </a:cubicBezTo>
                <a:cubicBezTo>
                  <a:pt x="45" y="88"/>
                  <a:pt x="45" y="88"/>
                  <a:pt x="45" y="88"/>
                </a:cubicBezTo>
                <a:close/>
                <a:moveTo>
                  <a:pt x="57" y="88"/>
                </a:moveTo>
                <a:cubicBezTo>
                  <a:pt x="59" y="88"/>
                  <a:pt x="61" y="88"/>
                  <a:pt x="63" y="88"/>
                </a:cubicBezTo>
                <a:cubicBezTo>
                  <a:pt x="63" y="73"/>
                  <a:pt x="63" y="73"/>
                  <a:pt x="63" y="73"/>
                </a:cubicBezTo>
                <a:cubicBezTo>
                  <a:pt x="57" y="67"/>
                  <a:pt x="57" y="67"/>
                  <a:pt x="57" y="67"/>
                </a:cubicBezTo>
                <a:cubicBezTo>
                  <a:pt x="57" y="88"/>
                  <a:pt x="57" y="88"/>
                  <a:pt x="57" y="88"/>
                </a:cubicBezTo>
                <a:close/>
                <a:moveTo>
                  <a:pt x="68" y="88"/>
                </a:moveTo>
                <a:cubicBezTo>
                  <a:pt x="70" y="88"/>
                  <a:pt x="73" y="88"/>
                  <a:pt x="75" y="88"/>
                </a:cubicBezTo>
                <a:cubicBezTo>
                  <a:pt x="75" y="72"/>
                  <a:pt x="75" y="72"/>
                  <a:pt x="75" y="72"/>
                </a:cubicBezTo>
                <a:cubicBezTo>
                  <a:pt x="68" y="75"/>
                  <a:pt x="68" y="75"/>
                  <a:pt x="68" y="75"/>
                </a:cubicBezTo>
                <a:lnTo>
                  <a:pt x="68" y="88"/>
                </a:lnTo>
                <a:close/>
              </a:path>
            </a:pathLst>
          </a:custGeom>
          <a:solidFill>
            <a:schemeClr val="accent1"/>
          </a:solidFill>
          <a:ln>
            <a:noFill/>
          </a:ln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>
            <a:defPPr>
              <a:defRPr lang="en-US"/>
            </a:defPPr>
            <a:lvl1pPr marL="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1pPr>
            <a:lvl2pPr marL="4572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2pPr>
            <a:lvl3pPr marL="9144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3pPr>
            <a:lvl4pPr marL="13716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4pPr>
            <a:lvl5pPr marL="18288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5pPr>
            <a:lvl6pPr marL="22860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27432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32004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36576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endParaRPr lang="zh-CN" altLang="en-US">
              <a:solidFill>
                <a:prstClr val="black"/>
              </a:solidFill>
            </a:endParaRPr>
          </a:p>
        </p:txBody>
      </p:sp>
      <p:sp>
        <p:nvSpPr>
          <p:cNvPr id="32" name="Freeform 31"/>
          <p:cNvSpPr>
            <a:spLocks noEditPoints="1"/>
          </p:cNvSpPr>
          <p:nvPr/>
        </p:nvSpPr>
        <p:spPr bwMode="auto">
          <a:xfrm>
            <a:off x="8519734" y="1527240"/>
            <a:ext cx="334809" cy="528770"/>
          </a:xfrm>
          <a:custGeom>
            <a:avLst/>
            <a:gdLst>
              <a:gd name="T0" fmla="*/ 57 w 67"/>
              <a:gd name="T1" fmla="*/ 10 h 106"/>
              <a:gd name="T2" fmla="*/ 62 w 67"/>
              <a:gd name="T3" fmla="*/ 51 h 106"/>
              <a:gd name="T4" fmla="*/ 51 w 67"/>
              <a:gd name="T5" fmla="*/ 66 h 106"/>
              <a:gd name="T6" fmla="*/ 55 w 67"/>
              <a:gd name="T7" fmla="*/ 65 h 106"/>
              <a:gd name="T8" fmla="*/ 57 w 67"/>
              <a:gd name="T9" fmla="*/ 73 h 106"/>
              <a:gd name="T10" fmla="*/ 56 w 67"/>
              <a:gd name="T11" fmla="*/ 80 h 106"/>
              <a:gd name="T12" fmla="*/ 57 w 67"/>
              <a:gd name="T13" fmla="*/ 86 h 106"/>
              <a:gd name="T14" fmla="*/ 55 w 67"/>
              <a:gd name="T15" fmla="*/ 93 h 106"/>
              <a:gd name="T16" fmla="*/ 15 w 67"/>
              <a:gd name="T17" fmla="*/ 97 h 106"/>
              <a:gd name="T18" fmla="*/ 12 w 67"/>
              <a:gd name="T19" fmla="*/ 95 h 106"/>
              <a:gd name="T20" fmla="*/ 12 w 67"/>
              <a:gd name="T21" fmla="*/ 83 h 106"/>
              <a:gd name="T22" fmla="*/ 12 w 67"/>
              <a:gd name="T23" fmla="*/ 82 h 106"/>
              <a:gd name="T24" fmla="*/ 12 w 67"/>
              <a:gd name="T25" fmla="*/ 71 h 106"/>
              <a:gd name="T26" fmla="*/ 15 w 67"/>
              <a:gd name="T27" fmla="*/ 69 h 106"/>
              <a:gd name="T28" fmla="*/ 16 w 67"/>
              <a:gd name="T29" fmla="*/ 63 h 106"/>
              <a:gd name="T30" fmla="*/ 0 w 67"/>
              <a:gd name="T31" fmla="*/ 34 h 106"/>
              <a:gd name="T32" fmla="*/ 33 w 67"/>
              <a:gd name="T33" fmla="*/ 0 h 106"/>
              <a:gd name="T34" fmla="*/ 28 w 67"/>
              <a:gd name="T35" fmla="*/ 41 h 106"/>
              <a:gd name="T36" fmla="*/ 30 w 67"/>
              <a:gd name="T37" fmla="*/ 39 h 106"/>
              <a:gd name="T38" fmla="*/ 33 w 67"/>
              <a:gd name="T39" fmla="*/ 41 h 106"/>
              <a:gd name="T40" fmla="*/ 36 w 67"/>
              <a:gd name="T41" fmla="*/ 39 h 106"/>
              <a:gd name="T42" fmla="*/ 39 w 67"/>
              <a:gd name="T43" fmla="*/ 41 h 106"/>
              <a:gd name="T44" fmla="*/ 43 w 67"/>
              <a:gd name="T45" fmla="*/ 38 h 106"/>
              <a:gd name="T46" fmla="*/ 39 w 67"/>
              <a:gd name="T47" fmla="*/ 52 h 106"/>
              <a:gd name="T48" fmla="*/ 44 w 67"/>
              <a:gd name="T49" fmla="*/ 66 h 106"/>
              <a:gd name="T50" fmla="*/ 44 w 67"/>
              <a:gd name="T51" fmla="*/ 58 h 106"/>
              <a:gd name="T52" fmla="*/ 56 w 67"/>
              <a:gd name="T53" fmla="*/ 47 h 106"/>
              <a:gd name="T54" fmla="*/ 52 w 67"/>
              <a:gd name="T55" fmla="*/ 15 h 106"/>
              <a:gd name="T56" fmla="*/ 15 w 67"/>
              <a:gd name="T57" fmla="*/ 15 h 106"/>
              <a:gd name="T58" fmla="*/ 11 w 67"/>
              <a:gd name="T59" fmla="*/ 48 h 106"/>
              <a:gd name="T60" fmla="*/ 23 w 67"/>
              <a:gd name="T61" fmla="*/ 59 h 106"/>
              <a:gd name="T62" fmla="*/ 23 w 67"/>
              <a:gd name="T63" fmla="*/ 67 h 106"/>
              <a:gd name="T64" fmla="*/ 29 w 67"/>
              <a:gd name="T65" fmla="*/ 52 h 106"/>
              <a:gd name="T66" fmla="*/ 25 w 67"/>
              <a:gd name="T67" fmla="*/ 38 h 106"/>
              <a:gd name="T68" fmla="*/ 40 w 67"/>
              <a:gd name="T69" fmla="*/ 43 h 106"/>
              <a:gd name="T70" fmla="*/ 36 w 67"/>
              <a:gd name="T71" fmla="*/ 42 h 106"/>
              <a:gd name="T72" fmla="*/ 30 w 67"/>
              <a:gd name="T73" fmla="*/ 42 h 106"/>
              <a:gd name="T74" fmla="*/ 27 w 67"/>
              <a:gd name="T75" fmla="*/ 42 h 106"/>
              <a:gd name="T76" fmla="*/ 32 w 67"/>
              <a:gd name="T77" fmla="*/ 51 h 106"/>
              <a:gd name="T78" fmla="*/ 32 w 67"/>
              <a:gd name="T79" fmla="*/ 67 h 106"/>
              <a:gd name="T80" fmla="*/ 35 w 67"/>
              <a:gd name="T81" fmla="*/ 51 h 106"/>
              <a:gd name="T82" fmla="*/ 35 w 67"/>
              <a:gd name="T83" fmla="*/ 50 h 106"/>
              <a:gd name="T84" fmla="*/ 43 w 67"/>
              <a:gd name="T85" fmla="*/ 96 h 106"/>
              <a:gd name="T86" fmla="*/ 34 w 67"/>
              <a:gd name="T87" fmla="*/ 106 h 106"/>
              <a:gd name="T88" fmla="*/ 43 w 67"/>
              <a:gd name="T89" fmla="*/ 96 h 106"/>
              <a:gd name="T90" fmla="*/ 17 w 67"/>
              <a:gd name="T91" fmla="*/ 88 h 106"/>
              <a:gd name="T92" fmla="*/ 17 w 67"/>
              <a:gd name="T93" fmla="*/ 90 h 106"/>
              <a:gd name="T94" fmla="*/ 50 w 67"/>
              <a:gd name="T95" fmla="*/ 86 h 106"/>
              <a:gd name="T96" fmla="*/ 50 w 67"/>
              <a:gd name="T97" fmla="*/ 73 h 106"/>
              <a:gd name="T98" fmla="*/ 17 w 67"/>
              <a:gd name="T99" fmla="*/ 77 h 106"/>
              <a:gd name="T100" fmla="*/ 50 w 67"/>
              <a:gd name="T101" fmla="*/ 74 h 106"/>
              <a:gd name="T102" fmla="*/ 50 w 67"/>
              <a:gd name="T103" fmla="*/ 73 h 106"/>
            </a:gdLst>
            <a:ahLst/>
            <a:cxnLst>
              <a:cxn ang="0">
                <a:pos x="T0" y="T1"/>
              </a:cxn>
              <a:cxn ang="0">
                <a:pos x="T2" y="T3"/>
              </a:cxn>
              <a:cxn ang="0">
                <a:pos x="T4" y="T5"/>
              </a:cxn>
              <a:cxn ang="0">
                <a:pos x="T6" y="T7"/>
              </a:cxn>
              <a:cxn ang="0">
                <a:pos x="T8" y="T9"/>
              </a:cxn>
              <a:cxn ang="0">
                <a:pos x="T10" y="T11"/>
              </a:cxn>
              <a:cxn ang="0">
                <a:pos x="T12" y="T13"/>
              </a:cxn>
              <a:cxn ang="0">
                <a:pos x="T14" y="T15"/>
              </a:cxn>
              <a:cxn ang="0">
                <a:pos x="T16" y="T17"/>
              </a:cxn>
              <a:cxn ang="0">
                <a:pos x="T18" y="T19"/>
              </a:cxn>
              <a:cxn ang="0">
                <a:pos x="T20" y="T21"/>
              </a:cxn>
              <a:cxn ang="0">
                <a:pos x="T22" y="T23"/>
              </a:cxn>
              <a:cxn ang="0">
                <a:pos x="T24" y="T25"/>
              </a:cxn>
              <a:cxn ang="0">
                <a:pos x="T26" y="T27"/>
              </a:cxn>
              <a:cxn ang="0">
                <a:pos x="T28" y="T29"/>
              </a:cxn>
              <a:cxn ang="0">
                <a:pos x="T30" y="T31"/>
              </a:cxn>
              <a:cxn ang="0">
                <a:pos x="T32" y="T33"/>
              </a:cxn>
              <a:cxn ang="0">
                <a:pos x="T34" y="T35"/>
              </a:cxn>
              <a:cxn ang="0">
                <a:pos x="T36" y="T37"/>
              </a:cxn>
              <a:cxn ang="0">
                <a:pos x="T38" y="T39"/>
              </a:cxn>
              <a:cxn ang="0">
                <a:pos x="T40" y="T41"/>
              </a:cxn>
              <a:cxn ang="0">
                <a:pos x="T42" y="T43"/>
              </a:cxn>
              <a:cxn ang="0">
                <a:pos x="T44" y="T45"/>
              </a:cxn>
              <a:cxn ang="0">
                <a:pos x="T46" y="T47"/>
              </a:cxn>
              <a:cxn ang="0">
                <a:pos x="T48" y="T49"/>
              </a:cxn>
              <a:cxn ang="0">
                <a:pos x="T50" y="T51"/>
              </a:cxn>
              <a:cxn ang="0">
                <a:pos x="T52" y="T53"/>
              </a:cxn>
              <a:cxn ang="0">
                <a:pos x="T54" y="T55"/>
              </a:cxn>
              <a:cxn ang="0">
                <a:pos x="T56" y="T57"/>
              </a:cxn>
              <a:cxn ang="0">
                <a:pos x="T58" y="T59"/>
              </a:cxn>
              <a:cxn ang="0">
                <a:pos x="T60" y="T61"/>
              </a:cxn>
              <a:cxn ang="0">
                <a:pos x="T62" y="T63"/>
              </a:cxn>
              <a:cxn ang="0">
                <a:pos x="T64" y="T65"/>
              </a:cxn>
              <a:cxn ang="0">
                <a:pos x="T66" y="T67"/>
              </a:cxn>
              <a:cxn ang="0">
                <a:pos x="T68" y="T69"/>
              </a:cxn>
              <a:cxn ang="0">
                <a:pos x="T70" y="T71"/>
              </a:cxn>
              <a:cxn ang="0">
                <a:pos x="T72" y="T73"/>
              </a:cxn>
              <a:cxn ang="0">
                <a:pos x="T74" y="T75"/>
              </a:cxn>
              <a:cxn ang="0">
                <a:pos x="T76" y="T77"/>
              </a:cxn>
              <a:cxn ang="0">
                <a:pos x="T78" y="T79"/>
              </a:cxn>
              <a:cxn ang="0">
                <a:pos x="T80" y="T81"/>
              </a:cxn>
              <a:cxn ang="0">
                <a:pos x="T82" y="T83"/>
              </a:cxn>
              <a:cxn ang="0">
                <a:pos x="T84" y="T85"/>
              </a:cxn>
              <a:cxn ang="0">
                <a:pos x="T86" y="T87"/>
              </a:cxn>
              <a:cxn ang="0">
                <a:pos x="T88" y="T89"/>
              </a:cxn>
              <a:cxn ang="0">
                <a:pos x="T90" y="T91"/>
              </a:cxn>
              <a:cxn ang="0">
                <a:pos x="T92" y="T93"/>
              </a:cxn>
              <a:cxn ang="0">
                <a:pos x="T94" y="T95"/>
              </a:cxn>
              <a:cxn ang="0">
                <a:pos x="T96" y="T97"/>
              </a:cxn>
              <a:cxn ang="0">
                <a:pos x="T98" y="T99"/>
              </a:cxn>
              <a:cxn ang="0">
                <a:pos x="T100" y="T101"/>
              </a:cxn>
              <a:cxn ang="0">
                <a:pos x="T102" y="T103"/>
              </a:cxn>
            </a:cxnLst>
            <a:rect l="0" t="0" r="r" b="b"/>
            <a:pathLst>
              <a:path w="67" h="106">
                <a:moveTo>
                  <a:pt x="33" y="0"/>
                </a:moveTo>
                <a:cubicBezTo>
                  <a:pt x="43" y="0"/>
                  <a:pt x="51" y="4"/>
                  <a:pt x="57" y="10"/>
                </a:cubicBezTo>
                <a:cubicBezTo>
                  <a:pt x="63" y="16"/>
                  <a:pt x="67" y="25"/>
                  <a:pt x="67" y="34"/>
                </a:cubicBezTo>
                <a:cubicBezTo>
                  <a:pt x="67" y="40"/>
                  <a:pt x="65" y="46"/>
                  <a:pt x="62" y="51"/>
                </a:cubicBezTo>
                <a:cubicBezTo>
                  <a:pt x="59" y="56"/>
                  <a:pt x="56" y="59"/>
                  <a:pt x="51" y="62"/>
                </a:cubicBezTo>
                <a:cubicBezTo>
                  <a:pt x="51" y="66"/>
                  <a:pt x="51" y="66"/>
                  <a:pt x="51" y="66"/>
                </a:cubicBezTo>
                <a:cubicBezTo>
                  <a:pt x="53" y="66"/>
                  <a:pt x="53" y="66"/>
                  <a:pt x="53" y="66"/>
                </a:cubicBezTo>
                <a:cubicBezTo>
                  <a:pt x="55" y="65"/>
                  <a:pt x="55" y="65"/>
                  <a:pt x="55" y="65"/>
                </a:cubicBezTo>
                <a:cubicBezTo>
                  <a:pt x="56" y="68"/>
                  <a:pt x="56" y="68"/>
                  <a:pt x="56" y="68"/>
                </a:cubicBezTo>
                <a:cubicBezTo>
                  <a:pt x="57" y="70"/>
                  <a:pt x="57" y="72"/>
                  <a:pt x="57" y="73"/>
                </a:cubicBezTo>
                <a:cubicBezTo>
                  <a:pt x="57" y="75"/>
                  <a:pt x="57" y="77"/>
                  <a:pt x="56" y="79"/>
                </a:cubicBezTo>
                <a:cubicBezTo>
                  <a:pt x="56" y="80"/>
                  <a:pt x="56" y="80"/>
                  <a:pt x="56" y="80"/>
                </a:cubicBezTo>
                <a:cubicBezTo>
                  <a:pt x="56" y="80"/>
                  <a:pt x="56" y="80"/>
                  <a:pt x="56" y="80"/>
                </a:cubicBezTo>
                <a:cubicBezTo>
                  <a:pt x="57" y="82"/>
                  <a:pt x="57" y="84"/>
                  <a:pt x="57" y="86"/>
                </a:cubicBezTo>
                <a:cubicBezTo>
                  <a:pt x="57" y="88"/>
                  <a:pt x="57" y="90"/>
                  <a:pt x="56" y="92"/>
                </a:cubicBezTo>
                <a:cubicBezTo>
                  <a:pt x="55" y="93"/>
                  <a:pt x="55" y="93"/>
                  <a:pt x="55" y="93"/>
                </a:cubicBezTo>
                <a:cubicBezTo>
                  <a:pt x="53" y="94"/>
                  <a:pt x="53" y="94"/>
                  <a:pt x="53" y="94"/>
                </a:cubicBezTo>
                <a:cubicBezTo>
                  <a:pt x="15" y="97"/>
                  <a:pt x="15" y="97"/>
                  <a:pt x="15" y="97"/>
                </a:cubicBezTo>
                <a:cubicBezTo>
                  <a:pt x="13" y="97"/>
                  <a:pt x="13" y="97"/>
                  <a:pt x="13" y="97"/>
                </a:cubicBezTo>
                <a:cubicBezTo>
                  <a:pt x="12" y="95"/>
                  <a:pt x="12" y="95"/>
                  <a:pt x="12" y="95"/>
                </a:cubicBezTo>
                <a:cubicBezTo>
                  <a:pt x="11" y="93"/>
                  <a:pt x="11" y="91"/>
                  <a:pt x="10" y="90"/>
                </a:cubicBezTo>
                <a:cubicBezTo>
                  <a:pt x="10" y="88"/>
                  <a:pt x="11" y="86"/>
                  <a:pt x="12" y="83"/>
                </a:cubicBezTo>
                <a:cubicBezTo>
                  <a:pt x="12" y="83"/>
                  <a:pt x="12" y="83"/>
                  <a:pt x="12" y="83"/>
                </a:cubicBezTo>
                <a:cubicBezTo>
                  <a:pt x="12" y="82"/>
                  <a:pt x="12" y="82"/>
                  <a:pt x="12" y="82"/>
                </a:cubicBezTo>
                <a:cubicBezTo>
                  <a:pt x="11" y="81"/>
                  <a:pt x="11" y="79"/>
                  <a:pt x="10" y="77"/>
                </a:cubicBezTo>
                <a:cubicBezTo>
                  <a:pt x="10" y="75"/>
                  <a:pt x="11" y="73"/>
                  <a:pt x="12" y="71"/>
                </a:cubicBezTo>
                <a:cubicBezTo>
                  <a:pt x="13" y="69"/>
                  <a:pt x="13" y="69"/>
                  <a:pt x="13" y="69"/>
                </a:cubicBezTo>
                <a:cubicBezTo>
                  <a:pt x="15" y="69"/>
                  <a:pt x="15" y="69"/>
                  <a:pt x="15" y="69"/>
                </a:cubicBezTo>
                <a:cubicBezTo>
                  <a:pt x="16" y="69"/>
                  <a:pt x="16" y="69"/>
                  <a:pt x="16" y="69"/>
                </a:cubicBezTo>
                <a:cubicBezTo>
                  <a:pt x="16" y="63"/>
                  <a:pt x="16" y="63"/>
                  <a:pt x="16" y="63"/>
                </a:cubicBezTo>
                <a:cubicBezTo>
                  <a:pt x="11" y="60"/>
                  <a:pt x="7" y="56"/>
                  <a:pt x="5" y="51"/>
                </a:cubicBezTo>
                <a:cubicBezTo>
                  <a:pt x="2" y="46"/>
                  <a:pt x="0" y="40"/>
                  <a:pt x="0" y="34"/>
                </a:cubicBezTo>
                <a:cubicBezTo>
                  <a:pt x="0" y="25"/>
                  <a:pt x="4" y="16"/>
                  <a:pt x="10" y="10"/>
                </a:cubicBezTo>
                <a:cubicBezTo>
                  <a:pt x="16" y="4"/>
                  <a:pt x="24" y="0"/>
                  <a:pt x="33" y="0"/>
                </a:cubicBezTo>
                <a:close/>
                <a:moveTo>
                  <a:pt x="26" y="40"/>
                </a:moveTo>
                <a:cubicBezTo>
                  <a:pt x="27" y="41"/>
                  <a:pt x="27" y="41"/>
                  <a:pt x="28" y="41"/>
                </a:cubicBezTo>
                <a:cubicBezTo>
                  <a:pt x="28" y="41"/>
                  <a:pt x="29" y="41"/>
                  <a:pt x="30" y="40"/>
                </a:cubicBezTo>
                <a:cubicBezTo>
                  <a:pt x="30" y="39"/>
                  <a:pt x="30" y="39"/>
                  <a:pt x="30" y="39"/>
                </a:cubicBezTo>
                <a:cubicBezTo>
                  <a:pt x="31" y="40"/>
                  <a:pt x="31" y="40"/>
                  <a:pt x="31" y="40"/>
                </a:cubicBezTo>
                <a:cubicBezTo>
                  <a:pt x="32" y="41"/>
                  <a:pt x="32" y="41"/>
                  <a:pt x="33" y="41"/>
                </a:cubicBezTo>
                <a:cubicBezTo>
                  <a:pt x="34" y="41"/>
                  <a:pt x="35" y="41"/>
                  <a:pt x="35" y="40"/>
                </a:cubicBezTo>
                <a:cubicBezTo>
                  <a:pt x="36" y="39"/>
                  <a:pt x="36" y="39"/>
                  <a:pt x="36" y="39"/>
                </a:cubicBezTo>
                <a:cubicBezTo>
                  <a:pt x="36" y="40"/>
                  <a:pt x="36" y="40"/>
                  <a:pt x="36" y="40"/>
                </a:cubicBezTo>
                <a:cubicBezTo>
                  <a:pt x="37" y="41"/>
                  <a:pt x="38" y="41"/>
                  <a:pt x="39" y="41"/>
                </a:cubicBezTo>
                <a:cubicBezTo>
                  <a:pt x="40" y="41"/>
                  <a:pt x="41" y="41"/>
                  <a:pt x="42" y="40"/>
                </a:cubicBezTo>
                <a:cubicBezTo>
                  <a:pt x="43" y="38"/>
                  <a:pt x="43" y="38"/>
                  <a:pt x="43" y="38"/>
                </a:cubicBezTo>
                <a:cubicBezTo>
                  <a:pt x="46" y="40"/>
                  <a:pt x="46" y="40"/>
                  <a:pt x="46" y="40"/>
                </a:cubicBezTo>
                <a:cubicBezTo>
                  <a:pt x="39" y="52"/>
                  <a:pt x="39" y="52"/>
                  <a:pt x="39" y="52"/>
                </a:cubicBezTo>
                <a:cubicBezTo>
                  <a:pt x="39" y="67"/>
                  <a:pt x="39" y="67"/>
                  <a:pt x="39" y="67"/>
                </a:cubicBezTo>
                <a:cubicBezTo>
                  <a:pt x="44" y="66"/>
                  <a:pt x="44" y="66"/>
                  <a:pt x="44" y="66"/>
                </a:cubicBezTo>
                <a:cubicBezTo>
                  <a:pt x="44" y="60"/>
                  <a:pt x="44" y="60"/>
                  <a:pt x="44" y="60"/>
                </a:cubicBezTo>
                <a:cubicBezTo>
                  <a:pt x="44" y="58"/>
                  <a:pt x="44" y="58"/>
                  <a:pt x="44" y="58"/>
                </a:cubicBezTo>
                <a:cubicBezTo>
                  <a:pt x="46" y="57"/>
                  <a:pt x="46" y="57"/>
                  <a:pt x="46" y="57"/>
                </a:cubicBezTo>
                <a:cubicBezTo>
                  <a:pt x="50" y="55"/>
                  <a:pt x="54" y="52"/>
                  <a:pt x="56" y="47"/>
                </a:cubicBezTo>
                <a:cubicBezTo>
                  <a:pt x="59" y="44"/>
                  <a:pt x="60" y="39"/>
                  <a:pt x="60" y="34"/>
                </a:cubicBezTo>
                <a:cubicBezTo>
                  <a:pt x="60" y="27"/>
                  <a:pt x="57" y="20"/>
                  <a:pt x="52" y="15"/>
                </a:cubicBezTo>
                <a:cubicBezTo>
                  <a:pt x="47" y="10"/>
                  <a:pt x="41" y="7"/>
                  <a:pt x="33" y="7"/>
                </a:cubicBezTo>
                <a:cubicBezTo>
                  <a:pt x="26" y="7"/>
                  <a:pt x="19" y="10"/>
                  <a:pt x="15" y="15"/>
                </a:cubicBezTo>
                <a:cubicBezTo>
                  <a:pt x="10" y="20"/>
                  <a:pt x="7" y="27"/>
                  <a:pt x="7" y="34"/>
                </a:cubicBezTo>
                <a:cubicBezTo>
                  <a:pt x="7" y="39"/>
                  <a:pt x="8" y="44"/>
                  <a:pt x="11" y="48"/>
                </a:cubicBezTo>
                <a:cubicBezTo>
                  <a:pt x="13" y="52"/>
                  <a:pt x="17" y="55"/>
                  <a:pt x="21" y="58"/>
                </a:cubicBezTo>
                <a:cubicBezTo>
                  <a:pt x="23" y="59"/>
                  <a:pt x="23" y="59"/>
                  <a:pt x="23" y="59"/>
                </a:cubicBezTo>
                <a:cubicBezTo>
                  <a:pt x="23" y="61"/>
                  <a:pt x="23" y="61"/>
                  <a:pt x="23" y="61"/>
                </a:cubicBezTo>
                <a:cubicBezTo>
                  <a:pt x="23" y="67"/>
                  <a:pt x="23" y="67"/>
                  <a:pt x="23" y="67"/>
                </a:cubicBezTo>
                <a:cubicBezTo>
                  <a:pt x="29" y="67"/>
                  <a:pt x="29" y="67"/>
                  <a:pt x="29" y="67"/>
                </a:cubicBezTo>
                <a:cubicBezTo>
                  <a:pt x="29" y="52"/>
                  <a:pt x="29" y="52"/>
                  <a:pt x="29" y="52"/>
                </a:cubicBezTo>
                <a:cubicBezTo>
                  <a:pt x="22" y="40"/>
                  <a:pt x="22" y="40"/>
                  <a:pt x="22" y="40"/>
                </a:cubicBezTo>
                <a:cubicBezTo>
                  <a:pt x="25" y="38"/>
                  <a:pt x="25" y="38"/>
                  <a:pt x="25" y="38"/>
                </a:cubicBezTo>
                <a:cubicBezTo>
                  <a:pt x="26" y="40"/>
                  <a:pt x="26" y="40"/>
                  <a:pt x="26" y="40"/>
                </a:cubicBezTo>
                <a:close/>
                <a:moveTo>
                  <a:pt x="40" y="43"/>
                </a:moveTo>
                <a:cubicBezTo>
                  <a:pt x="40" y="43"/>
                  <a:pt x="40" y="43"/>
                  <a:pt x="39" y="43"/>
                </a:cubicBezTo>
                <a:cubicBezTo>
                  <a:pt x="38" y="43"/>
                  <a:pt x="37" y="43"/>
                  <a:pt x="36" y="42"/>
                </a:cubicBezTo>
                <a:cubicBezTo>
                  <a:pt x="35" y="42"/>
                  <a:pt x="34" y="43"/>
                  <a:pt x="33" y="43"/>
                </a:cubicBezTo>
                <a:cubicBezTo>
                  <a:pt x="32" y="43"/>
                  <a:pt x="31" y="42"/>
                  <a:pt x="30" y="42"/>
                </a:cubicBezTo>
                <a:cubicBezTo>
                  <a:pt x="29" y="42"/>
                  <a:pt x="28" y="43"/>
                  <a:pt x="28" y="43"/>
                </a:cubicBezTo>
                <a:cubicBezTo>
                  <a:pt x="27" y="43"/>
                  <a:pt x="27" y="43"/>
                  <a:pt x="27" y="42"/>
                </a:cubicBezTo>
                <a:cubicBezTo>
                  <a:pt x="32" y="50"/>
                  <a:pt x="32" y="50"/>
                  <a:pt x="32" y="50"/>
                </a:cubicBezTo>
                <a:cubicBezTo>
                  <a:pt x="32" y="51"/>
                  <a:pt x="32" y="51"/>
                  <a:pt x="32" y="51"/>
                </a:cubicBezTo>
                <a:cubicBezTo>
                  <a:pt x="32" y="51"/>
                  <a:pt x="32" y="51"/>
                  <a:pt x="32" y="51"/>
                </a:cubicBezTo>
                <a:cubicBezTo>
                  <a:pt x="32" y="67"/>
                  <a:pt x="32" y="67"/>
                  <a:pt x="32" y="67"/>
                </a:cubicBezTo>
                <a:cubicBezTo>
                  <a:pt x="35" y="67"/>
                  <a:pt x="35" y="67"/>
                  <a:pt x="35" y="67"/>
                </a:cubicBezTo>
                <a:cubicBezTo>
                  <a:pt x="35" y="51"/>
                  <a:pt x="35" y="51"/>
                  <a:pt x="35" y="51"/>
                </a:cubicBezTo>
                <a:cubicBezTo>
                  <a:pt x="35" y="51"/>
                  <a:pt x="35" y="51"/>
                  <a:pt x="35" y="51"/>
                </a:cubicBezTo>
                <a:cubicBezTo>
                  <a:pt x="35" y="50"/>
                  <a:pt x="35" y="50"/>
                  <a:pt x="35" y="50"/>
                </a:cubicBezTo>
                <a:cubicBezTo>
                  <a:pt x="40" y="43"/>
                  <a:pt x="40" y="43"/>
                  <a:pt x="40" y="43"/>
                </a:cubicBezTo>
                <a:close/>
                <a:moveTo>
                  <a:pt x="43" y="96"/>
                </a:moveTo>
                <a:cubicBezTo>
                  <a:pt x="24" y="98"/>
                  <a:pt x="24" y="98"/>
                  <a:pt x="24" y="98"/>
                </a:cubicBezTo>
                <a:cubicBezTo>
                  <a:pt x="25" y="103"/>
                  <a:pt x="29" y="106"/>
                  <a:pt x="34" y="106"/>
                </a:cubicBezTo>
                <a:cubicBezTo>
                  <a:pt x="39" y="106"/>
                  <a:pt x="43" y="102"/>
                  <a:pt x="43" y="97"/>
                </a:cubicBezTo>
                <a:cubicBezTo>
                  <a:pt x="43" y="97"/>
                  <a:pt x="43" y="97"/>
                  <a:pt x="43" y="96"/>
                </a:cubicBezTo>
                <a:close/>
                <a:moveTo>
                  <a:pt x="50" y="85"/>
                </a:moveTo>
                <a:cubicBezTo>
                  <a:pt x="17" y="88"/>
                  <a:pt x="17" y="88"/>
                  <a:pt x="17" y="88"/>
                </a:cubicBezTo>
                <a:cubicBezTo>
                  <a:pt x="17" y="89"/>
                  <a:pt x="17" y="89"/>
                  <a:pt x="17" y="89"/>
                </a:cubicBezTo>
                <a:cubicBezTo>
                  <a:pt x="17" y="89"/>
                  <a:pt x="17" y="90"/>
                  <a:pt x="17" y="90"/>
                </a:cubicBezTo>
                <a:cubicBezTo>
                  <a:pt x="50" y="87"/>
                  <a:pt x="50" y="87"/>
                  <a:pt x="50" y="87"/>
                </a:cubicBezTo>
                <a:cubicBezTo>
                  <a:pt x="50" y="87"/>
                  <a:pt x="50" y="86"/>
                  <a:pt x="50" y="86"/>
                </a:cubicBezTo>
                <a:cubicBezTo>
                  <a:pt x="50" y="86"/>
                  <a:pt x="50" y="86"/>
                  <a:pt x="50" y="85"/>
                </a:cubicBezTo>
                <a:close/>
                <a:moveTo>
                  <a:pt x="50" y="73"/>
                </a:moveTo>
                <a:cubicBezTo>
                  <a:pt x="17" y="76"/>
                  <a:pt x="17" y="76"/>
                  <a:pt x="17" y="76"/>
                </a:cubicBezTo>
                <a:cubicBezTo>
                  <a:pt x="17" y="76"/>
                  <a:pt x="17" y="76"/>
                  <a:pt x="17" y="77"/>
                </a:cubicBezTo>
                <a:cubicBezTo>
                  <a:pt x="17" y="77"/>
                  <a:pt x="17" y="77"/>
                  <a:pt x="17" y="77"/>
                </a:cubicBezTo>
                <a:cubicBezTo>
                  <a:pt x="50" y="74"/>
                  <a:pt x="50" y="74"/>
                  <a:pt x="50" y="74"/>
                </a:cubicBezTo>
                <a:cubicBezTo>
                  <a:pt x="50" y="74"/>
                  <a:pt x="50" y="74"/>
                  <a:pt x="50" y="73"/>
                </a:cubicBezTo>
                <a:cubicBezTo>
                  <a:pt x="50" y="73"/>
                  <a:pt x="50" y="73"/>
                  <a:pt x="50" y="73"/>
                </a:cubicBezTo>
                <a:close/>
              </a:path>
            </a:pathLst>
          </a:custGeom>
          <a:solidFill>
            <a:schemeClr val="accent2"/>
          </a:solidFill>
          <a:ln>
            <a:noFill/>
          </a:ln>
          <a:extLst/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>
            <a:defPPr>
              <a:defRPr lang="en-US"/>
            </a:defPPr>
            <a:lvl1pPr marL="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1pPr>
            <a:lvl2pPr marL="4572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2pPr>
            <a:lvl3pPr marL="9144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3pPr>
            <a:lvl4pPr marL="13716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4pPr>
            <a:lvl5pPr marL="18288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5pPr>
            <a:lvl6pPr marL="22860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27432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32004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36576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endParaRPr lang="zh-CN" altLang="en-US">
              <a:solidFill>
                <a:prstClr val="black"/>
              </a:solidFill>
            </a:endParaRPr>
          </a:p>
        </p:txBody>
      </p:sp>
      <p:sp>
        <p:nvSpPr>
          <p:cNvPr id="33" name="Freeform 32"/>
          <p:cNvSpPr>
            <a:spLocks noEditPoints="1"/>
          </p:cNvSpPr>
          <p:nvPr/>
        </p:nvSpPr>
        <p:spPr bwMode="auto">
          <a:xfrm>
            <a:off x="11208229" y="2015157"/>
            <a:ext cx="494134" cy="323265"/>
          </a:xfrm>
          <a:custGeom>
            <a:avLst/>
            <a:gdLst>
              <a:gd name="T0" fmla="*/ 18 w 99"/>
              <a:gd name="T1" fmla="*/ 58 h 65"/>
              <a:gd name="T2" fmla="*/ 53 w 99"/>
              <a:gd name="T3" fmla="*/ 65 h 65"/>
              <a:gd name="T4" fmla="*/ 87 w 99"/>
              <a:gd name="T5" fmla="*/ 57 h 65"/>
              <a:gd name="T6" fmla="*/ 87 w 99"/>
              <a:gd name="T7" fmla="*/ 23 h 65"/>
              <a:gd name="T8" fmla="*/ 53 w 99"/>
              <a:gd name="T9" fmla="*/ 28 h 65"/>
              <a:gd name="T10" fmla="*/ 18 w 99"/>
              <a:gd name="T11" fmla="*/ 23 h 65"/>
              <a:gd name="T12" fmla="*/ 18 w 99"/>
              <a:gd name="T13" fmla="*/ 58 h 65"/>
              <a:gd name="T14" fmla="*/ 99 w 99"/>
              <a:gd name="T15" fmla="*/ 8 h 65"/>
              <a:gd name="T16" fmla="*/ 99 w 99"/>
              <a:gd name="T17" fmla="*/ 17 h 65"/>
              <a:gd name="T18" fmla="*/ 53 w 99"/>
              <a:gd name="T19" fmla="*/ 24 h 65"/>
              <a:gd name="T20" fmla="*/ 7 w 99"/>
              <a:gd name="T21" fmla="*/ 17 h 65"/>
              <a:gd name="T22" fmla="*/ 7 w 99"/>
              <a:gd name="T23" fmla="*/ 34 h 65"/>
              <a:gd name="T24" fmla="*/ 9 w 99"/>
              <a:gd name="T25" fmla="*/ 37 h 65"/>
              <a:gd name="T26" fmla="*/ 5 w 99"/>
              <a:gd name="T27" fmla="*/ 41 h 65"/>
              <a:gd name="T28" fmla="*/ 2 w 99"/>
              <a:gd name="T29" fmla="*/ 37 h 65"/>
              <a:gd name="T30" fmla="*/ 4 w 99"/>
              <a:gd name="T31" fmla="*/ 34 h 65"/>
              <a:gd name="T32" fmla="*/ 4 w 99"/>
              <a:gd name="T33" fmla="*/ 8 h 65"/>
              <a:gd name="T34" fmla="*/ 53 w 99"/>
              <a:gd name="T35" fmla="*/ 0 h 65"/>
              <a:gd name="T36" fmla="*/ 99 w 99"/>
              <a:gd name="T37" fmla="*/ 8 h 65"/>
              <a:gd name="T38" fmla="*/ 8 w 99"/>
              <a:gd name="T39" fmla="*/ 42 h 65"/>
              <a:gd name="T40" fmla="*/ 3 w 99"/>
              <a:gd name="T41" fmla="*/ 42 h 65"/>
              <a:gd name="T42" fmla="*/ 0 w 99"/>
              <a:gd name="T43" fmla="*/ 58 h 65"/>
              <a:gd name="T44" fmla="*/ 2 w 99"/>
              <a:gd name="T45" fmla="*/ 58 h 65"/>
              <a:gd name="T46" fmla="*/ 3 w 99"/>
              <a:gd name="T47" fmla="*/ 56 h 65"/>
              <a:gd name="T48" fmla="*/ 3 w 99"/>
              <a:gd name="T49" fmla="*/ 58 h 65"/>
              <a:gd name="T50" fmla="*/ 6 w 99"/>
              <a:gd name="T51" fmla="*/ 59 h 65"/>
              <a:gd name="T52" fmla="*/ 7 w 99"/>
              <a:gd name="T53" fmla="*/ 57 h 65"/>
              <a:gd name="T54" fmla="*/ 7 w 99"/>
              <a:gd name="T55" fmla="*/ 59 h 65"/>
              <a:gd name="T56" fmla="*/ 8 w 99"/>
              <a:gd name="T57" fmla="*/ 59 h 65"/>
              <a:gd name="T58" fmla="*/ 8 w 99"/>
              <a:gd name="T59" fmla="*/ 51 h 65"/>
              <a:gd name="T60" fmla="*/ 9 w 99"/>
              <a:gd name="T61" fmla="*/ 58 h 65"/>
              <a:gd name="T62" fmla="*/ 11 w 99"/>
              <a:gd name="T63" fmla="*/ 58 h 65"/>
              <a:gd name="T64" fmla="*/ 8 w 99"/>
              <a:gd name="T65" fmla="*/ 42 h 65"/>
            </a:gdLst>
            <a:ahLst/>
            <a:cxnLst>
              <a:cxn ang="0">
                <a:pos x="T0" y="T1"/>
              </a:cxn>
              <a:cxn ang="0">
                <a:pos x="T2" y="T3"/>
              </a:cxn>
              <a:cxn ang="0">
                <a:pos x="T4" y="T5"/>
              </a:cxn>
              <a:cxn ang="0">
                <a:pos x="T6" y="T7"/>
              </a:cxn>
              <a:cxn ang="0">
                <a:pos x="T8" y="T9"/>
              </a:cxn>
              <a:cxn ang="0">
                <a:pos x="T10" y="T11"/>
              </a:cxn>
              <a:cxn ang="0">
                <a:pos x="T12" y="T13"/>
              </a:cxn>
              <a:cxn ang="0">
                <a:pos x="T14" y="T15"/>
              </a:cxn>
              <a:cxn ang="0">
                <a:pos x="T16" y="T17"/>
              </a:cxn>
              <a:cxn ang="0">
                <a:pos x="T18" y="T19"/>
              </a:cxn>
              <a:cxn ang="0">
                <a:pos x="T20" y="T21"/>
              </a:cxn>
              <a:cxn ang="0">
                <a:pos x="T22" y="T23"/>
              </a:cxn>
              <a:cxn ang="0">
                <a:pos x="T24" y="T25"/>
              </a:cxn>
              <a:cxn ang="0">
                <a:pos x="T26" y="T27"/>
              </a:cxn>
              <a:cxn ang="0">
                <a:pos x="T28" y="T29"/>
              </a:cxn>
              <a:cxn ang="0">
                <a:pos x="T30" y="T31"/>
              </a:cxn>
              <a:cxn ang="0">
                <a:pos x="T32" y="T33"/>
              </a:cxn>
              <a:cxn ang="0">
                <a:pos x="T34" y="T35"/>
              </a:cxn>
              <a:cxn ang="0">
                <a:pos x="T36" y="T37"/>
              </a:cxn>
              <a:cxn ang="0">
                <a:pos x="T38" y="T39"/>
              </a:cxn>
              <a:cxn ang="0">
                <a:pos x="T40" y="T41"/>
              </a:cxn>
              <a:cxn ang="0">
                <a:pos x="T42" y="T43"/>
              </a:cxn>
              <a:cxn ang="0">
                <a:pos x="T44" y="T45"/>
              </a:cxn>
              <a:cxn ang="0">
                <a:pos x="T46" y="T47"/>
              </a:cxn>
              <a:cxn ang="0">
                <a:pos x="T48" y="T49"/>
              </a:cxn>
              <a:cxn ang="0">
                <a:pos x="T50" y="T51"/>
              </a:cxn>
              <a:cxn ang="0">
                <a:pos x="T52" y="T53"/>
              </a:cxn>
              <a:cxn ang="0">
                <a:pos x="T54" y="T55"/>
              </a:cxn>
              <a:cxn ang="0">
                <a:pos x="T56" y="T57"/>
              </a:cxn>
              <a:cxn ang="0">
                <a:pos x="T58" y="T59"/>
              </a:cxn>
              <a:cxn ang="0">
                <a:pos x="T60" y="T61"/>
              </a:cxn>
              <a:cxn ang="0">
                <a:pos x="T62" y="T63"/>
              </a:cxn>
              <a:cxn ang="0">
                <a:pos x="T64" y="T65"/>
              </a:cxn>
            </a:cxnLst>
            <a:rect l="0" t="0" r="r" b="b"/>
            <a:pathLst>
              <a:path w="99" h="65">
                <a:moveTo>
                  <a:pt x="18" y="58"/>
                </a:moveTo>
                <a:cubicBezTo>
                  <a:pt x="30" y="58"/>
                  <a:pt x="42" y="60"/>
                  <a:pt x="53" y="65"/>
                </a:cubicBezTo>
                <a:cubicBezTo>
                  <a:pt x="64" y="60"/>
                  <a:pt x="75" y="57"/>
                  <a:pt x="87" y="57"/>
                </a:cubicBezTo>
                <a:cubicBezTo>
                  <a:pt x="87" y="23"/>
                  <a:pt x="87" y="23"/>
                  <a:pt x="87" y="23"/>
                </a:cubicBezTo>
                <a:cubicBezTo>
                  <a:pt x="53" y="28"/>
                  <a:pt x="53" y="28"/>
                  <a:pt x="53" y="28"/>
                </a:cubicBezTo>
                <a:cubicBezTo>
                  <a:pt x="18" y="23"/>
                  <a:pt x="18" y="23"/>
                  <a:pt x="18" y="23"/>
                </a:cubicBezTo>
                <a:cubicBezTo>
                  <a:pt x="18" y="58"/>
                  <a:pt x="18" y="58"/>
                  <a:pt x="18" y="58"/>
                </a:cubicBezTo>
                <a:close/>
                <a:moveTo>
                  <a:pt x="99" y="8"/>
                </a:moveTo>
                <a:cubicBezTo>
                  <a:pt x="99" y="17"/>
                  <a:pt x="99" y="17"/>
                  <a:pt x="99" y="17"/>
                </a:cubicBezTo>
                <a:cubicBezTo>
                  <a:pt x="53" y="24"/>
                  <a:pt x="53" y="24"/>
                  <a:pt x="53" y="24"/>
                </a:cubicBezTo>
                <a:cubicBezTo>
                  <a:pt x="7" y="17"/>
                  <a:pt x="7" y="17"/>
                  <a:pt x="7" y="17"/>
                </a:cubicBezTo>
                <a:cubicBezTo>
                  <a:pt x="7" y="34"/>
                  <a:pt x="7" y="34"/>
                  <a:pt x="7" y="34"/>
                </a:cubicBezTo>
                <a:cubicBezTo>
                  <a:pt x="8" y="35"/>
                  <a:pt x="9" y="36"/>
                  <a:pt x="9" y="37"/>
                </a:cubicBezTo>
                <a:cubicBezTo>
                  <a:pt x="9" y="39"/>
                  <a:pt x="7" y="41"/>
                  <a:pt x="5" y="41"/>
                </a:cubicBezTo>
                <a:cubicBezTo>
                  <a:pt x="4" y="41"/>
                  <a:pt x="2" y="39"/>
                  <a:pt x="2" y="37"/>
                </a:cubicBezTo>
                <a:cubicBezTo>
                  <a:pt x="2" y="36"/>
                  <a:pt x="3" y="35"/>
                  <a:pt x="4" y="34"/>
                </a:cubicBezTo>
                <a:cubicBezTo>
                  <a:pt x="4" y="25"/>
                  <a:pt x="4" y="17"/>
                  <a:pt x="4" y="8"/>
                </a:cubicBezTo>
                <a:cubicBezTo>
                  <a:pt x="53" y="0"/>
                  <a:pt x="53" y="0"/>
                  <a:pt x="53" y="0"/>
                </a:cubicBezTo>
                <a:cubicBezTo>
                  <a:pt x="99" y="8"/>
                  <a:pt x="99" y="8"/>
                  <a:pt x="99" y="8"/>
                </a:cubicBezTo>
                <a:close/>
                <a:moveTo>
                  <a:pt x="8" y="42"/>
                </a:moveTo>
                <a:cubicBezTo>
                  <a:pt x="6" y="43"/>
                  <a:pt x="5" y="43"/>
                  <a:pt x="3" y="42"/>
                </a:cubicBezTo>
                <a:cubicBezTo>
                  <a:pt x="2" y="47"/>
                  <a:pt x="1" y="52"/>
                  <a:pt x="0" y="58"/>
                </a:cubicBezTo>
                <a:cubicBezTo>
                  <a:pt x="1" y="58"/>
                  <a:pt x="2" y="58"/>
                  <a:pt x="2" y="58"/>
                </a:cubicBezTo>
                <a:cubicBezTo>
                  <a:pt x="3" y="56"/>
                  <a:pt x="3" y="56"/>
                  <a:pt x="3" y="56"/>
                </a:cubicBezTo>
                <a:cubicBezTo>
                  <a:pt x="3" y="58"/>
                  <a:pt x="3" y="58"/>
                  <a:pt x="3" y="58"/>
                </a:cubicBezTo>
                <a:cubicBezTo>
                  <a:pt x="4" y="59"/>
                  <a:pt x="5" y="59"/>
                  <a:pt x="6" y="59"/>
                </a:cubicBezTo>
                <a:cubicBezTo>
                  <a:pt x="7" y="57"/>
                  <a:pt x="7" y="57"/>
                  <a:pt x="7" y="57"/>
                </a:cubicBezTo>
                <a:cubicBezTo>
                  <a:pt x="7" y="59"/>
                  <a:pt x="7" y="59"/>
                  <a:pt x="7" y="59"/>
                </a:cubicBezTo>
                <a:cubicBezTo>
                  <a:pt x="7" y="59"/>
                  <a:pt x="8" y="59"/>
                  <a:pt x="8" y="59"/>
                </a:cubicBezTo>
                <a:cubicBezTo>
                  <a:pt x="8" y="51"/>
                  <a:pt x="8" y="51"/>
                  <a:pt x="8" y="51"/>
                </a:cubicBezTo>
                <a:cubicBezTo>
                  <a:pt x="9" y="58"/>
                  <a:pt x="9" y="58"/>
                  <a:pt x="9" y="58"/>
                </a:cubicBezTo>
                <a:cubicBezTo>
                  <a:pt x="10" y="58"/>
                  <a:pt x="10" y="58"/>
                  <a:pt x="11" y="58"/>
                </a:cubicBezTo>
                <a:cubicBezTo>
                  <a:pt x="10" y="52"/>
                  <a:pt x="9" y="47"/>
                  <a:pt x="8" y="42"/>
                </a:cubicBezTo>
                <a:close/>
              </a:path>
            </a:pathLst>
          </a:custGeom>
          <a:solidFill>
            <a:schemeClr val="accent2"/>
          </a:solidFill>
          <a:ln>
            <a:noFill/>
          </a:ln>
          <a:extLst/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>
            <a:defPPr>
              <a:defRPr lang="en-US"/>
            </a:defPPr>
            <a:lvl1pPr marL="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1pPr>
            <a:lvl2pPr marL="4572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2pPr>
            <a:lvl3pPr marL="9144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3pPr>
            <a:lvl4pPr marL="13716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4pPr>
            <a:lvl5pPr marL="18288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5pPr>
            <a:lvl6pPr marL="22860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27432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32004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36576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endParaRPr lang="zh-CN" altLang="en-US">
              <a:solidFill>
                <a:prstClr val="black"/>
              </a:solidFill>
            </a:endParaRPr>
          </a:p>
        </p:txBody>
      </p:sp>
      <p:grpSp>
        <p:nvGrpSpPr>
          <p:cNvPr id="34" name="Group 33"/>
          <p:cNvGrpSpPr/>
          <p:nvPr/>
        </p:nvGrpSpPr>
        <p:grpSpPr>
          <a:xfrm>
            <a:off x="9512039" y="1555376"/>
            <a:ext cx="687003" cy="687003"/>
            <a:chOff x="884430" y="5686968"/>
            <a:chExt cx="687003" cy="687003"/>
          </a:xfrm>
        </p:grpSpPr>
        <p:sp>
          <p:nvSpPr>
            <p:cNvPr id="40" name="Oval 39"/>
            <p:cNvSpPr/>
            <p:nvPr/>
          </p:nvSpPr>
          <p:spPr>
            <a:xfrm>
              <a:off x="884430" y="5686968"/>
              <a:ext cx="687003" cy="687003"/>
            </a:xfrm>
            <a:prstGeom prst="ellipse">
              <a:avLst/>
            </a:prstGeom>
            <a:solidFill>
              <a:schemeClr val="accent2"/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n-GB"/>
            </a:p>
          </p:txBody>
        </p:sp>
        <p:grpSp>
          <p:nvGrpSpPr>
            <p:cNvPr id="41" name="Group 40"/>
            <p:cNvGrpSpPr/>
            <p:nvPr/>
          </p:nvGrpSpPr>
          <p:grpSpPr>
            <a:xfrm>
              <a:off x="1126614" y="5823852"/>
              <a:ext cx="192892" cy="416116"/>
              <a:chOff x="4395788" y="2198688"/>
              <a:chExt cx="344488" cy="742951"/>
            </a:xfrm>
            <a:solidFill>
              <a:schemeClr val="bg1"/>
            </a:solidFill>
          </p:grpSpPr>
          <p:sp>
            <p:nvSpPr>
              <p:cNvPr id="42" name="Oval 41"/>
              <p:cNvSpPr>
                <a:spLocks noChangeArrowheads="1"/>
              </p:cNvSpPr>
              <p:nvPr/>
            </p:nvSpPr>
            <p:spPr bwMode="auto">
              <a:xfrm>
                <a:off x="4511675" y="2198688"/>
                <a:ext cx="109538" cy="112713"/>
              </a:xfrm>
              <a:prstGeom prst="ellipse">
                <a:avLst/>
              </a:prstGeom>
              <a:grpFill/>
              <a:ln>
                <a:noFill/>
              </a:ln>
              <a:extLst>
                <a:ext uri="{91240B29-F687-4f45-9708-019B960494DF}">
                  <a14:hiddenLine xmlns="" xmlns:a14="http://schemas.microsoft.com/office/drawing/2010/main" w="9525">
                    <a:solidFill>
                      <a:srgbClr val="000000"/>
                    </a:solidFill>
                    <a:round/>
                    <a:headEnd/>
                    <a:tailEnd/>
                  </a14:hiddenLine>
                </a:ext>
              </a:extLst>
            </p:spPr>
            <p:txBody>
              <a:bodyPr vert="horz" wrap="square" lIns="45720" tIns="22860" rIns="45720" bIns="22860" numCol="1" anchor="t" anchorCtr="0" compatLnSpc="1">
                <a:prstTxWarp prst="textNoShape">
                  <a:avLst/>
                </a:prstTxWarp>
              </a:bodyPr>
              <a:lstStyle/>
              <a:p>
                <a:endParaRPr lang="en-US" sz="900" dirty="0">
                  <a:latin typeface="Lato Light"/>
                </a:endParaRPr>
              </a:p>
            </p:txBody>
          </p:sp>
          <p:sp>
            <p:nvSpPr>
              <p:cNvPr id="43" name="Freeform 7"/>
              <p:cNvSpPr>
                <a:spLocks/>
              </p:cNvSpPr>
              <p:nvPr/>
            </p:nvSpPr>
            <p:spPr bwMode="auto">
              <a:xfrm>
                <a:off x="4395788" y="2333626"/>
                <a:ext cx="344488" cy="608013"/>
              </a:xfrm>
              <a:custGeom>
                <a:avLst/>
                <a:gdLst>
                  <a:gd name="T0" fmla="*/ 91 w 92"/>
                  <a:gd name="T1" fmla="*/ 60 h 162"/>
                  <a:gd name="T2" fmla="*/ 75 w 92"/>
                  <a:gd name="T3" fmla="*/ 10 h 162"/>
                  <a:gd name="T4" fmla="*/ 64 w 92"/>
                  <a:gd name="T5" fmla="*/ 0 h 162"/>
                  <a:gd name="T6" fmla="*/ 28 w 92"/>
                  <a:gd name="T7" fmla="*/ 0 h 162"/>
                  <a:gd name="T8" fmla="*/ 19 w 92"/>
                  <a:gd name="T9" fmla="*/ 5 h 162"/>
                  <a:gd name="T10" fmla="*/ 18 w 92"/>
                  <a:gd name="T11" fmla="*/ 7 h 162"/>
                  <a:gd name="T12" fmla="*/ 18 w 92"/>
                  <a:gd name="T13" fmla="*/ 7 h 162"/>
                  <a:gd name="T14" fmla="*/ 17 w 92"/>
                  <a:gd name="T15" fmla="*/ 8 h 162"/>
                  <a:gd name="T16" fmla="*/ 1 w 92"/>
                  <a:gd name="T17" fmla="*/ 60 h 162"/>
                  <a:gd name="T18" fmla="*/ 5 w 92"/>
                  <a:gd name="T19" fmla="*/ 68 h 162"/>
                  <a:gd name="T20" fmla="*/ 14 w 92"/>
                  <a:gd name="T21" fmla="*/ 64 h 162"/>
                  <a:gd name="T22" fmla="*/ 26 w 92"/>
                  <a:gd name="T23" fmla="*/ 23 h 162"/>
                  <a:gd name="T24" fmla="*/ 28 w 92"/>
                  <a:gd name="T25" fmla="*/ 23 h 162"/>
                  <a:gd name="T26" fmla="*/ 29 w 92"/>
                  <a:gd name="T27" fmla="*/ 23 h 162"/>
                  <a:gd name="T28" fmla="*/ 9 w 92"/>
                  <a:gd name="T29" fmla="*/ 96 h 162"/>
                  <a:gd name="T30" fmla="*/ 29 w 92"/>
                  <a:gd name="T31" fmla="*/ 96 h 162"/>
                  <a:gd name="T32" fmla="*/ 29 w 92"/>
                  <a:gd name="T33" fmla="*/ 154 h 162"/>
                  <a:gd name="T34" fmla="*/ 37 w 92"/>
                  <a:gd name="T35" fmla="*/ 162 h 162"/>
                  <a:gd name="T36" fmla="*/ 44 w 92"/>
                  <a:gd name="T37" fmla="*/ 154 h 162"/>
                  <a:gd name="T38" fmla="*/ 44 w 92"/>
                  <a:gd name="T39" fmla="*/ 96 h 162"/>
                  <a:gd name="T40" fmla="*/ 49 w 92"/>
                  <a:gd name="T41" fmla="*/ 96 h 162"/>
                  <a:gd name="T42" fmla="*/ 49 w 92"/>
                  <a:gd name="T43" fmla="*/ 154 h 162"/>
                  <a:gd name="T44" fmla="*/ 56 w 92"/>
                  <a:gd name="T45" fmla="*/ 162 h 162"/>
                  <a:gd name="T46" fmla="*/ 64 w 92"/>
                  <a:gd name="T47" fmla="*/ 154 h 162"/>
                  <a:gd name="T48" fmla="*/ 64 w 92"/>
                  <a:gd name="T49" fmla="*/ 96 h 162"/>
                  <a:gd name="T50" fmla="*/ 83 w 92"/>
                  <a:gd name="T51" fmla="*/ 96 h 162"/>
                  <a:gd name="T52" fmla="*/ 63 w 92"/>
                  <a:gd name="T53" fmla="*/ 23 h 162"/>
                  <a:gd name="T54" fmla="*/ 64 w 92"/>
                  <a:gd name="T55" fmla="*/ 23 h 162"/>
                  <a:gd name="T56" fmla="*/ 65 w 92"/>
                  <a:gd name="T57" fmla="*/ 23 h 162"/>
                  <a:gd name="T58" fmla="*/ 79 w 92"/>
                  <a:gd name="T59" fmla="*/ 64 h 162"/>
                  <a:gd name="T60" fmla="*/ 87 w 92"/>
                  <a:gd name="T61" fmla="*/ 68 h 162"/>
                  <a:gd name="T62" fmla="*/ 91 w 92"/>
                  <a:gd name="T63" fmla="*/ 60 h 162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  <a:cxn ang="0">
                    <a:pos x="T10" y="T11"/>
                  </a:cxn>
                  <a:cxn ang="0">
                    <a:pos x="T12" y="T13"/>
                  </a:cxn>
                  <a:cxn ang="0">
                    <a:pos x="T14" y="T15"/>
                  </a:cxn>
                  <a:cxn ang="0">
                    <a:pos x="T16" y="T17"/>
                  </a:cxn>
                  <a:cxn ang="0">
                    <a:pos x="T18" y="T19"/>
                  </a:cxn>
                  <a:cxn ang="0">
                    <a:pos x="T20" y="T21"/>
                  </a:cxn>
                  <a:cxn ang="0">
                    <a:pos x="T22" y="T23"/>
                  </a:cxn>
                  <a:cxn ang="0">
                    <a:pos x="T24" y="T25"/>
                  </a:cxn>
                  <a:cxn ang="0">
                    <a:pos x="T26" y="T27"/>
                  </a:cxn>
                  <a:cxn ang="0">
                    <a:pos x="T28" y="T29"/>
                  </a:cxn>
                  <a:cxn ang="0">
                    <a:pos x="T30" y="T31"/>
                  </a:cxn>
                  <a:cxn ang="0">
                    <a:pos x="T32" y="T33"/>
                  </a:cxn>
                  <a:cxn ang="0">
                    <a:pos x="T34" y="T35"/>
                  </a:cxn>
                  <a:cxn ang="0">
                    <a:pos x="T36" y="T37"/>
                  </a:cxn>
                  <a:cxn ang="0">
                    <a:pos x="T38" y="T39"/>
                  </a:cxn>
                  <a:cxn ang="0">
                    <a:pos x="T40" y="T41"/>
                  </a:cxn>
                  <a:cxn ang="0">
                    <a:pos x="T42" y="T43"/>
                  </a:cxn>
                  <a:cxn ang="0">
                    <a:pos x="T44" y="T45"/>
                  </a:cxn>
                  <a:cxn ang="0">
                    <a:pos x="T46" y="T47"/>
                  </a:cxn>
                  <a:cxn ang="0">
                    <a:pos x="T48" y="T49"/>
                  </a:cxn>
                  <a:cxn ang="0">
                    <a:pos x="T50" y="T51"/>
                  </a:cxn>
                  <a:cxn ang="0">
                    <a:pos x="T52" y="T53"/>
                  </a:cxn>
                  <a:cxn ang="0">
                    <a:pos x="T54" y="T55"/>
                  </a:cxn>
                  <a:cxn ang="0">
                    <a:pos x="T56" y="T57"/>
                  </a:cxn>
                  <a:cxn ang="0">
                    <a:pos x="T58" y="T59"/>
                  </a:cxn>
                  <a:cxn ang="0">
                    <a:pos x="T60" y="T61"/>
                  </a:cxn>
                  <a:cxn ang="0">
                    <a:pos x="T62" y="T63"/>
                  </a:cxn>
                </a:cxnLst>
                <a:rect l="0" t="0" r="r" b="b"/>
                <a:pathLst>
                  <a:path w="92" h="162">
                    <a:moveTo>
                      <a:pt x="91" y="60"/>
                    </a:moveTo>
                    <a:cubicBezTo>
                      <a:pt x="75" y="10"/>
                      <a:pt x="75" y="10"/>
                      <a:pt x="75" y="10"/>
                    </a:cubicBezTo>
                    <a:cubicBezTo>
                      <a:pt x="74" y="4"/>
                      <a:pt x="70" y="0"/>
                      <a:pt x="64" y="0"/>
                    </a:cubicBezTo>
                    <a:cubicBezTo>
                      <a:pt x="28" y="0"/>
                      <a:pt x="28" y="0"/>
                      <a:pt x="28" y="0"/>
                    </a:cubicBezTo>
                    <a:cubicBezTo>
                      <a:pt x="24" y="0"/>
                      <a:pt x="21" y="2"/>
                      <a:pt x="19" y="5"/>
                    </a:cubicBezTo>
                    <a:cubicBezTo>
                      <a:pt x="18" y="5"/>
                      <a:pt x="18" y="6"/>
                      <a:pt x="18" y="7"/>
                    </a:cubicBezTo>
                    <a:cubicBezTo>
                      <a:pt x="18" y="7"/>
                      <a:pt x="18" y="7"/>
                      <a:pt x="18" y="7"/>
                    </a:cubicBezTo>
                    <a:cubicBezTo>
                      <a:pt x="18" y="7"/>
                      <a:pt x="17" y="8"/>
                      <a:pt x="17" y="8"/>
                    </a:cubicBezTo>
                    <a:cubicBezTo>
                      <a:pt x="1" y="60"/>
                      <a:pt x="1" y="60"/>
                      <a:pt x="1" y="60"/>
                    </a:cubicBezTo>
                    <a:cubicBezTo>
                      <a:pt x="0" y="63"/>
                      <a:pt x="2" y="67"/>
                      <a:pt x="5" y="68"/>
                    </a:cubicBezTo>
                    <a:cubicBezTo>
                      <a:pt x="9" y="69"/>
                      <a:pt x="13" y="67"/>
                      <a:pt x="14" y="64"/>
                    </a:cubicBezTo>
                    <a:cubicBezTo>
                      <a:pt x="26" y="23"/>
                      <a:pt x="26" y="23"/>
                      <a:pt x="26" y="23"/>
                    </a:cubicBezTo>
                    <a:cubicBezTo>
                      <a:pt x="27" y="23"/>
                      <a:pt x="27" y="23"/>
                      <a:pt x="28" y="23"/>
                    </a:cubicBezTo>
                    <a:cubicBezTo>
                      <a:pt x="29" y="23"/>
                      <a:pt x="29" y="23"/>
                      <a:pt x="29" y="23"/>
                    </a:cubicBezTo>
                    <a:cubicBezTo>
                      <a:pt x="9" y="96"/>
                      <a:pt x="9" y="96"/>
                      <a:pt x="9" y="96"/>
                    </a:cubicBezTo>
                    <a:cubicBezTo>
                      <a:pt x="29" y="96"/>
                      <a:pt x="29" y="96"/>
                      <a:pt x="29" y="96"/>
                    </a:cubicBezTo>
                    <a:cubicBezTo>
                      <a:pt x="29" y="154"/>
                      <a:pt x="29" y="154"/>
                      <a:pt x="29" y="154"/>
                    </a:cubicBezTo>
                    <a:cubicBezTo>
                      <a:pt x="29" y="159"/>
                      <a:pt x="33" y="162"/>
                      <a:pt x="37" y="162"/>
                    </a:cubicBezTo>
                    <a:cubicBezTo>
                      <a:pt x="41" y="162"/>
                      <a:pt x="44" y="159"/>
                      <a:pt x="44" y="154"/>
                    </a:cubicBezTo>
                    <a:cubicBezTo>
                      <a:pt x="44" y="96"/>
                      <a:pt x="44" y="96"/>
                      <a:pt x="44" y="96"/>
                    </a:cubicBezTo>
                    <a:cubicBezTo>
                      <a:pt x="49" y="96"/>
                      <a:pt x="49" y="96"/>
                      <a:pt x="49" y="96"/>
                    </a:cubicBezTo>
                    <a:cubicBezTo>
                      <a:pt x="49" y="154"/>
                      <a:pt x="49" y="154"/>
                      <a:pt x="49" y="154"/>
                    </a:cubicBezTo>
                    <a:cubicBezTo>
                      <a:pt x="49" y="159"/>
                      <a:pt x="52" y="162"/>
                      <a:pt x="56" y="162"/>
                    </a:cubicBezTo>
                    <a:cubicBezTo>
                      <a:pt x="60" y="162"/>
                      <a:pt x="64" y="159"/>
                      <a:pt x="64" y="154"/>
                    </a:cubicBezTo>
                    <a:cubicBezTo>
                      <a:pt x="64" y="96"/>
                      <a:pt x="64" y="96"/>
                      <a:pt x="64" y="96"/>
                    </a:cubicBezTo>
                    <a:cubicBezTo>
                      <a:pt x="83" y="96"/>
                      <a:pt x="83" y="96"/>
                      <a:pt x="83" y="96"/>
                    </a:cubicBezTo>
                    <a:cubicBezTo>
                      <a:pt x="63" y="23"/>
                      <a:pt x="63" y="23"/>
                      <a:pt x="63" y="23"/>
                    </a:cubicBezTo>
                    <a:cubicBezTo>
                      <a:pt x="64" y="23"/>
                      <a:pt x="64" y="23"/>
                      <a:pt x="64" y="23"/>
                    </a:cubicBezTo>
                    <a:cubicBezTo>
                      <a:pt x="65" y="23"/>
                      <a:pt x="65" y="23"/>
                      <a:pt x="65" y="23"/>
                    </a:cubicBezTo>
                    <a:cubicBezTo>
                      <a:pt x="79" y="64"/>
                      <a:pt x="79" y="64"/>
                      <a:pt x="79" y="64"/>
                    </a:cubicBezTo>
                    <a:cubicBezTo>
                      <a:pt x="80" y="67"/>
                      <a:pt x="84" y="69"/>
                      <a:pt x="87" y="68"/>
                    </a:cubicBezTo>
                    <a:cubicBezTo>
                      <a:pt x="91" y="67"/>
                      <a:pt x="92" y="63"/>
                      <a:pt x="91" y="60"/>
                    </a:cubicBezTo>
                    <a:close/>
                  </a:path>
                </a:pathLst>
              </a:custGeom>
              <a:grpFill/>
              <a:ln>
                <a:noFill/>
              </a:ln>
              <a:extLst>
                <a:ext uri="{91240B29-F687-4f45-9708-019B960494DF}">
                  <a14:hiddenLine xmlns="" xmlns:a14="http://schemas.microsoft.com/office/drawing/2010/main" w="9525">
                    <a:solidFill>
                      <a:srgbClr val="000000"/>
                    </a:solidFill>
                    <a:round/>
                    <a:headEnd/>
                    <a:tailEnd/>
                  </a14:hiddenLine>
                </a:ext>
              </a:extLst>
            </p:spPr>
            <p:txBody>
              <a:bodyPr vert="horz" wrap="square" lIns="45720" tIns="22860" rIns="45720" bIns="22860" numCol="1" anchor="t" anchorCtr="0" compatLnSpc="1">
                <a:prstTxWarp prst="textNoShape">
                  <a:avLst/>
                </a:prstTxWarp>
              </a:bodyPr>
              <a:lstStyle/>
              <a:p>
                <a:endParaRPr lang="en-US" sz="900" dirty="0">
                  <a:latin typeface="Lato Light"/>
                </a:endParaRPr>
              </a:p>
            </p:txBody>
          </p:sp>
        </p:grpSp>
      </p:grpSp>
      <p:grpSp>
        <p:nvGrpSpPr>
          <p:cNvPr id="35" name="Group 34"/>
          <p:cNvGrpSpPr/>
          <p:nvPr/>
        </p:nvGrpSpPr>
        <p:grpSpPr>
          <a:xfrm>
            <a:off x="8965024" y="777807"/>
            <a:ext cx="687003" cy="687003"/>
            <a:chOff x="875060" y="4642117"/>
            <a:chExt cx="687003" cy="687003"/>
          </a:xfrm>
        </p:grpSpPr>
        <p:sp>
          <p:nvSpPr>
            <p:cNvPr id="36" name="Oval 35"/>
            <p:cNvSpPr/>
            <p:nvPr/>
          </p:nvSpPr>
          <p:spPr>
            <a:xfrm>
              <a:off x="875060" y="4642117"/>
              <a:ext cx="687003" cy="687003"/>
            </a:xfrm>
            <a:prstGeom prst="ellipse">
              <a:avLst/>
            </a:prstGeom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n-GB"/>
            </a:p>
          </p:txBody>
        </p:sp>
        <p:grpSp>
          <p:nvGrpSpPr>
            <p:cNvPr id="37" name="Group 36"/>
            <p:cNvGrpSpPr/>
            <p:nvPr/>
          </p:nvGrpSpPr>
          <p:grpSpPr>
            <a:xfrm>
              <a:off x="1134197" y="4775714"/>
              <a:ext cx="168727" cy="429267"/>
              <a:chOff x="4422775" y="2198688"/>
              <a:chExt cx="292100" cy="742950"/>
            </a:xfrm>
            <a:solidFill>
              <a:schemeClr val="bg1"/>
            </a:solidFill>
          </p:grpSpPr>
          <p:sp>
            <p:nvSpPr>
              <p:cNvPr id="38" name="Freeform 12"/>
              <p:cNvSpPr>
                <a:spLocks/>
              </p:cNvSpPr>
              <p:nvPr/>
            </p:nvSpPr>
            <p:spPr bwMode="auto">
              <a:xfrm>
                <a:off x="4422775" y="2325688"/>
                <a:ext cx="292100" cy="615950"/>
              </a:xfrm>
              <a:custGeom>
                <a:avLst/>
                <a:gdLst>
                  <a:gd name="T0" fmla="*/ 59 w 78"/>
                  <a:gd name="T1" fmla="*/ 0 h 164"/>
                  <a:gd name="T2" fmla="*/ 20 w 78"/>
                  <a:gd name="T3" fmla="*/ 0 h 164"/>
                  <a:gd name="T4" fmla="*/ 0 w 78"/>
                  <a:gd name="T5" fmla="*/ 16 h 164"/>
                  <a:gd name="T6" fmla="*/ 0 w 78"/>
                  <a:gd name="T7" fmla="*/ 16 h 164"/>
                  <a:gd name="T8" fmla="*/ 0 w 78"/>
                  <a:gd name="T9" fmla="*/ 19 h 164"/>
                  <a:gd name="T10" fmla="*/ 0 w 78"/>
                  <a:gd name="T11" fmla="*/ 74 h 164"/>
                  <a:gd name="T12" fmla="*/ 7 w 78"/>
                  <a:gd name="T13" fmla="*/ 80 h 164"/>
                  <a:gd name="T14" fmla="*/ 13 w 78"/>
                  <a:gd name="T15" fmla="*/ 74 h 164"/>
                  <a:gd name="T16" fmla="*/ 13 w 78"/>
                  <a:gd name="T17" fmla="*/ 26 h 164"/>
                  <a:gd name="T18" fmla="*/ 19 w 78"/>
                  <a:gd name="T19" fmla="*/ 26 h 164"/>
                  <a:gd name="T20" fmla="*/ 19 w 78"/>
                  <a:gd name="T21" fmla="*/ 72 h 164"/>
                  <a:gd name="T22" fmla="*/ 19 w 78"/>
                  <a:gd name="T23" fmla="*/ 73 h 164"/>
                  <a:gd name="T24" fmla="*/ 19 w 78"/>
                  <a:gd name="T25" fmla="*/ 154 h 164"/>
                  <a:gd name="T26" fmla="*/ 28 w 78"/>
                  <a:gd name="T27" fmla="*/ 164 h 164"/>
                  <a:gd name="T28" fmla="*/ 37 w 78"/>
                  <a:gd name="T29" fmla="*/ 154 h 164"/>
                  <a:gd name="T30" fmla="*/ 37 w 78"/>
                  <a:gd name="T31" fmla="*/ 83 h 164"/>
                  <a:gd name="T32" fmla="*/ 41 w 78"/>
                  <a:gd name="T33" fmla="*/ 83 h 164"/>
                  <a:gd name="T34" fmla="*/ 41 w 78"/>
                  <a:gd name="T35" fmla="*/ 154 h 164"/>
                  <a:gd name="T36" fmla="*/ 50 w 78"/>
                  <a:gd name="T37" fmla="*/ 164 h 164"/>
                  <a:gd name="T38" fmla="*/ 59 w 78"/>
                  <a:gd name="T39" fmla="*/ 154 h 164"/>
                  <a:gd name="T40" fmla="*/ 59 w 78"/>
                  <a:gd name="T41" fmla="*/ 72 h 164"/>
                  <a:gd name="T42" fmla="*/ 59 w 78"/>
                  <a:gd name="T43" fmla="*/ 71 h 164"/>
                  <a:gd name="T44" fmla="*/ 59 w 78"/>
                  <a:gd name="T45" fmla="*/ 26 h 164"/>
                  <a:gd name="T46" fmla="*/ 64 w 78"/>
                  <a:gd name="T47" fmla="*/ 26 h 164"/>
                  <a:gd name="T48" fmla="*/ 64 w 78"/>
                  <a:gd name="T49" fmla="*/ 74 h 164"/>
                  <a:gd name="T50" fmla="*/ 71 w 78"/>
                  <a:gd name="T51" fmla="*/ 80 h 164"/>
                  <a:gd name="T52" fmla="*/ 78 w 78"/>
                  <a:gd name="T53" fmla="*/ 74 h 164"/>
                  <a:gd name="T54" fmla="*/ 78 w 78"/>
                  <a:gd name="T55" fmla="*/ 19 h 164"/>
                  <a:gd name="T56" fmla="*/ 78 w 78"/>
                  <a:gd name="T57" fmla="*/ 16 h 164"/>
                  <a:gd name="T58" fmla="*/ 78 w 78"/>
                  <a:gd name="T59" fmla="*/ 15 h 164"/>
                  <a:gd name="T60" fmla="*/ 59 w 78"/>
                  <a:gd name="T61" fmla="*/ 0 h 164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  <a:cxn ang="0">
                    <a:pos x="T10" y="T11"/>
                  </a:cxn>
                  <a:cxn ang="0">
                    <a:pos x="T12" y="T13"/>
                  </a:cxn>
                  <a:cxn ang="0">
                    <a:pos x="T14" y="T15"/>
                  </a:cxn>
                  <a:cxn ang="0">
                    <a:pos x="T16" y="T17"/>
                  </a:cxn>
                  <a:cxn ang="0">
                    <a:pos x="T18" y="T19"/>
                  </a:cxn>
                  <a:cxn ang="0">
                    <a:pos x="T20" y="T21"/>
                  </a:cxn>
                  <a:cxn ang="0">
                    <a:pos x="T22" y="T23"/>
                  </a:cxn>
                  <a:cxn ang="0">
                    <a:pos x="T24" y="T25"/>
                  </a:cxn>
                  <a:cxn ang="0">
                    <a:pos x="T26" y="T27"/>
                  </a:cxn>
                  <a:cxn ang="0">
                    <a:pos x="T28" y="T29"/>
                  </a:cxn>
                  <a:cxn ang="0">
                    <a:pos x="T30" y="T31"/>
                  </a:cxn>
                  <a:cxn ang="0">
                    <a:pos x="T32" y="T33"/>
                  </a:cxn>
                  <a:cxn ang="0">
                    <a:pos x="T34" y="T35"/>
                  </a:cxn>
                  <a:cxn ang="0">
                    <a:pos x="T36" y="T37"/>
                  </a:cxn>
                  <a:cxn ang="0">
                    <a:pos x="T38" y="T39"/>
                  </a:cxn>
                  <a:cxn ang="0">
                    <a:pos x="T40" y="T41"/>
                  </a:cxn>
                  <a:cxn ang="0">
                    <a:pos x="T42" y="T43"/>
                  </a:cxn>
                  <a:cxn ang="0">
                    <a:pos x="T44" y="T45"/>
                  </a:cxn>
                  <a:cxn ang="0">
                    <a:pos x="T46" y="T47"/>
                  </a:cxn>
                  <a:cxn ang="0">
                    <a:pos x="T48" y="T49"/>
                  </a:cxn>
                  <a:cxn ang="0">
                    <a:pos x="T50" y="T51"/>
                  </a:cxn>
                  <a:cxn ang="0">
                    <a:pos x="T52" y="T53"/>
                  </a:cxn>
                  <a:cxn ang="0">
                    <a:pos x="T54" y="T55"/>
                  </a:cxn>
                  <a:cxn ang="0">
                    <a:pos x="T56" y="T57"/>
                  </a:cxn>
                  <a:cxn ang="0">
                    <a:pos x="T58" y="T59"/>
                  </a:cxn>
                  <a:cxn ang="0">
                    <a:pos x="T60" y="T61"/>
                  </a:cxn>
                </a:cxnLst>
                <a:rect l="0" t="0" r="r" b="b"/>
                <a:pathLst>
                  <a:path w="78" h="164">
                    <a:moveTo>
                      <a:pt x="59" y="0"/>
                    </a:moveTo>
                    <a:cubicBezTo>
                      <a:pt x="20" y="0"/>
                      <a:pt x="20" y="0"/>
                      <a:pt x="20" y="0"/>
                    </a:cubicBezTo>
                    <a:cubicBezTo>
                      <a:pt x="6" y="0"/>
                      <a:pt x="0" y="12"/>
                      <a:pt x="0" y="16"/>
                    </a:cubicBezTo>
                    <a:cubicBezTo>
                      <a:pt x="0" y="16"/>
                      <a:pt x="0" y="16"/>
                      <a:pt x="0" y="16"/>
                    </a:cubicBezTo>
                    <a:cubicBezTo>
                      <a:pt x="0" y="19"/>
                      <a:pt x="0" y="19"/>
                      <a:pt x="0" y="19"/>
                    </a:cubicBezTo>
                    <a:cubicBezTo>
                      <a:pt x="0" y="74"/>
                      <a:pt x="0" y="74"/>
                      <a:pt x="0" y="74"/>
                    </a:cubicBezTo>
                    <a:cubicBezTo>
                      <a:pt x="0" y="77"/>
                      <a:pt x="3" y="80"/>
                      <a:pt x="7" y="80"/>
                    </a:cubicBezTo>
                    <a:cubicBezTo>
                      <a:pt x="10" y="80"/>
                      <a:pt x="13" y="77"/>
                      <a:pt x="13" y="74"/>
                    </a:cubicBezTo>
                    <a:cubicBezTo>
                      <a:pt x="13" y="26"/>
                      <a:pt x="13" y="26"/>
                      <a:pt x="13" y="26"/>
                    </a:cubicBezTo>
                    <a:cubicBezTo>
                      <a:pt x="19" y="26"/>
                      <a:pt x="19" y="26"/>
                      <a:pt x="19" y="26"/>
                    </a:cubicBezTo>
                    <a:cubicBezTo>
                      <a:pt x="19" y="72"/>
                      <a:pt x="19" y="72"/>
                      <a:pt x="19" y="72"/>
                    </a:cubicBezTo>
                    <a:cubicBezTo>
                      <a:pt x="19" y="72"/>
                      <a:pt x="19" y="73"/>
                      <a:pt x="19" y="73"/>
                    </a:cubicBezTo>
                    <a:cubicBezTo>
                      <a:pt x="19" y="154"/>
                      <a:pt x="19" y="154"/>
                      <a:pt x="19" y="154"/>
                    </a:cubicBezTo>
                    <a:cubicBezTo>
                      <a:pt x="19" y="159"/>
                      <a:pt x="23" y="164"/>
                      <a:pt x="28" y="164"/>
                    </a:cubicBezTo>
                    <a:cubicBezTo>
                      <a:pt x="33" y="164"/>
                      <a:pt x="37" y="159"/>
                      <a:pt x="37" y="154"/>
                    </a:cubicBezTo>
                    <a:cubicBezTo>
                      <a:pt x="37" y="83"/>
                      <a:pt x="37" y="83"/>
                      <a:pt x="37" y="83"/>
                    </a:cubicBezTo>
                    <a:cubicBezTo>
                      <a:pt x="41" y="83"/>
                      <a:pt x="41" y="83"/>
                      <a:pt x="41" y="83"/>
                    </a:cubicBezTo>
                    <a:cubicBezTo>
                      <a:pt x="41" y="154"/>
                      <a:pt x="41" y="154"/>
                      <a:pt x="41" y="154"/>
                    </a:cubicBezTo>
                    <a:cubicBezTo>
                      <a:pt x="41" y="159"/>
                      <a:pt x="45" y="164"/>
                      <a:pt x="50" y="164"/>
                    </a:cubicBezTo>
                    <a:cubicBezTo>
                      <a:pt x="55" y="164"/>
                      <a:pt x="59" y="159"/>
                      <a:pt x="59" y="154"/>
                    </a:cubicBezTo>
                    <a:cubicBezTo>
                      <a:pt x="59" y="72"/>
                      <a:pt x="59" y="72"/>
                      <a:pt x="59" y="72"/>
                    </a:cubicBezTo>
                    <a:cubicBezTo>
                      <a:pt x="59" y="71"/>
                      <a:pt x="59" y="71"/>
                      <a:pt x="59" y="71"/>
                    </a:cubicBezTo>
                    <a:cubicBezTo>
                      <a:pt x="59" y="26"/>
                      <a:pt x="59" y="26"/>
                      <a:pt x="59" y="26"/>
                    </a:cubicBezTo>
                    <a:cubicBezTo>
                      <a:pt x="64" y="26"/>
                      <a:pt x="64" y="26"/>
                      <a:pt x="64" y="26"/>
                    </a:cubicBezTo>
                    <a:cubicBezTo>
                      <a:pt x="64" y="74"/>
                      <a:pt x="64" y="74"/>
                      <a:pt x="64" y="74"/>
                    </a:cubicBezTo>
                    <a:cubicBezTo>
                      <a:pt x="64" y="77"/>
                      <a:pt x="67" y="80"/>
                      <a:pt x="71" y="80"/>
                    </a:cubicBezTo>
                    <a:cubicBezTo>
                      <a:pt x="75" y="80"/>
                      <a:pt x="78" y="77"/>
                      <a:pt x="78" y="74"/>
                    </a:cubicBezTo>
                    <a:cubicBezTo>
                      <a:pt x="78" y="19"/>
                      <a:pt x="78" y="19"/>
                      <a:pt x="78" y="19"/>
                    </a:cubicBezTo>
                    <a:cubicBezTo>
                      <a:pt x="78" y="16"/>
                      <a:pt x="78" y="16"/>
                      <a:pt x="78" y="16"/>
                    </a:cubicBezTo>
                    <a:cubicBezTo>
                      <a:pt x="78" y="15"/>
                      <a:pt x="78" y="15"/>
                      <a:pt x="78" y="15"/>
                    </a:cubicBezTo>
                    <a:cubicBezTo>
                      <a:pt x="78" y="10"/>
                      <a:pt x="72" y="0"/>
                      <a:pt x="59" y="0"/>
                    </a:cubicBezTo>
                    <a:close/>
                  </a:path>
                </a:pathLst>
              </a:custGeom>
              <a:grpFill/>
              <a:ln>
                <a:noFill/>
              </a:ln>
              <a:extLst>
                <a:ext uri="{91240B29-F687-4f45-9708-019B960494DF}">
                  <a14:hiddenLine xmlns="" xmlns:a14="http://schemas.microsoft.com/office/drawing/2010/main" w="9525">
                    <a:solidFill>
                      <a:srgbClr val="000000"/>
                    </a:solidFill>
                    <a:round/>
                    <a:headEnd/>
                    <a:tailEnd/>
                  </a14:hiddenLine>
                </a:ext>
              </a:extLst>
            </p:spPr>
            <p:txBody>
              <a:bodyPr vert="horz" wrap="square" lIns="45720" tIns="22860" rIns="45720" bIns="22860" numCol="1" anchor="t" anchorCtr="0" compatLnSpc="1">
                <a:prstTxWarp prst="textNoShape">
                  <a:avLst/>
                </a:prstTxWarp>
              </a:bodyPr>
              <a:lstStyle/>
              <a:p>
                <a:endParaRPr lang="en-US" sz="900" dirty="0">
                  <a:latin typeface="Lato Light"/>
                </a:endParaRPr>
              </a:p>
            </p:txBody>
          </p:sp>
          <p:sp>
            <p:nvSpPr>
              <p:cNvPr id="39" name="Oval 13"/>
              <p:cNvSpPr>
                <a:spLocks noChangeArrowheads="1"/>
              </p:cNvSpPr>
              <p:nvPr/>
            </p:nvSpPr>
            <p:spPr bwMode="auto">
              <a:xfrm>
                <a:off x="4511675" y="2198688"/>
                <a:ext cx="115888" cy="115888"/>
              </a:xfrm>
              <a:prstGeom prst="ellipse">
                <a:avLst/>
              </a:prstGeom>
              <a:grpFill/>
              <a:ln>
                <a:noFill/>
              </a:ln>
              <a:extLst>
                <a:ext uri="{91240B29-F687-4f45-9708-019B960494DF}">
                  <a14:hiddenLine xmlns="" xmlns:a14="http://schemas.microsoft.com/office/drawing/2010/main" w="9525">
                    <a:solidFill>
                      <a:srgbClr val="000000"/>
                    </a:solidFill>
                    <a:round/>
                    <a:headEnd/>
                    <a:tailEnd/>
                  </a14:hiddenLine>
                </a:ext>
              </a:extLst>
            </p:spPr>
            <p:txBody>
              <a:bodyPr vert="horz" wrap="square" lIns="45720" tIns="22860" rIns="45720" bIns="22860" numCol="1" anchor="t" anchorCtr="0" compatLnSpc="1">
                <a:prstTxWarp prst="textNoShape">
                  <a:avLst/>
                </a:prstTxWarp>
              </a:bodyPr>
              <a:lstStyle/>
              <a:p>
                <a:endParaRPr lang="en-US" sz="900" dirty="0">
                  <a:latin typeface="Lato Light"/>
                </a:endParaRPr>
              </a:p>
            </p:txBody>
          </p:sp>
        </p:grpSp>
      </p:grpSp>
      <p:sp>
        <p:nvSpPr>
          <p:cNvPr id="62" name="Freeform 61"/>
          <p:cNvSpPr>
            <a:spLocks noEditPoints="1"/>
          </p:cNvSpPr>
          <p:nvPr/>
        </p:nvSpPr>
        <p:spPr bwMode="auto">
          <a:xfrm>
            <a:off x="7638850" y="3237340"/>
            <a:ext cx="541392" cy="552387"/>
          </a:xfrm>
          <a:custGeom>
            <a:avLst/>
            <a:gdLst>
              <a:gd name="T0" fmla="*/ 87 w 91"/>
              <a:gd name="T1" fmla="*/ 39 h 93"/>
              <a:gd name="T2" fmla="*/ 91 w 91"/>
              <a:gd name="T3" fmla="*/ 46 h 93"/>
              <a:gd name="T4" fmla="*/ 91 w 91"/>
              <a:gd name="T5" fmla="*/ 83 h 93"/>
              <a:gd name="T6" fmla="*/ 81 w 91"/>
              <a:gd name="T7" fmla="*/ 93 h 93"/>
              <a:gd name="T8" fmla="*/ 10 w 91"/>
              <a:gd name="T9" fmla="*/ 93 h 93"/>
              <a:gd name="T10" fmla="*/ 0 w 91"/>
              <a:gd name="T11" fmla="*/ 83 h 93"/>
              <a:gd name="T12" fmla="*/ 0 w 91"/>
              <a:gd name="T13" fmla="*/ 46 h 93"/>
              <a:gd name="T14" fmla="*/ 3 w 91"/>
              <a:gd name="T15" fmla="*/ 40 h 93"/>
              <a:gd name="T16" fmla="*/ 3 w 91"/>
              <a:gd name="T17" fmla="*/ 40 h 93"/>
              <a:gd name="T18" fmla="*/ 3 w 91"/>
              <a:gd name="T19" fmla="*/ 40 h 93"/>
              <a:gd name="T20" fmla="*/ 3 w 91"/>
              <a:gd name="T21" fmla="*/ 39 h 93"/>
              <a:gd name="T22" fmla="*/ 40 w 91"/>
              <a:gd name="T23" fmla="*/ 3 h 93"/>
              <a:gd name="T24" fmla="*/ 51 w 91"/>
              <a:gd name="T25" fmla="*/ 3 h 93"/>
              <a:gd name="T26" fmla="*/ 87 w 91"/>
              <a:gd name="T27" fmla="*/ 39 h 93"/>
              <a:gd name="T28" fmla="*/ 16 w 91"/>
              <a:gd name="T29" fmla="*/ 30 h 93"/>
              <a:gd name="T30" fmla="*/ 16 w 91"/>
              <a:gd name="T31" fmla="*/ 52 h 93"/>
              <a:gd name="T32" fmla="*/ 46 w 91"/>
              <a:gd name="T33" fmla="*/ 75 h 93"/>
              <a:gd name="T34" fmla="*/ 73 w 91"/>
              <a:gd name="T35" fmla="*/ 54 h 93"/>
              <a:gd name="T36" fmla="*/ 73 w 91"/>
              <a:gd name="T37" fmla="*/ 30 h 93"/>
              <a:gd name="T38" fmla="*/ 16 w 91"/>
              <a:gd name="T39" fmla="*/ 30 h 93"/>
              <a:gd name="T40" fmla="*/ 26 w 91"/>
              <a:gd name="T41" fmla="*/ 35 h 93"/>
              <a:gd name="T42" fmla="*/ 26 w 91"/>
              <a:gd name="T43" fmla="*/ 39 h 93"/>
              <a:gd name="T44" fmla="*/ 64 w 91"/>
              <a:gd name="T45" fmla="*/ 39 h 93"/>
              <a:gd name="T46" fmla="*/ 64 w 91"/>
              <a:gd name="T47" fmla="*/ 35 h 93"/>
              <a:gd name="T48" fmla="*/ 26 w 91"/>
              <a:gd name="T49" fmla="*/ 35 h 93"/>
              <a:gd name="T50" fmla="*/ 26 w 91"/>
              <a:gd name="T51" fmla="*/ 51 h 93"/>
              <a:gd name="T52" fmla="*/ 26 w 91"/>
              <a:gd name="T53" fmla="*/ 55 h 93"/>
              <a:gd name="T54" fmla="*/ 64 w 91"/>
              <a:gd name="T55" fmla="*/ 55 h 93"/>
              <a:gd name="T56" fmla="*/ 64 w 91"/>
              <a:gd name="T57" fmla="*/ 51 h 93"/>
              <a:gd name="T58" fmla="*/ 26 w 91"/>
              <a:gd name="T59" fmla="*/ 51 h 93"/>
              <a:gd name="T60" fmla="*/ 26 w 91"/>
              <a:gd name="T61" fmla="*/ 43 h 93"/>
              <a:gd name="T62" fmla="*/ 26 w 91"/>
              <a:gd name="T63" fmla="*/ 47 h 93"/>
              <a:gd name="T64" fmla="*/ 64 w 91"/>
              <a:gd name="T65" fmla="*/ 47 h 93"/>
              <a:gd name="T66" fmla="*/ 64 w 91"/>
              <a:gd name="T67" fmla="*/ 43 h 93"/>
              <a:gd name="T68" fmla="*/ 26 w 91"/>
              <a:gd name="T69" fmla="*/ 43 h 93"/>
              <a:gd name="T70" fmla="*/ 10 w 91"/>
              <a:gd name="T71" fmla="*/ 87 h 93"/>
              <a:gd name="T72" fmla="*/ 28 w 91"/>
              <a:gd name="T73" fmla="*/ 70 h 93"/>
              <a:gd name="T74" fmla="*/ 28 w 91"/>
              <a:gd name="T75" fmla="*/ 67 h 93"/>
              <a:gd name="T76" fmla="*/ 26 w 91"/>
              <a:gd name="T77" fmla="*/ 67 h 93"/>
              <a:gd name="T78" fmla="*/ 8 w 91"/>
              <a:gd name="T79" fmla="*/ 84 h 93"/>
              <a:gd name="T80" fmla="*/ 8 w 91"/>
              <a:gd name="T81" fmla="*/ 87 h 93"/>
              <a:gd name="T82" fmla="*/ 10 w 91"/>
              <a:gd name="T83" fmla="*/ 87 h 93"/>
              <a:gd name="T84" fmla="*/ 85 w 91"/>
              <a:gd name="T85" fmla="*/ 84 h 93"/>
              <a:gd name="T86" fmla="*/ 67 w 91"/>
              <a:gd name="T87" fmla="*/ 67 h 93"/>
              <a:gd name="T88" fmla="*/ 64 w 91"/>
              <a:gd name="T89" fmla="*/ 67 h 93"/>
              <a:gd name="T90" fmla="*/ 64 w 91"/>
              <a:gd name="T91" fmla="*/ 70 h 93"/>
              <a:gd name="T92" fmla="*/ 82 w 91"/>
              <a:gd name="T93" fmla="*/ 87 h 93"/>
              <a:gd name="T94" fmla="*/ 85 w 91"/>
              <a:gd name="T95" fmla="*/ 87 h 93"/>
              <a:gd name="T96" fmla="*/ 85 w 91"/>
              <a:gd name="T97" fmla="*/ 84 h 93"/>
            </a:gdLst>
            <a:ahLst/>
            <a:cxnLst>
              <a:cxn ang="0">
                <a:pos x="T0" y="T1"/>
              </a:cxn>
              <a:cxn ang="0">
                <a:pos x="T2" y="T3"/>
              </a:cxn>
              <a:cxn ang="0">
                <a:pos x="T4" y="T5"/>
              </a:cxn>
              <a:cxn ang="0">
                <a:pos x="T6" y="T7"/>
              </a:cxn>
              <a:cxn ang="0">
                <a:pos x="T8" y="T9"/>
              </a:cxn>
              <a:cxn ang="0">
                <a:pos x="T10" y="T11"/>
              </a:cxn>
              <a:cxn ang="0">
                <a:pos x="T12" y="T13"/>
              </a:cxn>
              <a:cxn ang="0">
                <a:pos x="T14" y="T15"/>
              </a:cxn>
              <a:cxn ang="0">
                <a:pos x="T16" y="T17"/>
              </a:cxn>
              <a:cxn ang="0">
                <a:pos x="T18" y="T19"/>
              </a:cxn>
              <a:cxn ang="0">
                <a:pos x="T20" y="T21"/>
              </a:cxn>
              <a:cxn ang="0">
                <a:pos x="T22" y="T23"/>
              </a:cxn>
              <a:cxn ang="0">
                <a:pos x="T24" y="T25"/>
              </a:cxn>
              <a:cxn ang="0">
                <a:pos x="T26" y="T27"/>
              </a:cxn>
              <a:cxn ang="0">
                <a:pos x="T28" y="T29"/>
              </a:cxn>
              <a:cxn ang="0">
                <a:pos x="T30" y="T31"/>
              </a:cxn>
              <a:cxn ang="0">
                <a:pos x="T32" y="T33"/>
              </a:cxn>
              <a:cxn ang="0">
                <a:pos x="T34" y="T35"/>
              </a:cxn>
              <a:cxn ang="0">
                <a:pos x="T36" y="T37"/>
              </a:cxn>
              <a:cxn ang="0">
                <a:pos x="T38" y="T39"/>
              </a:cxn>
              <a:cxn ang="0">
                <a:pos x="T40" y="T41"/>
              </a:cxn>
              <a:cxn ang="0">
                <a:pos x="T42" y="T43"/>
              </a:cxn>
              <a:cxn ang="0">
                <a:pos x="T44" y="T45"/>
              </a:cxn>
              <a:cxn ang="0">
                <a:pos x="T46" y="T47"/>
              </a:cxn>
              <a:cxn ang="0">
                <a:pos x="T48" y="T49"/>
              </a:cxn>
              <a:cxn ang="0">
                <a:pos x="T50" y="T51"/>
              </a:cxn>
              <a:cxn ang="0">
                <a:pos x="T52" y="T53"/>
              </a:cxn>
              <a:cxn ang="0">
                <a:pos x="T54" y="T55"/>
              </a:cxn>
              <a:cxn ang="0">
                <a:pos x="T56" y="T57"/>
              </a:cxn>
              <a:cxn ang="0">
                <a:pos x="T58" y="T59"/>
              </a:cxn>
              <a:cxn ang="0">
                <a:pos x="T60" y="T61"/>
              </a:cxn>
              <a:cxn ang="0">
                <a:pos x="T62" y="T63"/>
              </a:cxn>
              <a:cxn ang="0">
                <a:pos x="T64" y="T65"/>
              </a:cxn>
              <a:cxn ang="0">
                <a:pos x="T66" y="T67"/>
              </a:cxn>
              <a:cxn ang="0">
                <a:pos x="T68" y="T69"/>
              </a:cxn>
              <a:cxn ang="0">
                <a:pos x="T70" y="T71"/>
              </a:cxn>
              <a:cxn ang="0">
                <a:pos x="T72" y="T73"/>
              </a:cxn>
              <a:cxn ang="0">
                <a:pos x="T74" y="T75"/>
              </a:cxn>
              <a:cxn ang="0">
                <a:pos x="T76" y="T77"/>
              </a:cxn>
              <a:cxn ang="0">
                <a:pos x="T78" y="T79"/>
              </a:cxn>
              <a:cxn ang="0">
                <a:pos x="T80" y="T81"/>
              </a:cxn>
              <a:cxn ang="0">
                <a:pos x="T82" y="T83"/>
              </a:cxn>
              <a:cxn ang="0">
                <a:pos x="T84" y="T85"/>
              </a:cxn>
              <a:cxn ang="0">
                <a:pos x="T86" y="T87"/>
              </a:cxn>
              <a:cxn ang="0">
                <a:pos x="T88" y="T89"/>
              </a:cxn>
              <a:cxn ang="0">
                <a:pos x="T90" y="T91"/>
              </a:cxn>
              <a:cxn ang="0">
                <a:pos x="T92" y="T93"/>
              </a:cxn>
              <a:cxn ang="0">
                <a:pos x="T94" y="T95"/>
              </a:cxn>
              <a:cxn ang="0">
                <a:pos x="T96" y="T97"/>
              </a:cxn>
            </a:cxnLst>
            <a:rect l="0" t="0" r="r" b="b"/>
            <a:pathLst>
              <a:path w="91" h="93">
                <a:moveTo>
                  <a:pt x="87" y="39"/>
                </a:moveTo>
                <a:cubicBezTo>
                  <a:pt x="89" y="40"/>
                  <a:pt x="91" y="43"/>
                  <a:pt x="91" y="46"/>
                </a:cubicBezTo>
                <a:cubicBezTo>
                  <a:pt x="91" y="83"/>
                  <a:pt x="91" y="83"/>
                  <a:pt x="91" y="83"/>
                </a:cubicBezTo>
                <a:cubicBezTo>
                  <a:pt x="91" y="89"/>
                  <a:pt x="86" y="93"/>
                  <a:pt x="81" y="93"/>
                </a:cubicBezTo>
                <a:cubicBezTo>
                  <a:pt x="10" y="93"/>
                  <a:pt x="10" y="93"/>
                  <a:pt x="10" y="93"/>
                </a:cubicBezTo>
                <a:cubicBezTo>
                  <a:pt x="5" y="93"/>
                  <a:pt x="0" y="89"/>
                  <a:pt x="0" y="83"/>
                </a:cubicBezTo>
                <a:cubicBezTo>
                  <a:pt x="0" y="46"/>
                  <a:pt x="0" y="46"/>
                  <a:pt x="0" y="46"/>
                </a:cubicBezTo>
                <a:cubicBezTo>
                  <a:pt x="0" y="44"/>
                  <a:pt x="1" y="41"/>
                  <a:pt x="3" y="40"/>
                </a:cubicBezTo>
                <a:cubicBezTo>
                  <a:pt x="3" y="40"/>
                  <a:pt x="3" y="40"/>
                  <a:pt x="3" y="40"/>
                </a:cubicBezTo>
                <a:cubicBezTo>
                  <a:pt x="3" y="40"/>
                  <a:pt x="3" y="40"/>
                  <a:pt x="3" y="40"/>
                </a:cubicBezTo>
                <a:cubicBezTo>
                  <a:pt x="3" y="40"/>
                  <a:pt x="3" y="40"/>
                  <a:pt x="3" y="39"/>
                </a:cubicBezTo>
                <a:cubicBezTo>
                  <a:pt x="40" y="3"/>
                  <a:pt x="40" y="3"/>
                  <a:pt x="40" y="3"/>
                </a:cubicBezTo>
                <a:cubicBezTo>
                  <a:pt x="43" y="0"/>
                  <a:pt x="47" y="0"/>
                  <a:pt x="51" y="3"/>
                </a:cubicBezTo>
                <a:cubicBezTo>
                  <a:pt x="87" y="39"/>
                  <a:pt x="87" y="39"/>
                  <a:pt x="87" y="39"/>
                </a:cubicBezTo>
                <a:close/>
                <a:moveTo>
                  <a:pt x="16" y="30"/>
                </a:moveTo>
                <a:cubicBezTo>
                  <a:pt x="16" y="52"/>
                  <a:pt x="16" y="52"/>
                  <a:pt x="16" y="52"/>
                </a:cubicBezTo>
                <a:cubicBezTo>
                  <a:pt x="46" y="75"/>
                  <a:pt x="46" y="75"/>
                  <a:pt x="46" y="75"/>
                </a:cubicBezTo>
                <a:cubicBezTo>
                  <a:pt x="73" y="54"/>
                  <a:pt x="73" y="54"/>
                  <a:pt x="73" y="54"/>
                </a:cubicBezTo>
                <a:cubicBezTo>
                  <a:pt x="73" y="30"/>
                  <a:pt x="73" y="30"/>
                  <a:pt x="73" y="30"/>
                </a:cubicBezTo>
                <a:cubicBezTo>
                  <a:pt x="16" y="30"/>
                  <a:pt x="16" y="30"/>
                  <a:pt x="16" y="30"/>
                </a:cubicBezTo>
                <a:close/>
                <a:moveTo>
                  <a:pt x="26" y="35"/>
                </a:moveTo>
                <a:cubicBezTo>
                  <a:pt x="26" y="39"/>
                  <a:pt x="26" y="39"/>
                  <a:pt x="26" y="39"/>
                </a:cubicBezTo>
                <a:cubicBezTo>
                  <a:pt x="64" y="39"/>
                  <a:pt x="64" y="39"/>
                  <a:pt x="64" y="39"/>
                </a:cubicBezTo>
                <a:cubicBezTo>
                  <a:pt x="64" y="35"/>
                  <a:pt x="64" y="35"/>
                  <a:pt x="64" y="35"/>
                </a:cubicBezTo>
                <a:cubicBezTo>
                  <a:pt x="26" y="35"/>
                  <a:pt x="26" y="35"/>
                  <a:pt x="26" y="35"/>
                </a:cubicBezTo>
                <a:close/>
                <a:moveTo>
                  <a:pt x="26" y="51"/>
                </a:moveTo>
                <a:cubicBezTo>
                  <a:pt x="26" y="55"/>
                  <a:pt x="26" y="55"/>
                  <a:pt x="26" y="55"/>
                </a:cubicBezTo>
                <a:cubicBezTo>
                  <a:pt x="64" y="55"/>
                  <a:pt x="64" y="55"/>
                  <a:pt x="64" y="55"/>
                </a:cubicBezTo>
                <a:cubicBezTo>
                  <a:pt x="64" y="51"/>
                  <a:pt x="64" y="51"/>
                  <a:pt x="64" y="51"/>
                </a:cubicBezTo>
                <a:cubicBezTo>
                  <a:pt x="26" y="51"/>
                  <a:pt x="26" y="51"/>
                  <a:pt x="26" y="51"/>
                </a:cubicBezTo>
                <a:close/>
                <a:moveTo>
                  <a:pt x="26" y="43"/>
                </a:moveTo>
                <a:cubicBezTo>
                  <a:pt x="26" y="47"/>
                  <a:pt x="26" y="47"/>
                  <a:pt x="26" y="47"/>
                </a:cubicBezTo>
                <a:cubicBezTo>
                  <a:pt x="64" y="47"/>
                  <a:pt x="64" y="47"/>
                  <a:pt x="64" y="47"/>
                </a:cubicBezTo>
                <a:cubicBezTo>
                  <a:pt x="64" y="43"/>
                  <a:pt x="64" y="43"/>
                  <a:pt x="64" y="43"/>
                </a:cubicBezTo>
                <a:cubicBezTo>
                  <a:pt x="26" y="43"/>
                  <a:pt x="26" y="43"/>
                  <a:pt x="26" y="43"/>
                </a:cubicBezTo>
                <a:close/>
                <a:moveTo>
                  <a:pt x="10" y="87"/>
                </a:moveTo>
                <a:cubicBezTo>
                  <a:pt x="28" y="70"/>
                  <a:pt x="28" y="70"/>
                  <a:pt x="28" y="70"/>
                </a:cubicBezTo>
                <a:cubicBezTo>
                  <a:pt x="29" y="69"/>
                  <a:pt x="29" y="68"/>
                  <a:pt x="28" y="67"/>
                </a:cubicBezTo>
                <a:cubicBezTo>
                  <a:pt x="28" y="66"/>
                  <a:pt x="27" y="66"/>
                  <a:pt x="26" y="67"/>
                </a:cubicBezTo>
                <a:cubicBezTo>
                  <a:pt x="8" y="84"/>
                  <a:pt x="8" y="84"/>
                  <a:pt x="8" y="84"/>
                </a:cubicBezTo>
                <a:cubicBezTo>
                  <a:pt x="7" y="85"/>
                  <a:pt x="7" y="86"/>
                  <a:pt x="8" y="87"/>
                </a:cubicBezTo>
                <a:cubicBezTo>
                  <a:pt x="8" y="88"/>
                  <a:pt x="10" y="88"/>
                  <a:pt x="10" y="87"/>
                </a:cubicBezTo>
                <a:close/>
                <a:moveTo>
                  <a:pt x="85" y="84"/>
                </a:moveTo>
                <a:cubicBezTo>
                  <a:pt x="67" y="67"/>
                  <a:pt x="67" y="67"/>
                  <a:pt x="67" y="67"/>
                </a:cubicBezTo>
                <a:cubicBezTo>
                  <a:pt x="66" y="66"/>
                  <a:pt x="65" y="66"/>
                  <a:pt x="64" y="67"/>
                </a:cubicBezTo>
                <a:cubicBezTo>
                  <a:pt x="63" y="68"/>
                  <a:pt x="63" y="69"/>
                  <a:pt x="64" y="70"/>
                </a:cubicBezTo>
                <a:cubicBezTo>
                  <a:pt x="82" y="87"/>
                  <a:pt x="82" y="87"/>
                  <a:pt x="82" y="87"/>
                </a:cubicBezTo>
                <a:cubicBezTo>
                  <a:pt x="83" y="88"/>
                  <a:pt x="84" y="88"/>
                  <a:pt x="85" y="87"/>
                </a:cubicBezTo>
                <a:cubicBezTo>
                  <a:pt x="85" y="86"/>
                  <a:pt x="85" y="85"/>
                  <a:pt x="85" y="84"/>
                </a:cubicBezTo>
                <a:close/>
              </a:path>
            </a:pathLst>
          </a:custGeom>
          <a:solidFill>
            <a:schemeClr val="accent4"/>
          </a:solidFill>
          <a:ln>
            <a:noFill/>
          </a:ln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>
            <a:defPPr>
              <a:defRPr lang="en-US"/>
            </a:defPPr>
            <a:lvl1pPr marL="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1pPr>
            <a:lvl2pPr marL="4572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2pPr>
            <a:lvl3pPr marL="9144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3pPr>
            <a:lvl4pPr marL="13716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4pPr>
            <a:lvl5pPr marL="18288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5pPr>
            <a:lvl6pPr marL="22860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27432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32004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36576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endParaRPr lang="zh-CN" altLang="en-US">
              <a:solidFill>
                <a:prstClr val="black"/>
              </a:solidFill>
            </a:endParaRPr>
          </a:p>
        </p:txBody>
      </p:sp>
      <p:sp>
        <p:nvSpPr>
          <p:cNvPr id="63" name="Freeform 62"/>
          <p:cNvSpPr>
            <a:spLocks noEditPoints="1"/>
          </p:cNvSpPr>
          <p:nvPr/>
        </p:nvSpPr>
        <p:spPr bwMode="auto">
          <a:xfrm>
            <a:off x="10795585" y="3417345"/>
            <a:ext cx="412644" cy="333627"/>
          </a:xfrm>
          <a:custGeom>
            <a:avLst/>
            <a:gdLst>
              <a:gd name="T0" fmla="*/ 86 w 109"/>
              <a:gd name="T1" fmla="*/ 88 h 88"/>
              <a:gd name="T2" fmla="*/ 84 w 109"/>
              <a:gd name="T3" fmla="*/ 44 h 88"/>
              <a:gd name="T4" fmla="*/ 80 w 109"/>
              <a:gd name="T5" fmla="*/ 71 h 88"/>
              <a:gd name="T6" fmla="*/ 109 w 109"/>
              <a:gd name="T7" fmla="*/ 0 h 88"/>
              <a:gd name="T8" fmla="*/ 92 w 109"/>
              <a:gd name="T9" fmla="*/ 33 h 88"/>
              <a:gd name="T10" fmla="*/ 80 w 109"/>
              <a:gd name="T11" fmla="*/ 25 h 88"/>
              <a:gd name="T12" fmla="*/ 67 w 109"/>
              <a:gd name="T13" fmla="*/ 68 h 88"/>
              <a:gd name="T14" fmla="*/ 37 w 109"/>
              <a:gd name="T15" fmla="*/ 73 h 88"/>
              <a:gd name="T16" fmla="*/ 19 w 109"/>
              <a:gd name="T17" fmla="*/ 63 h 88"/>
              <a:gd name="T18" fmla="*/ 0 w 109"/>
              <a:gd name="T19" fmla="*/ 56 h 88"/>
              <a:gd name="T20" fmla="*/ 25 w 109"/>
              <a:gd name="T21" fmla="*/ 48 h 88"/>
              <a:gd name="T22" fmla="*/ 30 w 109"/>
              <a:gd name="T23" fmla="*/ 57 h 88"/>
              <a:gd name="T24" fmla="*/ 44 w 109"/>
              <a:gd name="T25" fmla="*/ 29 h 88"/>
              <a:gd name="T26" fmla="*/ 66 w 109"/>
              <a:gd name="T27" fmla="*/ 50 h 88"/>
              <a:gd name="T28" fmla="*/ 68 w 109"/>
              <a:gd name="T29" fmla="*/ 18 h 88"/>
              <a:gd name="T30" fmla="*/ 78 w 109"/>
              <a:gd name="T31" fmla="*/ 12 h 88"/>
              <a:gd name="T32" fmla="*/ 90 w 109"/>
              <a:gd name="T33" fmla="*/ 1 h 88"/>
              <a:gd name="T34" fmla="*/ 22 w 109"/>
              <a:gd name="T35" fmla="*/ 88 h 88"/>
              <a:gd name="T36" fmla="*/ 29 w 109"/>
              <a:gd name="T37" fmla="*/ 80 h 88"/>
              <a:gd name="T38" fmla="*/ 22 w 109"/>
              <a:gd name="T39" fmla="*/ 79 h 88"/>
              <a:gd name="T40" fmla="*/ 11 w 109"/>
              <a:gd name="T41" fmla="*/ 88 h 88"/>
              <a:gd name="T42" fmla="*/ 17 w 109"/>
              <a:gd name="T43" fmla="*/ 71 h 88"/>
              <a:gd name="T44" fmla="*/ 11 w 109"/>
              <a:gd name="T45" fmla="*/ 73 h 88"/>
              <a:gd name="T46" fmla="*/ 34 w 109"/>
              <a:gd name="T47" fmla="*/ 88 h 88"/>
              <a:gd name="T48" fmla="*/ 40 w 109"/>
              <a:gd name="T49" fmla="*/ 79 h 88"/>
              <a:gd name="T50" fmla="*/ 34 w 109"/>
              <a:gd name="T51" fmla="*/ 80 h 88"/>
              <a:gd name="T52" fmla="*/ 45 w 109"/>
              <a:gd name="T53" fmla="*/ 88 h 88"/>
              <a:gd name="T54" fmla="*/ 52 w 109"/>
              <a:gd name="T55" fmla="*/ 63 h 88"/>
              <a:gd name="T56" fmla="*/ 45 w 109"/>
              <a:gd name="T57" fmla="*/ 69 h 88"/>
              <a:gd name="T58" fmla="*/ 57 w 109"/>
              <a:gd name="T59" fmla="*/ 88 h 88"/>
              <a:gd name="T60" fmla="*/ 63 w 109"/>
              <a:gd name="T61" fmla="*/ 73 h 88"/>
              <a:gd name="T62" fmla="*/ 57 w 109"/>
              <a:gd name="T63" fmla="*/ 88 h 88"/>
              <a:gd name="T64" fmla="*/ 75 w 109"/>
              <a:gd name="T65" fmla="*/ 88 h 88"/>
              <a:gd name="T66" fmla="*/ 68 w 109"/>
              <a:gd name="T67" fmla="*/ 75 h 88"/>
            </a:gdLst>
            <a:ahLst/>
            <a:cxnLst>
              <a:cxn ang="0">
                <a:pos x="T0" y="T1"/>
              </a:cxn>
              <a:cxn ang="0">
                <a:pos x="T2" y="T3"/>
              </a:cxn>
              <a:cxn ang="0">
                <a:pos x="T4" y="T5"/>
              </a:cxn>
              <a:cxn ang="0">
                <a:pos x="T6" y="T7"/>
              </a:cxn>
              <a:cxn ang="0">
                <a:pos x="T8" y="T9"/>
              </a:cxn>
              <a:cxn ang="0">
                <a:pos x="T10" y="T11"/>
              </a:cxn>
              <a:cxn ang="0">
                <a:pos x="T12" y="T13"/>
              </a:cxn>
              <a:cxn ang="0">
                <a:pos x="T14" y="T15"/>
              </a:cxn>
              <a:cxn ang="0">
                <a:pos x="T16" y="T17"/>
              </a:cxn>
              <a:cxn ang="0">
                <a:pos x="T18" y="T19"/>
              </a:cxn>
              <a:cxn ang="0">
                <a:pos x="T20" y="T21"/>
              </a:cxn>
              <a:cxn ang="0">
                <a:pos x="T22" y="T23"/>
              </a:cxn>
              <a:cxn ang="0">
                <a:pos x="T24" y="T25"/>
              </a:cxn>
              <a:cxn ang="0">
                <a:pos x="T26" y="T27"/>
              </a:cxn>
              <a:cxn ang="0">
                <a:pos x="T28" y="T29"/>
              </a:cxn>
              <a:cxn ang="0">
                <a:pos x="T30" y="T31"/>
              </a:cxn>
              <a:cxn ang="0">
                <a:pos x="T32" y="T33"/>
              </a:cxn>
              <a:cxn ang="0">
                <a:pos x="T34" y="T35"/>
              </a:cxn>
              <a:cxn ang="0">
                <a:pos x="T36" y="T37"/>
              </a:cxn>
              <a:cxn ang="0">
                <a:pos x="T38" y="T39"/>
              </a:cxn>
              <a:cxn ang="0">
                <a:pos x="T40" y="T41"/>
              </a:cxn>
              <a:cxn ang="0">
                <a:pos x="T42" y="T43"/>
              </a:cxn>
              <a:cxn ang="0">
                <a:pos x="T44" y="T45"/>
              </a:cxn>
              <a:cxn ang="0">
                <a:pos x="T46" y="T47"/>
              </a:cxn>
              <a:cxn ang="0">
                <a:pos x="T48" y="T49"/>
              </a:cxn>
              <a:cxn ang="0">
                <a:pos x="T50" y="T51"/>
              </a:cxn>
              <a:cxn ang="0">
                <a:pos x="T52" y="T53"/>
              </a:cxn>
              <a:cxn ang="0">
                <a:pos x="T54" y="T55"/>
              </a:cxn>
              <a:cxn ang="0">
                <a:pos x="T56" y="T57"/>
              </a:cxn>
              <a:cxn ang="0">
                <a:pos x="T58" y="T59"/>
              </a:cxn>
              <a:cxn ang="0">
                <a:pos x="T60" y="T61"/>
              </a:cxn>
              <a:cxn ang="0">
                <a:pos x="T62" y="T63"/>
              </a:cxn>
              <a:cxn ang="0">
                <a:pos x="T64" y="T65"/>
              </a:cxn>
              <a:cxn ang="0">
                <a:pos x="T66" y="T67"/>
              </a:cxn>
            </a:cxnLst>
            <a:rect l="0" t="0" r="r" b="b"/>
            <a:pathLst>
              <a:path w="109" h="88">
                <a:moveTo>
                  <a:pt x="80" y="88"/>
                </a:moveTo>
                <a:cubicBezTo>
                  <a:pt x="86" y="88"/>
                  <a:pt x="86" y="88"/>
                  <a:pt x="86" y="88"/>
                </a:cubicBezTo>
                <a:cubicBezTo>
                  <a:pt x="86" y="44"/>
                  <a:pt x="86" y="44"/>
                  <a:pt x="86" y="44"/>
                </a:cubicBezTo>
                <a:cubicBezTo>
                  <a:pt x="84" y="44"/>
                  <a:pt x="84" y="44"/>
                  <a:pt x="84" y="44"/>
                </a:cubicBezTo>
                <a:cubicBezTo>
                  <a:pt x="82" y="70"/>
                  <a:pt x="82" y="70"/>
                  <a:pt x="82" y="70"/>
                </a:cubicBezTo>
                <a:cubicBezTo>
                  <a:pt x="80" y="71"/>
                  <a:pt x="80" y="71"/>
                  <a:pt x="80" y="71"/>
                </a:cubicBezTo>
                <a:cubicBezTo>
                  <a:pt x="80" y="88"/>
                  <a:pt x="80" y="88"/>
                  <a:pt x="80" y="88"/>
                </a:cubicBezTo>
                <a:close/>
                <a:moveTo>
                  <a:pt x="109" y="0"/>
                </a:moveTo>
                <a:cubicBezTo>
                  <a:pt x="100" y="17"/>
                  <a:pt x="100" y="17"/>
                  <a:pt x="100" y="17"/>
                </a:cubicBezTo>
                <a:cubicBezTo>
                  <a:pt x="92" y="33"/>
                  <a:pt x="92" y="33"/>
                  <a:pt x="92" y="33"/>
                </a:cubicBezTo>
                <a:cubicBezTo>
                  <a:pt x="84" y="22"/>
                  <a:pt x="84" y="22"/>
                  <a:pt x="84" y="22"/>
                </a:cubicBezTo>
                <a:cubicBezTo>
                  <a:pt x="80" y="25"/>
                  <a:pt x="80" y="25"/>
                  <a:pt x="80" y="25"/>
                </a:cubicBezTo>
                <a:cubicBezTo>
                  <a:pt x="77" y="64"/>
                  <a:pt x="77" y="64"/>
                  <a:pt x="77" y="64"/>
                </a:cubicBezTo>
                <a:cubicBezTo>
                  <a:pt x="67" y="68"/>
                  <a:pt x="67" y="68"/>
                  <a:pt x="67" y="68"/>
                </a:cubicBezTo>
                <a:cubicBezTo>
                  <a:pt x="48" y="50"/>
                  <a:pt x="48" y="50"/>
                  <a:pt x="48" y="50"/>
                </a:cubicBezTo>
                <a:cubicBezTo>
                  <a:pt x="37" y="73"/>
                  <a:pt x="37" y="73"/>
                  <a:pt x="37" y="73"/>
                </a:cubicBezTo>
                <a:cubicBezTo>
                  <a:pt x="26" y="73"/>
                  <a:pt x="26" y="73"/>
                  <a:pt x="26" y="73"/>
                </a:cubicBezTo>
                <a:cubicBezTo>
                  <a:pt x="19" y="63"/>
                  <a:pt x="19" y="63"/>
                  <a:pt x="19" y="63"/>
                </a:cubicBezTo>
                <a:cubicBezTo>
                  <a:pt x="4" y="67"/>
                  <a:pt x="4" y="67"/>
                  <a:pt x="4" y="67"/>
                </a:cubicBezTo>
                <a:cubicBezTo>
                  <a:pt x="0" y="56"/>
                  <a:pt x="0" y="56"/>
                  <a:pt x="0" y="56"/>
                </a:cubicBezTo>
                <a:cubicBezTo>
                  <a:pt x="20" y="50"/>
                  <a:pt x="20" y="50"/>
                  <a:pt x="20" y="50"/>
                </a:cubicBezTo>
                <a:cubicBezTo>
                  <a:pt x="25" y="48"/>
                  <a:pt x="25" y="48"/>
                  <a:pt x="25" y="48"/>
                </a:cubicBezTo>
                <a:cubicBezTo>
                  <a:pt x="27" y="52"/>
                  <a:pt x="27" y="52"/>
                  <a:pt x="27" y="52"/>
                </a:cubicBezTo>
                <a:cubicBezTo>
                  <a:pt x="30" y="57"/>
                  <a:pt x="30" y="57"/>
                  <a:pt x="30" y="57"/>
                </a:cubicBezTo>
                <a:cubicBezTo>
                  <a:pt x="40" y="37"/>
                  <a:pt x="40" y="37"/>
                  <a:pt x="40" y="37"/>
                </a:cubicBezTo>
                <a:cubicBezTo>
                  <a:pt x="44" y="29"/>
                  <a:pt x="44" y="29"/>
                  <a:pt x="44" y="29"/>
                </a:cubicBezTo>
                <a:cubicBezTo>
                  <a:pt x="50" y="35"/>
                  <a:pt x="50" y="35"/>
                  <a:pt x="50" y="35"/>
                </a:cubicBezTo>
                <a:cubicBezTo>
                  <a:pt x="66" y="50"/>
                  <a:pt x="66" y="50"/>
                  <a:pt x="66" y="50"/>
                </a:cubicBezTo>
                <a:cubicBezTo>
                  <a:pt x="68" y="21"/>
                  <a:pt x="68" y="21"/>
                  <a:pt x="68" y="21"/>
                </a:cubicBezTo>
                <a:cubicBezTo>
                  <a:pt x="68" y="18"/>
                  <a:pt x="68" y="18"/>
                  <a:pt x="68" y="18"/>
                </a:cubicBezTo>
                <a:cubicBezTo>
                  <a:pt x="71" y="16"/>
                  <a:pt x="71" y="16"/>
                  <a:pt x="71" y="16"/>
                </a:cubicBezTo>
                <a:cubicBezTo>
                  <a:pt x="78" y="12"/>
                  <a:pt x="78" y="12"/>
                  <a:pt x="78" y="12"/>
                </a:cubicBezTo>
                <a:cubicBezTo>
                  <a:pt x="72" y="2"/>
                  <a:pt x="72" y="2"/>
                  <a:pt x="72" y="2"/>
                </a:cubicBezTo>
                <a:cubicBezTo>
                  <a:pt x="90" y="1"/>
                  <a:pt x="90" y="1"/>
                  <a:pt x="90" y="1"/>
                </a:cubicBezTo>
                <a:cubicBezTo>
                  <a:pt x="109" y="0"/>
                  <a:pt x="109" y="0"/>
                  <a:pt x="109" y="0"/>
                </a:cubicBezTo>
                <a:close/>
                <a:moveTo>
                  <a:pt x="22" y="88"/>
                </a:moveTo>
                <a:cubicBezTo>
                  <a:pt x="24" y="88"/>
                  <a:pt x="27" y="88"/>
                  <a:pt x="29" y="88"/>
                </a:cubicBezTo>
                <a:cubicBezTo>
                  <a:pt x="29" y="80"/>
                  <a:pt x="29" y="80"/>
                  <a:pt x="29" y="80"/>
                </a:cubicBezTo>
                <a:cubicBezTo>
                  <a:pt x="23" y="81"/>
                  <a:pt x="23" y="81"/>
                  <a:pt x="23" y="81"/>
                </a:cubicBezTo>
                <a:cubicBezTo>
                  <a:pt x="22" y="79"/>
                  <a:pt x="22" y="79"/>
                  <a:pt x="22" y="79"/>
                </a:cubicBezTo>
                <a:cubicBezTo>
                  <a:pt x="22" y="88"/>
                  <a:pt x="22" y="88"/>
                  <a:pt x="22" y="88"/>
                </a:cubicBezTo>
                <a:close/>
                <a:moveTo>
                  <a:pt x="11" y="88"/>
                </a:moveTo>
                <a:cubicBezTo>
                  <a:pt x="17" y="88"/>
                  <a:pt x="17" y="88"/>
                  <a:pt x="17" y="88"/>
                </a:cubicBezTo>
                <a:cubicBezTo>
                  <a:pt x="17" y="71"/>
                  <a:pt x="17" y="71"/>
                  <a:pt x="17" y="71"/>
                </a:cubicBezTo>
                <a:cubicBezTo>
                  <a:pt x="17" y="71"/>
                  <a:pt x="17" y="71"/>
                  <a:pt x="17" y="71"/>
                </a:cubicBezTo>
                <a:cubicBezTo>
                  <a:pt x="11" y="73"/>
                  <a:pt x="11" y="73"/>
                  <a:pt x="11" y="73"/>
                </a:cubicBezTo>
                <a:cubicBezTo>
                  <a:pt x="11" y="88"/>
                  <a:pt x="11" y="88"/>
                  <a:pt x="11" y="88"/>
                </a:cubicBezTo>
                <a:close/>
                <a:moveTo>
                  <a:pt x="34" y="88"/>
                </a:moveTo>
                <a:cubicBezTo>
                  <a:pt x="36" y="88"/>
                  <a:pt x="38" y="88"/>
                  <a:pt x="40" y="88"/>
                </a:cubicBezTo>
                <a:cubicBezTo>
                  <a:pt x="40" y="79"/>
                  <a:pt x="40" y="79"/>
                  <a:pt x="40" y="79"/>
                </a:cubicBezTo>
                <a:cubicBezTo>
                  <a:pt x="40" y="80"/>
                  <a:pt x="40" y="80"/>
                  <a:pt x="40" y="80"/>
                </a:cubicBezTo>
                <a:cubicBezTo>
                  <a:pt x="34" y="80"/>
                  <a:pt x="34" y="80"/>
                  <a:pt x="34" y="80"/>
                </a:cubicBezTo>
                <a:cubicBezTo>
                  <a:pt x="34" y="88"/>
                  <a:pt x="34" y="88"/>
                  <a:pt x="34" y="88"/>
                </a:cubicBezTo>
                <a:close/>
                <a:moveTo>
                  <a:pt x="45" y="88"/>
                </a:moveTo>
                <a:cubicBezTo>
                  <a:pt x="47" y="88"/>
                  <a:pt x="50" y="88"/>
                  <a:pt x="52" y="88"/>
                </a:cubicBezTo>
                <a:cubicBezTo>
                  <a:pt x="52" y="63"/>
                  <a:pt x="52" y="63"/>
                  <a:pt x="52" y="63"/>
                </a:cubicBezTo>
                <a:cubicBezTo>
                  <a:pt x="49" y="60"/>
                  <a:pt x="49" y="60"/>
                  <a:pt x="49" y="60"/>
                </a:cubicBezTo>
                <a:cubicBezTo>
                  <a:pt x="45" y="69"/>
                  <a:pt x="45" y="69"/>
                  <a:pt x="45" y="69"/>
                </a:cubicBezTo>
                <a:cubicBezTo>
                  <a:pt x="45" y="88"/>
                  <a:pt x="45" y="88"/>
                  <a:pt x="45" y="88"/>
                </a:cubicBezTo>
                <a:close/>
                <a:moveTo>
                  <a:pt x="57" y="88"/>
                </a:moveTo>
                <a:cubicBezTo>
                  <a:pt x="59" y="88"/>
                  <a:pt x="61" y="88"/>
                  <a:pt x="63" y="88"/>
                </a:cubicBezTo>
                <a:cubicBezTo>
                  <a:pt x="63" y="73"/>
                  <a:pt x="63" y="73"/>
                  <a:pt x="63" y="73"/>
                </a:cubicBezTo>
                <a:cubicBezTo>
                  <a:pt x="57" y="67"/>
                  <a:pt x="57" y="67"/>
                  <a:pt x="57" y="67"/>
                </a:cubicBezTo>
                <a:cubicBezTo>
                  <a:pt x="57" y="88"/>
                  <a:pt x="57" y="88"/>
                  <a:pt x="57" y="88"/>
                </a:cubicBezTo>
                <a:close/>
                <a:moveTo>
                  <a:pt x="68" y="88"/>
                </a:moveTo>
                <a:cubicBezTo>
                  <a:pt x="70" y="88"/>
                  <a:pt x="73" y="88"/>
                  <a:pt x="75" y="88"/>
                </a:cubicBezTo>
                <a:cubicBezTo>
                  <a:pt x="75" y="72"/>
                  <a:pt x="75" y="72"/>
                  <a:pt x="75" y="72"/>
                </a:cubicBezTo>
                <a:cubicBezTo>
                  <a:pt x="68" y="75"/>
                  <a:pt x="68" y="75"/>
                  <a:pt x="68" y="75"/>
                </a:cubicBezTo>
                <a:lnTo>
                  <a:pt x="68" y="88"/>
                </a:lnTo>
                <a:close/>
              </a:path>
            </a:pathLst>
          </a:custGeom>
          <a:solidFill>
            <a:schemeClr val="accent6"/>
          </a:solidFill>
          <a:ln>
            <a:noFill/>
          </a:ln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>
            <a:defPPr>
              <a:defRPr lang="en-US"/>
            </a:defPPr>
            <a:lvl1pPr marL="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1pPr>
            <a:lvl2pPr marL="4572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2pPr>
            <a:lvl3pPr marL="9144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3pPr>
            <a:lvl4pPr marL="13716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4pPr>
            <a:lvl5pPr marL="18288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5pPr>
            <a:lvl6pPr marL="22860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27432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32004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36576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endParaRPr lang="zh-CN" altLang="en-US">
              <a:solidFill>
                <a:prstClr val="black"/>
              </a:solidFill>
            </a:endParaRPr>
          </a:p>
        </p:txBody>
      </p:sp>
      <p:sp>
        <p:nvSpPr>
          <p:cNvPr id="64" name="Freeform 63"/>
          <p:cNvSpPr>
            <a:spLocks noEditPoints="1"/>
          </p:cNvSpPr>
          <p:nvPr/>
        </p:nvSpPr>
        <p:spPr bwMode="auto">
          <a:xfrm>
            <a:off x="8939066" y="1839927"/>
            <a:ext cx="412644" cy="333627"/>
          </a:xfrm>
          <a:custGeom>
            <a:avLst/>
            <a:gdLst>
              <a:gd name="T0" fmla="*/ 86 w 109"/>
              <a:gd name="T1" fmla="*/ 88 h 88"/>
              <a:gd name="T2" fmla="*/ 84 w 109"/>
              <a:gd name="T3" fmla="*/ 44 h 88"/>
              <a:gd name="T4" fmla="*/ 80 w 109"/>
              <a:gd name="T5" fmla="*/ 71 h 88"/>
              <a:gd name="T6" fmla="*/ 109 w 109"/>
              <a:gd name="T7" fmla="*/ 0 h 88"/>
              <a:gd name="T8" fmla="*/ 92 w 109"/>
              <a:gd name="T9" fmla="*/ 33 h 88"/>
              <a:gd name="T10" fmla="*/ 80 w 109"/>
              <a:gd name="T11" fmla="*/ 25 h 88"/>
              <a:gd name="T12" fmla="*/ 67 w 109"/>
              <a:gd name="T13" fmla="*/ 68 h 88"/>
              <a:gd name="T14" fmla="*/ 37 w 109"/>
              <a:gd name="T15" fmla="*/ 73 h 88"/>
              <a:gd name="T16" fmla="*/ 19 w 109"/>
              <a:gd name="T17" fmla="*/ 63 h 88"/>
              <a:gd name="T18" fmla="*/ 0 w 109"/>
              <a:gd name="T19" fmla="*/ 56 h 88"/>
              <a:gd name="T20" fmla="*/ 25 w 109"/>
              <a:gd name="T21" fmla="*/ 48 h 88"/>
              <a:gd name="T22" fmla="*/ 30 w 109"/>
              <a:gd name="T23" fmla="*/ 57 h 88"/>
              <a:gd name="T24" fmla="*/ 44 w 109"/>
              <a:gd name="T25" fmla="*/ 29 h 88"/>
              <a:gd name="T26" fmla="*/ 66 w 109"/>
              <a:gd name="T27" fmla="*/ 50 h 88"/>
              <a:gd name="T28" fmla="*/ 68 w 109"/>
              <a:gd name="T29" fmla="*/ 18 h 88"/>
              <a:gd name="T30" fmla="*/ 78 w 109"/>
              <a:gd name="T31" fmla="*/ 12 h 88"/>
              <a:gd name="T32" fmla="*/ 90 w 109"/>
              <a:gd name="T33" fmla="*/ 1 h 88"/>
              <a:gd name="T34" fmla="*/ 22 w 109"/>
              <a:gd name="T35" fmla="*/ 88 h 88"/>
              <a:gd name="T36" fmla="*/ 29 w 109"/>
              <a:gd name="T37" fmla="*/ 80 h 88"/>
              <a:gd name="T38" fmla="*/ 22 w 109"/>
              <a:gd name="T39" fmla="*/ 79 h 88"/>
              <a:gd name="T40" fmla="*/ 11 w 109"/>
              <a:gd name="T41" fmla="*/ 88 h 88"/>
              <a:gd name="T42" fmla="*/ 17 w 109"/>
              <a:gd name="T43" fmla="*/ 71 h 88"/>
              <a:gd name="T44" fmla="*/ 11 w 109"/>
              <a:gd name="T45" fmla="*/ 73 h 88"/>
              <a:gd name="T46" fmla="*/ 34 w 109"/>
              <a:gd name="T47" fmla="*/ 88 h 88"/>
              <a:gd name="T48" fmla="*/ 40 w 109"/>
              <a:gd name="T49" fmla="*/ 79 h 88"/>
              <a:gd name="T50" fmla="*/ 34 w 109"/>
              <a:gd name="T51" fmla="*/ 80 h 88"/>
              <a:gd name="T52" fmla="*/ 45 w 109"/>
              <a:gd name="T53" fmla="*/ 88 h 88"/>
              <a:gd name="T54" fmla="*/ 52 w 109"/>
              <a:gd name="T55" fmla="*/ 63 h 88"/>
              <a:gd name="T56" fmla="*/ 45 w 109"/>
              <a:gd name="T57" fmla="*/ 69 h 88"/>
              <a:gd name="T58" fmla="*/ 57 w 109"/>
              <a:gd name="T59" fmla="*/ 88 h 88"/>
              <a:gd name="T60" fmla="*/ 63 w 109"/>
              <a:gd name="T61" fmla="*/ 73 h 88"/>
              <a:gd name="T62" fmla="*/ 57 w 109"/>
              <a:gd name="T63" fmla="*/ 88 h 88"/>
              <a:gd name="T64" fmla="*/ 75 w 109"/>
              <a:gd name="T65" fmla="*/ 88 h 88"/>
              <a:gd name="T66" fmla="*/ 68 w 109"/>
              <a:gd name="T67" fmla="*/ 75 h 88"/>
            </a:gdLst>
            <a:ahLst/>
            <a:cxnLst>
              <a:cxn ang="0">
                <a:pos x="T0" y="T1"/>
              </a:cxn>
              <a:cxn ang="0">
                <a:pos x="T2" y="T3"/>
              </a:cxn>
              <a:cxn ang="0">
                <a:pos x="T4" y="T5"/>
              </a:cxn>
              <a:cxn ang="0">
                <a:pos x="T6" y="T7"/>
              </a:cxn>
              <a:cxn ang="0">
                <a:pos x="T8" y="T9"/>
              </a:cxn>
              <a:cxn ang="0">
                <a:pos x="T10" y="T11"/>
              </a:cxn>
              <a:cxn ang="0">
                <a:pos x="T12" y="T13"/>
              </a:cxn>
              <a:cxn ang="0">
                <a:pos x="T14" y="T15"/>
              </a:cxn>
              <a:cxn ang="0">
                <a:pos x="T16" y="T17"/>
              </a:cxn>
              <a:cxn ang="0">
                <a:pos x="T18" y="T19"/>
              </a:cxn>
              <a:cxn ang="0">
                <a:pos x="T20" y="T21"/>
              </a:cxn>
              <a:cxn ang="0">
                <a:pos x="T22" y="T23"/>
              </a:cxn>
              <a:cxn ang="0">
                <a:pos x="T24" y="T25"/>
              </a:cxn>
              <a:cxn ang="0">
                <a:pos x="T26" y="T27"/>
              </a:cxn>
              <a:cxn ang="0">
                <a:pos x="T28" y="T29"/>
              </a:cxn>
              <a:cxn ang="0">
                <a:pos x="T30" y="T31"/>
              </a:cxn>
              <a:cxn ang="0">
                <a:pos x="T32" y="T33"/>
              </a:cxn>
              <a:cxn ang="0">
                <a:pos x="T34" y="T35"/>
              </a:cxn>
              <a:cxn ang="0">
                <a:pos x="T36" y="T37"/>
              </a:cxn>
              <a:cxn ang="0">
                <a:pos x="T38" y="T39"/>
              </a:cxn>
              <a:cxn ang="0">
                <a:pos x="T40" y="T41"/>
              </a:cxn>
              <a:cxn ang="0">
                <a:pos x="T42" y="T43"/>
              </a:cxn>
              <a:cxn ang="0">
                <a:pos x="T44" y="T45"/>
              </a:cxn>
              <a:cxn ang="0">
                <a:pos x="T46" y="T47"/>
              </a:cxn>
              <a:cxn ang="0">
                <a:pos x="T48" y="T49"/>
              </a:cxn>
              <a:cxn ang="0">
                <a:pos x="T50" y="T51"/>
              </a:cxn>
              <a:cxn ang="0">
                <a:pos x="T52" y="T53"/>
              </a:cxn>
              <a:cxn ang="0">
                <a:pos x="T54" y="T55"/>
              </a:cxn>
              <a:cxn ang="0">
                <a:pos x="T56" y="T57"/>
              </a:cxn>
              <a:cxn ang="0">
                <a:pos x="T58" y="T59"/>
              </a:cxn>
              <a:cxn ang="0">
                <a:pos x="T60" y="T61"/>
              </a:cxn>
              <a:cxn ang="0">
                <a:pos x="T62" y="T63"/>
              </a:cxn>
              <a:cxn ang="0">
                <a:pos x="T64" y="T65"/>
              </a:cxn>
              <a:cxn ang="0">
                <a:pos x="T66" y="T67"/>
              </a:cxn>
            </a:cxnLst>
            <a:rect l="0" t="0" r="r" b="b"/>
            <a:pathLst>
              <a:path w="109" h="88">
                <a:moveTo>
                  <a:pt x="80" y="88"/>
                </a:moveTo>
                <a:cubicBezTo>
                  <a:pt x="86" y="88"/>
                  <a:pt x="86" y="88"/>
                  <a:pt x="86" y="88"/>
                </a:cubicBezTo>
                <a:cubicBezTo>
                  <a:pt x="86" y="44"/>
                  <a:pt x="86" y="44"/>
                  <a:pt x="86" y="44"/>
                </a:cubicBezTo>
                <a:cubicBezTo>
                  <a:pt x="84" y="44"/>
                  <a:pt x="84" y="44"/>
                  <a:pt x="84" y="44"/>
                </a:cubicBezTo>
                <a:cubicBezTo>
                  <a:pt x="82" y="70"/>
                  <a:pt x="82" y="70"/>
                  <a:pt x="82" y="70"/>
                </a:cubicBezTo>
                <a:cubicBezTo>
                  <a:pt x="80" y="71"/>
                  <a:pt x="80" y="71"/>
                  <a:pt x="80" y="71"/>
                </a:cubicBezTo>
                <a:cubicBezTo>
                  <a:pt x="80" y="88"/>
                  <a:pt x="80" y="88"/>
                  <a:pt x="80" y="88"/>
                </a:cubicBezTo>
                <a:close/>
                <a:moveTo>
                  <a:pt x="109" y="0"/>
                </a:moveTo>
                <a:cubicBezTo>
                  <a:pt x="100" y="17"/>
                  <a:pt x="100" y="17"/>
                  <a:pt x="100" y="17"/>
                </a:cubicBezTo>
                <a:cubicBezTo>
                  <a:pt x="92" y="33"/>
                  <a:pt x="92" y="33"/>
                  <a:pt x="92" y="33"/>
                </a:cubicBezTo>
                <a:cubicBezTo>
                  <a:pt x="84" y="22"/>
                  <a:pt x="84" y="22"/>
                  <a:pt x="84" y="22"/>
                </a:cubicBezTo>
                <a:cubicBezTo>
                  <a:pt x="80" y="25"/>
                  <a:pt x="80" y="25"/>
                  <a:pt x="80" y="25"/>
                </a:cubicBezTo>
                <a:cubicBezTo>
                  <a:pt x="77" y="64"/>
                  <a:pt x="77" y="64"/>
                  <a:pt x="77" y="64"/>
                </a:cubicBezTo>
                <a:cubicBezTo>
                  <a:pt x="67" y="68"/>
                  <a:pt x="67" y="68"/>
                  <a:pt x="67" y="68"/>
                </a:cubicBezTo>
                <a:cubicBezTo>
                  <a:pt x="48" y="50"/>
                  <a:pt x="48" y="50"/>
                  <a:pt x="48" y="50"/>
                </a:cubicBezTo>
                <a:cubicBezTo>
                  <a:pt x="37" y="73"/>
                  <a:pt x="37" y="73"/>
                  <a:pt x="37" y="73"/>
                </a:cubicBezTo>
                <a:cubicBezTo>
                  <a:pt x="26" y="73"/>
                  <a:pt x="26" y="73"/>
                  <a:pt x="26" y="73"/>
                </a:cubicBezTo>
                <a:cubicBezTo>
                  <a:pt x="19" y="63"/>
                  <a:pt x="19" y="63"/>
                  <a:pt x="19" y="63"/>
                </a:cubicBezTo>
                <a:cubicBezTo>
                  <a:pt x="4" y="67"/>
                  <a:pt x="4" y="67"/>
                  <a:pt x="4" y="67"/>
                </a:cubicBezTo>
                <a:cubicBezTo>
                  <a:pt x="0" y="56"/>
                  <a:pt x="0" y="56"/>
                  <a:pt x="0" y="56"/>
                </a:cubicBezTo>
                <a:cubicBezTo>
                  <a:pt x="20" y="50"/>
                  <a:pt x="20" y="50"/>
                  <a:pt x="20" y="50"/>
                </a:cubicBezTo>
                <a:cubicBezTo>
                  <a:pt x="25" y="48"/>
                  <a:pt x="25" y="48"/>
                  <a:pt x="25" y="48"/>
                </a:cubicBezTo>
                <a:cubicBezTo>
                  <a:pt x="27" y="52"/>
                  <a:pt x="27" y="52"/>
                  <a:pt x="27" y="52"/>
                </a:cubicBezTo>
                <a:cubicBezTo>
                  <a:pt x="30" y="57"/>
                  <a:pt x="30" y="57"/>
                  <a:pt x="30" y="57"/>
                </a:cubicBezTo>
                <a:cubicBezTo>
                  <a:pt x="40" y="37"/>
                  <a:pt x="40" y="37"/>
                  <a:pt x="40" y="37"/>
                </a:cubicBezTo>
                <a:cubicBezTo>
                  <a:pt x="44" y="29"/>
                  <a:pt x="44" y="29"/>
                  <a:pt x="44" y="29"/>
                </a:cubicBezTo>
                <a:cubicBezTo>
                  <a:pt x="50" y="35"/>
                  <a:pt x="50" y="35"/>
                  <a:pt x="50" y="35"/>
                </a:cubicBezTo>
                <a:cubicBezTo>
                  <a:pt x="66" y="50"/>
                  <a:pt x="66" y="50"/>
                  <a:pt x="66" y="50"/>
                </a:cubicBezTo>
                <a:cubicBezTo>
                  <a:pt x="68" y="21"/>
                  <a:pt x="68" y="21"/>
                  <a:pt x="68" y="21"/>
                </a:cubicBezTo>
                <a:cubicBezTo>
                  <a:pt x="68" y="18"/>
                  <a:pt x="68" y="18"/>
                  <a:pt x="68" y="18"/>
                </a:cubicBezTo>
                <a:cubicBezTo>
                  <a:pt x="71" y="16"/>
                  <a:pt x="71" y="16"/>
                  <a:pt x="71" y="16"/>
                </a:cubicBezTo>
                <a:cubicBezTo>
                  <a:pt x="78" y="12"/>
                  <a:pt x="78" y="12"/>
                  <a:pt x="78" y="12"/>
                </a:cubicBezTo>
                <a:cubicBezTo>
                  <a:pt x="72" y="2"/>
                  <a:pt x="72" y="2"/>
                  <a:pt x="72" y="2"/>
                </a:cubicBezTo>
                <a:cubicBezTo>
                  <a:pt x="90" y="1"/>
                  <a:pt x="90" y="1"/>
                  <a:pt x="90" y="1"/>
                </a:cubicBezTo>
                <a:cubicBezTo>
                  <a:pt x="109" y="0"/>
                  <a:pt x="109" y="0"/>
                  <a:pt x="109" y="0"/>
                </a:cubicBezTo>
                <a:close/>
                <a:moveTo>
                  <a:pt x="22" y="88"/>
                </a:moveTo>
                <a:cubicBezTo>
                  <a:pt x="24" y="88"/>
                  <a:pt x="27" y="88"/>
                  <a:pt x="29" y="88"/>
                </a:cubicBezTo>
                <a:cubicBezTo>
                  <a:pt x="29" y="80"/>
                  <a:pt x="29" y="80"/>
                  <a:pt x="29" y="80"/>
                </a:cubicBezTo>
                <a:cubicBezTo>
                  <a:pt x="23" y="81"/>
                  <a:pt x="23" y="81"/>
                  <a:pt x="23" y="81"/>
                </a:cubicBezTo>
                <a:cubicBezTo>
                  <a:pt x="22" y="79"/>
                  <a:pt x="22" y="79"/>
                  <a:pt x="22" y="79"/>
                </a:cubicBezTo>
                <a:cubicBezTo>
                  <a:pt x="22" y="88"/>
                  <a:pt x="22" y="88"/>
                  <a:pt x="22" y="88"/>
                </a:cubicBezTo>
                <a:close/>
                <a:moveTo>
                  <a:pt x="11" y="88"/>
                </a:moveTo>
                <a:cubicBezTo>
                  <a:pt x="17" y="88"/>
                  <a:pt x="17" y="88"/>
                  <a:pt x="17" y="88"/>
                </a:cubicBezTo>
                <a:cubicBezTo>
                  <a:pt x="17" y="71"/>
                  <a:pt x="17" y="71"/>
                  <a:pt x="17" y="71"/>
                </a:cubicBezTo>
                <a:cubicBezTo>
                  <a:pt x="17" y="71"/>
                  <a:pt x="17" y="71"/>
                  <a:pt x="17" y="71"/>
                </a:cubicBezTo>
                <a:cubicBezTo>
                  <a:pt x="11" y="73"/>
                  <a:pt x="11" y="73"/>
                  <a:pt x="11" y="73"/>
                </a:cubicBezTo>
                <a:cubicBezTo>
                  <a:pt x="11" y="88"/>
                  <a:pt x="11" y="88"/>
                  <a:pt x="11" y="88"/>
                </a:cubicBezTo>
                <a:close/>
                <a:moveTo>
                  <a:pt x="34" y="88"/>
                </a:moveTo>
                <a:cubicBezTo>
                  <a:pt x="36" y="88"/>
                  <a:pt x="38" y="88"/>
                  <a:pt x="40" y="88"/>
                </a:cubicBezTo>
                <a:cubicBezTo>
                  <a:pt x="40" y="79"/>
                  <a:pt x="40" y="79"/>
                  <a:pt x="40" y="79"/>
                </a:cubicBezTo>
                <a:cubicBezTo>
                  <a:pt x="40" y="80"/>
                  <a:pt x="40" y="80"/>
                  <a:pt x="40" y="80"/>
                </a:cubicBezTo>
                <a:cubicBezTo>
                  <a:pt x="34" y="80"/>
                  <a:pt x="34" y="80"/>
                  <a:pt x="34" y="80"/>
                </a:cubicBezTo>
                <a:cubicBezTo>
                  <a:pt x="34" y="88"/>
                  <a:pt x="34" y="88"/>
                  <a:pt x="34" y="88"/>
                </a:cubicBezTo>
                <a:close/>
                <a:moveTo>
                  <a:pt x="45" y="88"/>
                </a:moveTo>
                <a:cubicBezTo>
                  <a:pt x="47" y="88"/>
                  <a:pt x="50" y="88"/>
                  <a:pt x="52" y="88"/>
                </a:cubicBezTo>
                <a:cubicBezTo>
                  <a:pt x="52" y="63"/>
                  <a:pt x="52" y="63"/>
                  <a:pt x="52" y="63"/>
                </a:cubicBezTo>
                <a:cubicBezTo>
                  <a:pt x="49" y="60"/>
                  <a:pt x="49" y="60"/>
                  <a:pt x="49" y="60"/>
                </a:cubicBezTo>
                <a:cubicBezTo>
                  <a:pt x="45" y="69"/>
                  <a:pt x="45" y="69"/>
                  <a:pt x="45" y="69"/>
                </a:cubicBezTo>
                <a:cubicBezTo>
                  <a:pt x="45" y="88"/>
                  <a:pt x="45" y="88"/>
                  <a:pt x="45" y="88"/>
                </a:cubicBezTo>
                <a:close/>
                <a:moveTo>
                  <a:pt x="57" y="88"/>
                </a:moveTo>
                <a:cubicBezTo>
                  <a:pt x="59" y="88"/>
                  <a:pt x="61" y="88"/>
                  <a:pt x="63" y="88"/>
                </a:cubicBezTo>
                <a:cubicBezTo>
                  <a:pt x="63" y="73"/>
                  <a:pt x="63" y="73"/>
                  <a:pt x="63" y="73"/>
                </a:cubicBezTo>
                <a:cubicBezTo>
                  <a:pt x="57" y="67"/>
                  <a:pt x="57" y="67"/>
                  <a:pt x="57" y="67"/>
                </a:cubicBezTo>
                <a:cubicBezTo>
                  <a:pt x="57" y="88"/>
                  <a:pt x="57" y="88"/>
                  <a:pt x="57" y="88"/>
                </a:cubicBezTo>
                <a:close/>
                <a:moveTo>
                  <a:pt x="68" y="88"/>
                </a:moveTo>
                <a:cubicBezTo>
                  <a:pt x="70" y="88"/>
                  <a:pt x="73" y="88"/>
                  <a:pt x="75" y="88"/>
                </a:cubicBezTo>
                <a:cubicBezTo>
                  <a:pt x="75" y="72"/>
                  <a:pt x="75" y="72"/>
                  <a:pt x="75" y="72"/>
                </a:cubicBezTo>
                <a:cubicBezTo>
                  <a:pt x="68" y="75"/>
                  <a:pt x="68" y="75"/>
                  <a:pt x="68" y="75"/>
                </a:cubicBezTo>
                <a:lnTo>
                  <a:pt x="68" y="88"/>
                </a:lnTo>
                <a:close/>
              </a:path>
            </a:pathLst>
          </a:custGeom>
          <a:solidFill>
            <a:schemeClr val="accent4"/>
          </a:solidFill>
          <a:ln>
            <a:noFill/>
          </a:ln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>
            <a:defPPr>
              <a:defRPr lang="en-US"/>
            </a:defPPr>
            <a:lvl1pPr marL="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1pPr>
            <a:lvl2pPr marL="4572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2pPr>
            <a:lvl3pPr marL="9144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3pPr>
            <a:lvl4pPr marL="13716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4pPr>
            <a:lvl5pPr marL="18288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5pPr>
            <a:lvl6pPr marL="22860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27432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32004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36576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endParaRPr lang="zh-CN" altLang="en-US">
              <a:solidFill>
                <a:prstClr val="black"/>
              </a:solidFill>
            </a:endParaRPr>
          </a:p>
        </p:txBody>
      </p:sp>
      <p:grpSp>
        <p:nvGrpSpPr>
          <p:cNvPr id="65" name="Group 64"/>
          <p:cNvGrpSpPr/>
          <p:nvPr/>
        </p:nvGrpSpPr>
        <p:grpSpPr>
          <a:xfrm>
            <a:off x="10622376" y="999945"/>
            <a:ext cx="791681" cy="791680"/>
            <a:chOff x="1025227" y="3992356"/>
            <a:chExt cx="791681" cy="791680"/>
          </a:xfrm>
        </p:grpSpPr>
        <p:sp>
          <p:nvSpPr>
            <p:cNvPr id="66" name="Freeform 65"/>
            <p:cNvSpPr>
              <a:spLocks/>
            </p:cNvSpPr>
            <p:nvPr/>
          </p:nvSpPr>
          <p:spPr bwMode="auto">
            <a:xfrm>
              <a:off x="1025227" y="3992356"/>
              <a:ext cx="791681" cy="791680"/>
            </a:xfrm>
            <a:custGeom>
              <a:avLst/>
              <a:gdLst>
                <a:gd name="T0" fmla="*/ 372 w 452"/>
                <a:gd name="T1" fmla="*/ 372 h 452"/>
                <a:gd name="T2" fmla="*/ 81 w 452"/>
                <a:gd name="T3" fmla="*/ 372 h 452"/>
                <a:gd name="T4" fmla="*/ 81 w 452"/>
                <a:gd name="T5" fmla="*/ 81 h 452"/>
                <a:gd name="T6" fmla="*/ 372 w 452"/>
                <a:gd name="T7" fmla="*/ 81 h 452"/>
                <a:gd name="T8" fmla="*/ 372 w 452"/>
                <a:gd name="T9" fmla="*/ 372 h 452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</a:cxnLst>
              <a:rect l="0" t="0" r="r" b="b"/>
              <a:pathLst>
                <a:path w="452" h="452">
                  <a:moveTo>
                    <a:pt x="372" y="372"/>
                  </a:moveTo>
                  <a:cubicBezTo>
                    <a:pt x="291" y="452"/>
                    <a:pt x="161" y="452"/>
                    <a:pt x="81" y="372"/>
                  </a:cubicBezTo>
                  <a:cubicBezTo>
                    <a:pt x="0" y="291"/>
                    <a:pt x="0" y="161"/>
                    <a:pt x="81" y="81"/>
                  </a:cubicBezTo>
                  <a:cubicBezTo>
                    <a:pt x="161" y="0"/>
                    <a:pt x="291" y="0"/>
                    <a:pt x="372" y="81"/>
                  </a:cubicBezTo>
                  <a:cubicBezTo>
                    <a:pt x="452" y="161"/>
                    <a:pt x="452" y="291"/>
                    <a:pt x="372" y="372"/>
                  </a:cubicBezTo>
                  <a:close/>
                </a:path>
              </a:pathLst>
            </a:custGeom>
            <a:solidFill>
              <a:schemeClr val="accent1"/>
            </a:solidFill>
            <a:ln>
              <a:noFill/>
            </a:ln>
            <a:extLst/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en-GB"/>
            </a:p>
          </p:txBody>
        </p:sp>
        <p:sp>
          <p:nvSpPr>
            <p:cNvPr id="67" name="Freeform 66"/>
            <p:cNvSpPr>
              <a:spLocks noEditPoints="1"/>
            </p:cNvSpPr>
            <p:nvPr/>
          </p:nvSpPr>
          <p:spPr bwMode="auto">
            <a:xfrm>
              <a:off x="1251944" y="4177031"/>
              <a:ext cx="338245" cy="424345"/>
            </a:xfrm>
            <a:custGeom>
              <a:avLst/>
              <a:gdLst>
                <a:gd name="T0" fmla="*/ 228 w 228"/>
                <a:gd name="T1" fmla="*/ 76 h 286"/>
                <a:gd name="T2" fmla="*/ 186 w 228"/>
                <a:gd name="T3" fmla="*/ 103 h 286"/>
                <a:gd name="T4" fmla="*/ 0 w 228"/>
                <a:gd name="T5" fmla="*/ 76 h 286"/>
                <a:gd name="T6" fmla="*/ 65 w 228"/>
                <a:gd name="T7" fmla="*/ 278 h 286"/>
                <a:gd name="T8" fmla="*/ 72 w 228"/>
                <a:gd name="T9" fmla="*/ 282 h 286"/>
                <a:gd name="T10" fmla="*/ 153 w 228"/>
                <a:gd name="T11" fmla="*/ 282 h 286"/>
                <a:gd name="T12" fmla="*/ 160 w 228"/>
                <a:gd name="T13" fmla="*/ 278 h 286"/>
                <a:gd name="T14" fmla="*/ 212 w 228"/>
                <a:gd name="T15" fmla="*/ 147 h 286"/>
                <a:gd name="T16" fmla="*/ 165 w 228"/>
                <a:gd name="T17" fmla="*/ 169 h 286"/>
                <a:gd name="T18" fmla="*/ 176 w 228"/>
                <a:gd name="T19" fmla="*/ 174 h 286"/>
                <a:gd name="T20" fmla="*/ 180 w 228"/>
                <a:gd name="T21" fmla="*/ 191 h 286"/>
                <a:gd name="T22" fmla="*/ 176 w 228"/>
                <a:gd name="T23" fmla="*/ 201 h 286"/>
                <a:gd name="T24" fmla="*/ 148 w 228"/>
                <a:gd name="T25" fmla="*/ 206 h 286"/>
                <a:gd name="T26" fmla="*/ 137 w 228"/>
                <a:gd name="T27" fmla="*/ 201 h 286"/>
                <a:gd name="T28" fmla="*/ 133 w 228"/>
                <a:gd name="T29" fmla="*/ 184 h 286"/>
                <a:gd name="T30" fmla="*/ 137 w 228"/>
                <a:gd name="T31" fmla="*/ 174 h 286"/>
                <a:gd name="T32" fmla="*/ 165 w 228"/>
                <a:gd name="T33" fmla="*/ 178 h 286"/>
                <a:gd name="T34" fmla="*/ 172 w 228"/>
                <a:gd name="T35" fmla="*/ 184 h 286"/>
                <a:gd name="T36" fmla="*/ 170 w 228"/>
                <a:gd name="T37" fmla="*/ 195 h 286"/>
                <a:gd name="T38" fmla="*/ 165 w 228"/>
                <a:gd name="T39" fmla="*/ 197 h 286"/>
                <a:gd name="T40" fmla="*/ 143 w 228"/>
                <a:gd name="T41" fmla="*/ 195 h 286"/>
                <a:gd name="T42" fmla="*/ 141 w 228"/>
                <a:gd name="T43" fmla="*/ 191 h 286"/>
                <a:gd name="T44" fmla="*/ 143 w 228"/>
                <a:gd name="T45" fmla="*/ 180 h 286"/>
                <a:gd name="T46" fmla="*/ 148 w 228"/>
                <a:gd name="T47" fmla="*/ 178 h 286"/>
                <a:gd name="T48" fmla="*/ 60 w 228"/>
                <a:gd name="T49" fmla="*/ 170 h 286"/>
                <a:gd name="T50" fmla="*/ 96 w 228"/>
                <a:gd name="T51" fmla="*/ 183 h 286"/>
                <a:gd name="T52" fmla="*/ 82 w 228"/>
                <a:gd name="T53" fmla="*/ 205 h 286"/>
                <a:gd name="T54" fmla="*/ 46 w 228"/>
                <a:gd name="T55" fmla="*/ 192 h 286"/>
                <a:gd name="T56" fmla="*/ 60 w 228"/>
                <a:gd name="T57" fmla="*/ 170 h 286"/>
                <a:gd name="T58" fmla="*/ 39 w 228"/>
                <a:gd name="T59" fmla="*/ 139 h 286"/>
                <a:gd name="T60" fmla="*/ 120 w 228"/>
                <a:gd name="T61" fmla="*/ 157 h 286"/>
                <a:gd name="T62" fmla="*/ 114 w 228"/>
                <a:gd name="T63" fmla="*/ 158 h 286"/>
                <a:gd name="T64" fmla="*/ 139 w 228"/>
                <a:gd name="T65" fmla="*/ 158 h 286"/>
                <a:gd name="T66" fmla="*/ 186 w 228"/>
                <a:gd name="T67" fmla="*/ 140 h 286"/>
                <a:gd name="T68" fmla="*/ 139 w 228"/>
                <a:gd name="T69" fmla="*/ 158 h 286"/>
                <a:gd name="T70" fmla="*/ 145 w 228"/>
                <a:gd name="T71" fmla="*/ 257 h 286"/>
                <a:gd name="T72" fmla="*/ 119 w 228"/>
                <a:gd name="T73" fmla="*/ 258 h 286"/>
                <a:gd name="T74" fmla="*/ 97 w 228"/>
                <a:gd name="T75" fmla="*/ 258 h 286"/>
                <a:gd name="T76" fmla="*/ 80 w 228"/>
                <a:gd name="T77" fmla="*/ 256 h 286"/>
                <a:gd name="T78" fmla="*/ 97 w 228"/>
                <a:gd name="T79" fmla="*/ 217 h 286"/>
                <a:gd name="T80" fmla="*/ 100 w 228"/>
                <a:gd name="T81" fmla="*/ 215 h 286"/>
                <a:gd name="T82" fmla="*/ 119 w 228"/>
                <a:gd name="T83" fmla="*/ 199 h 286"/>
                <a:gd name="T84" fmla="*/ 129 w 228"/>
                <a:gd name="T85" fmla="*/ 217 h 286"/>
                <a:gd name="T86" fmla="*/ 169 w 228"/>
                <a:gd name="T87" fmla="*/ 217 h 286"/>
                <a:gd name="T88" fmla="*/ 187 w 228"/>
                <a:gd name="T89" fmla="*/ 166 h 286"/>
                <a:gd name="T90" fmla="*/ 134 w 228"/>
                <a:gd name="T91" fmla="*/ 209 h 286"/>
                <a:gd name="T92" fmla="*/ 124 w 228"/>
                <a:gd name="T93" fmla="*/ 191 h 286"/>
                <a:gd name="T94" fmla="*/ 107 w 228"/>
                <a:gd name="T95" fmla="*/ 191 h 286"/>
                <a:gd name="T96" fmla="*/ 103 w 228"/>
                <a:gd name="T97" fmla="*/ 193 h 286"/>
                <a:gd name="T98" fmla="*/ 41 w 228"/>
                <a:gd name="T99" fmla="*/ 209 h 286"/>
                <a:gd name="T100" fmla="*/ 114 w 228"/>
                <a:gd name="T101" fmla="*/ 166 h 286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  <a:cxn ang="0">
                  <a:pos x="T28" y="T29"/>
                </a:cxn>
                <a:cxn ang="0">
                  <a:pos x="T30" y="T31"/>
                </a:cxn>
                <a:cxn ang="0">
                  <a:pos x="T32" y="T33"/>
                </a:cxn>
                <a:cxn ang="0">
                  <a:pos x="T34" y="T35"/>
                </a:cxn>
                <a:cxn ang="0">
                  <a:pos x="T36" y="T37"/>
                </a:cxn>
                <a:cxn ang="0">
                  <a:pos x="T38" y="T39"/>
                </a:cxn>
                <a:cxn ang="0">
                  <a:pos x="T40" y="T41"/>
                </a:cxn>
                <a:cxn ang="0">
                  <a:pos x="T42" y="T43"/>
                </a:cxn>
                <a:cxn ang="0">
                  <a:pos x="T44" y="T45"/>
                </a:cxn>
                <a:cxn ang="0">
                  <a:pos x="T46" y="T47"/>
                </a:cxn>
                <a:cxn ang="0">
                  <a:pos x="T48" y="T49"/>
                </a:cxn>
                <a:cxn ang="0">
                  <a:pos x="T50" y="T51"/>
                </a:cxn>
                <a:cxn ang="0">
                  <a:pos x="T52" y="T53"/>
                </a:cxn>
                <a:cxn ang="0">
                  <a:pos x="T54" y="T55"/>
                </a:cxn>
                <a:cxn ang="0">
                  <a:pos x="T56" y="T57"/>
                </a:cxn>
                <a:cxn ang="0">
                  <a:pos x="T58" y="T59"/>
                </a:cxn>
                <a:cxn ang="0">
                  <a:pos x="T60" y="T61"/>
                </a:cxn>
                <a:cxn ang="0">
                  <a:pos x="T62" y="T63"/>
                </a:cxn>
                <a:cxn ang="0">
                  <a:pos x="T64" y="T65"/>
                </a:cxn>
                <a:cxn ang="0">
                  <a:pos x="T66" y="T67"/>
                </a:cxn>
                <a:cxn ang="0">
                  <a:pos x="T68" y="T69"/>
                </a:cxn>
                <a:cxn ang="0">
                  <a:pos x="T70" y="T71"/>
                </a:cxn>
                <a:cxn ang="0">
                  <a:pos x="T72" y="T73"/>
                </a:cxn>
                <a:cxn ang="0">
                  <a:pos x="T74" y="T75"/>
                </a:cxn>
                <a:cxn ang="0">
                  <a:pos x="T76" y="T77"/>
                </a:cxn>
                <a:cxn ang="0">
                  <a:pos x="T78" y="T79"/>
                </a:cxn>
                <a:cxn ang="0">
                  <a:pos x="T80" y="T81"/>
                </a:cxn>
                <a:cxn ang="0">
                  <a:pos x="T82" y="T83"/>
                </a:cxn>
                <a:cxn ang="0">
                  <a:pos x="T84" y="T85"/>
                </a:cxn>
                <a:cxn ang="0">
                  <a:pos x="T86" y="T87"/>
                </a:cxn>
                <a:cxn ang="0">
                  <a:pos x="T88" y="T89"/>
                </a:cxn>
                <a:cxn ang="0">
                  <a:pos x="T90" y="T91"/>
                </a:cxn>
                <a:cxn ang="0">
                  <a:pos x="T92" y="T93"/>
                </a:cxn>
                <a:cxn ang="0">
                  <a:pos x="T94" y="T95"/>
                </a:cxn>
                <a:cxn ang="0">
                  <a:pos x="T96" y="T97"/>
                </a:cxn>
                <a:cxn ang="0">
                  <a:pos x="T98" y="T99"/>
                </a:cxn>
                <a:cxn ang="0">
                  <a:pos x="T100" y="T101"/>
                </a:cxn>
              </a:cxnLst>
              <a:rect l="0" t="0" r="r" b="b"/>
              <a:pathLst>
                <a:path w="228" h="286">
                  <a:moveTo>
                    <a:pt x="212" y="147"/>
                  </a:moveTo>
                  <a:cubicBezTo>
                    <a:pt x="228" y="76"/>
                    <a:pt x="228" y="76"/>
                    <a:pt x="228" y="76"/>
                  </a:cubicBezTo>
                  <a:cubicBezTo>
                    <a:pt x="221" y="77"/>
                    <a:pt x="213" y="78"/>
                    <a:pt x="206" y="77"/>
                  </a:cubicBezTo>
                  <a:cubicBezTo>
                    <a:pt x="186" y="103"/>
                    <a:pt x="186" y="103"/>
                    <a:pt x="186" y="103"/>
                  </a:cubicBezTo>
                  <a:cubicBezTo>
                    <a:pt x="184" y="74"/>
                    <a:pt x="184" y="74"/>
                    <a:pt x="184" y="74"/>
                  </a:cubicBezTo>
                  <a:cubicBezTo>
                    <a:pt x="123" y="57"/>
                    <a:pt x="64" y="0"/>
                    <a:pt x="0" y="76"/>
                  </a:cubicBezTo>
                  <a:cubicBezTo>
                    <a:pt x="5" y="102"/>
                    <a:pt x="19" y="187"/>
                    <a:pt x="27" y="211"/>
                  </a:cubicBezTo>
                  <a:cubicBezTo>
                    <a:pt x="35" y="238"/>
                    <a:pt x="48" y="260"/>
                    <a:pt x="65" y="278"/>
                  </a:cubicBezTo>
                  <a:cubicBezTo>
                    <a:pt x="68" y="281"/>
                    <a:pt x="68" y="281"/>
                    <a:pt x="68" y="281"/>
                  </a:cubicBezTo>
                  <a:cubicBezTo>
                    <a:pt x="72" y="282"/>
                    <a:pt x="72" y="282"/>
                    <a:pt x="72" y="282"/>
                  </a:cubicBezTo>
                  <a:cubicBezTo>
                    <a:pt x="80" y="283"/>
                    <a:pt x="87" y="284"/>
                    <a:pt x="95" y="284"/>
                  </a:cubicBezTo>
                  <a:cubicBezTo>
                    <a:pt x="114" y="286"/>
                    <a:pt x="132" y="285"/>
                    <a:pt x="153" y="282"/>
                  </a:cubicBezTo>
                  <a:cubicBezTo>
                    <a:pt x="158" y="281"/>
                    <a:pt x="158" y="281"/>
                    <a:pt x="158" y="281"/>
                  </a:cubicBezTo>
                  <a:cubicBezTo>
                    <a:pt x="160" y="278"/>
                    <a:pt x="160" y="278"/>
                    <a:pt x="160" y="278"/>
                  </a:cubicBezTo>
                  <a:cubicBezTo>
                    <a:pt x="177" y="261"/>
                    <a:pt x="190" y="238"/>
                    <a:pt x="199" y="211"/>
                  </a:cubicBezTo>
                  <a:cubicBezTo>
                    <a:pt x="206" y="192"/>
                    <a:pt x="210" y="170"/>
                    <a:pt x="212" y="147"/>
                  </a:cubicBezTo>
                  <a:close/>
                  <a:moveTo>
                    <a:pt x="148" y="169"/>
                  </a:moveTo>
                  <a:cubicBezTo>
                    <a:pt x="165" y="169"/>
                    <a:pt x="165" y="169"/>
                    <a:pt x="165" y="169"/>
                  </a:cubicBezTo>
                  <a:cubicBezTo>
                    <a:pt x="169" y="169"/>
                    <a:pt x="173" y="171"/>
                    <a:pt x="176" y="174"/>
                  </a:cubicBezTo>
                  <a:cubicBezTo>
                    <a:pt x="176" y="174"/>
                    <a:pt x="176" y="174"/>
                    <a:pt x="176" y="174"/>
                  </a:cubicBezTo>
                  <a:cubicBezTo>
                    <a:pt x="179" y="177"/>
                    <a:pt x="180" y="180"/>
                    <a:pt x="180" y="184"/>
                  </a:cubicBezTo>
                  <a:cubicBezTo>
                    <a:pt x="180" y="191"/>
                    <a:pt x="180" y="191"/>
                    <a:pt x="180" y="191"/>
                  </a:cubicBezTo>
                  <a:cubicBezTo>
                    <a:pt x="180" y="195"/>
                    <a:pt x="179" y="199"/>
                    <a:pt x="176" y="201"/>
                  </a:cubicBezTo>
                  <a:cubicBezTo>
                    <a:pt x="176" y="201"/>
                    <a:pt x="176" y="201"/>
                    <a:pt x="176" y="201"/>
                  </a:cubicBezTo>
                  <a:cubicBezTo>
                    <a:pt x="173" y="204"/>
                    <a:pt x="169" y="206"/>
                    <a:pt x="165" y="206"/>
                  </a:cubicBezTo>
                  <a:cubicBezTo>
                    <a:pt x="148" y="206"/>
                    <a:pt x="148" y="206"/>
                    <a:pt x="148" y="206"/>
                  </a:cubicBezTo>
                  <a:cubicBezTo>
                    <a:pt x="144" y="206"/>
                    <a:pt x="140" y="204"/>
                    <a:pt x="137" y="201"/>
                  </a:cubicBezTo>
                  <a:cubicBezTo>
                    <a:pt x="137" y="201"/>
                    <a:pt x="137" y="201"/>
                    <a:pt x="137" y="201"/>
                  </a:cubicBezTo>
                  <a:cubicBezTo>
                    <a:pt x="135" y="198"/>
                    <a:pt x="133" y="195"/>
                    <a:pt x="133" y="191"/>
                  </a:cubicBezTo>
                  <a:cubicBezTo>
                    <a:pt x="133" y="184"/>
                    <a:pt x="133" y="184"/>
                    <a:pt x="133" y="184"/>
                  </a:cubicBezTo>
                  <a:cubicBezTo>
                    <a:pt x="133" y="180"/>
                    <a:pt x="135" y="177"/>
                    <a:pt x="137" y="174"/>
                  </a:cubicBezTo>
                  <a:cubicBezTo>
                    <a:pt x="137" y="174"/>
                    <a:pt x="137" y="174"/>
                    <a:pt x="137" y="174"/>
                  </a:cubicBezTo>
                  <a:cubicBezTo>
                    <a:pt x="140" y="171"/>
                    <a:pt x="144" y="169"/>
                    <a:pt x="148" y="169"/>
                  </a:cubicBezTo>
                  <a:close/>
                  <a:moveTo>
                    <a:pt x="165" y="178"/>
                  </a:moveTo>
                  <a:cubicBezTo>
                    <a:pt x="167" y="178"/>
                    <a:pt x="169" y="179"/>
                    <a:pt x="170" y="180"/>
                  </a:cubicBezTo>
                  <a:cubicBezTo>
                    <a:pt x="171" y="181"/>
                    <a:pt x="172" y="183"/>
                    <a:pt x="172" y="184"/>
                  </a:cubicBezTo>
                  <a:cubicBezTo>
                    <a:pt x="172" y="191"/>
                    <a:pt x="172" y="191"/>
                    <a:pt x="172" y="191"/>
                  </a:cubicBezTo>
                  <a:cubicBezTo>
                    <a:pt x="172" y="192"/>
                    <a:pt x="171" y="194"/>
                    <a:pt x="170" y="195"/>
                  </a:cubicBezTo>
                  <a:cubicBezTo>
                    <a:pt x="170" y="195"/>
                    <a:pt x="170" y="195"/>
                    <a:pt x="170" y="195"/>
                  </a:cubicBezTo>
                  <a:cubicBezTo>
                    <a:pt x="169" y="196"/>
                    <a:pt x="167" y="197"/>
                    <a:pt x="165" y="197"/>
                  </a:cubicBezTo>
                  <a:cubicBezTo>
                    <a:pt x="148" y="197"/>
                    <a:pt x="148" y="197"/>
                    <a:pt x="148" y="197"/>
                  </a:cubicBezTo>
                  <a:cubicBezTo>
                    <a:pt x="146" y="197"/>
                    <a:pt x="144" y="196"/>
                    <a:pt x="143" y="195"/>
                  </a:cubicBezTo>
                  <a:cubicBezTo>
                    <a:pt x="143" y="195"/>
                    <a:pt x="143" y="195"/>
                    <a:pt x="143" y="195"/>
                  </a:cubicBezTo>
                  <a:cubicBezTo>
                    <a:pt x="142" y="194"/>
                    <a:pt x="141" y="192"/>
                    <a:pt x="141" y="191"/>
                  </a:cubicBezTo>
                  <a:cubicBezTo>
                    <a:pt x="141" y="184"/>
                    <a:pt x="141" y="184"/>
                    <a:pt x="141" y="184"/>
                  </a:cubicBezTo>
                  <a:cubicBezTo>
                    <a:pt x="141" y="183"/>
                    <a:pt x="142" y="181"/>
                    <a:pt x="143" y="180"/>
                  </a:cubicBezTo>
                  <a:cubicBezTo>
                    <a:pt x="143" y="180"/>
                    <a:pt x="143" y="180"/>
                    <a:pt x="143" y="180"/>
                  </a:cubicBezTo>
                  <a:cubicBezTo>
                    <a:pt x="144" y="179"/>
                    <a:pt x="146" y="178"/>
                    <a:pt x="148" y="178"/>
                  </a:cubicBezTo>
                  <a:cubicBezTo>
                    <a:pt x="165" y="178"/>
                    <a:pt x="165" y="178"/>
                    <a:pt x="165" y="178"/>
                  </a:cubicBezTo>
                  <a:close/>
                  <a:moveTo>
                    <a:pt x="60" y="170"/>
                  </a:moveTo>
                  <a:cubicBezTo>
                    <a:pt x="82" y="170"/>
                    <a:pt x="82" y="170"/>
                    <a:pt x="82" y="170"/>
                  </a:cubicBezTo>
                  <a:cubicBezTo>
                    <a:pt x="90" y="170"/>
                    <a:pt x="96" y="176"/>
                    <a:pt x="96" y="183"/>
                  </a:cubicBezTo>
                  <a:cubicBezTo>
                    <a:pt x="96" y="192"/>
                    <a:pt x="96" y="192"/>
                    <a:pt x="96" y="192"/>
                  </a:cubicBezTo>
                  <a:cubicBezTo>
                    <a:pt x="96" y="199"/>
                    <a:pt x="90" y="205"/>
                    <a:pt x="82" y="205"/>
                  </a:cubicBezTo>
                  <a:cubicBezTo>
                    <a:pt x="60" y="205"/>
                    <a:pt x="60" y="205"/>
                    <a:pt x="60" y="205"/>
                  </a:cubicBezTo>
                  <a:cubicBezTo>
                    <a:pt x="52" y="205"/>
                    <a:pt x="46" y="199"/>
                    <a:pt x="46" y="192"/>
                  </a:cubicBezTo>
                  <a:cubicBezTo>
                    <a:pt x="46" y="183"/>
                    <a:pt x="46" y="183"/>
                    <a:pt x="46" y="183"/>
                  </a:cubicBezTo>
                  <a:cubicBezTo>
                    <a:pt x="46" y="176"/>
                    <a:pt x="52" y="170"/>
                    <a:pt x="60" y="170"/>
                  </a:cubicBezTo>
                  <a:close/>
                  <a:moveTo>
                    <a:pt x="41" y="158"/>
                  </a:moveTo>
                  <a:cubicBezTo>
                    <a:pt x="40" y="151"/>
                    <a:pt x="40" y="145"/>
                    <a:pt x="39" y="139"/>
                  </a:cubicBezTo>
                  <a:cubicBezTo>
                    <a:pt x="69" y="154"/>
                    <a:pt x="105" y="151"/>
                    <a:pt x="133" y="143"/>
                  </a:cubicBezTo>
                  <a:cubicBezTo>
                    <a:pt x="129" y="148"/>
                    <a:pt x="125" y="153"/>
                    <a:pt x="120" y="157"/>
                  </a:cubicBezTo>
                  <a:cubicBezTo>
                    <a:pt x="121" y="158"/>
                    <a:pt x="121" y="158"/>
                    <a:pt x="121" y="158"/>
                  </a:cubicBezTo>
                  <a:cubicBezTo>
                    <a:pt x="114" y="158"/>
                    <a:pt x="114" y="158"/>
                    <a:pt x="114" y="158"/>
                  </a:cubicBezTo>
                  <a:cubicBezTo>
                    <a:pt x="41" y="158"/>
                    <a:pt x="41" y="158"/>
                    <a:pt x="41" y="158"/>
                  </a:cubicBezTo>
                  <a:close/>
                  <a:moveTo>
                    <a:pt x="139" y="158"/>
                  </a:moveTo>
                  <a:cubicBezTo>
                    <a:pt x="151" y="153"/>
                    <a:pt x="164" y="145"/>
                    <a:pt x="169" y="134"/>
                  </a:cubicBezTo>
                  <a:cubicBezTo>
                    <a:pt x="173" y="133"/>
                    <a:pt x="183" y="140"/>
                    <a:pt x="186" y="140"/>
                  </a:cubicBezTo>
                  <a:cubicBezTo>
                    <a:pt x="186" y="145"/>
                    <a:pt x="185" y="151"/>
                    <a:pt x="185" y="158"/>
                  </a:cubicBezTo>
                  <a:cubicBezTo>
                    <a:pt x="139" y="158"/>
                    <a:pt x="139" y="158"/>
                    <a:pt x="139" y="158"/>
                  </a:cubicBezTo>
                  <a:close/>
                  <a:moveTo>
                    <a:pt x="169" y="217"/>
                  </a:moveTo>
                  <a:cubicBezTo>
                    <a:pt x="163" y="232"/>
                    <a:pt x="155" y="246"/>
                    <a:pt x="145" y="257"/>
                  </a:cubicBezTo>
                  <a:cubicBezTo>
                    <a:pt x="136" y="258"/>
                    <a:pt x="128" y="258"/>
                    <a:pt x="119" y="258"/>
                  </a:cubicBezTo>
                  <a:cubicBezTo>
                    <a:pt x="119" y="258"/>
                    <a:pt x="119" y="258"/>
                    <a:pt x="119" y="258"/>
                  </a:cubicBezTo>
                  <a:cubicBezTo>
                    <a:pt x="115" y="258"/>
                    <a:pt x="111" y="258"/>
                    <a:pt x="107" y="258"/>
                  </a:cubicBezTo>
                  <a:cubicBezTo>
                    <a:pt x="104" y="258"/>
                    <a:pt x="100" y="258"/>
                    <a:pt x="97" y="258"/>
                  </a:cubicBezTo>
                  <a:cubicBezTo>
                    <a:pt x="95" y="258"/>
                    <a:pt x="95" y="258"/>
                    <a:pt x="95" y="258"/>
                  </a:cubicBezTo>
                  <a:cubicBezTo>
                    <a:pt x="90" y="257"/>
                    <a:pt x="85" y="257"/>
                    <a:pt x="80" y="256"/>
                  </a:cubicBezTo>
                  <a:cubicBezTo>
                    <a:pt x="70" y="245"/>
                    <a:pt x="63" y="232"/>
                    <a:pt x="57" y="217"/>
                  </a:cubicBezTo>
                  <a:cubicBezTo>
                    <a:pt x="97" y="217"/>
                    <a:pt x="97" y="217"/>
                    <a:pt x="97" y="217"/>
                  </a:cubicBezTo>
                  <a:cubicBezTo>
                    <a:pt x="99" y="217"/>
                    <a:pt x="99" y="217"/>
                    <a:pt x="99" y="217"/>
                  </a:cubicBezTo>
                  <a:cubicBezTo>
                    <a:pt x="100" y="215"/>
                    <a:pt x="100" y="215"/>
                    <a:pt x="100" y="215"/>
                  </a:cubicBezTo>
                  <a:cubicBezTo>
                    <a:pt x="109" y="199"/>
                    <a:pt x="109" y="199"/>
                    <a:pt x="109" y="199"/>
                  </a:cubicBezTo>
                  <a:cubicBezTo>
                    <a:pt x="119" y="199"/>
                    <a:pt x="119" y="199"/>
                    <a:pt x="119" y="199"/>
                  </a:cubicBezTo>
                  <a:cubicBezTo>
                    <a:pt x="128" y="215"/>
                    <a:pt x="128" y="215"/>
                    <a:pt x="128" y="215"/>
                  </a:cubicBezTo>
                  <a:cubicBezTo>
                    <a:pt x="129" y="217"/>
                    <a:pt x="129" y="217"/>
                    <a:pt x="129" y="217"/>
                  </a:cubicBezTo>
                  <a:cubicBezTo>
                    <a:pt x="132" y="217"/>
                    <a:pt x="132" y="217"/>
                    <a:pt x="132" y="217"/>
                  </a:cubicBezTo>
                  <a:cubicBezTo>
                    <a:pt x="169" y="217"/>
                    <a:pt x="169" y="217"/>
                    <a:pt x="169" y="217"/>
                  </a:cubicBezTo>
                  <a:close/>
                  <a:moveTo>
                    <a:pt x="114" y="166"/>
                  </a:moveTo>
                  <a:cubicBezTo>
                    <a:pt x="187" y="166"/>
                    <a:pt x="187" y="166"/>
                    <a:pt x="187" y="166"/>
                  </a:cubicBezTo>
                  <a:cubicBezTo>
                    <a:pt x="187" y="209"/>
                    <a:pt x="187" y="209"/>
                    <a:pt x="187" y="209"/>
                  </a:cubicBezTo>
                  <a:cubicBezTo>
                    <a:pt x="134" y="209"/>
                    <a:pt x="134" y="209"/>
                    <a:pt x="134" y="209"/>
                  </a:cubicBezTo>
                  <a:cubicBezTo>
                    <a:pt x="125" y="193"/>
                    <a:pt x="125" y="193"/>
                    <a:pt x="125" y="193"/>
                  </a:cubicBezTo>
                  <a:cubicBezTo>
                    <a:pt x="124" y="191"/>
                    <a:pt x="124" y="191"/>
                    <a:pt x="124" y="191"/>
                  </a:cubicBezTo>
                  <a:cubicBezTo>
                    <a:pt x="121" y="191"/>
                    <a:pt x="121" y="191"/>
                    <a:pt x="121" y="191"/>
                  </a:cubicBezTo>
                  <a:cubicBezTo>
                    <a:pt x="107" y="191"/>
                    <a:pt x="107" y="191"/>
                    <a:pt x="107" y="191"/>
                  </a:cubicBezTo>
                  <a:cubicBezTo>
                    <a:pt x="105" y="191"/>
                    <a:pt x="105" y="191"/>
                    <a:pt x="105" y="191"/>
                  </a:cubicBezTo>
                  <a:cubicBezTo>
                    <a:pt x="103" y="193"/>
                    <a:pt x="103" y="193"/>
                    <a:pt x="103" y="193"/>
                  </a:cubicBezTo>
                  <a:cubicBezTo>
                    <a:pt x="94" y="209"/>
                    <a:pt x="94" y="209"/>
                    <a:pt x="94" y="209"/>
                  </a:cubicBezTo>
                  <a:cubicBezTo>
                    <a:pt x="41" y="209"/>
                    <a:pt x="41" y="209"/>
                    <a:pt x="41" y="209"/>
                  </a:cubicBezTo>
                  <a:cubicBezTo>
                    <a:pt x="41" y="166"/>
                    <a:pt x="41" y="166"/>
                    <a:pt x="41" y="166"/>
                  </a:cubicBezTo>
                  <a:lnTo>
                    <a:pt x="114" y="166"/>
                  </a:lnTo>
                  <a:close/>
                </a:path>
              </a:pathLst>
            </a:custGeom>
            <a:solidFill>
              <a:schemeClr val="bg1"/>
            </a:solidFill>
            <a:ln>
              <a:noFill/>
            </a:ln>
            <a:extLst/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>
              <a:defPPr>
                <a:defRPr lang="en-US"/>
              </a:defPPr>
              <a:lvl1pPr marL="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1pPr>
              <a:lvl2pPr marL="4572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2pPr>
              <a:lvl3pPr marL="9144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3pPr>
              <a:lvl4pPr marL="13716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4pPr>
              <a:lvl5pPr marL="18288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5pPr>
              <a:lvl6pPr marL="22860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6pPr>
              <a:lvl7pPr marL="27432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7pPr>
              <a:lvl8pPr marL="32004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8pPr>
              <a:lvl9pPr marL="36576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9pPr>
            </a:lstStyle>
            <a:p>
              <a:endParaRPr lang="zh-CN" altLang="en-US">
                <a:solidFill>
                  <a:prstClr val="black"/>
                </a:solidFill>
              </a:endParaRPr>
            </a:p>
          </p:txBody>
        </p:sp>
      </p:grpSp>
      <p:grpSp>
        <p:nvGrpSpPr>
          <p:cNvPr id="87" name="Group 86"/>
          <p:cNvGrpSpPr/>
          <p:nvPr/>
        </p:nvGrpSpPr>
        <p:grpSpPr>
          <a:xfrm>
            <a:off x="480135" y="4473491"/>
            <a:ext cx="1927751" cy="1929143"/>
            <a:chOff x="1455738" y="2371725"/>
            <a:chExt cx="2198688" cy="2200275"/>
          </a:xfrm>
        </p:grpSpPr>
        <p:sp>
          <p:nvSpPr>
            <p:cNvPr id="88" name="Freeform 87"/>
            <p:cNvSpPr>
              <a:spLocks/>
            </p:cNvSpPr>
            <p:nvPr/>
          </p:nvSpPr>
          <p:spPr bwMode="auto">
            <a:xfrm>
              <a:off x="2035175" y="2967038"/>
              <a:ext cx="1071563" cy="1009650"/>
            </a:xfrm>
            <a:custGeom>
              <a:avLst/>
              <a:gdLst>
                <a:gd name="T0" fmla="*/ 277 w 570"/>
                <a:gd name="T1" fmla="*/ 0 h 536"/>
                <a:gd name="T2" fmla="*/ 217 w 570"/>
                <a:gd name="T3" fmla="*/ 7 h 536"/>
                <a:gd name="T4" fmla="*/ 50 w 570"/>
                <a:gd name="T5" fmla="*/ 126 h 536"/>
                <a:gd name="T6" fmla="*/ 16 w 570"/>
                <a:gd name="T7" fmla="*/ 328 h 536"/>
                <a:gd name="T8" fmla="*/ 276 w 570"/>
                <a:gd name="T9" fmla="*/ 536 h 536"/>
                <a:gd name="T10" fmla="*/ 336 w 570"/>
                <a:gd name="T11" fmla="*/ 529 h 536"/>
                <a:gd name="T12" fmla="*/ 538 w 570"/>
                <a:gd name="T13" fmla="*/ 208 h 536"/>
                <a:gd name="T14" fmla="*/ 277 w 570"/>
                <a:gd name="T15" fmla="*/ 0 h 536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</a:cxnLst>
              <a:rect l="0" t="0" r="r" b="b"/>
              <a:pathLst>
                <a:path w="570" h="536">
                  <a:moveTo>
                    <a:pt x="277" y="0"/>
                  </a:moveTo>
                  <a:cubicBezTo>
                    <a:pt x="257" y="0"/>
                    <a:pt x="237" y="3"/>
                    <a:pt x="217" y="7"/>
                  </a:cubicBezTo>
                  <a:cubicBezTo>
                    <a:pt x="147" y="23"/>
                    <a:pt x="88" y="65"/>
                    <a:pt x="50" y="126"/>
                  </a:cubicBezTo>
                  <a:cubicBezTo>
                    <a:pt x="12" y="186"/>
                    <a:pt x="0" y="258"/>
                    <a:pt x="16" y="328"/>
                  </a:cubicBezTo>
                  <a:cubicBezTo>
                    <a:pt x="44" y="450"/>
                    <a:pt x="151" y="536"/>
                    <a:pt x="276" y="536"/>
                  </a:cubicBezTo>
                  <a:cubicBezTo>
                    <a:pt x="296" y="536"/>
                    <a:pt x="316" y="533"/>
                    <a:pt x="336" y="529"/>
                  </a:cubicBezTo>
                  <a:cubicBezTo>
                    <a:pt x="480" y="496"/>
                    <a:pt x="570" y="352"/>
                    <a:pt x="538" y="208"/>
                  </a:cubicBezTo>
                  <a:cubicBezTo>
                    <a:pt x="510" y="86"/>
                    <a:pt x="402" y="0"/>
                    <a:pt x="277" y="0"/>
                  </a:cubicBezTo>
                  <a:close/>
                </a:path>
              </a:pathLst>
            </a:custGeom>
            <a:solidFill>
              <a:schemeClr val="accent1"/>
            </a:solidFill>
            <a:ln>
              <a:noFill/>
            </a:ln>
          </p:spPr>
          <p:txBody>
            <a:bodyPr vert="horz" wrap="square" lIns="68580" tIns="34290" rIns="68580" bIns="34290" numCol="1" anchor="t" anchorCtr="0" compatLnSpc="1">
              <a:prstTxWarp prst="textNoShape">
                <a:avLst/>
              </a:prstTxWarp>
            </a:bodyPr>
            <a:lstStyle/>
            <a:p>
              <a:endParaRPr lang="id-ID" sz="1350"/>
            </a:p>
          </p:txBody>
        </p:sp>
        <p:sp>
          <p:nvSpPr>
            <p:cNvPr id="89" name="Freeform 88"/>
            <p:cNvSpPr>
              <a:spLocks noEditPoints="1"/>
            </p:cNvSpPr>
            <p:nvPr/>
          </p:nvSpPr>
          <p:spPr bwMode="auto">
            <a:xfrm>
              <a:off x="1455738" y="2371725"/>
              <a:ext cx="2198688" cy="2200275"/>
            </a:xfrm>
            <a:custGeom>
              <a:avLst/>
              <a:gdLst>
                <a:gd name="T0" fmla="*/ 1055 w 1169"/>
                <a:gd name="T1" fmla="*/ 596 h 1170"/>
                <a:gd name="T2" fmla="*/ 1169 w 1169"/>
                <a:gd name="T3" fmla="*/ 551 h 1170"/>
                <a:gd name="T4" fmla="*/ 1156 w 1169"/>
                <a:gd name="T5" fmla="*/ 455 h 1170"/>
                <a:gd name="T6" fmla="*/ 1153 w 1169"/>
                <a:gd name="T7" fmla="*/ 446 h 1170"/>
                <a:gd name="T8" fmla="*/ 1031 w 1169"/>
                <a:gd name="T9" fmla="*/ 436 h 1170"/>
                <a:gd name="T10" fmla="*/ 998 w 1169"/>
                <a:gd name="T11" fmla="*/ 359 h 1170"/>
                <a:gd name="T12" fmla="*/ 1074 w 1169"/>
                <a:gd name="T13" fmla="*/ 263 h 1170"/>
                <a:gd name="T14" fmla="*/ 1008 w 1169"/>
                <a:gd name="T15" fmla="*/ 180 h 1170"/>
                <a:gd name="T16" fmla="*/ 897 w 1169"/>
                <a:gd name="T17" fmla="*/ 233 h 1170"/>
                <a:gd name="T18" fmla="*/ 829 w 1169"/>
                <a:gd name="T19" fmla="*/ 183 h 1170"/>
                <a:gd name="T20" fmla="*/ 847 w 1169"/>
                <a:gd name="T21" fmla="*/ 62 h 1170"/>
                <a:gd name="T22" fmla="*/ 749 w 1169"/>
                <a:gd name="T23" fmla="*/ 23 h 1170"/>
                <a:gd name="T24" fmla="*/ 679 w 1169"/>
                <a:gd name="T25" fmla="*/ 124 h 1170"/>
                <a:gd name="T26" fmla="*/ 596 w 1169"/>
                <a:gd name="T27" fmla="*/ 114 h 1170"/>
                <a:gd name="T28" fmla="*/ 550 w 1169"/>
                <a:gd name="T29" fmla="*/ 0 h 1170"/>
                <a:gd name="T30" fmla="*/ 454 w 1169"/>
                <a:gd name="T31" fmla="*/ 14 h 1170"/>
                <a:gd name="T32" fmla="*/ 446 w 1169"/>
                <a:gd name="T33" fmla="*/ 16 h 1170"/>
                <a:gd name="T34" fmla="*/ 436 w 1169"/>
                <a:gd name="T35" fmla="*/ 139 h 1170"/>
                <a:gd name="T36" fmla="*/ 359 w 1169"/>
                <a:gd name="T37" fmla="*/ 172 h 1170"/>
                <a:gd name="T38" fmla="*/ 262 w 1169"/>
                <a:gd name="T39" fmla="*/ 96 h 1170"/>
                <a:gd name="T40" fmla="*/ 180 w 1169"/>
                <a:gd name="T41" fmla="*/ 162 h 1170"/>
                <a:gd name="T42" fmla="*/ 232 w 1169"/>
                <a:gd name="T43" fmla="*/ 273 h 1170"/>
                <a:gd name="T44" fmla="*/ 183 w 1169"/>
                <a:gd name="T45" fmla="*/ 340 h 1170"/>
                <a:gd name="T46" fmla="*/ 61 w 1169"/>
                <a:gd name="T47" fmla="*/ 323 h 1170"/>
                <a:gd name="T48" fmla="*/ 22 w 1169"/>
                <a:gd name="T49" fmla="*/ 421 h 1170"/>
                <a:gd name="T50" fmla="*/ 123 w 1169"/>
                <a:gd name="T51" fmla="*/ 491 h 1170"/>
                <a:gd name="T52" fmla="*/ 114 w 1169"/>
                <a:gd name="T53" fmla="*/ 574 h 1170"/>
                <a:gd name="T54" fmla="*/ 0 w 1169"/>
                <a:gd name="T55" fmla="*/ 619 h 1170"/>
                <a:gd name="T56" fmla="*/ 14 w 1169"/>
                <a:gd name="T57" fmla="*/ 716 h 1170"/>
                <a:gd name="T58" fmla="*/ 16 w 1169"/>
                <a:gd name="T59" fmla="*/ 724 h 1170"/>
                <a:gd name="T60" fmla="*/ 138 w 1169"/>
                <a:gd name="T61" fmla="*/ 734 h 1170"/>
                <a:gd name="T62" fmla="*/ 171 w 1169"/>
                <a:gd name="T63" fmla="*/ 811 h 1170"/>
                <a:gd name="T64" fmla="*/ 95 w 1169"/>
                <a:gd name="T65" fmla="*/ 907 h 1170"/>
                <a:gd name="T66" fmla="*/ 161 w 1169"/>
                <a:gd name="T67" fmla="*/ 990 h 1170"/>
                <a:gd name="T68" fmla="*/ 272 w 1169"/>
                <a:gd name="T69" fmla="*/ 937 h 1170"/>
                <a:gd name="T70" fmla="*/ 340 w 1169"/>
                <a:gd name="T71" fmla="*/ 987 h 1170"/>
                <a:gd name="T72" fmla="*/ 322 w 1169"/>
                <a:gd name="T73" fmla="*/ 1109 h 1170"/>
                <a:gd name="T74" fmla="*/ 420 w 1169"/>
                <a:gd name="T75" fmla="*/ 1147 h 1170"/>
                <a:gd name="T76" fmla="*/ 490 w 1169"/>
                <a:gd name="T77" fmla="*/ 1046 h 1170"/>
                <a:gd name="T78" fmla="*/ 574 w 1169"/>
                <a:gd name="T79" fmla="*/ 1056 h 1170"/>
                <a:gd name="T80" fmla="*/ 619 w 1169"/>
                <a:gd name="T81" fmla="*/ 1170 h 1170"/>
                <a:gd name="T82" fmla="*/ 715 w 1169"/>
                <a:gd name="T83" fmla="*/ 1156 h 1170"/>
                <a:gd name="T84" fmla="*/ 723 w 1169"/>
                <a:gd name="T85" fmla="*/ 1154 h 1170"/>
                <a:gd name="T86" fmla="*/ 733 w 1169"/>
                <a:gd name="T87" fmla="*/ 1032 h 1170"/>
                <a:gd name="T88" fmla="*/ 810 w 1169"/>
                <a:gd name="T89" fmla="*/ 998 h 1170"/>
                <a:gd name="T90" fmla="*/ 907 w 1169"/>
                <a:gd name="T91" fmla="*/ 1074 h 1170"/>
                <a:gd name="T92" fmla="*/ 989 w 1169"/>
                <a:gd name="T93" fmla="*/ 1008 h 1170"/>
                <a:gd name="T94" fmla="*/ 937 w 1169"/>
                <a:gd name="T95" fmla="*/ 897 h 1170"/>
                <a:gd name="T96" fmla="*/ 987 w 1169"/>
                <a:gd name="T97" fmla="*/ 830 h 1170"/>
                <a:gd name="T98" fmla="*/ 1108 w 1169"/>
                <a:gd name="T99" fmla="*/ 848 h 1170"/>
                <a:gd name="T100" fmla="*/ 1147 w 1169"/>
                <a:gd name="T101" fmla="*/ 749 h 1170"/>
                <a:gd name="T102" fmla="*/ 1046 w 1169"/>
                <a:gd name="T103" fmla="*/ 679 h 1170"/>
                <a:gd name="T104" fmla="*/ 1055 w 1169"/>
                <a:gd name="T105" fmla="*/ 596 h 1170"/>
                <a:gd name="T106" fmla="*/ 657 w 1169"/>
                <a:gd name="T107" fmla="*/ 901 h 1170"/>
                <a:gd name="T108" fmla="*/ 584 w 1169"/>
                <a:gd name="T109" fmla="*/ 909 h 1170"/>
                <a:gd name="T110" fmla="*/ 384 w 1169"/>
                <a:gd name="T111" fmla="*/ 839 h 1170"/>
                <a:gd name="T112" fmla="*/ 269 w 1169"/>
                <a:gd name="T113" fmla="*/ 657 h 1170"/>
                <a:gd name="T114" fmla="*/ 310 w 1169"/>
                <a:gd name="T115" fmla="*/ 413 h 1170"/>
                <a:gd name="T116" fmla="*/ 512 w 1169"/>
                <a:gd name="T117" fmla="*/ 270 h 1170"/>
                <a:gd name="T118" fmla="*/ 585 w 1169"/>
                <a:gd name="T119" fmla="*/ 261 h 1170"/>
                <a:gd name="T120" fmla="*/ 785 w 1169"/>
                <a:gd name="T121" fmla="*/ 331 h 1170"/>
                <a:gd name="T122" fmla="*/ 900 w 1169"/>
                <a:gd name="T123" fmla="*/ 513 h 1170"/>
                <a:gd name="T124" fmla="*/ 657 w 1169"/>
                <a:gd name="T125" fmla="*/ 901 h 1170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  <a:cxn ang="0">
                  <a:pos x="T28" y="T29"/>
                </a:cxn>
                <a:cxn ang="0">
                  <a:pos x="T30" y="T31"/>
                </a:cxn>
                <a:cxn ang="0">
                  <a:pos x="T32" y="T33"/>
                </a:cxn>
                <a:cxn ang="0">
                  <a:pos x="T34" y="T35"/>
                </a:cxn>
                <a:cxn ang="0">
                  <a:pos x="T36" y="T37"/>
                </a:cxn>
                <a:cxn ang="0">
                  <a:pos x="T38" y="T39"/>
                </a:cxn>
                <a:cxn ang="0">
                  <a:pos x="T40" y="T41"/>
                </a:cxn>
                <a:cxn ang="0">
                  <a:pos x="T42" y="T43"/>
                </a:cxn>
                <a:cxn ang="0">
                  <a:pos x="T44" y="T45"/>
                </a:cxn>
                <a:cxn ang="0">
                  <a:pos x="T46" y="T47"/>
                </a:cxn>
                <a:cxn ang="0">
                  <a:pos x="T48" y="T49"/>
                </a:cxn>
                <a:cxn ang="0">
                  <a:pos x="T50" y="T51"/>
                </a:cxn>
                <a:cxn ang="0">
                  <a:pos x="T52" y="T53"/>
                </a:cxn>
                <a:cxn ang="0">
                  <a:pos x="T54" y="T55"/>
                </a:cxn>
                <a:cxn ang="0">
                  <a:pos x="T56" y="T57"/>
                </a:cxn>
                <a:cxn ang="0">
                  <a:pos x="T58" y="T59"/>
                </a:cxn>
                <a:cxn ang="0">
                  <a:pos x="T60" y="T61"/>
                </a:cxn>
                <a:cxn ang="0">
                  <a:pos x="T62" y="T63"/>
                </a:cxn>
                <a:cxn ang="0">
                  <a:pos x="T64" y="T65"/>
                </a:cxn>
                <a:cxn ang="0">
                  <a:pos x="T66" y="T67"/>
                </a:cxn>
                <a:cxn ang="0">
                  <a:pos x="T68" y="T69"/>
                </a:cxn>
                <a:cxn ang="0">
                  <a:pos x="T70" y="T71"/>
                </a:cxn>
                <a:cxn ang="0">
                  <a:pos x="T72" y="T73"/>
                </a:cxn>
                <a:cxn ang="0">
                  <a:pos x="T74" y="T75"/>
                </a:cxn>
                <a:cxn ang="0">
                  <a:pos x="T76" y="T77"/>
                </a:cxn>
                <a:cxn ang="0">
                  <a:pos x="T78" y="T79"/>
                </a:cxn>
                <a:cxn ang="0">
                  <a:pos x="T80" y="T81"/>
                </a:cxn>
                <a:cxn ang="0">
                  <a:pos x="T82" y="T83"/>
                </a:cxn>
                <a:cxn ang="0">
                  <a:pos x="T84" y="T85"/>
                </a:cxn>
                <a:cxn ang="0">
                  <a:pos x="T86" y="T87"/>
                </a:cxn>
                <a:cxn ang="0">
                  <a:pos x="T88" y="T89"/>
                </a:cxn>
                <a:cxn ang="0">
                  <a:pos x="T90" y="T91"/>
                </a:cxn>
                <a:cxn ang="0">
                  <a:pos x="T92" y="T93"/>
                </a:cxn>
                <a:cxn ang="0">
                  <a:pos x="T94" y="T95"/>
                </a:cxn>
                <a:cxn ang="0">
                  <a:pos x="T96" y="T97"/>
                </a:cxn>
                <a:cxn ang="0">
                  <a:pos x="T98" y="T99"/>
                </a:cxn>
                <a:cxn ang="0">
                  <a:pos x="T100" y="T101"/>
                </a:cxn>
                <a:cxn ang="0">
                  <a:pos x="T102" y="T103"/>
                </a:cxn>
                <a:cxn ang="0">
                  <a:pos x="T104" y="T105"/>
                </a:cxn>
                <a:cxn ang="0">
                  <a:pos x="T106" y="T107"/>
                </a:cxn>
                <a:cxn ang="0">
                  <a:pos x="T108" y="T109"/>
                </a:cxn>
                <a:cxn ang="0">
                  <a:pos x="T110" y="T111"/>
                </a:cxn>
                <a:cxn ang="0">
                  <a:pos x="T112" y="T113"/>
                </a:cxn>
                <a:cxn ang="0">
                  <a:pos x="T114" y="T115"/>
                </a:cxn>
                <a:cxn ang="0">
                  <a:pos x="T116" y="T117"/>
                </a:cxn>
                <a:cxn ang="0">
                  <a:pos x="T118" y="T119"/>
                </a:cxn>
                <a:cxn ang="0">
                  <a:pos x="T120" y="T121"/>
                </a:cxn>
                <a:cxn ang="0">
                  <a:pos x="T122" y="T123"/>
                </a:cxn>
                <a:cxn ang="0">
                  <a:pos x="T124" y="T125"/>
                </a:cxn>
              </a:cxnLst>
              <a:rect l="0" t="0" r="r" b="b"/>
              <a:pathLst>
                <a:path w="1169" h="1170">
                  <a:moveTo>
                    <a:pt x="1055" y="596"/>
                  </a:moveTo>
                  <a:cubicBezTo>
                    <a:pt x="1101" y="580"/>
                    <a:pt x="1140" y="564"/>
                    <a:pt x="1169" y="551"/>
                  </a:cubicBezTo>
                  <a:cubicBezTo>
                    <a:pt x="1167" y="519"/>
                    <a:pt x="1163" y="487"/>
                    <a:pt x="1156" y="455"/>
                  </a:cubicBezTo>
                  <a:cubicBezTo>
                    <a:pt x="1155" y="452"/>
                    <a:pt x="1154" y="449"/>
                    <a:pt x="1153" y="446"/>
                  </a:cubicBezTo>
                  <a:cubicBezTo>
                    <a:pt x="1121" y="442"/>
                    <a:pt x="1080" y="438"/>
                    <a:pt x="1031" y="436"/>
                  </a:cubicBezTo>
                  <a:cubicBezTo>
                    <a:pt x="1022" y="409"/>
                    <a:pt x="1011" y="384"/>
                    <a:pt x="998" y="359"/>
                  </a:cubicBezTo>
                  <a:cubicBezTo>
                    <a:pt x="1030" y="322"/>
                    <a:pt x="1055" y="290"/>
                    <a:pt x="1074" y="263"/>
                  </a:cubicBezTo>
                  <a:cubicBezTo>
                    <a:pt x="1054" y="233"/>
                    <a:pt x="1032" y="206"/>
                    <a:pt x="1008" y="180"/>
                  </a:cubicBezTo>
                  <a:cubicBezTo>
                    <a:pt x="977" y="193"/>
                    <a:pt x="940" y="210"/>
                    <a:pt x="897" y="233"/>
                  </a:cubicBezTo>
                  <a:cubicBezTo>
                    <a:pt x="876" y="214"/>
                    <a:pt x="853" y="198"/>
                    <a:pt x="829" y="183"/>
                  </a:cubicBezTo>
                  <a:cubicBezTo>
                    <a:pt x="838" y="135"/>
                    <a:pt x="844" y="94"/>
                    <a:pt x="847" y="62"/>
                  </a:cubicBezTo>
                  <a:cubicBezTo>
                    <a:pt x="816" y="46"/>
                    <a:pt x="783" y="33"/>
                    <a:pt x="749" y="23"/>
                  </a:cubicBezTo>
                  <a:cubicBezTo>
                    <a:pt x="729" y="49"/>
                    <a:pt x="705" y="82"/>
                    <a:pt x="679" y="124"/>
                  </a:cubicBezTo>
                  <a:cubicBezTo>
                    <a:pt x="652" y="118"/>
                    <a:pt x="624" y="115"/>
                    <a:pt x="596" y="114"/>
                  </a:cubicBezTo>
                  <a:cubicBezTo>
                    <a:pt x="579" y="68"/>
                    <a:pt x="564" y="30"/>
                    <a:pt x="550" y="0"/>
                  </a:cubicBezTo>
                  <a:cubicBezTo>
                    <a:pt x="518" y="2"/>
                    <a:pt x="486" y="7"/>
                    <a:pt x="454" y="14"/>
                  </a:cubicBezTo>
                  <a:cubicBezTo>
                    <a:pt x="451" y="15"/>
                    <a:pt x="449" y="15"/>
                    <a:pt x="446" y="16"/>
                  </a:cubicBezTo>
                  <a:cubicBezTo>
                    <a:pt x="441" y="49"/>
                    <a:pt x="438" y="89"/>
                    <a:pt x="436" y="139"/>
                  </a:cubicBezTo>
                  <a:cubicBezTo>
                    <a:pt x="409" y="147"/>
                    <a:pt x="383" y="159"/>
                    <a:pt x="359" y="172"/>
                  </a:cubicBezTo>
                  <a:cubicBezTo>
                    <a:pt x="321" y="140"/>
                    <a:pt x="289" y="115"/>
                    <a:pt x="262" y="96"/>
                  </a:cubicBezTo>
                  <a:cubicBezTo>
                    <a:pt x="233" y="115"/>
                    <a:pt x="205" y="137"/>
                    <a:pt x="180" y="162"/>
                  </a:cubicBezTo>
                  <a:cubicBezTo>
                    <a:pt x="192" y="192"/>
                    <a:pt x="210" y="229"/>
                    <a:pt x="232" y="273"/>
                  </a:cubicBezTo>
                  <a:cubicBezTo>
                    <a:pt x="214" y="294"/>
                    <a:pt x="197" y="316"/>
                    <a:pt x="183" y="340"/>
                  </a:cubicBezTo>
                  <a:cubicBezTo>
                    <a:pt x="134" y="331"/>
                    <a:pt x="94" y="325"/>
                    <a:pt x="61" y="323"/>
                  </a:cubicBezTo>
                  <a:cubicBezTo>
                    <a:pt x="45" y="354"/>
                    <a:pt x="32" y="387"/>
                    <a:pt x="22" y="421"/>
                  </a:cubicBezTo>
                  <a:cubicBezTo>
                    <a:pt x="48" y="441"/>
                    <a:pt x="82" y="464"/>
                    <a:pt x="123" y="491"/>
                  </a:cubicBezTo>
                  <a:cubicBezTo>
                    <a:pt x="118" y="518"/>
                    <a:pt x="115" y="546"/>
                    <a:pt x="114" y="574"/>
                  </a:cubicBezTo>
                  <a:cubicBezTo>
                    <a:pt x="68" y="590"/>
                    <a:pt x="30" y="606"/>
                    <a:pt x="0" y="619"/>
                  </a:cubicBezTo>
                  <a:cubicBezTo>
                    <a:pt x="2" y="651"/>
                    <a:pt x="6" y="683"/>
                    <a:pt x="14" y="716"/>
                  </a:cubicBezTo>
                  <a:cubicBezTo>
                    <a:pt x="14" y="718"/>
                    <a:pt x="15" y="721"/>
                    <a:pt x="16" y="724"/>
                  </a:cubicBezTo>
                  <a:cubicBezTo>
                    <a:pt x="48" y="729"/>
                    <a:pt x="89" y="732"/>
                    <a:pt x="138" y="734"/>
                  </a:cubicBezTo>
                  <a:cubicBezTo>
                    <a:pt x="147" y="761"/>
                    <a:pt x="158" y="787"/>
                    <a:pt x="171" y="811"/>
                  </a:cubicBezTo>
                  <a:cubicBezTo>
                    <a:pt x="140" y="848"/>
                    <a:pt x="114" y="880"/>
                    <a:pt x="95" y="907"/>
                  </a:cubicBezTo>
                  <a:cubicBezTo>
                    <a:pt x="115" y="937"/>
                    <a:pt x="137" y="965"/>
                    <a:pt x="161" y="990"/>
                  </a:cubicBezTo>
                  <a:cubicBezTo>
                    <a:pt x="192" y="977"/>
                    <a:pt x="229" y="960"/>
                    <a:pt x="272" y="937"/>
                  </a:cubicBezTo>
                  <a:cubicBezTo>
                    <a:pt x="293" y="956"/>
                    <a:pt x="316" y="972"/>
                    <a:pt x="340" y="987"/>
                  </a:cubicBezTo>
                  <a:cubicBezTo>
                    <a:pt x="331" y="1035"/>
                    <a:pt x="325" y="1076"/>
                    <a:pt x="322" y="1109"/>
                  </a:cubicBezTo>
                  <a:cubicBezTo>
                    <a:pt x="354" y="1124"/>
                    <a:pt x="386" y="1137"/>
                    <a:pt x="420" y="1147"/>
                  </a:cubicBezTo>
                  <a:cubicBezTo>
                    <a:pt x="441" y="1121"/>
                    <a:pt x="464" y="1088"/>
                    <a:pt x="490" y="1046"/>
                  </a:cubicBezTo>
                  <a:cubicBezTo>
                    <a:pt x="517" y="1052"/>
                    <a:pt x="545" y="1055"/>
                    <a:pt x="574" y="1056"/>
                  </a:cubicBezTo>
                  <a:cubicBezTo>
                    <a:pt x="590" y="1102"/>
                    <a:pt x="605" y="1140"/>
                    <a:pt x="619" y="1170"/>
                  </a:cubicBezTo>
                  <a:cubicBezTo>
                    <a:pt x="651" y="1168"/>
                    <a:pt x="683" y="1163"/>
                    <a:pt x="715" y="1156"/>
                  </a:cubicBezTo>
                  <a:cubicBezTo>
                    <a:pt x="718" y="1155"/>
                    <a:pt x="721" y="1155"/>
                    <a:pt x="723" y="1154"/>
                  </a:cubicBezTo>
                  <a:cubicBezTo>
                    <a:pt x="728" y="1121"/>
                    <a:pt x="731" y="1081"/>
                    <a:pt x="733" y="1032"/>
                  </a:cubicBezTo>
                  <a:cubicBezTo>
                    <a:pt x="760" y="1023"/>
                    <a:pt x="786" y="1011"/>
                    <a:pt x="810" y="998"/>
                  </a:cubicBezTo>
                  <a:cubicBezTo>
                    <a:pt x="848" y="1030"/>
                    <a:pt x="880" y="1055"/>
                    <a:pt x="907" y="1074"/>
                  </a:cubicBezTo>
                  <a:cubicBezTo>
                    <a:pt x="936" y="1055"/>
                    <a:pt x="964" y="1033"/>
                    <a:pt x="989" y="1008"/>
                  </a:cubicBezTo>
                  <a:cubicBezTo>
                    <a:pt x="977" y="978"/>
                    <a:pt x="960" y="941"/>
                    <a:pt x="937" y="897"/>
                  </a:cubicBezTo>
                  <a:cubicBezTo>
                    <a:pt x="955" y="876"/>
                    <a:pt x="972" y="854"/>
                    <a:pt x="987" y="830"/>
                  </a:cubicBezTo>
                  <a:cubicBezTo>
                    <a:pt x="1035" y="839"/>
                    <a:pt x="1075" y="845"/>
                    <a:pt x="1108" y="848"/>
                  </a:cubicBezTo>
                  <a:cubicBezTo>
                    <a:pt x="1124" y="816"/>
                    <a:pt x="1137" y="783"/>
                    <a:pt x="1147" y="749"/>
                  </a:cubicBezTo>
                  <a:cubicBezTo>
                    <a:pt x="1121" y="729"/>
                    <a:pt x="1087" y="706"/>
                    <a:pt x="1046" y="679"/>
                  </a:cubicBezTo>
                  <a:cubicBezTo>
                    <a:pt x="1051" y="652"/>
                    <a:pt x="1055" y="624"/>
                    <a:pt x="1055" y="596"/>
                  </a:cubicBezTo>
                  <a:close/>
                  <a:moveTo>
                    <a:pt x="657" y="901"/>
                  </a:moveTo>
                  <a:cubicBezTo>
                    <a:pt x="633" y="906"/>
                    <a:pt x="609" y="909"/>
                    <a:pt x="584" y="909"/>
                  </a:cubicBezTo>
                  <a:cubicBezTo>
                    <a:pt x="512" y="909"/>
                    <a:pt x="441" y="884"/>
                    <a:pt x="384" y="839"/>
                  </a:cubicBezTo>
                  <a:cubicBezTo>
                    <a:pt x="326" y="794"/>
                    <a:pt x="285" y="729"/>
                    <a:pt x="269" y="657"/>
                  </a:cubicBezTo>
                  <a:cubicBezTo>
                    <a:pt x="250" y="573"/>
                    <a:pt x="264" y="486"/>
                    <a:pt x="310" y="413"/>
                  </a:cubicBezTo>
                  <a:cubicBezTo>
                    <a:pt x="356" y="340"/>
                    <a:pt x="428" y="289"/>
                    <a:pt x="512" y="270"/>
                  </a:cubicBezTo>
                  <a:cubicBezTo>
                    <a:pt x="536" y="264"/>
                    <a:pt x="561" y="261"/>
                    <a:pt x="585" y="261"/>
                  </a:cubicBezTo>
                  <a:cubicBezTo>
                    <a:pt x="657" y="261"/>
                    <a:pt x="728" y="286"/>
                    <a:pt x="785" y="331"/>
                  </a:cubicBezTo>
                  <a:cubicBezTo>
                    <a:pt x="843" y="376"/>
                    <a:pt x="884" y="441"/>
                    <a:pt x="900" y="513"/>
                  </a:cubicBezTo>
                  <a:cubicBezTo>
                    <a:pt x="940" y="687"/>
                    <a:pt x="831" y="861"/>
                    <a:pt x="657" y="901"/>
                  </a:cubicBezTo>
                  <a:close/>
                </a:path>
              </a:pathLst>
            </a:custGeom>
            <a:solidFill>
              <a:schemeClr val="accent1"/>
            </a:solidFill>
            <a:ln>
              <a:noFill/>
            </a:ln>
          </p:spPr>
          <p:txBody>
            <a:bodyPr vert="horz" wrap="square" lIns="68580" tIns="34290" rIns="68580" bIns="34290" numCol="1" anchor="t" anchorCtr="0" compatLnSpc="1">
              <a:prstTxWarp prst="textNoShape">
                <a:avLst/>
              </a:prstTxWarp>
            </a:bodyPr>
            <a:lstStyle/>
            <a:p>
              <a:endParaRPr lang="id-ID" sz="1350"/>
            </a:p>
          </p:txBody>
        </p:sp>
      </p:grpSp>
      <p:grpSp>
        <p:nvGrpSpPr>
          <p:cNvPr id="90" name="Group 89"/>
          <p:cNvGrpSpPr/>
          <p:nvPr/>
        </p:nvGrpSpPr>
        <p:grpSpPr>
          <a:xfrm>
            <a:off x="2237177" y="3443810"/>
            <a:ext cx="2812598" cy="2814629"/>
            <a:chOff x="1455738" y="2371725"/>
            <a:chExt cx="2198688" cy="2200275"/>
          </a:xfrm>
        </p:grpSpPr>
        <p:sp>
          <p:nvSpPr>
            <p:cNvPr id="91" name="Freeform 90"/>
            <p:cNvSpPr>
              <a:spLocks/>
            </p:cNvSpPr>
            <p:nvPr/>
          </p:nvSpPr>
          <p:spPr bwMode="auto">
            <a:xfrm>
              <a:off x="2035175" y="2967038"/>
              <a:ext cx="1071563" cy="1009650"/>
            </a:xfrm>
            <a:custGeom>
              <a:avLst/>
              <a:gdLst>
                <a:gd name="T0" fmla="*/ 277 w 570"/>
                <a:gd name="T1" fmla="*/ 0 h 536"/>
                <a:gd name="T2" fmla="*/ 217 w 570"/>
                <a:gd name="T3" fmla="*/ 7 h 536"/>
                <a:gd name="T4" fmla="*/ 50 w 570"/>
                <a:gd name="T5" fmla="*/ 126 h 536"/>
                <a:gd name="T6" fmla="*/ 16 w 570"/>
                <a:gd name="T7" fmla="*/ 328 h 536"/>
                <a:gd name="T8" fmla="*/ 276 w 570"/>
                <a:gd name="T9" fmla="*/ 536 h 536"/>
                <a:gd name="T10" fmla="*/ 336 w 570"/>
                <a:gd name="T11" fmla="*/ 529 h 536"/>
                <a:gd name="T12" fmla="*/ 538 w 570"/>
                <a:gd name="T13" fmla="*/ 208 h 536"/>
                <a:gd name="T14" fmla="*/ 277 w 570"/>
                <a:gd name="T15" fmla="*/ 0 h 536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</a:cxnLst>
              <a:rect l="0" t="0" r="r" b="b"/>
              <a:pathLst>
                <a:path w="570" h="536">
                  <a:moveTo>
                    <a:pt x="277" y="0"/>
                  </a:moveTo>
                  <a:cubicBezTo>
                    <a:pt x="257" y="0"/>
                    <a:pt x="237" y="3"/>
                    <a:pt x="217" y="7"/>
                  </a:cubicBezTo>
                  <a:cubicBezTo>
                    <a:pt x="147" y="23"/>
                    <a:pt x="88" y="65"/>
                    <a:pt x="50" y="126"/>
                  </a:cubicBezTo>
                  <a:cubicBezTo>
                    <a:pt x="12" y="186"/>
                    <a:pt x="0" y="258"/>
                    <a:pt x="16" y="328"/>
                  </a:cubicBezTo>
                  <a:cubicBezTo>
                    <a:pt x="44" y="450"/>
                    <a:pt x="151" y="536"/>
                    <a:pt x="276" y="536"/>
                  </a:cubicBezTo>
                  <a:cubicBezTo>
                    <a:pt x="296" y="536"/>
                    <a:pt x="316" y="533"/>
                    <a:pt x="336" y="529"/>
                  </a:cubicBezTo>
                  <a:cubicBezTo>
                    <a:pt x="480" y="496"/>
                    <a:pt x="570" y="352"/>
                    <a:pt x="538" y="208"/>
                  </a:cubicBezTo>
                  <a:cubicBezTo>
                    <a:pt x="510" y="86"/>
                    <a:pt x="402" y="0"/>
                    <a:pt x="277" y="0"/>
                  </a:cubicBezTo>
                  <a:close/>
                </a:path>
              </a:pathLst>
            </a:custGeom>
            <a:solidFill>
              <a:schemeClr val="accent2"/>
            </a:solidFill>
            <a:ln>
              <a:noFill/>
            </a:ln>
          </p:spPr>
          <p:txBody>
            <a:bodyPr vert="horz" wrap="square" lIns="68580" tIns="34290" rIns="68580" bIns="34290" numCol="1" anchor="t" anchorCtr="0" compatLnSpc="1">
              <a:prstTxWarp prst="textNoShape">
                <a:avLst/>
              </a:prstTxWarp>
            </a:bodyPr>
            <a:lstStyle/>
            <a:p>
              <a:endParaRPr lang="id-ID" sz="1350"/>
            </a:p>
          </p:txBody>
        </p:sp>
        <p:sp>
          <p:nvSpPr>
            <p:cNvPr id="92" name="Freeform 91"/>
            <p:cNvSpPr>
              <a:spLocks noEditPoints="1"/>
            </p:cNvSpPr>
            <p:nvPr/>
          </p:nvSpPr>
          <p:spPr bwMode="auto">
            <a:xfrm>
              <a:off x="1455738" y="2371725"/>
              <a:ext cx="2198688" cy="2200275"/>
            </a:xfrm>
            <a:custGeom>
              <a:avLst/>
              <a:gdLst>
                <a:gd name="T0" fmla="*/ 1055 w 1169"/>
                <a:gd name="T1" fmla="*/ 596 h 1170"/>
                <a:gd name="T2" fmla="*/ 1169 w 1169"/>
                <a:gd name="T3" fmla="*/ 551 h 1170"/>
                <a:gd name="T4" fmla="*/ 1156 w 1169"/>
                <a:gd name="T5" fmla="*/ 455 h 1170"/>
                <a:gd name="T6" fmla="*/ 1153 w 1169"/>
                <a:gd name="T7" fmla="*/ 446 h 1170"/>
                <a:gd name="T8" fmla="*/ 1031 w 1169"/>
                <a:gd name="T9" fmla="*/ 436 h 1170"/>
                <a:gd name="T10" fmla="*/ 998 w 1169"/>
                <a:gd name="T11" fmla="*/ 359 h 1170"/>
                <a:gd name="T12" fmla="*/ 1074 w 1169"/>
                <a:gd name="T13" fmla="*/ 263 h 1170"/>
                <a:gd name="T14" fmla="*/ 1008 w 1169"/>
                <a:gd name="T15" fmla="*/ 180 h 1170"/>
                <a:gd name="T16" fmla="*/ 897 w 1169"/>
                <a:gd name="T17" fmla="*/ 233 h 1170"/>
                <a:gd name="T18" fmla="*/ 829 w 1169"/>
                <a:gd name="T19" fmla="*/ 183 h 1170"/>
                <a:gd name="T20" fmla="*/ 847 w 1169"/>
                <a:gd name="T21" fmla="*/ 62 h 1170"/>
                <a:gd name="T22" fmla="*/ 749 w 1169"/>
                <a:gd name="T23" fmla="*/ 23 h 1170"/>
                <a:gd name="T24" fmla="*/ 679 w 1169"/>
                <a:gd name="T25" fmla="*/ 124 h 1170"/>
                <a:gd name="T26" fmla="*/ 596 w 1169"/>
                <a:gd name="T27" fmla="*/ 114 h 1170"/>
                <a:gd name="T28" fmla="*/ 550 w 1169"/>
                <a:gd name="T29" fmla="*/ 0 h 1170"/>
                <a:gd name="T30" fmla="*/ 454 w 1169"/>
                <a:gd name="T31" fmla="*/ 14 h 1170"/>
                <a:gd name="T32" fmla="*/ 446 w 1169"/>
                <a:gd name="T33" fmla="*/ 16 h 1170"/>
                <a:gd name="T34" fmla="*/ 436 w 1169"/>
                <a:gd name="T35" fmla="*/ 139 h 1170"/>
                <a:gd name="T36" fmla="*/ 359 w 1169"/>
                <a:gd name="T37" fmla="*/ 172 h 1170"/>
                <a:gd name="T38" fmla="*/ 262 w 1169"/>
                <a:gd name="T39" fmla="*/ 96 h 1170"/>
                <a:gd name="T40" fmla="*/ 180 w 1169"/>
                <a:gd name="T41" fmla="*/ 162 h 1170"/>
                <a:gd name="T42" fmla="*/ 232 w 1169"/>
                <a:gd name="T43" fmla="*/ 273 h 1170"/>
                <a:gd name="T44" fmla="*/ 183 w 1169"/>
                <a:gd name="T45" fmla="*/ 340 h 1170"/>
                <a:gd name="T46" fmla="*/ 61 w 1169"/>
                <a:gd name="T47" fmla="*/ 323 h 1170"/>
                <a:gd name="T48" fmla="*/ 22 w 1169"/>
                <a:gd name="T49" fmla="*/ 421 h 1170"/>
                <a:gd name="T50" fmla="*/ 123 w 1169"/>
                <a:gd name="T51" fmla="*/ 491 h 1170"/>
                <a:gd name="T52" fmla="*/ 114 w 1169"/>
                <a:gd name="T53" fmla="*/ 574 h 1170"/>
                <a:gd name="T54" fmla="*/ 0 w 1169"/>
                <a:gd name="T55" fmla="*/ 619 h 1170"/>
                <a:gd name="T56" fmla="*/ 14 w 1169"/>
                <a:gd name="T57" fmla="*/ 716 h 1170"/>
                <a:gd name="T58" fmla="*/ 16 w 1169"/>
                <a:gd name="T59" fmla="*/ 724 h 1170"/>
                <a:gd name="T60" fmla="*/ 138 w 1169"/>
                <a:gd name="T61" fmla="*/ 734 h 1170"/>
                <a:gd name="T62" fmla="*/ 171 w 1169"/>
                <a:gd name="T63" fmla="*/ 811 h 1170"/>
                <a:gd name="T64" fmla="*/ 95 w 1169"/>
                <a:gd name="T65" fmla="*/ 907 h 1170"/>
                <a:gd name="T66" fmla="*/ 161 w 1169"/>
                <a:gd name="T67" fmla="*/ 990 h 1170"/>
                <a:gd name="T68" fmla="*/ 272 w 1169"/>
                <a:gd name="T69" fmla="*/ 937 h 1170"/>
                <a:gd name="T70" fmla="*/ 340 w 1169"/>
                <a:gd name="T71" fmla="*/ 987 h 1170"/>
                <a:gd name="T72" fmla="*/ 322 w 1169"/>
                <a:gd name="T73" fmla="*/ 1109 h 1170"/>
                <a:gd name="T74" fmla="*/ 420 w 1169"/>
                <a:gd name="T75" fmla="*/ 1147 h 1170"/>
                <a:gd name="T76" fmla="*/ 490 w 1169"/>
                <a:gd name="T77" fmla="*/ 1046 h 1170"/>
                <a:gd name="T78" fmla="*/ 574 w 1169"/>
                <a:gd name="T79" fmla="*/ 1056 h 1170"/>
                <a:gd name="T80" fmla="*/ 619 w 1169"/>
                <a:gd name="T81" fmla="*/ 1170 h 1170"/>
                <a:gd name="T82" fmla="*/ 715 w 1169"/>
                <a:gd name="T83" fmla="*/ 1156 h 1170"/>
                <a:gd name="T84" fmla="*/ 723 w 1169"/>
                <a:gd name="T85" fmla="*/ 1154 h 1170"/>
                <a:gd name="T86" fmla="*/ 733 w 1169"/>
                <a:gd name="T87" fmla="*/ 1032 h 1170"/>
                <a:gd name="T88" fmla="*/ 810 w 1169"/>
                <a:gd name="T89" fmla="*/ 998 h 1170"/>
                <a:gd name="T90" fmla="*/ 907 w 1169"/>
                <a:gd name="T91" fmla="*/ 1074 h 1170"/>
                <a:gd name="T92" fmla="*/ 989 w 1169"/>
                <a:gd name="T93" fmla="*/ 1008 h 1170"/>
                <a:gd name="T94" fmla="*/ 937 w 1169"/>
                <a:gd name="T95" fmla="*/ 897 h 1170"/>
                <a:gd name="T96" fmla="*/ 987 w 1169"/>
                <a:gd name="T97" fmla="*/ 830 h 1170"/>
                <a:gd name="T98" fmla="*/ 1108 w 1169"/>
                <a:gd name="T99" fmla="*/ 848 h 1170"/>
                <a:gd name="T100" fmla="*/ 1147 w 1169"/>
                <a:gd name="T101" fmla="*/ 749 h 1170"/>
                <a:gd name="T102" fmla="*/ 1046 w 1169"/>
                <a:gd name="T103" fmla="*/ 679 h 1170"/>
                <a:gd name="T104" fmla="*/ 1055 w 1169"/>
                <a:gd name="T105" fmla="*/ 596 h 1170"/>
                <a:gd name="T106" fmla="*/ 657 w 1169"/>
                <a:gd name="T107" fmla="*/ 901 h 1170"/>
                <a:gd name="T108" fmla="*/ 584 w 1169"/>
                <a:gd name="T109" fmla="*/ 909 h 1170"/>
                <a:gd name="T110" fmla="*/ 384 w 1169"/>
                <a:gd name="T111" fmla="*/ 839 h 1170"/>
                <a:gd name="T112" fmla="*/ 269 w 1169"/>
                <a:gd name="T113" fmla="*/ 657 h 1170"/>
                <a:gd name="T114" fmla="*/ 310 w 1169"/>
                <a:gd name="T115" fmla="*/ 413 h 1170"/>
                <a:gd name="T116" fmla="*/ 512 w 1169"/>
                <a:gd name="T117" fmla="*/ 270 h 1170"/>
                <a:gd name="T118" fmla="*/ 585 w 1169"/>
                <a:gd name="T119" fmla="*/ 261 h 1170"/>
                <a:gd name="T120" fmla="*/ 785 w 1169"/>
                <a:gd name="T121" fmla="*/ 331 h 1170"/>
                <a:gd name="T122" fmla="*/ 900 w 1169"/>
                <a:gd name="T123" fmla="*/ 513 h 1170"/>
                <a:gd name="T124" fmla="*/ 657 w 1169"/>
                <a:gd name="T125" fmla="*/ 901 h 1170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  <a:cxn ang="0">
                  <a:pos x="T28" y="T29"/>
                </a:cxn>
                <a:cxn ang="0">
                  <a:pos x="T30" y="T31"/>
                </a:cxn>
                <a:cxn ang="0">
                  <a:pos x="T32" y="T33"/>
                </a:cxn>
                <a:cxn ang="0">
                  <a:pos x="T34" y="T35"/>
                </a:cxn>
                <a:cxn ang="0">
                  <a:pos x="T36" y="T37"/>
                </a:cxn>
                <a:cxn ang="0">
                  <a:pos x="T38" y="T39"/>
                </a:cxn>
                <a:cxn ang="0">
                  <a:pos x="T40" y="T41"/>
                </a:cxn>
                <a:cxn ang="0">
                  <a:pos x="T42" y="T43"/>
                </a:cxn>
                <a:cxn ang="0">
                  <a:pos x="T44" y="T45"/>
                </a:cxn>
                <a:cxn ang="0">
                  <a:pos x="T46" y="T47"/>
                </a:cxn>
                <a:cxn ang="0">
                  <a:pos x="T48" y="T49"/>
                </a:cxn>
                <a:cxn ang="0">
                  <a:pos x="T50" y="T51"/>
                </a:cxn>
                <a:cxn ang="0">
                  <a:pos x="T52" y="T53"/>
                </a:cxn>
                <a:cxn ang="0">
                  <a:pos x="T54" y="T55"/>
                </a:cxn>
                <a:cxn ang="0">
                  <a:pos x="T56" y="T57"/>
                </a:cxn>
                <a:cxn ang="0">
                  <a:pos x="T58" y="T59"/>
                </a:cxn>
                <a:cxn ang="0">
                  <a:pos x="T60" y="T61"/>
                </a:cxn>
                <a:cxn ang="0">
                  <a:pos x="T62" y="T63"/>
                </a:cxn>
                <a:cxn ang="0">
                  <a:pos x="T64" y="T65"/>
                </a:cxn>
                <a:cxn ang="0">
                  <a:pos x="T66" y="T67"/>
                </a:cxn>
                <a:cxn ang="0">
                  <a:pos x="T68" y="T69"/>
                </a:cxn>
                <a:cxn ang="0">
                  <a:pos x="T70" y="T71"/>
                </a:cxn>
                <a:cxn ang="0">
                  <a:pos x="T72" y="T73"/>
                </a:cxn>
                <a:cxn ang="0">
                  <a:pos x="T74" y="T75"/>
                </a:cxn>
                <a:cxn ang="0">
                  <a:pos x="T76" y="T77"/>
                </a:cxn>
                <a:cxn ang="0">
                  <a:pos x="T78" y="T79"/>
                </a:cxn>
                <a:cxn ang="0">
                  <a:pos x="T80" y="T81"/>
                </a:cxn>
                <a:cxn ang="0">
                  <a:pos x="T82" y="T83"/>
                </a:cxn>
                <a:cxn ang="0">
                  <a:pos x="T84" y="T85"/>
                </a:cxn>
                <a:cxn ang="0">
                  <a:pos x="T86" y="T87"/>
                </a:cxn>
                <a:cxn ang="0">
                  <a:pos x="T88" y="T89"/>
                </a:cxn>
                <a:cxn ang="0">
                  <a:pos x="T90" y="T91"/>
                </a:cxn>
                <a:cxn ang="0">
                  <a:pos x="T92" y="T93"/>
                </a:cxn>
                <a:cxn ang="0">
                  <a:pos x="T94" y="T95"/>
                </a:cxn>
                <a:cxn ang="0">
                  <a:pos x="T96" y="T97"/>
                </a:cxn>
                <a:cxn ang="0">
                  <a:pos x="T98" y="T99"/>
                </a:cxn>
                <a:cxn ang="0">
                  <a:pos x="T100" y="T101"/>
                </a:cxn>
                <a:cxn ang="0">
                  <a:pos x="T102" y="T103"/>
                </a:cxn>
                <a:cxn ang="0">
                  <a:pos x="T104" y="T105"/>
                </a:cxn>
                <a:cxn ang="0">
                  <a:pos x="T106" y="T107"/>
                </a:cxn>
                <a:cxn ang="0">
                  <a:pos x="T108" y="T109"/>
                </a:cxn>
                <a:cxn ang="0">
                  <a:pos x="T110" y="T111"/>
                </a:cxn>
                <a:cxn ang="0">
                  <a:pos x="T112" y="T113"/>
                </a:cxn>
                <a:cxn ang="0">
                  <a:pos x="T114" y="T115"/>
                </a:cxn>
                <a:cxn ang="0">
                  <a:pos x="T116" y="T117"/>
                </a:cxn>
                <a:cxn ang="0">
                  <a:pos x="T118" y="T119"/>
                </a:cxn>
                <a:cxn ang="0">
                  <a:pos x="T120" y="T121"/>
                </a:cxn>
                <a:cxn ang="0">
                  <a:pos x="T122" y="T123"/>
                </a:cxn>
                <a:cxn ang="0">
                  <a:pos x="T124" y="T125"/>
                </a:cxn>
              </a:cxnLst>
              <a:rect l="0" t="0" r="r" b="b"/>
              <a:pathLst>
                <a:path w="1169" h="1170">
                  <a:moveTo>
                    <a:pt x="1055" y="596"/>
                  </a:moveTo>
                  <a:cubicBezTo>
                    <a:pt x="1101" y="580"/>
                    <a:pt x="1140" y="564"/>
                    <a:pt x="1169" y="551"/>
                  </a:cubicBezTo>
                  <a:cubicBezTo>
                    <a:pt x="1167" y="519"/>
                    <a:pt x="1163" y="487"/>
                    <a:pt x="1156" y="455"/>
                  </a:cubicBezTo>
                  <a:cubicBezTo>
                    <a:pt x="1155" y="452"/>
                    <a:pt x="1154" y="449"/>
                    <a:pt x="1153" y="446"/>
                  </a:cubicBezTo>
                  <a:cubicBezTo>
                    <a:pt x="1121" y="442"/>
                    <a:pt x="1080" y="438"/>
                    <a:pt x="1031" y="436"/>
                  </a:cubicBezTo>
                  <a:cubicBezTo>
                    <a:pt x="1022" y="409"/>
                    <a:pt x="1011" y="384"/>
                    <a:pt x="998" y="359"/>
                  </a:cubicBezTo>
                  <a:cubicBezTo>
                    <a:pt x="1030" y="322"/>
                    <a:pt x="1055" y="290"/>
                    <a:pt x="1074" y="263"/>
                  </a:cubicBezTo>
                  <a:cubicBezTo>
                    <a:pt x="1054" y="233"/>
                    <a:pt x="1032" y="206"/>
                    <a:pt x="1008" y="180"/>
                  </a:cubicBezTo>
                  <a:cubicBezTo>
                    <a:pt x="977" y="193"/>
                    <a:pt x="940" y="210"/>
                    <a:pt x="897" y="233"/>
                  </a:cubicBezTo>
                  <a:cubicBezTo>
                    <a:pt x="876" y="214"/>
                    <a:pt x="853" y="198"/>
                    <a:pt x="829" y="183"/>
                  </a:cubicBezTo>
                  <a:cubicBezTo>
                    <a:pt x="838" y="135"/>
                    <a:pt x="844" y="94"/>
                    <a:pt x="847" y="62"/>
                  </a:cubicBezTo>
                  <a:cubicBezTo>
                    <a:pt x="816" y="46"/>
                    <a:pt x="783" y="33"/>
                    <a:pt x="749" y="23"/>
                  </a:cubicBezTo>
                  <a:cubicBezTo>
                    <a:pt x="729" y="49"/>
                    <a:pt x="705" y="82"/>
                    <a:pt x="679" y="124"/>
                  </a:cubicBezTo>
                  <a:cubicBezTo>
                    <a:pt x="652" y="118"/>
                    <a:pt x="624" y="115"/>
                    <a:pt x="596" y="114"/>
                  </a:cubicBezTo>
                  <a:cubicBezTo>
                    <a:pt x="579" y="68"/>
                    <a:pt x="564" y="30"/>
                    <a:pt x="550" y="0"/>
                  </a:cubicBezTo>
                  <a:cubicBezTo>
                    <a:pt x="518" y="2"/>
                    <a:pt x="486" y="7"/>
                    <a:pt x="454" y="14"/>
                  </a:cubicBezTo>
                  <a:cubicBezTo>
                    <a:pt x="451" y="15"/>
                    <a:pt x="449" y="15"/>
                    <a:pt x="446" y="16"/>
                  </a:cubicBezTo>
                  <a:cubicBezTo>
                    <a:pt x="441" y="49"/>
                    <a:pt x="438" y="89"/>
                    <a:pt x="436" y="139"/>
                  </a:cubicBezTo>
                  <a:cubicBezTo>
                    <a:pt x="409" y="147"/>
                    <a:pt x="383" y="159"/>
                    <a:pt x="359" y="172"/>
                  </a:cubicBezTo>
                  <a:cubicBezTo>
                    <a:pt x="321" y="140"/>
                    <a:pt x="289" y="115"/>
                    <a:pt x="262" y="96"/>
                  </a:cubicBezTo>
                  <a:cubicBezTo>
                    <a:pt x="233" y="115"/>
                    <a:pt x="205" y="137"/>
                    <a:pt x="180" y="162"/>
                  </a:cubicBezTo>
                  <a:cubicBezTo>
                    <a:pt x="192" y="192"/>
                    <a:pt x="210" y="229"/>
                    <a:pt x="232" y="273"/>
                  </a:cubicBezTo>
                  <a:cubicBezTo>
                    <a:pt x="214" y="294"/>
                    <a:pt x="197" y="316"/>
                    <a:pt x="183" y="340"/>
                  </a:cubicBezTo>
                  <a:cubicBezTo>
                    <a:pt x="134" y="331"/>
                    <a:pt x="94" y="325"/>
                    <a:pt x="61" y="323"/>
                  </a:cubicBezTo>
                  <a:cubicBezTo>
                    <a:pt x="45" y="354"/>
                    <a:pt x="32" y="387"/>
                    <a:pt x="22" y="421"/>
                  </a:cubicBezTo>
                  <a:cubicBezTo>
                    <a:pt x="48" y="441"/>
                    <a:pt x="82" y="464"/>
                    <a:pt x="123" y="491"/>
                  </a:cubicBezTo>
                  <a:cubicBezTo>
                    <a:pt x="118" y="518"/>
                    <a:pt x="115" y="546"/>
                    <a:pt x="114" y="574"/>
                  </a:cubicBezTo>
                  <a:cubicBezTo>
                    <a:pt x="68" y="590"/>
                    <a:pt x="30" y="606"/>
                    <a:pt x="0" y="619"/>
                  </a:cubicBezTo>
                  <a:cubicBezTo>
                    <a:pt x="2" y="651"/>
                    <a:pt x="6" y="683"/>
                    <a:pt x="14" y="716"/>
                  </a:cubicBezTo>
                  <a:cubicBezTo>
                    <a:pt x="14" y="718"/>
                    <a:pt x="15" y="721"/>
                    <a:pt x="16" y="724"/>
                  </a:cubicBezTo>
                  <a:cubicBezTo>
                    <a:pt x="48" y="729"/>
                    <a:pt x="89" y="732"/>
                    <a:pt x="138" y="734"/>
                  </a:cubicBezTo>
                  <a:cubicBezTo>
                    <a:pt x="147" y="761"/>
                    <a:pt x="158" y="787"/>
                    <a:pt x="171" y="811"/>
                  </a:cubicBezTo>
                  <a:cubicBezTo>
                    <a:pt x="140" y="848"/>
                    <a:pt x="114" y="880"/>
                    <a:pt x="95" y="907"/>
                  </a:cubicBezTo>
                  <a:cubicBezTo>
                    <a:pt x="115" y="937"/>
                    <a:pt x="137" y="965"/>
                    <a:pt x="161" y="990"/>
                  </a:cubicBezTo>
                  <a:cubicBezTo>
                    <a:pt x="192" y="977"/>
                    <a:pt x="229" y="960"/>
                    <a:pt x="272" y="937"/>
                  </a:cubicBezTo>
                  <a:cubicBezTo>
                    <a:pt x="293" y="956"/>
                    <a:pt x="316" y="972"/>
                    <a:pt x="340" y="987"/>
                  </a:cubicBezTo>
                  <a:cubicBezTo>
                    <a:pt x="331" y="1035"/>
                    <a:pt x="325" y="1076"/>
                    <a:pt x="322" y="1109"/>
                  </a:cubicBezTo>
                  <a:cubicBezTo>
                    <a:pt x="354" y="1124"/>
                    <a:pt x="386" y="1137"/>
                    <a:pt x="420" y="1147"/>
                  </a:cubicBezTo>
                  <a:cubicBezTo>
                    <a:pt x="441" y="1121"/>
                    <a:pt x="464" y="1088"/>
                    <a:pt x="490" y="1046"/>
                  </a:cubicBezTo>
                  <a:cubicBezTo>
                    <a:pt x="517" y="1052"/>
                    <a:pt x="545" y="1055"/>
                    <a:pt x="574" y="1056"/>
                  </a:cubicBezTo>
                  <a:cubicBezTo>
                    <a:pt x="590" y="1102"/>
                    <a:pt x="605" y="1140"/>
                    <a:pt x="619" y="1170"/>
                  </a:cubicBezTo>
                  <a:cubicBezTo>
                    <a:pt x="651" y="1168"/>
                    <a:pt x="683" y="1163"/>
                    <a:pt x="715" y="1156"/>
                  </a:cubicBezTo>
                  <a:cubicBezTo>
                    <a:pt x="718" y="1155"/>
                    <a:pt x="721" y="1155"/>
                    <a:pt x="723" y="1154"/>
                  </a:cubicBezTo>
                  <a:cubicBezTo>
                    <a:pt x="728" y="1121"/>
                    <a:pt x="731" y="1081"/>
                    <a:pt x="733" y="1032"/>
                  </a:cubicBezTo>
                  <a:cubicBezTo>
                    <a:pt x="760" y="1023"/>
                    <a:pt x="786" y="1011"/>
                    <a:pt x="810" y="998"/>
                  </a:cubicBezTo>
                  <a:cubicBezTo>
                    <a:pt x="848" y="1030"/>
                    <a:pt x="880" y="1055"/>
                    <a:pt x="907" y="1074"/>
                  </a:cubicBezTo>
                  <a:cubicBezTo>
                    <a:pt x="936" y="1055"/>
                    <a:pt x="964" y="1033"/>
                    <a:pt x="989" y="1008"/>
                  </a:cubicBezTo>
                  <a:cubicBezTo>
                    <a:pt x="977" y="978"/>
                    <a:pt x="960" y="941"/>
                    <a:pt x="937" y="897"/>
                  </a:cubicBezTo>
                  <a:cubicBezTo>
                    <a:pt x="955" y="876"/>
                    <a:pt x="972" y="854"/>
                    <a:pt x="987" y="830"/>
                  </a:cubicBezTo>
                  <a:cubicBezTo>
                    <a:pt x="1035" y="839"/>
                    <a:pt x="1075" y="845"/>
                    <a:pt x="1108" y="848"/>
                  </a:cubicBezTo>
                  <a:cubicBezTo>
                    <a:pt x="1124" y="816"/>
                    <a:pt x="1137" y="783"/>
                    <a:pt x="1147" y="749"/>
                  </a:cubicBezTo>
                  <a:cubicBezTo>
                    <a:pt x="1121" y="729"/>
                    <a:pt x="1087" y="706"/>
                    <a:pt x="1046" y="679"/>
                  </a:cubicBezTo>
                  <a:cubicBezTo>
                    <a:pt x="1051" y="652"/>
                    <a:pt x="1055" y="624"/>
                    <a:pt x="1055" y="596"/>
                  </a:cubicBezTo>
                  <a:close/>
                  <a:moveTo>
                    <a:pt x="657" y="901"/>
                  </a:moveTo>
                  <a:cubicBezTo>
                    <a:pt x="633" y="906"/>
                    <a:pt x="609" y="909"/>
                    <a:pt x="584" y="909"/>
                  </a:cubicBezTo>
                  <a:cubicBezTo>
                    <a:pt x="512" y="909"/>
                    <a:pt x="441" y="884"/>
                    <a:pt x="384" y="839"/>
                  </a:cubicBezTo>
                  <a:cubicBezTo>
                    <a:pt x="326" y="794"/>
                    <a:pt x="285" y="729"/>
                    <a:pt x="269" y="657"/>
                  </a:cubicBezTo>
                  <a:cubicBezTo>
                    <a:pt x="250" y="573"/>
                    <a:pt x="264" y="486"/>
                    <a:pt x="310" y="413"/>
                  </a:cubicBezTo>
                  <a:cubicBezTo>
                    <a:pt x="356" y="340"/>
                    <a:pt x="428" y="289"/>
                    <a:pt x="512" y="270"/>
                  </a:cubicBezTo>
                  <a:cubicBezTo>
                    <a:pt x="536" y="264"/>
                    <a:pt x="561" y="261"/>
                    <a:pt x="585" y="261"/>
                  </a:cubicBezTo>
                  <a:cubicBezTo>
                    <a:pt x="657" y="261"/>
                    <a:pt x="728" y="286"/>
                    <a:pt x="785" y="331"/>
                  </a:cubicBezTo>
                  <a:cubicBezTo>
                    <a:pt x="843" y="376"/>
                    <a:pt x="884" y="441"/>
                    <a:pt x="900" y="513"/>
                  </a:cubicBezTo>
                  <a:cubicBezTo>
                    <a:pt x="940" y="687"/>
                    <a:pt x="831" y="861"/>
                    <a:pt x="657" y="901"/>
                  </a:cubicBezTo>
                  <a:close/>
                </a:path>
              </a:pathLst>
            </a:custGeom>
            <a:solidFill>
              <a:schemeClr val="accent2"/>
            </a:solidFill>
            <a:ln>
              <a:noFill/>
            </a:ln>
          </p:spPr>
          <p:txBody>
            <a:bodyPr vert="horz" wrap="square" lIns="68580" tIns="34290" rIns="68580" bIns="34290" numCol="1" anchor="t" anchorCtr="0" compatLnSpc="1">
              <a:prstTxWarp prst="textNoShape">
                <a:avLst/>
              </a:prstTxWarp>
            </a:bodyPr>
            <a:lstStyle/>
            <a:p>
              <a:endParaRPr lang="id-ID" sz="1350"/>
            </a:p>
          </p:txBody>
        </p:sp>
      </p:grpSp>
      <p:grpSp>
        <p:nvGrpSpPr>
          <p:cNvPr id="93" name="Group 92"/>
          <p:cNvGrpSpPr/>
          <p:nvPr/>
        </p:nvGrpSpPr>
        <p:grpSpPr>
          <a:xfrm>
            <a:off x="4877587" y="4473491"/>
            <a:ext cx="1927751" cy="1929143"/>
            <a:chOff x="1455738" y="2371725"/>
            <a:chExt cx="2198688" cy="2200275"/>
          </a:xfrm>
        </p:grpSpPr>
        <p:sp>
          <p:nvSpPr>
            <p:cNvPr id="94" name="Freeform 93"/>
            <p:cNvSpPr>
              <a:spLocks/>
            </p:cNvSpPr>
            <p:nvPr/>
          </p:nvSpPr>
          <p:spPr bwMode="auto">
            <a:xfrm>
              <a:off x="2035175" y="2967038"/>
              <a:ext cx="1071563" cy="1009650"/>
            </a:xfrm>
            <a:custGeom>
              <a:avLst/>
              <a:gdLst>
                <a:gd name="T0" fmla="*/ 277 w 570"/>
                <a:gd name="T1" fmla="*/ 0 h 536"/>
                <a:gd name="T2" fmla="*/ 217 w 570"/>
                <a:gd name="T3" fmla="*/ 7 h 536"/>
                <a:gd name="T4" fmla="*/ 50 w 570"/>
                <a:gd name="T5" fmla="*/ 126 h 536"/>
                <a:gd name="T6" fmla="*/ 16 w 570"/>
                <a:gd name="T7" fmla="*/ 328 h 536"/>
                <a:gd name="T8" fmla="*/ 276 w 570"/>
                <a:gd name="T9" fmla="*/ 536 h 536"/>
                <a:gd name="T10" fmla="*/ 336 w 570"/>
                <a:gd name="T11" fmla="*/ 529 h 536"/>
                <a:gd name="T12" fmla="*/ 538 w 570"/>
                <a:gd name="T13" fmla="*/ 208 h 536"/>
                <a:gd name="T14" fmla="*/ 277 w 570"/>
                <a:gd name="T15" fmla="*/ 0 h 536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</a:cxnLst>
              <a:rect l="0" t="0" r="r" b="b"/>
              <a:pathLst>
                <a:path w="570" h="536">
                  <a:moveTo>
                    <a:pt x="277" y="0"/>
                  </a:moveTo>
                  <a:cubicBezTo>
                    <a:pt x="257" y="0"/>
                    <a:pt x="237" y="3"/>
                    <a:pt x="217" y="7"/>
                  </a:cubicBezTo>
                  <a:cubicBezTo>
                    <a:pt x="147" y="23"/>
                    <a:pt x="88" y="65"/>
                    <a:pt x="50" y="126"/>
                  </a:cubicBezTo>
                  <a:cubicBezTo>
                    <a:pt x="12" y="186"/>
                    <a:pt x="0" y="258"/>
                    <a:pt x="16" y="328"/>
                  </a:cubicBezTo>
                  <a:cubicBezTo>
                    <a:pt x="44" y="450"/>
                    <a:pt x="151" y="536"/>
                    <a:pt x="276" y="536"/>
                  </a:cubicBezTo>
                  <a:cubicBezTo>
                    <a:pt x="296" y="536"/>
                    <a:pt x="316" y="533"/>
                    <a:pt x="336" y="529"/>
                  </a:cubicBezTo>
                  <a:cubicBezTo>
                    <a:pt x="480" y="496"/>
                    <a:pt x="570" y="352"/>
                    <a:pt x="538" y="208"/>
                  </a:cubicBezTo>
                  <a:cubicBezTo>
                    <a:pt x="510" y="86"/>
                    <a:pt x="402" y="0"/>
                    <a:pt x="277" y="0"/>
                  </a:cubicBezTo>
                  <a:close/>
                </a:path>
              </a:pathLst>
            </a:custGeom>
            <a:solidFill>
              <a:schemeClr val="accent4"/>
            </a:solidFill>
            <a:ln>
              <a:noFill/>
            </a:ln>
          </p:spPr>
          <p:txBody>
            <a:bodyPr vert="horz" wrap="square" lIns="68580" tIns="34290" rIns="68580" bIns="34290" numCol="1" anchor="t" anchorCtr="0" compatLnSpc="1">
              <a:prstTxWarp prst="textNoShape">
                <a:avLst/>
              </a:prstTxWarp>
            </a:bodyPr>
            <a:lstStyle/>
            <a:p>
              <a:endParaRPr lang="id-ID" sz="1350"/>
            </a:p>
          </p:txBody>
        </p:sp>
        <p:sp>
          <p:nvSpPr>
            <p:cNvPr id="95" name="Freeform 94"/>
            <p:cNvSpPr>
              <a:spLocks noEditPoints="1"/>
            </p:cNvSpPr>
            <p:nvPr/>
          </p:nvSpPr>
          <p:spPr bwMode="auto">
            <a:xfrm>
              <a:off x="1455738" y="2371725"/>
              <a:ext cx="2198688" cy="2200275"/>
            </a:xfrm>
            <a:custGeom>
              <a:avLst/>
              <a:gdLst>
                <a:gd name="T0" fmla="*/ 1055 w 1169"/>
                <a:gd name="T1" fmla="*/ 596 h 1170"/>
                <a:gd name="T2" fmla="*/ 1169 w 1169"/>
                <a:gd name="T3" fmla="*/ 551 h 1170"/>
                <a:gd name="T4" fmla="*/ 1156 w 1169"/>
                <a:gd name="T5" fmla="*/ 455 h 1170"/>
                <a:gd name="T6" fmla="*/ 1153 w 1169"/>
                <a:gd name="T7" fmla="*/ 446 h 1170"/>
                <a:gd name="T8" fmla="*/ 1031 w 1169"/>
                <a:gd name="T9" fmla="*/ 436 h 1170"/>
                <a:gd name="T10" fmla="*/ 998 w 1169"/>
                <a:gd name="T11" fmla="*/ 359 h 1170"/>
                <a:gd name="T12" fmla="*/ 1074 w 1169"/>
                <a:gd name="T13" fmla="*/ 263 h 1170"/>
                <a:gd name="T14" fmla="*/ 1008 w 1169"/>
                <a:gd name="T15" fmla="*/ 180 h 1170"/>
                <a:gd name="T16" fmla="*/ 897 w 1169"/>
                <a:gd name="T17" fmla="*/ 233 h 1170"/>
                <a:gd name="T18" fmla="*/ 829 w 1169"/>
                <a:gd name="T19" fmla="*/ 183 h 1170"/>
                <a:gd name="T20" fmla="*/ 847 w 1169"/>
                <a:gd name="T21" fmla="*/ 62 h 1170"/>
                <a:gd name="T22" fmla="*/ 749 w 1169"/>
                <a:gd name="T23" fmla="*/ 23 h 1170"/>
                <a:gd name="T24" fmla="*/ 679 w 1169"/>
                <a:gd name="T25" fmla="*/ 124 h 1170"/>
                <a:gd name="T26" fmla="*/ 596 w 1169"/>
                <a:gd name="T27" fmla="*/ 114 h 1170"/>
                <a:gd name="T28" fmla="*/ 550 w 1169"/>
                <a:gd name="T29" fmla="*/ 0 h 1170"/>
                <a:gd name="T30" fmla="*/ 454 w 1169"/>
                <a:gd name="T31" fmla="*/ 14 h 1170"/>
                <a:gd name="T32" fmla="*/ 446 w 1169"/>
                <a:gd name="T33" fmla="*/ 16 h 1170"/>
                <a:gd name="T34" fmla="*/ 436 w 1169"/>
                <a:gd name="T35" fmla="*/ 139 h 1170"/>
                <a:gd name="T36" fmla="*/ 359 w 1169"/>
                <a:gd name="T37" fmla="*/ 172 h 1170"/>
                <a:gd name="T38" fmla="*/ 262 w 1169"/>
                <a:gd name="T39" fmla="*/ 96 h 1170"/>
                <a:gd name="T40" fmla="*/ 180 w 1169"/>
                <a:gd name="T41" fmla="*/ 162 h 1170"/>
                <a:gd name="T42" fmla="*/ 232 w 1169"/>
                <a:gd name="T43" fmla="*/ 273 h 1170"/>
                <a:gd name="T44" fmla="*/ 183 w 1169"/>
                <a:gd name="T45" fmla="*/ 340 h 1170"/>
                <a:gd name="T46" fmla="*/ 61 w 1169"/>
                <a:gd name="T47" fmla="*/ 323 h 1170"/>
                <a:gd name="T48" fmla="*/ 22 w 1169"/>
                <a:gd name="T49" fmla="*/ 421 h 1170"/>
                <a:gd name="T50" fmla="*/ 123 w 1169"/>
                <a:gd name="T51" fmla="*/ 491 h 1170"/>
                <a:gd name="T52" fmla="*/ 114 w 1169"/>
                <a:gd name="T53" fmla="*/ 574 h 1170"/>
                <a:gd name="T54" fmla="*/ 0 w 1169"/>
                <a:gd name="T55" fmla="*/ 619 h 1170"/>
                <a:gd name="T56" fmla="*/ 14 w 1169"/>
                <a:gd name="T57" fmla="*/ 716 h 1170"/>
                <a:gd name="T58" fmla="*/ 16 w 1169"/>
                <a:gd name="T59" fmla="*/ 724 h 1170"/>
                <a:gd name="T60" fmla="*/ 138 w 1169"/>
                <a:gd name="T61" fmla="*/ 734 h 1170"/>
                <a:gd name="T62" fmla="*/ 171 w 1169"/>
                <a:gd name="T63" fmla="*/ 811 h 1170"/>
                <a:gd name="T64" fmla="*/ 95 w 1169"/>
                <a:gd name="T65" fmla="*/ 907 h 1170"/>
                <a:gd name="T66" fmla="*/ 161 w 1169"/>
                <a:gd name="T67" fmla="*/ 990 h 1170"/>
                <a:gd name="T68" fmla="*/ 272 w 1169"/>
                <a:gd name="T69" fmla="*/ 937 h 1170"/>
                <a:gd name="T70" fmla="*/ 340 w 1169"/>
                <a:gd name="T71" fmla="*/ 987 h 1170"/>
                <a:gd name="T72" fmla="*/ 322 w 1169"/>
                <a:gd name="T73" fmla="*/ 1109 h 1170"/>
                <a:gd name="T74" fmla="*/ 420 w 1169"/>
                <a:gd name="T75" fmla="*/ 1147 h 1170"/>
                <a:gd name="T76" fmla="*/ 490 w 1169"/>
                <a:gd name="T77" fmla="*/ 1046 h 1170"/>
                <a:gd name="T78" fmla="*/ 574 w 1169"/>
                <a:gd name="T79" fmla="*/ 1056 h 1170"/>
                <a:gd name="T80" fmla="*/ 619 w 1169"/>
                <a:gd name="T81" fmla="*/ 1170 h 1170"/>
                <a:gd name="T82" fmla="*/ 715 w 1169"/>
                <a:gd name="T83" fmla="*/ 1156 h 1170"/>
                <a:gd name="T84" fmla="*/ 723 w 1169"/>
                <a:gd name="T85" fmla="*/ 1154 h 1170"/>
                <a:gd name="T86" fmla="*/ 733 w 1169"/>
                <a:gd name="T87" fmla="*/ 1032 h 1170"/>
                <a:gd name="T88" fmla="*/ 810 w 1169"/>
                <a:gd name="T89" fmla="*/ 998 h 1170"/>
                <a:gd name="T90" fmla="*/ 907 w 1169"/>
                <a:gd name="T91" fmla="*/ 1074 h 1170"/>
                <a:gd name="T92" fmla="*/ 989 w 1169"/>
                <a:gd name="T93" fmla="*/ 1008 h 1170"/>
                <a:gd name="T94" fmla="*/ 937 w 1169"/>
                <a:gd name="T95" fmla="*/ 897 h 1170"/>
                <a:gd name="T96" fmla="*/ 987 w 1169"/>
                <a:gd name="T97" fmla="*/ 830 h 1170"/>
                <a:gd name="T98" fmla="*/ 1108 w 1169"/>
                <a:gd name="T99" fmla="*/ 848 h 1170"/>
                <a:gd name="T100" fmla="*/ 1147 w 1169"/>
                <a:gd name="T101" fmla="*/ 749 h 1170"/>
                <a:gd name="T102" fmla="*/ 1046 w 1169"/>
                <a:gd name="T103" fmla="*/ 679 h 1170"/>
                <a:gd name="T104" fmla="*/ 1055 w 1169"/>
                <a:gd name="T105" fmla="*/ 596 h 1170"/>
                <a:gd name="T106" fmla="*/ 657 w 1169"/>
                <a:gd name="T107" fmla="*/ 901 h 1170"/>
                <a:gd name="T108" fmla="*/ 584 w 1169"/>
                <a:gd name="T109" fmla="*/ 909 h 1170"/>
                <a:gd name="T110" fmla="*/ 384 w 1169"/>
                <a:gd name="T111" fmla="*/ 839 h 1170"/>
                <a:gd name="T112" fmla="*/ 269 w 1169"/>
                <a:gd name="T113" fmla="*/ 657 h 1170"/>
                <a:gd name="T114" fmla="*/ 310 w 1169"/>
                <a:gd name="T115" fmla="*/ 413 h 1170"/>
                <a:gd name="T116" fmla="*/ 512 w 1169"/>
                <a:gd name="T117" fmla="*/ 270 h 1170"/>
                <a:gd name="T118" fmla="*/ 585 w 1169"/>
                <a:gd name="T119" fmla="*/ 261 h 1170"/>
                <a:gd name="T120" fmla="*/ 785 w 1169"/>
                <a:gd name="T121" fmla="*/ 331 h 1170"/>
                <a:gd name="T122" fmla="*/ 900 w 1169"/>
                <a:gd name="T123" fmla="*/ 513 h 1170"/>
                <a:gd name="T124" fmla="*/ 657 w 1169"/>
                <a:gd name="T125" fmla="*/ 901 h 1170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  <a:cxn ang="0">
                  <a:pos x="T28" y="T29"/>
                </a:cxn>
                <a:cxn ang="0">
                  <a:pos x="T30" y="T31"/>
                </a:cxn>
                <a:cxn ang="0">
                  <a:pos x="T32" y="T33"/>
                </a:cxn>
                <a:cxn ang="0">
                  <a:pos x="T34" y="T35"/>
                </a:cxn>
                <a:cxn ang="0">
                  <a:pos x="T36" y="T37"/>
                </a:cxn>
                <a:cxn ang="0">
                  <a:pos x="T38" y="T39"/>
                </a:cxn>
                <a:cxn ang="0">
                  <a:pos x="T40" y="T41"/>
                </a:cxn>
                <a:cxn ang="0">
                  <a:pos x="T42" y="T43"/>
                </a:cxn>
                <a:cxn ang="0">
                  <a:pos x="T44" y="T45"/>
                </a:cxn>
                <a:cxn ang="0">
                  <a:pos x="T46" y="T47"/>
                </a:cxn>
                <a:cxn ang="0">
                  <a:pos x="T48" y="T49"/>
                </a:cxn>
                <a:cxn ang="0">
                  <a:pos x="T50" y="T51"/>
                </a:cxn>
                <a:cxn ang="0">
                  <a:pos x="T52" y="T53"/>
                </a:cxn>
                <a:cxn ang="0">
                  <a:pos x="T54" y="T55"/>
                </a:cxn>
                <a:cxn ang="0">
                  <a:pos x="T56" y="T57"/>
                </a:cxn>
                <a:cxn ang="0">
                  <a:pos x="T58" y="T59"/>
                </a:cxn>
                <a:cxn ang="0">
                  <a:pos x="T60" y="T61"/>
                </a:cxn>
                <a:cxn ang="0">
                  <a:pos x="T62" y="T63"/>
                </a:cxn>
                <a:cxn ang="0">
                  <a:pos x="T64" y="T65"/>
                </a:cxn>
                <a:cxn ang="0">
                  <a:pos x="T66" y="T67"/>
                </a:cxn>
                <a:cxn ang="0">
                  <a:pos x="T68" y="T69"/>
                </a:cxn>
                <a:cxn ang="0">
                  <a:pos x="T70" y="T71"/>
                </a:cxn>
                <a:cxn ang="0">
                  <a:pos x="T72" y="T73"/>
                </a:cxn>
                <a:cxn ang="0">
                  <a:pos x="T74" y="T75"/>
                </a:cxn>
                <a:cxn ang="0">
                  <a:pos x="T76" y="T77"/>
                </a:cxn>
                <a:cxn ang="0">
                  <a:pos x="T78" y="T79"/>
                </a:cxn>
                <a:cxn ang="0">
                  <a:pos x="T80" y="T81"/>
                </a:cxn>
                <a:cxn ang="0">
                  <a:pos x="T82" y="T83"/>
                </a:cxn>
                <a:cxn ang="0">
                  <a:pos x="T84" y="T85"/>
                </a:cxn>
                <a:cxn ang="0">
                  <a:pos x="T86" y="T87"/>
                </a:cxn>
                <a:cxn ang="0">
                  <a:pos x="T88" y="T89"/>
                </a:cxn>
                <a:cxn ang="0">
                  <a:pos x="T90" y="T91"/>
                </a:cxn>
                <a:cxn ang="0">
                  <a:pos x="T92" y="T93"/>
                </a:cxn>
                <a:cxn ang="0">
                  <a:pos x="T94" y="T95"/>
                </a:cxn>
                <a:cxn ang="0">
                  <a:pos x="T96" y="T97"/>
                </a:cxn>
                <a:cxn ang="0">
                  <a:pos x="T98" y="T99"/>
                </a:cxn>
                <a:cxn ang="0">
                  <a:pos x="T100" y="T101"/>
                </a:cxn>
                <a:cxn ang="0">
                  <a:pos x="T102" y="T103"/>
                </a:cxn>
                <a:cxn ang="0">
                  <a:pos x="T104" y="T105"/>
                </a:cxn>
                <a:cxn ang="0">
                  <a:pos x="T106" y="T107"/>
                </a:cxn>
                <a:cxn ang="0">
                  <a:pos x="T108" y="T109"/>
                </a:cxn>
                <a:cxn ang="0">
                  <a:pos x="T110" y="T111"/>
                </a:cxn>
                <a:cxn ang="0">
                  <a:pos x="T112" y="T113"/>
                </a:cxn>
                <a:cxn ang="0">
                  <a:pos x="T114" y="T115"/>
                </a:cxn>
                <a:cxn ang="0">
                  <a:pos x="T116" y="T117"/>
                </a:cxn>
                <a:cxn ang="0">
                  <a:pos x="T118" y="T119"/>
                </a:cxn>
                <a:cxn ang="0">
                  <a:pos x="T120" y="T121"/>
                </a:cxn>
                <a:cxn ang="0">
                  <a:pos x="T122" y="T123"/>
                </a:cxn>
                <a:cxn ang="0">
                  <a:pos x="T124" y="T125"/>
                </a:cxn>
              </a:cxnLst>
              <a:rect l="0" t="0" r="r" b="b"/>
              <a:pathLst>
                <a:path w="1169" h="1170">
                  <a:moveTo>
                    <a:pt x="1055" y="596"/>
                  </a:moveTo>
                  <a:cubicBezTo>
                    <a:pt x="1101" y="580"/>
                    <a:pt x="1140" y="564"/>
                    <a:pt x="1169" y="551"/>
                  </a:cubicBezTo>
                  <a:cubicBezTo>
                    <a:pt x="1167" y="519"/>
                    <a:pt x="1163" y="487"/>
                    <a:pt x="1156" y="455"/>
                  </a:cubicBezTo>
                  <a:cubicBezTo>
                    <a:pt x="1155" y="452"/>
                    <a:pt x="1154" y="449"/>
                    <a:pt x="1153" y="446"/>
                  </a:cubicBezTo>
                  <a:cubicBezTo>
                    <a:pt x="1121" y="442"/>
                    <a:pt x="1080" y="438"/>
                    <a:pt x="1031" y="436"/>
                  </a:cubicBezTo>
                  <a:cubicBezTo>
                    <a:pt x="1022" y="409"/>
                    <a:pt x="1011" y="384"/>
                    <a:pt x="998" y="359"/>
                  </a:cubicBezTo>
                  <a:cubicBezTo>
                    <a:pt x="1030" y="322"/>
                    <a:pt x="1055" y="290"/>
                    <a:pt x="1074" y="263"/>
                  </a:cubicBezTo>
                  <a:cubicBezTo>
                    <a:pt x="1054" y="233"/>
                    <a:pt x="1032" y="206"/>
                    <a:pt x="1008" y="180"/>
                  </a:cubicBezTo>
                  <a:cubicBezTo>
                    <a:pt x="977" y="193"/>
                    <a:pt x="940" y="210"/>
                    <a:pt x="897" y="233"/>
                  </a:cubicBezTo>
                  <a:cubicBezTo>
                    <a:pt x="876" y="214"/>
                    <a:pt x="853" y="198"/>
                    <a:pt x="829" y="183"/>
                  </a:cubicBezTo>
                  <a:cubicBezTo>
                    <a:pt x="838" y="135"/>
                    <a:pt x="844" y="94"/>
                    <a:pt x="847" y="62"/>
                  </a:cubicBezTo>
                  <a:cubicBezTo>
                    <a:pt x="816" y="46"/>
                    <a:pt x="783" y="33"/>
                    <a:pt x="749" y="23"/>
                  </a:cubicBezTo>
                  <a:cubicBezTo>
                    <a:pt x="729" y="49"/>
                    <a:pt x="705" y="82"/>
                    <a:pt x="679" y="124"/>
                  </a:cubicBezTo>
                  <a:cubicBezTo>
                    <a:pt x="652" y="118"/>
                    <a:pt x="624" y="115"/>
                    <a:pt x="596" y="114"/>
                  </a:cubicBezTo>
                  <a:cubicBezTo>
                    <a:pt x="579" y="68"/>
                    <a:pt x="564" y="30"/>
                    <a:pt x="550" y="0"/>
                  </a:cubicBezTo>
                  <a:cubicBezTo>
                    <a:pt x="518" y="2"/>
                    <a:pt x="486" y="7"/>
                    <a:pt x="454" y="14"/>
                  </a:cubicBezTo>
                  <a:cubicBezTo>
                    <a:pt x="451" y="15"/>
                    <a:pt x="449" y="15"/>
                    <a:pt x="446" y="16"/>
                  </a:cubicBezTo>
                  <a:cubicBezTo>
                    <a:pt x="441" y="49"/>
                    <a:pt x="438" y="89"/>
                    <a:pt x="436" y="139"/>
                  </a:cubicBezTo>
                  <a:cubicBezTo>
                    <a:pt x="409" y="147"/>
                    <a:pt x="383" y="159"/>
                    <a:pt x="359" y="172"/>
                  </a:cubicBezTo>
                  <a:cubicBezTo>
                    <a:pt x="321" y="140"/>
                    <a:pt x="289" y="115"/>
                    <a:pt x="262" y="96"/>
                  </a:cubicBezTo>
                  <a:cubicBezTo>
                    <a:pt x="233" y="115"/>
                    <a:pt x="205" y="137"/>
                    <a:pt x="180" y="162"/>
                  </a:cubicBezTo>
                  <a:cubicBezTo>
                    <a:pt x="192" y="192"/>
                    <a:pt x="210" y="229"/>
                    <a:pt x="232" y="273"/>
                  </a:cubicBezTo>
                  <a:cubicBezTo>
                    <a:pt x="214" y="294"/>
                    <a:pt x="197" y="316"/>
                    <a:pt x="183" y="340"/>
                  </a:cubicBezTo>
                  <a:cubicBezTo>
                    <a:pt x="134" y="331"/>
                    <a:pt x="94" y="325"/>
                    <a:pt x="61" y="323"/>
                  </a:cubicBezTo>
                  <a:cubicBezTo>
                    <a:pt x="45" y="354"/>
                    <a:pt x="32" y="387"/>
                    <a:pt x="22" y="421"/>
                  </a:cubicBezTo>
                  <a:cubicBezTo>
                    <a:pt x="48" y="441"/>
                    <a:pt x="82" y="464"/>
                    <a:pt x="123" y="491"/>
                  </a:cubicBezTo>
                  <a:cubicBezTo>
                    <a:pt x="118" y="518"/>
                    <a:pt x="115" y="546"/>
                    <a:pt x="114" y="574"/>
                  </a:cubicBezTo>
                  <a:cubicBezTo>
                    <a:pt x="68" y="590"/>
                    <a:pt x="30" y="606"/>
                    <a:pt x="0" y="619"/>
                  </a:cubicBezTo>
                  <a:cubicBezTo>
                    <a:pt x="2" y="651"/>
                    <a:pt x="6" y="683"/>
                    <a:pt x="14" y="716"/>
                  </a:cubicBezTo>
                  <a:cubicBezTo>
                    <a:pt x="14" y="718"/>
                    <a:pt x="15" y="721"/>
                    <a:pt x="16" y="724"/>
                  </a:cubicBezTo>
                  <a:cubicBezTo>
                    <a:pt x="48" y="729"/>
                    <a:pt x="89" y="732"/>
                    <a:pt x="138" y="734"/>
                  </a:cubicBezTo>
                  <a:cubicBezTo>
                    <a:pt x="147" y="761"/>
                    <a:pt x="158" y="787"/>
                    <a:pt x="171" y="811"/>
                  </a:cubicBezTo>
                  <a:cubicBezTo>
                    <a:pt x="140" y="848"/>
                    <a:pt x="114" y="880"/>
                    <a:pt x="95" y="907"/>
                  </a:cubicBezTo>
                  <a:cubicBezTo>
                    <a:pt x="115" y="937"/>
                    <a:pt x="137" y="965"/>
                    <a:pt x="161" y="990"/>
                  </a:cubicBezTo>
                  <a:cubicBezTo>
                    <a:pt x="192" y="977"/>
                    <a:pt x="229" y="960"/>
                    <a:pt x="272" y="937"/>
                  </a:cubicBezTo>
                  <a:cubicBezTo>
                    <a:pt x="293" y="956"/>
                    <a:pt x="316" y="972"/>
                    <a:pt x="340" y="987"/>
                  </a:cubicBezTo>
                  <a:cubicBezTo>
                    <a:pt x="331" y="1035"/>
                    <a:pt x="325" y="1076"/>
                    <a:pt x="322" y="1109"/>
                  </a:cubicBezTo>
                  <a:cubicBezTo>
                    <a:pt x="354" y="1124"/>
                    <a:pt x="386" y="1137"/>
                    <a:pt x="420" y="1147"/>
                  </a:cubicBezTo>
                  <a:cubicBezTo>
                    <a:pt x="441" y="1121"/>
                    <a:pt x="464" y="1088"/>
                    <a:pt x="490" y="1046"/>
                  </a:cubicBezTo>
                  <a:cubicBezTo>
                    <a:pt x="517" y="1052"/>
                    <a:pt x="545" y="1055"/>
                    <a:pt x="574" y="1056"/>
                  </a:cubicBezTo>
                  <a:cubicBezTo>
                    <a:pt x="590" y="1102"/>
                    <a:pt x="605" y="1140"/>
                    <a:pt x="619" y="1170"/>
                  </a:cubicBezTo>
                  <a:cubicBezTo>
                    <a:pt x="651" y="1168"/>
                    <a:pt x="683" y="1163"/>
                    <a:pt x="715" y="1156"/>
                  </a:cubicBezTo>
                  <a:cubicBezTo>
                    <a:pt x="718" y="1155"/>
                    <a:pt x="721" y="1155"/>
                    <a:pt x="723" y="1154"/>
                  </a:cubicBezTo>
                  <a:cubicBezTo>
                    <a:pt x="728" y="1121"/>
                    <a:pt x="731" y="1081"/>
                    <a:pt x="733" y="1032"/>
                  </a:cubicBezTo>
                  <a:cubicBezTo>
                    <a:pt x="760" y="1023"/>
                    <a:pt x="786" y="1011"/>
                    <a:pt x="810" y="998"/>
                  </a:cubicBezTo>
                  <a:cubicBezTo>
                    <a:pt x="848" y="1030"/>
                    <a:pt x="880" y="1055"/>
                    <a:pt x="907" y="1074"/>
                  </a:cubicBezTo>
                  <a:cubicBezTo>
                    <a:pt x="936" y="1055"/>
                    <a:pt x="964" y="1033"/>
                    <a:pt x="989" y="1008"/>
                  </a:cubicBezTo>
                  <a:cubicBezTo>
                    <a:pt x="977" y="978"/>
                    <a:pt x="960" y="941"/>
                    <a:pt x="937" y="897"/>
                  </a:cubicBezTo>
                  <a:cubicBezTo>
                    <a:pt x="955" y="876"/>
                    <a:pt x="972" y="854"/>
                    <a:pt x="987" y="830"/>
                  </a:cubicBezTo>
                  <a:cubicBezTo>
                    <a:pt x="1035" y="839"/>
                    <a:pt x="1075" y="845"/>
                    <a:pt x="1108" y="848"/>
                  </a:cubicBezTo>
                  <a:cubicBezTo>
                    <a:pt x="1124" y="816"/>
                    <a:pt x="1137" y="783"/>
                    <a:pt x="1147" y="749"/>
                  </a:cubicBezTo>
                  <a:cubicBezTo>
                    <a:pt x="1121" y="729"/>
                    <a:pt x="1087" y="706"/>
                    <a:pt x="1046" y="679"/>
                  </a:cubicBezTo>
                  <a:cubicBezTo>
                    <a:pt x="1051" y="652"/>
                    <a:pt x="1055" y="624"/>
                    <a:pt x="1055" y="596"/>
                  </a:cubicBezTo>
                  <a:close/>
                  <a:moveTo>
                    <a:pt x="657" y="901"/>
                  </a:moveTo>
                  <a:cubicBezTo>
                    <a:pt x="633" y="906"/>
                    <a:pt x="609" y="909"/>
                    <a:pt x="584" y="909"/>
                  </a:cubicBezTo>
                  <a:cubicBezTo>
                    <a:pt x="512" y="909"/>
                    <a:pt x="441" y="884"/>
                    <a:pt x="384" y="839"/>
                  </a:cubicBezTo>
                  <a:cubicBezTo>
                    <a:pt x="326" y="794"/>
                    <a:pt x="285" y="729"/>
                    <a:pt x="269" y="657"/>
                  </a:cubicBezTo>
                  <a:cubicBezTo>
                    <a:pt x="250" y="573"/>
                    <a:pt x="264" y="486"/>
                    <a:pt x="310" y="413"/>
                  </a:cubicBezTo>
                  <a:cubicBezTo>
                    <a:pt x="356" y="340"/>
                    <a:pt x="428" y="289"/>
                    <a:pt x="512" y="270"/>
                  </a:cubicBezTo>
                  <a:cubicBezTo>
                    <a:pt x="536" y="264"/>
                    <a:pt x="561" y="261"/>
                    <a:pt x="585" y="261"/>
                  </a:cubicBezTo>
                  <a:cubicBezTo>
                    <a:pt x="657" y="261"/>
                    <a:pt x="728" y="286"/>
                    <a:pt x="785" y="331"/>
                  </a:cubicBezTo>
                  <a:cubicBezTo>
                    <a:pt x="843" y="376"/>
                    <a:pt x="884" y="441"/>
                    <a:pt x="900" y="513"/>
                  </a:cubicBezTo>
                  <a:cubicBezTo>
                    <a:pt x="940" y="687"/>
                    <a:pt x="831" y="861"/>
                    <a:pt x="657" y="901"/>
                  </a:cubicBezTo>
                  <a:close/>
                </a:path>
              </a:pathLst>
            </a:custGeom>
            <a:solidFill>
              <a:schemeClr val="accent4"/>
            </a:solidFill>
            <a:ln>
              <a:noFill/>
            </a:ln>
          </p:spPr>
          <p:txBody>
            <a:bodyPr vert="horz" wrap="square" lIns="68580" tIns="34290" rIns="68580" bIns="34290" numCol="1" anchor="t" anchorCtr="0" compatLnSpc="1">
              <a:prstTxWarp prst="textNoShape">
                <a:avLst/>
              </a:prstTxWarp>
            </a:bodyPr>
            <a:lstStyle/>
            <a:p>
              <a:endParaRPr lang="id-ID" sz="1350"/>
            </a:p>
          </p:txBody>
        </p:sp>
      </p:grpSp>
      <p:pic>
        <p:nvPicPr>
          <p:cNvPr id="101" name="Picture 100"/>
          <p:cNvPicPr>
            <a:picLocks noChangeAspect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1258800" y="5272367"/>
            <a:ext cx="370420" cy="370420"/>
          </a:xfrm>
          <a:prstGeom prst="rect">
            <a:avLst/>
          </a:prstGeom>
        </p:spPr>
      </p:pic>
      <p:pic>
        <p:nvPicPr>
          <p:cNvPr id="102" name="Picture 101"/>
          <p:cNvPicPr>
            <a:picLocks noChangeAspect="1"/>
          </p:cNvPicPr>
          <p:nvPr/>
        </p:nvPicPr>
        <p:blipFill>
          <a:blip r:embed="rId4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5702981" y="5285662"/>
            <a:ext cx="304800" cy="304800"/>
          </a:xfrm>
          <a:prstGeom prst="rect">
            <a:avLst/>
          </a:prstGeom>
        </p:spPr>
      </p:pic>
      <p:pic>
        <p:nvPicPr>
          <p:cNvPr id="103" name="Picture 102"/>
          <p:cNvPicPr>
            <a:picLocks noChangeAspect="1"/>
          </p:cNvPicPr>
          <p:nvPr/>
        </p:nvPicPr>
        <p:blipFill>
          <a:blip r:embed="rId5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3225007" y="4474386"/>
            <a:ext cx="758011" cy="758011"/>
          </a:xfrm>
          <a:prstGeom prst="rect">
            <a:avLst/>
          </a:prstGeom>
        </p:spPr>
      </p:pic>
      <p:sp>
        <p:nvSpPr>
          <p:cNvPr id="104" name="PROBLEM SOLVER"/>
          <p:cNvSpPr txBox="1"/>
          <p:nvPr/>
        </p:nvSpPr>
        <p:spPr>
          <a:xfrm>
            <a:off x="406401" y="959076"/>
            <a:ext cx="6824134" cy="2123658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marL="0" marR="0" lvl="0" indent="0" algn="ctr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id-ID" sz="4400" b="1" i="0" u="none" strike="noStrike" kern="1200" cap="none" spc="0" normalizeH="0" baseline="0" noProof="0" dirty="0">
                <a:ln>
                  <a:noFill/>
                </a:ln>
                <a:solidFill>
                  <a:srgbClr val="000090"/>
                </a:solidFill>
                <a:effectLst/>
                <a:uLnTx/>
                <a:uFillTx/>
                <a:latin typeface="Lato" panose="020F0502020204030203" pitchFamily="34" charset="0"/>
              </a:rPr>
              <a:t>Tingkat Penggunaan Aplikasi-Aplikasi di Portal Intranet</a:t>
            </a:r>
          </a:p>
        </p:txBody>
      </p:sp>
    </p:spTree>
    <p:extLst>
      <p:ext uri="{BB962C8B-B14F-4D97-AF65-F5344CB8AC3E}">
        <p14:creationId xmlns:p14="http://schemas.microsoft.com/office/powerpoint/2010/main" val="4145849052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500">
        <p:split orient="vert"/>
      </p:transition>
    </mc:Choice>
    <mc:Fallback xmlns="">
      <p:transition xmlns:p14="http://schemas.microsoft.com/office/powerpoint/2010/main" spd="slow">
        <p:split orient="vert"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0" presetClass="entr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500"/>
                                        <p:tgtEl>
                                          <p:spTgt spid="21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8" fill="hold">
                            <p:stCondLst>
                              <p:cond delay="500"/>
                            </p:stCondLst>
                            <p:childTnLst>
                              <p:par>
                                <p:cTn id="9" presetID="10" presetClass="entr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1" dur="500"/>
                                        <p:tgtEl>
                                          <p:spTgt spid="1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2" presetID="10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4" dur="500"/>
                                        <p:tgtEl>
                                          <p:spTgt spid="1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5" presetID="10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7" dur="500"/>
                                        <p:tgtEl>
                                          <p:spTgt spid="2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8" presetID="10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0" dur="500"/>
                                        <p:tgtEl>
                                          <p:spTgt spid="2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21" presetID="10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3" dur="500"/>
                                        <p:tgtEl>
                                          <p:spTgt spid="2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24" presetID="10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6" dur="500"/>
                                        <p:tgtEl>
                                          <p:spTgt spid="2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27" presetID="10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9" dur="500"/>
                                        <p:tgtEl>
                                          <p:spTgt spid="2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30" presetID="10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32" dur="500"/>
                                        <p:tgtEl>
                                          <p:spTgt spid="2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33" presetID="10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35" dur="500"/>
                                        <p:tgtEl>
                                          <p:spTgt spid="2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36" presetID="10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38" dur="500"/>
                                        <p:tgtEl>
                                          <p:spTgt spid="2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39" presetID="10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41" dur="500"/>
                                        <p:tgtEl>
                                          <p:spTgt spid="3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42" presetID="10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44" dur="500"/>
                                        <p:tgtEl>
                                          <p:spTgt spid="31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45" presetID="10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47" dur="500"/>
                                        <p:tgtEl>
                                          <p:spTgt spid="3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48" presetID="10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50" dur="500"/>
                                        <p:tgtEl>
                                          <p:spTgt spid="3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51" presetID="10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53" dur="500"/>
                                        <p:tgtEl>
                                          <p:spTgt spid="3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54" presetID="10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56" dur="500"/>
                                        <p:tgtEl>
                                          <p:spTgt spid="3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57" presetID="10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59" dur="500"/>
                                        <p:tgtEl>
                                          <p:spTgt spid="6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60" presetID="10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62" dur="500"/>
                                        <p:tgtEl>
                                          <p:spTgt spid="6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63" presetID="10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65" dur="500"/>
                                        <p:tgtEl>
                                          <p:spTgt spid="6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66" presetID="10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68" dur="500"/>
                                        <p:tgtEl>
                                          <p:spTgt spid="6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69" fill="hold">
                            <p:stCondLst>
                              <p:cond delay="1000"/>
                            </p:stCondLst>
                            <p:childTnLst>
                              <p:par>
                                <p:cTn id="70" presetID="22" presetClass="entr" presetSubtype="4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7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72" dur="500"/>
                                        <p:tgtEl>
                                          <p:spTgt spid="8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73" fill="hold">
                            <p:stCondLst>
                              <p:cond delay="1500"/>
                            </p:stCondLst>
                            <p:childTnLst>
                              <p:par>
                                <p:cTn id="74" presetID="22" presetClass="entr" presetSubtype="4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7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76" dur="500"/>
                                        <p:tgtEl>
                                          <p:spTgt spid="9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77" fill="hold">
                            <p:stCondLst>
                              <p:cond delay="2000"/>
                            </p:stCondLst>
                            <p:childTnLst>
                              <p:par>
                                <p:cTn id="78" presetID="22" presetClass="entr" presetSubtype="4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7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80" dur="500"/>
                                        <p:tgtEl>
                                          <p:spTgt spid="9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81" presetID="1" presetClass="entr" presetSubtype="0" fill="hold" grpId="0" nodeType="withEffect">
                                  <p:stCondLst>
                                    <p:cond delay="0"/>
                                  </p:stCondLst>
                                  <p:iterate type="lt">
                                    <p:tmAbs val="50"/>
                                  </p:iterate>
                                  <p:childTnLst>
                                    <p:set>
                                      <p:cBhvr>
                                        <p:cTn id="8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29" grpId="0" animBg="1"/>
      <p:bldP spid="30" grpId="0" animBg="1"/>
      <p:bldP spid="31" grpId="0" animBg="1"/>
      <p:bldP spid="32" grpId="0" animBg="1"/>
      <p:bldP spid="33" grpId="0" animBg="1"/>
      <p:bldP spid="62" grpId="0" animBg="1"/>
      <p:bldP spid="63" grpId="0" animBg="1"/>
      <p:bldP spid="64" grpId="0" animBg="1"/>
      <p:bldP spid="104" grpId="0"/>
    </p:bldLst>
  </p:timing>
</p:sld>
</file>

<file path=ppt/slides/slide2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aphicFrame>
        <p:nvGraphicFramePr>
          <p:cNvPr id="4" name="Table 3"/>
          <p:cNvGraphicFramePr>
            <a:graphicFrameLocks noGrp="1"/>
          </p:cNvGraphicFramePr>
          <p:nvPr>
            <p:extLst/>
          </p:nvPr>
        </p:nvGraphicFramePr>
        <p:xfrm>
          <a:off x="571500" y="960966"/>
          <a:ext cx="11163300" cy="5541434"/>
        </p:xfrm>
        <a:graphic>
          <a:graphicData uri="http://schemas.openxmlformats.org/drawingml/2006/table">
            <a:tbl>
              <a:tblPr firstRow="1" bandRow="1">
                <a:tableStyleId>{5C22544A-7EE6-4342-B048-85BDC9FD1C3A}</a:tableStyleId>
              </a:tblPr>
              <a:tblGrid>
                <a:gridCol w="825500">
                  <a:extLst>
                    <a:ext uri="{9D8B030D-6E8A-4147-A177-3AD203B41FA5}">
                      <a16:colId xmlns:a16="http://schemas.microsoft.com/office/drawing/2014/main" val="20000"/>
                    </a:ext>
                  </a:extLst>
                </a:gridCol>
                <a:gridCol w="2108200">
                  <a:extLst>
                    <a:ext uri="{9D8B030D-6E8A-4147-A177-3AD203B41FA5}">
                      <a16:colId xmlns:a16="http://schemas.microsoft.com/office/drawing/2014/main" val="20001"/>
                    </a:ext>
                  </a:extLst>
                </a:gridCol>
                <a:gridCol w="3378200">
                  <a:extLst>
                    <a:ext uri="{9D8B030D-6E8A-4147-A177-3AD203B41FA5}">
                      <a16:colId xmlns:a16="http://schemas.microsoft.com/office/drawing/2014/main" val="20002"/>
                    </a:ext>
                  </a:extLst>
                </a:gridCol>
                <a:gridCol w="4851400">
                  <a:extLst>
                    <a:ext uri="{9D8B030D-6E8A-4147-A177-3AD203B41FA5}">
                      <a16:colId xmlns:a16="http://schemas.microsoft.com/office/drawing/2014/main" val="20003"/>
                    </a:ext>
                  </a:extLst>
                </a:gridCol>
              </a:tblGrid>
              <a:tr h="381346">
                <a:tc>
                  <a:txBody>
                    <a:bodyPr/>
                    <a:lstStyle/>
                    <a:p>
                      <a:pPr marL="333375" indent="-333375" algn="ctr">
                        <a:lnSpc>
                          <a:spcPct val="100000"/>
                        </a:lnSpc>
                        <a:spcBef>
                          <a:spcPts val="200"/>
                        </a:spcBef>
                        <a:spcAft>
                          <a:spcPts val="200"/>
                        </a:spcAft>
                      </a:pPr>
                      <a:r>
                        <a:rPr lang="en-ID" sz="1700" b="1" dirty="0">
                          <a:effectLst/>
                          <a:latin typeface="+mn-lt"/>
                          <a:ea typeface="Times New Roman"/>
                          <a:cs typeface="Arial"/>
                        </a:rPr>
                        <a:t>NO.</a:t>
                      </a:r>
                      <a:endParaRPr lang="en-ID" sz="1700" dirty="0">
                        <a:effectLst/>
                        <a:latin typeface="+mn-lt"/>
                        <a:ea typeface="Times New Roman"/>
                      </a:endParaRPr>
                    </a:p>
                  </a:txBody>
                  <a:tcPr marL="68580" marR="68580" marT="0" marB="0" anchor="ctr"/>
                </a:tc>
                <a:tc>
                  <a:txBody>
                    <a:bodyPr/>
                    <a:lstStyle/>
                    <a:p>
                      <a:pPr marL="333375" indent="-333375" algn="ctr">
                        <a:lnSpc>
                          <a:spcPct val="100000"/>
                        </a:lnSpc>
                        <a:spcBef>
                          <a:spcPts val="200"/>
                        </a:spcBef>
                        <a:spcAft>
                          <a:spcPts val="200"/>
                        </a:spcAft>
                      </a:pPr>
                      <a:r>
                        <a:rPr lang="en-ID" sz="1700" b="1" dirty="0">
                          <a:effectLst/>
                          <a:latin typeface="+mn-lt"/>
                          <a:ea typeface="Times New Roman"/>
                          <a:cs typeface="Arial"/>
                        </a:rPr>
                        <a:t>APLIKASI</a:t>
                      </a:r>
                      <a:endParaRPr lang="en-ID" sz="1700" dirty="0">
                        <a:effectLst/>
                        <a:latin typeface="+mn-lt"/>
                        <a:ea typeface="Times New Roman"/>
                      </a:endParaRPr>
                    </a:p>
                  </a:txBody>
                  <a:tcPr marL="68580" marR="68580" marT="0" marB="0" anchor="ctr"/>
                </a:tc>
                <a:tc>
                  <a:txBody>
                    <a:bodyPr/>
                    <a:lstStyle/>
                    <a:p>
                      <a:pPr marL="333375" indent="-333375" algn="ctr">
                        <a:lnSpc>
                          <a:spcPct val="100000"/>
                        </a:lnSpc>
                        <a:spcBef>
                          <a:spcPts val="200"/>
                        </a:spcBef>
                        <a:spcAft>
                          <a:spcPts val="200"/>
                        </a:spcAft>
                      </a:pPr>
                      <a:r>
                        <a:rPr lang="en-ID" sz="1700" b="1">
                          <a:effectLst/>
                          <a:latin typeface="+mn-lt"/>
                          <a:ea typeface="Times New Roman"/>
                          <a:cs typeface="Arial"/>
                        </a:rPr>
                        <a:t>TINGKAT PENGGUNAAN</a:t>
                      </a:r>
                      <a:endParaRPr lang="en-ID" sz="1700">
                        <a:effectLst/>
                        <a:latin typeface="+mn-lt"/>
                        <a:ea typeface="Times New Roman"/>
                      </a:endParaRPr>
                    </a:p>
                  </a:txBody>
                  <a:tcPr marL="68580" marR="68580" marT="0" marB="0" anchor="ctr"/>
                </a:tc>
                <a:tc>
                  <a:txBody>
                    <a:bodyPr/>
                    <a:lstStyle/>
                    <a:p>
                      <a:pPr marL="333375" indent="-333375" algn="ctr">
                        <a:lnSpc>
                          <a:spcPct val="100000"/>
                        </a:lnSpc>
                        <a:spcBef>
                          <a:spcPts val="200"/>
                        </a:spcBef>
                        <a:spcAft>
                          <a:spcPts val="200"/>
                        </a:spcAft>
                      </a:pPr>
                      <a:r>
                        <a:rPr lang="en-ID" sz="1700" b="1">
                          <a:effectLst/>
                          <a:latin typeface="+mn-lt"/>
                          <a:ea typeface="Times New Roman"/>
                          <a:cs typeface="Arial"/>
                        </a:rPr>
                        <a:t>FAKTOR PENDUKUNG ADOPSI</a:t>
                      </a:r>
                      <a:endParaRPr lang="en-ID" sz="1700">
                        <a:effectLst/>
                        <a:latin typeface="+mn-lt"/>
                        <a:ea typeface="Times New Roman"/>
                      </a:endParaRPr>
                    </a:p>
                  </a:txBody>
                  <a:tcPr marL="68580" marR="68580" marT="0" marB="0" anchor="ctr"/>
                </a:tc>
                <a:extLst>
                  <a:ext uri="{0D108BD9-81ED-4DB2-BD59-A6C34878D82A}">
                    <a16:rowId xmlns:a16="http://schemas.microsoft.com/office/drawing/2014/main" val="10000"/>
                  </a:ext>
                </a:extLst>
              </a:tr>
              <a:tr h="628611">
                <a:tc>
                  <a:txBody>
                    <a:bodyPr/>
                    <a:lstStyle/>
                    <a:p>
                      <a:pPr marL="333375" indent="-333375" algn="ctr">
                        <a:lnSpc>
                          <a:spcPct val="100000"/>
                        </a:lnSpc>
                        <a:spcBef>
                          <a:spcPts val="200"/>
                        </a:spcBef>
                        <a:spcAft>
                          <a:spcPts val="200"/>
                        </a:spcAft>
                      </a:pPr>
                      <a:r>
                        <a:rPr lang="en-ID" sz="1700" dirty="0">
                          <a:effectLst/>
                          <a:latin typeface="+mn-lt"/>
                          <a:ea typeface="Times New Roman"/>
                          <a:cs typeface="Arial"/>
                        </a:rPr>
                        <a:t>1</a:t>
                      </a:r>
                      <a:endParaRPr lang="en-ID" sz="1700" dirty="0">
                        <a:effectLst/>
                        <a:latin typeface="+mn-lt"/>
                        <a:ea typeface="Times New Roman"/>
                      </a:endParaRPr>
                    </a:p>
                  </a:txBody>
                  <a:tcPr marL="68580" marR="68580" marT="0" marB="0" anchor="ctr"/>
                </a:tc>
                <a:tc>
                  <a:txBody>
                    <a:bodyPr/>
                    <a:lstStyle/>
                    <a:p>
                      <a:pPr marL="333375" indent="-333375" algn="l">
                        <a:lnSpc>
                          <a:spcPct val="100000"/>
                        </a:lnSpc>
                        <a:spcBef>
                          <a:spcPts val="200"/>
                        </a:spcBef>
                        <a:spcAft>
                          <a:spcPts val="200"/>
                        </a:spcAft>
                      </a:pPr>
                      <a:r>
                        <a:rPr lang="en-ID" sz="1700" dirty="0">
                          <a:effectLst/>
                          <a:latin typeface="+mn-lt"/>
                          <a:ea typeface="Times New Roman"/>
                          <a:cs typeface="Arial"/>
                        </a:rPr>
                        <a:t>APiK</a:t>
                      </a:r>
                      <a:endParaRPr lang="en-ID" sz="1700" dirty="0">
                        <a:effectLst/>
                        <a:latin typeface="+mn-lt"/>
                        <a:ea typeface="Times New Roman"/>
                      </a:endParaRPr>
                    </a:p>
                  </a:txBody>
                  <a:tcPr marL="68580" marR="68580" marT="0" marB="0" anchor="ctr"/>
                </a:tc>
                <a:tc>
                  <a:txBody>
                    <a:bodyPr/>
                    <a:lstStyle/>
                    <a:p>
                      <a:pPr marL="0" indent="0" algn="l">
                        <a:lnSpc>
                          <a:spcPct val="100000"/>
                        </a:lnSpc>
                        <a:spcBef>
                          <a:spcPts val="200"/>
                        </a:spcBef>
                        <a:spcAft>
                          <a:spcPts val="200"/>
                        </a:spcAft>
                      </a:pPr>
                      <a:r>
                        <a:rPr lang="en-ID" sz="1700" i="1" dirty="0">
                          <a:effectLst/>
                          <a:latin typeface="+mn-lt"/>
                          <a:ea typeface="Times New Roman"/>
                          <a:cs typeface="Arial"/>
                        </a:rPr>
                        <a:t>High Quality</a:t>
                      </a:r>
                      <a:r>
                        <a:rPr lang="en-ID" sz="1700" dirty="0">
                          <a:effectLst/>
                          <a:latin typeface="+mn-lt"/>
                          <a:ea typeface="Times New Roman"/>
                          <a:cs typeface="Arial"/>
                        </a:rPr>
                        <a:t>, digunakan semua pegawai</a:t>
                      </a:r>
                      <a:endParaRPr lang="en-ID" sz="1700" dirty="0">
                        <a:effectLst/>
                        <a:latin typeface="+mn-lt"/>
                        <a:ea typeface="Times New Roman"/>
                      </a:endParaRPr>
                    </a:p>
                  </a:txBody>
                  <a:tcPr marL="68580" marR="68580" marT="0" marB="0" anchor="ctr"/>
                </a:tc>
                <a:tc>
                  <a:txBody>
                    <a:bodyPr/>
                    <a:lstStyle/>
                    <a:p>
                      <a:pPr marL="0" indent="0" algn="l">
                        <a:lnSpc>
                          <a:spcPct val="100000"/>
                        </a:lnSpc>
                        <a:spcBef>
                          <a:spcPts val="200"/>
                        </a:spcBef>
                        <a:spcAft>
                          <a:spcPts val="200"/>
                        </a:spcAft>
                      </a:pPr>
                      <a:r>
                        <a:rPr lang="en-US" sz="1700" dirty="0" err="1">
                          <a:effectLst/>
                          <a:latin typeface="+mn-lt"/>
                          <a:ea typeface="Times New Roman"/>
                          <a:cs typeface="Arial"/>
                        </a:rPr>
                        <a:t>Remunerasi</a:t>
                      </a:r>
                      <a:r>
                        <a:rPr lang="en-US" sz="1700" dirty="0">
                          <a:effectLst/>
                          <a:latin typeface="+mn-lt"/>
                          <a:ea typeface="Times New Roman"/>
                          <a:cs typeface="Arial"/>
                        </a:rPr>
                        <a:t>, </a:t>
                      </a:r>
                      <a:r>
                        <a:rPr lang="en-US" sz="1700" dirty="0" err="1">
                          <a:effectLst/>
                          <a:latin typeface="+mn-lt"/>
                          <a:ea typeface="Times New Roman"/>
                          <a:cs typeface="Arial"/>
                        </a:rPr>
                        <a:t>Pemotongan</a:t>
                      </a:r>
                      <a:r>
                        <a:rPr lang="en-US" sz="1700" dirty="0">
                          <a:effectLst/>
                          <a:latin typeface="+mn-lt"/>
                          <a:ea typeface="Times New Roman"/>
                          <a:cs typeface="Arial"/>
                        </a:rPr>
                        <a:t> </a:t>
                      </a:r>
                      <a:r>
                        <a:rPr lang="en-US" sz="1700" dirty="0" err="1">
                          <a:effectLst/>
                          <a:latin typeface="+mn-lt"/>
                          <a:ea typeface="Times New Roman"/>
                          <a:cs typeface="Arial"/>
                        </a:rPr>
                        <a:t>Remunerasi</a:t>
                      </a:r>
                      <a:r>
                        <a:rPr lang="en-US" sz="1700" dirty="0">
                          <a:effectLst/>
                          <a:latin typeface="+mn-lt"/>
                          <a:ea typeface="Times New Roman"/>
                          <a:cs typeface="Arial"/>
                        </a:rPr>
                        <a:t> (</a:t>
                      </a:r>
                      <a:r>
                        <a:rPr lang="en-US" sz="1700" dirty="0" err="1">
                          <a:effectLst/>
                          <a:latin typeface="+mn-lt"/>
                          <a:ea typeface="Times New Roman"/>
                          <a:cs typeface="Arial"/>
                        </a:rPr>
                        <a:t>Tunkin</a:t>
                      </a:r>
                      <a:r>
                        <a:rPr lang="en-US" sz="1700" dirty="0">
                          <a:effectLst/>
                          <a:latin typeface="+mn-lt"/>
                          <a:ea typeface="Times New Roman"/>
                          <a:cs typeface="Arial"/>
                        </a:rPr>
                        <a:t>),  </a:t>
                      </a:r>
                      <a:r>
                        <a:rPr lang="en-US" sz="1700" i="1" dirty="0">
                          <a:effectLst/>
                          <a:latin typeface="+mn-lt"/>
                          <a:ea typeface="Times New Roman"/>
                          <a:cs typeface="Arial"/>
                        </a:rPr>
                        <a:t>Monitoring</a:t>
                      </a:r>
                      <a:r>
                        <a:rPr lang="en-US" sz="1700" dirty="0">
                          <a:effectLst/>
                          <a:latin typeface="+mn-lt"/>
                          <a:ea typeface="Times New Roman"/>
                          <a:cs typeface="Arial"/>
                        </a:rPr>
                        <a:t> </a:t>
                      </a:r>
                      <a:r>
                        <a:rPr lang="en-US" sz="1700" dirty="0" err="1">
                          <a:effectLst/>
                          <a:latin typeface="+mn-lt"/>
                          <a:ea typeface="Times New Roman"/>
                          <a:cs typeface="Arial"/>
                        </a:rPr>
                        <a:t>disiplin</a:t>
                      </a:r>
                      <a:r>
                        <a:rPr lang="en-US" sz="1700" dirty="0">
                          <a:effectLst/>
                          <a:latin typeface="+mn-lt"/>
                          <a:ea typeface="Times New Roman"/>
                          <a:cs typeface="Arial"/>
                        </a:rPr>
                        <a:t> (PP 53)</a:t>
                      </a:r>
                      <a:endParaRPr lang="en-ID" sz="1700" dirty="0">
                        <a:effectLst/>
                        <a:latin typeface="+mn-lt"/>
                        <a:ea typeface="Times New Roman"/>
                      </a:endParaRPr>
                    </a:p>
                  </a:txBody>
                  <a:tcPr marL="68580" marR="68580" marT="0" marB="0" anchor="ctr"/>
                </a:tc>
                <a:extLst>
                  <a:ext uri="{0D108BD9-81ED-4DB2-BD59-A6C34878D82A}">
                    <a16:rowId xmlns:a16="http://schemas.microsoft.com/office/drawing/2014/main" val="10001"/>
                  </a:ext>
                </a:extLst>
              </a:tr>
              <a:tr h="652989">
                <a:tc>
                  <a:txBody>
                    <a:bodyPr/>
                    <a:lstStyle/>
                    <a:p>
                      <a:pPr marL="333375" indent="-333375" algn="ctr">
                        <a:lnSpc>
                          <a:spcPct val="100000"/>
                        </a:lnSpc>
                        <a:spcBef>
                          <a:spcPts val="200"/>
                        </a:spcBef>
                        <a:spcAft>
                          <a:spcPts val="200"/>
                        </a:spcAft>
                      </a:pPr>
                      <a:r>
                        <a:rPr lang="en-ID" sz="1700" dirty="0">
                          <a:effectLst/>
                          <a:latin typeface="+mn-lt"/>
                          <a:ea typeface="Times New Roman"/>
                          <a:cs typeface="Arial"/>
                        </a:rPr>
                        <a:t>2</a:t>
                      </a:r>
                      <a:endParaRPr lang="en-ID" sz="1700" dirty="0">
                        <a:effectLst/>
                        <a:latin typeface="+mn-lt"/>
                        <a:ea typeface="Times New Roman"/>
                      </a:endParaRPr>
                    </a:p>
                  </a:txBody>
                  <a:tcPr marL="68580" marR="68580" marT="0" marB="0" anchor="ctr"/>
                </a:tc>
                <a:tc>
                  <a:txBody>
                    <a:bodyPr/>
                    <a:lstStyle/>
                    <a:p>
                      <a:pPr marL="333375" indent="-333375" algn="l">
                        <a:lnSpc>
                          <a:spcPct val="100000"/>
                        </a:lnSpc>
                        <a:spcBef>
                          <a:spcPts val="200"/>
                        </a:spcBef>
                        <a:spcAft>
                          <a:spcPts val="200"/>
                        </a:spcAft>
                      </a:pPr>
                      <a:r>
                        <a:rPr lang="en-ID" sz="1700" dirty="0">
                          <a:effectLst/>
                          <a:latin typeface="+mn-lt"/>
                          <a:ea typeface="Times New Roman"/>
                          <a:cs typeface="Arial"/>
                        </a:rPr>
                        <a:t>e-Mail</a:t>
                      </a:r>
                      <a:endParaRPr lang="en-ID" sz="1700" dirty="0">
                        <a:effectLst/>
                        <a:latin typeface="+mn-lt"/>
                        <a:ea typeface="Times New Roman"/>
                      </a:endParaRPr>
                    </a:p>
                  </a:txBody>
                  <a:tcPr marL="68580" marR="68580" marT="0" marB="0" anchor="ctr"/>
                </a:tc>
                <a:tc>
                  <a:txBody>
                    <a:bodyPr/>
                    <a:lstStyle/>
                    <a:p>
                      <a:pPr marL="0" indent="0" algn="l">
                        <a:lnSpc>
                          <a:spcPct val="100000"/>
                        </a:lnSpc>
                        <a:spcBef>
                          <a:spcPts val="200"/>
                        </a:spcBef>
                        <a:spcAft>
                          <a:spcPts val="200"/>
                        </a:spcAft>
                      </a:pPr>
                      <a:r>
                        <a:rPr lang="en-ID" sz="1700" i="1" dirty="0">
                          <a:effectLst/>
                          <a:latin typeface="+mn-lt"/>
                          <a:ea typeface="Times New Roman"/>
                          <a:cs typeface="Arial"/>
                        </a:rPr>
                        <a:t>High Quality</a:t>
                      </a:r>
                      <a:r>
                        <a:rPr lang="en-ID" sz="1700" dirty="0">
                          <a:effectLst/>
                          <a:latin typeface="+mn-lt"/>
                          <a:ea typeface="Times New Roman"/>
                          <a:cs typeface="Arial"/>
                        </a:rPr>
                        <a:t>, digunakan semua pegawai</a:t>
                      </a:r>
                      <a:endParaRPr lang="en-ID" sz="1700" dirty="0">
                        <a:effectLst/>
                        <a:latin typeface="+mn-lt"/>
                        <a:ea typeface="Times New Roman"/>
                      </a:endParaRPr>
                    </a:p>
                  </a:txBody>
                  <a:tcPr marL="68580" marR="68580" marT="0" marB="0" anchor="ctr"/>
                </a:tc>
                <a:tc>
                  <a:txBody>
                    <a:bodyPr/>
                    <a:lstStyle/>
                    <a:p>
                      <a:pPr marL="0" indent="0" algn="l">
                        <a:lnSpc>
                          <a:spcPct val="100000"/>
                        </a:lnSpc>
                        <a:spcBef>
                          <a:spcPts val="200"/>
                        </a:spcBef>
                        <a:spcAft>
                          <a:spcPts val="200"/>
                        </a:spcAft>
                      </a:pPr>
                      <a:r>
                        <a:rPr lang="en-US" sz="1700" dirty="0" err="1">
                          <a:effectLst/>
                          <a:latin typeface="+mn-lt"/>
                          <a:ea typeface="Times New Roman"/>
                          <a:cs typeface="Arial"/>
                        </a:rPr>
                        <a:t>Sebagai</a:t>
                      </a:r>
                      <a:r>
                        <a:rPr lang="en-US" sz="1700" dirty="0">
                          <a:effectLst/>
                          <a:latin typeface="+mn-lt"/>
                          <a:ea typeface="Times New Roman"/>
                          <a:cs typeface="Arial"/>
                        </a:rPr>
                        <a:t> e-mail </a:t>
                      </a:r>
                      <a:r>
                        <a:rPr lang="en-US" sz="1700" dirty="0" err="1">
                          <a:effectLst/>
                          <a:latin typeface="+mn-lt"/>
                          <a:ea typeface="Times New Roman"/>
                          <a:cs typeface="Arial"/>
                        </a:rPr>
                        <a:t>resmi</a:t>
                      </a:r>
                      <a:r>
                        <a:rPr lang="en-US" sz="1700" dirty="0">
                          <a:effectLst/>
                          <a:latin typeface="+mn-lt"/>
                          <a:ea typeface="Times New Roman"/>
                          <a:cs typeface="Arial"/>
                        </a:rPr>
                        <a:t> </a:t>
                      </a:r>
                      <a:r>
                        <a:rPr lang="en-US" sz="1700" dirty="0" err="1">
                          <a:effectLst/>
                          <a:latin typeface="+mn-lt"/>
                          <a:ea typeface="Times New Roman"/>
                          <a:cs typeface="Arial"/>
                        </a:rPr>
                        <a:t>Kemkominfo</a:t>
                      </a:r>
                      <a:endParaRPr lang="en-ID" sz="1700" dirty="0">
                        <a:effectLst/>
                        <a:latin typeface="+mn-lt"/>
                        <a:ea typeface="Times New Roman"/>
                      </a:endParaRPr>
                    </a:p>
                  </a:txBody>
                  <a:tcPr marL="68580" marR="68580" marT="0" marB="0" anchor="ctr"/>
                </a:tc>
                <a:extLst>
                  <a:ext uri="{0D108BD9-81ED-4DB2-BD59-A6C34878D82A}">
                    <a16:rowId xmlns:a16="http://schemas.microsoft.com/office/drawing/2014/main" val="10002"/>
                  </a:ext>
                </a:extLst>
              </a:tr>
              <a:tr h="940304">
                <a:tc>
                  <a:txBody>
                    <a:bodyPr/>
                    <a:lstStyle/>
                    <a:p>
                      <a:pPr marL="333375" indent="-333375" algn="ctr">
                        <a:lnSpc>
                          <a:spcPct val="100000"/>
                        </a:lnSpc>
                        <a:spcBef>
                          <a:spcPts val="200"/>
                        </a:spcBef>
                        <a:spcAft>
                          <a:spcPts val="200"/>
                        </a:spcAft>
                      </a:pPr>
                      <a:r>
                        <a:rPr lang="en-ID" sz="1700">
                          <a:effectLst/>
                          <a:latin typeface="+mn-lt"/>
                          <a:ea typeface="Times New Roman"/>
                          <a:cs typeface="Arial"/>
                        </a:rPr>
                        <a:t>3</a:t>
                      </a:r>
                      <a:endParaRPr lang="en-ID" sz="1700">
                        <a:effectLst/>
                        <a:latin typeface="+mn-lt"/>
                        <a:ea typeface="Times New Roman"/>
                      </a:endParaRPr>
                    </a:p>
                  </a:txBody>
                  <a:tcPr marL="68580" marR="68580" marT="0" marB="0" anchor="ctr"/>
                </a:tc>
                <a:tc>
                  <a:txBody>
                    <a:bodyPr/>
                    <a:lstStyle/>
                    <a:p>
                      <a:pPr marL="333375" indent="-333375" algn="l">
                        <a:lnSpc>
                          <a:spcPct val="100000"/>
                        </a:lnSpc>
                        <a:spcBef>
                          <a:spcPts val="200"/>
                        </a:spcBef>
                        <a:spcAft>
                          <a:spcPts val="200"/>
                        </a:spcAft>
                      </a:pPr>
                      <a:r>
                        <a:rPr lang="en-ID" sz="1700" dirty="0">
                          <a:effectLst/>
                          <a:latin typeface="+mn-lt"/>
                          <a:ea typeface="Times New Roman"/>
                          <a:cs typeface="Arial"/>
                        </a:rPr>
                        <a:t>JDIH</a:t>
                      </a:r>
                      <a:endParaRPr lang="en-ID" sz="1700" dirty="0">
                        <a:effectLst/>
                        <a:latin typeface="+mn-lt"/>
                        <a:ea typeface="Times New Roman"/>
                      </a:endParaRPr>
                    </a:p>
                  </a:txBody>
                  <a:tcPr marL="68580" marR="68580" marT="0" marB="0" anchor="ctr"/>
                </a:tc>
                <a:tc>
                  <a:txBody>
                    <a:bodyPr/>
                    <a:lstStyle/>
                    <a:p>
                      <a:pPr marL="0" indent="0" algn="l">
                        <a:lnSpc>
                          <a:spcPct val="100000"/>
                        </a:lnSpc>
                        <a:spcBef>
                          <a:spcPts val="200"/>
                        </a:spcBef>
                        <a:spcAft>
                          <a:spcPts val="200"/>
                        </a:spcAft>
                      </a:pPr>
                      <a:r>
                        <a:rPr lang="en-ID" sz="1700" dirty="0">
                          <a:effectLst/>
                          <a:latin typeface="+mn-lt"/>
                          <a:ea typeface="Times New Roman"/>
                          <a:cs typeface="Arial"/>
                        </a:rPr>
                        <a:t>Digunakan oleh semua pegawai dan masyarakat</a:t>
                      </a:r>
                      <a:endParaRPr lang="en-ID" sz="1700" dirty="0">
                        <a:effectLst/>
                        <a:latin typeface="+mn-lt"/>
                        <a:ea typeface="Times New Roman"/>
                      </a:endParaRPr>
                    </a:p>
                  </a:txBody>
                  <a:tcPr marL="68580" marR="68580" marT="0" marB="0" anchor="ctr"/>
                </a:tc>
                <a:tc>
                  <a:txBody>
                    <a:bodyPr/>
                    <a:lstStyle/>
                    <a:p>
                      <a:pPr marL="0" indent="0" algn="l">
                        <a:lnSpc>
                          <a:spcPct val="100000"/>
                        </a:lnSpc>
                        <a:spcBef>
                          <a:spcPts val="200"/>
                        </a:spcBef>
                        <a:spcAft>
                          <a:spcPts val="200"/>
                        </a:spcAft>
                      </a:pPr>
                      <a:r>
                        <a:rPr lang="en-US" sz="1700" dirty="0" err="1">
                          <a:effectLst/>
                          <a:latin typeface="+mn-lt"/>
                          <a:ea typeface="Times New Roman"/>
                          <a:cs typeface="Arial"/>
                        </a:rPr>
                        <a:t>Peraturan</a:t>
                      </a:r>
                      <a:r>
                        <a:rPr lang="en-US" sz="1700" dirty="0">
                          <a:effectLst/>
                          <a:latin typeface="+mn-lt"/>
                          <a:ea typeface="Times New Roman"/>
                          <a:cs typeface="Arial"/>
                        </a:rPr>
                        <a:t> </a:t>
                      </a:r>
                      <a:r>
                        <a:rPr lang="en-US" sz="1700" dirty="0" err="1">
                          <a:effectLst/>
                          <a:latin typeface="+mn-lt"/>
                          <a:ea typeface="Times New Roman"/>
                          <a:cs typeface="Arial"/>
                        </a:rPr>
                        <a:t>Menteri</a:t>
                      </a:r>
                      <a:r>
                        <a:rPr lang="en-US" sz="1700" dirty="0">
                          <a:effectLst/>
                          <a:latin typeface="+mn-lt"/>
                          <a:ea typeface="Times New Roman"/>
                          <a:cs typeface="Arial"/>
                        </a:rPr>
                        <a:t> </a:t>
                      </a:r>
                      <a:r>
                        <a:rPr lang="en-US" sz="1700" dirty="0" err="1">
                          <a:effectLst/>
                          <a:latin typeface="+mn-lt"/>
                          <a:ea typeface="Times New Roman"/>
                          <a:cs typeface="Arial"/>
                        </a:rPr>
                        <a:t>Komunikasi</a:t>
                      </a:r>
                      <a:r>
                        <a:rPr lang="en-US" sz="1700" dirty="0">
                          <a:effectLst/>
                          <a:latin typeface="+mn-lt"/>
                          <a:ea typeface="Times New Roman"/>
                          <a:cs typeface="Arial"/>
                        </a:rPr>
                        <a:t> </a:t>
                      </a:r>
                      <a:r>
                        <a:rPr lang="en-US" sz="1700" dirty="0" err="1">
                          <a:effectLst/>
                          <a:latin typeface="+mn-lt"/>
                          <a:ea typeface="Times New Roman"/>
                          <a:cs typeface="Arial"/>
                        </a:rPr>
                        <a:t>dan</a:t>
                      </a:r>
                      <a:r>
                        <a:rPr lang="en-US" sz="1700" dirty="0">
                          <a:effectLst/>
                          <a:latin typeface="+mn-lt"/>
                          <a:ea typeface="Times New Roman"/>
                          <a:cs typeface="Arial"/>
                        </a:rPr>
                        <a:t> </a:t>
                      </a:r>
                      <a:r>
                        <a:rPr lang="en-US" sz="1700" dirty="0" err="1">
                          <a:effectLst/>
                          <a:latin typeface="+mn-lt"/>
                          <a:ea typeface="Times New Roman"/>
                          <a:cs typeface="Arial"/>
                        </a:rPr>
                        <a:t>Informatika</a:t>
                      </a:r>
                      <a:r>
                        <a:rPr lang="en-US" sz="1700" dirty="0">
                          <a:effectLst/>
                          <a:latin typeface="+mn-lt"/>
                          <a:ea typeface="Times New Roman"/>
                          <a:cs typeface="Arial"/>
                        </a:rPr>
                        <a:t> </a:t>
                      </a:r>
                      <a:r>
                        <a:rPr lang="en-US" sz="1700" dirty="0" err="1">
                          <a:effectLst/>
                          <a:latin typeface="+mn-lt"/>
                          <a:ea typeface="Times New Roman"/>
                          <a:cs typeface="Arial"/>
                        </a:rPr>
                        <a:t>nomor</a:t>
                      </a:r>
                      <a:r>
                        <a:rPr lang="en-US" sz="1700" dirty="0">
                          <a:effectLst/>
                          <a:latin typeface="+mn-lt"/>
                          <a:ea typeface="Times New Roman"/>
                          <a:cs typeface="Arial"/>
                        </a:rPr>
                        <a:t> 20 </a:t>
                      </a:r>
                      <a:r>
                        <a:rPr lang="en-US" sz="1700" dirty="0" err="1">
                          <a:effectLst/>
                          <a:latin typeface="+mn-lt"/>
                          <a:ea typeface="Times New Roman"/>
                          <a:cs typeface="Arial"/>
                        </a:rPr>
                        <a:t>tahun</a:t>
                      </a:r>
                      <a:r>
                        <a:rPr lang="en-US" sz="1700" dirty="0">
                          <a:effectLst/>
                          <a:latin typeface="+mn-lt"/>
                          <a:ea typeface="Times New Roman"/>
                          <a:cs typeface="Arial"/>
                        </a:rPr>
                        <a:t> 2013 </a:t>
                      </a:r>
                      <a:r>
                        <a:rPr lang="en-US" sz="1700" dirty="0" err="1">
                          <a:effectLst/>
                          <a:latin typeface="+mn-lt"/>
                          <a:ea typeface="Times New Roman"/>
                          <a:cs typeface="Arial"/>
                        </a:rPr>
                        <a:t>tentang</a:t>
                      </a:r>
                      <a:r>
                        <a:rPr lang="en-US" sz="1700" dirty="0">
                          <a:effectLst/>
                          <a:latin typeface="+mn-lt"/>
                          <a:ea typeface="Times New Roman"/>
                          <a:cs typeface="Arial"/>
                        </a:rPr>
                        <a:t> </a:t>
                      </a:r>
                      <a:r>
                        <a:rPr lang="en-US" sz="1700" dirty="0" err="1">
                          <a:effectLst/>
                          <a:latin typeface="+mn-lt"/>
                          <a:ea typeface="Times New Roman"/>
                          <a:cs typeface="Arial"/>
                        </a:rPr>
                        <a:t>Jaringan</a:t>
                      </a:r>
                      <a:r>
                        <a:rPr lang="en-US" sz="1700" dirty="0">
                          <a:effectLst/>
                          <a:latin typeface="+mn-lt"/>
                          <a:ea typeface="Times New Roman"/>
                          <a:cs typeface="Arial"/>
                        </a:rPr>
                        <a:t> </a:t>
                      </a:r>
                      <a:r>
                        <a:rPr lang="en-US" sz="1700" dirty="0" err="1">
                          <a:effectLst/>
                          <a:latin typeface="+mn-lt"/>
                          <a:ea typeface="Times New Roman"/>
                          <a:cs typeface="Arial"/>
                        </a:rPr>
                        <a:t>Dokumentasi</a:t>
                      </a:r>
                      <a:r>
                        <a:rPr lang="en-US" sz="1700" dirty="0">
                          <a:effectLst/>
                          <a:latin typeface="+mn-lt"/>
                          <a:ea typeface="Times New Roman"/>
                          <a:cs typeface="Arial"/>
                        </a:rPr>
                        <a:t> </a:t>
                      </a:r>
                      <a:r>
                        <a:rPr lang="en-US" sz="1700" dirty="0" err="1">
                          <a:effectLst/>
                          <a:latin typeface="+mn-lt"/>
                          <a:ea typeface="Times New Roman"/>
                          <a:cs typeface="Arial"/>
                        </a:rPr>
                        <a:t>dan</a:t>
                      </a:r>
                      <a:r>
                        <a:rPr lang="en-US" sz="1700" dirty="0">
                          <a:effectLst/>
                          <a:latin typeface="+mn-lt"/>
                          <a:ea typeface="Times New Roman"/>
                          <a:cs typeface="Arial"/>
                        </a:rPr>
                        <a:t> </a:t>
                      </a:r>
                      <a:r>
                        <a:rPr lang="en-US" sz="1700" dirty="0" err="1">
                          <a:effectLst/>
                          <a:latin typeface="+mn-lt"/>
                          <a:ea typeface="Times New Roman"/>
                          <a:cs typeface="Arial"/>
                        </a:rPr>
                        <a:t>Informasi</a:t>
                      </a:r>
                      <a:r>
                        <a:rPr lang="en-US" sz="1700" dirty="0">
                          <a:effectLst/>
                          <a:latin typeface="+mn-lt"/>
                          <a:ea typeface="Times New Roman"/>
                          <a:cs typeface="Arial"/>
                        </a:rPr>
                        <a:t> </a:t>
                      </a:r>
                      <a:r>
                        <a:rPr lang="en-US" sz="1700" dirty="0" err="1">
                          <a:effectLst/>
                          <a:latin typeface="+mn-lt"/>
                          <a:ea typeface="Times New Roman"/>
                          <a:cs typeface="Arial"/>
                        </a:rPr>
                        <a:t>Hukum</a:t>
                      </a:r>
                      <a:endParaRPr lang="en-ID" sz="1700" dirty="0">
                        <a:effectLst/>
                        <a:latin typeface="+mn-lt"/>
                        <a:ea typeface="Times New Roman"/>
                      </a:endParaRPr>
                    </a:p>
                  </a:txBody>
                  <a:tcPr marL="68580" marR="68580" marT="0" marB="0" anchor="ctr"/>
                </a:tc>
                <a:extLst>
                  <a:ext uri="{0D108BD9-81ED-4DB2-BD59-A6C34878D82A}">
                    <a16:rowId xmlns:a16="http://schemas.microsoft.com/office/drawing/2014/main" val="10003"/>
                  </a:ext>
                </a:extLst>
              </a:tr>
              <a:tr h="626869">
                <a:tc>
                  <a:txBody>
                    <a:bodyPr/>
                    <a:lstStyle/>
                    <a:p>
                      <a:pPr marL="333375" indent="-333375" algn="ctr">
                        <a:lnSpc>
                          <a:spcPct val="100000"/>
                        </a:lnSpc>
                        <a:spcBef>
                          <a:spcPts val="200"/>
                        </a:spcBef>
                        <a:spcAft>
                          <a:spcPts val="200"/>
                        </a:spcAft>
                      </a:pPr>
                      <a:r>
                        <a:rPr lang="en-ID" sz="1700">
                          <a:effectLst/>
                          <a:latin typeface="+mn-lt"/>
                          <a:ea typeface="Times New Roman"/>
                          <a:cs typeface="Arial"/>
                        </a:rPr>
                        <a:t>4</a:t>
                      </a:r>
                      <a:endParaRPr lang="en-ID" sz="1700">
                        <a:effectLst/>
                        <a:latin typeface="+mn-lt"/>
                        <a:ea typeface="Times New Roman"/>
                      </a:endParaRPr>
                    </a:p>
                  </a:txBody>
                  <a:tcPr marL="68580" marR="68580" marT="0" marB="0" anchor="ctr"/>
                </a:tc>
                <a:tc>
                  <a:txBody>
                    <a:bodyPr/>
                    <a:lstStyle/>
                    <a:p>
                      <a:pPr marL="333375" indent="-333375" algn="l">
                        <a:lnSpc>
                          <a:spcPct val="100000"/>
                        </a:lnSpc>
                        <a:spcBef>
                          <a:spcPts val="200"/>
                        </a:spcBef>
                        <a:spcAft>
                          <a:spcPts val="200"/>
                        </a:spcAft>
                      </a:pPr>
                      <a:r>
                        <a:rPr lang="en-ID" sz="1700" dirty="0">
                          <a:effectLst/>
                          <a:latin typeface="+mn-lt"/>
                          <a:ea typeface="Times New Roman"/>
                          <a:cs typeface="Arial"/>
                        </a:rPr>
                        <a:t>e-SKP</a:t>
                      </a:r>
                      <a:endParaRPr lang="en-ID" sz="1700" dirty="0">
                        <a:effectLst/>
                        <a:latin typeface="+mn-lt"/>
                        <a:ea typeface="Times New Roman"/>
                      </a:endParaRPr>
                    </a:p>
                  </a:txBody>
                  <a:tcPr marL="68580" marR="68580" marT="0" marB="0" anchor="ctr"/>
                </a:tc>
                <a:tc>
                  <a:txBody>
                    <a:bodyPr/>
                    <a:lstStyle/>
                    <a:p>
                      <a:pPr marL="0" indent="0" algn="l">
                        <a:lnSpc>
                          <a:spcPct val="100000"/>
                        </a:lnSpc>
                        <a:spcBef>
                          <a:spcPts val="200"/>
                        </a:spcBef>
                        <a:spcAft>
                          <a:spcPts val="200"/>
                        </a:spcAft>
                      </a:pPr>
                      <a:r>
                        <a:rPr lang="en-ID" sz="1700" i="1" dirty="0">
                          <a:effectLst/>
                          <a:latin typeface="+mn-lt"/>
                          <a:ea typeface="Times New Roman"/>
                          <a:cs typeface="Arial"/>
                        </a:rPr>
                        <a:t>High Quality</a:t>
                      </a:r>
                      <a:r>
                        <a:rPr lang="en-ID" sz="1700" dirty="0">
                          <a:effectLst/>
                          <a:latin typeface="+mn-lt"/>
                          <a:ea typeface="Times New Roman"/>
                          <a:cs typeface="Arial"/>
                        </a:rPr>
                        <a:t>, digunakan semua pegawai</a:t>
                      </a:r>
                      <a:endParaRPr lang="en-ID" sz="1700" dirty="0">
                        <a:effectLst/>
                        <a:latin typeface="+mn-lt"/>
                        <a:ea typeface="Times New Roman"/>
                      </a:endParaRPr>
                    </a:p>
                  </a:txBody>
                  <a:tcPr marL="68580" marR="68580" marT="0" marB="0" anchor="ctr"/>
                </a:tc>
                <a:tc>
                  <a:txBody>
                    <a:bodyPr/>
                    <a:lstStyle/>
                    <a:p>
                      <a:pPr marL="0" indent="0" algn="l">
                        <a:lnSpc>
                          <a:spcPct val="100000"/>
                        </a:lnSpc>
                        <a:spcBef>
                          <a:spcPts val="200"/>
                        </a:spcBef>
                        <a:spcAft>
                          <a:spcPts val="200"/>
                        </a:spcAft>
                      </a:pPr>
                      <a:r>
                        <a:rPr lang="en-US" sz="1700" dirty="0" err="1">
                          <a:effectLst/>
                          <a:latin typeface="+mn-lt"/>
                          <a:ea typeface="Times New Roman"/>
                          <a:cs typeface="Arial"/>
                        </a:rPr>
                        <a:t>Remunerasi</a:t>
                      </a:r>
                      <a:r>
                        <a:rPr lang="en-US" sz="1700" dirty="0">
                          <a:effectLst/>
                          <a:latin typeface="+mn-lt"/>
                          <a:ea typeface="Times New Roman"/>
                          <a:cs typeface="Arial"/>
                        </a:rPr>
                        <a:t>, </a:t>
                      </a:r>
                      <a:r>
                        <a:rPr lang="en-US" sz="1700" dirty="0" err="1">
                          <a:effectLst/>
                          <a:latin typeface="+mn-lt"/>
                          <a:ea typeface="Times New Roman"/>
                          <a:cs typeface="Arial"/>
                        </a:rPr>
                        <a:t>Pemotongan</a:t>
                      </a:r>
                      <a:r>
                        <a:rPr lang="en-US" sz="1700" dirty="0">
                          <a:effectLst/>
                          <a:latin typeface="+mn-lt"/>
                          <a:ea typeface="Times New Roman"/>
                          <a:cs typeface="Arial"/>
                        </a:rPr>
                        <a:t> </a:t>
                      </a:r>
                      <a:r>
                        <a:rPr lang="en-US" sz="1700" dirty="0" err="1">
                          <a:effectLst/>
                          <a:latin typeface="+mn-lt"/>
                          <a:ea typeface="Times New Roman"/>
                          <a:cs typeface="Arial"/>
                        </a:rPr>
                        <a:t>Remunerasi</a:t>
                      </a:r>
                      <a:r>
                        <a:rPr lang="en-US" sz="1700" dirty="0">
                          <a:effectLst/>
                          <a:latin typeface="+mn-lt"/>
                          <a:ea typeface="Times New Roman"/>
                          <a:cs typeface="Arial"/>
                        </a:rPr>
                        <a:t> (</a:t>
                      </a:r>
                      <a:r>
                        <a:rPr lang="en-US" sz="1700" dirty="0" err="1">
                          <a:effectLst/>
                          <a:latin typeface="+mn-lt"/>
                          <a:ea typeface="Times New Roman"/>
                          <a:cs typeface="Arial"/>
                        </a:rPr>
                        <a:t>Tunkin</a:t>
                      </a:r>
                      <a:r>
                        <a:rPr lang="en-US" sz="1700" dirty="0">
                          <a:effectLst/>
                          <a:latin typeface="+mn-lt"/>
                          <a:ea typeface="Times New Roman"/>
                          <a:cs typeface="Arial"/>
                        </a:rPr>
                        <a:t>), </a:t>
                      </a:r>
                      <a:r>
                        <a:rPr lang="en-US" sz="1700" dirty="0" err="1">
                          <a:effectLst/>
                          <a:latin typeface="+mn-lt"/>
                          <a:ea typeface="Times New Roman"/>
                          <a:cs typeface="Arial"/>
                        </a:rPr>
                        <a:t>Penilaian</a:t>
                      </a:r>
                      <a:r>
                        <a:rPr lang="en-US" sz="1700" dirty="0">
                          <a:effectLst/>
                          <a:latin typeface="+mn-lt"/>
                          <a:ea typeface="Times New Roman"/>
                          <a:cs typeface="Arial"/>
                        </a:rPr>
                        <a:t> </a:t>
                      </a:r>
                      <a:r>
                        <a:rPr lang="en-US" sz="1700" dirty="0" err="1">
                          <a:effectLst/>
                          <a:latin typeface="+mn-lt"/>
                          <a:ea typeface="Times New Roman"/>
                          <a:cs typeface="Arial"/>
                        </a:rPr>
                        <a:t>Prestasi</a:t>
                      </a:r>
                      <a:r>
                        <a:rPr lang="en-US" sz="1700" dirty="0">
                          <a:effectLst/>
                          <a:latin typeface="+mn-lt"/>
                          <a:ea typeface="Times New Roman"/>
                          <a:cs typeface="Arial"/>
                        </a:rPr>
                        <a:t> </a:t>
                      </a:r>
                      <a:r>
                        <a:rPr lang="en-US" sz="1700" dirty="0" err="1">
                          <a:effectLst/>
                          <a:latin typeface="+mn-lt"/>
                          <a:ea typeface="Times New Roman"/>
                          <a:cs typeface="Arial"/>
                        </a:rPr>
                        <a:t>Kerja</a:t>
                      </a:r>
                      <a:r>
                        <a:rPr lang="en-US" sz="1700" dirty="0">
                          <a:effectLst/>
                          <a:latin typeface="+mn-lt"/>
                          <a:ea typeface="Times New Roman"/>
                          <a:cs typeface="Arial"/>
                        </a:rPr>
                        <a:t> </a:t>
                      </a:r>
                      <a:r>
                        <a:rPr lang="en-US" sz="1700" dirty="0" err="1">
                          <a:effectLst/>
                          <a:latin typeface="+mn-lt"/>
                          <a:ea typeface="Times New Roman"/>
                          <a:cs typeface="Arial"/>
                        </a:rPr>
                        <a:t>Pegawai</a:t>
                      </a:r>
                      <a:r>
                        <a:rPr lang="en-US" sz="1700" dirty="0">
                          <a:effectLst/>
                          <a:latin typeface="+mn-lt"/>
                          <a:ea typeface="Times New Roman"/>
                          <a:cs typeface="Arial"/>
                        </a:rPr>
                        <a:t> </a:t>
                      </a:r>
                      <a:r>
                        <a:rPr lang="en-US" sz="1700" dirty="0" err="1">
                          <a:effectLst/>
                          <a:latin typeface="+mn-lt"/>
                          <a:ea typeface="Times New Roman"/>
                          <a:cs typeface="Arial"/>
                        </a:rPr>
                        <a:t>Kemkominfo</a:t>
                      </a:r>
                      <a:endParaRPr lang="en-ID" sz="1700" dirty="0">
                        <a:effectLst/>
                        <a:latin typeface="+mn-lt"/>
                        <a:ea typeface="Times New Roman"/>
                      </a:endParaRPr>
                    </a:p>
                  </a:txBody>
                  <a:tcPr marL="68580" marR="68580" marT="0" marB="0" anchor="ctr"/>
                </a:tc>
                <a:extLst>
                  <a:ext uri="{0D108BD9-81ED-4DB2-BD59-A6C34878D82A}">
                    <a16:rowId xmlns:a16="http://schemas.microsoft.com/office/drawing/2014/main" val="10004"/>
                  </a:ext>
                </a:extLst>
              </a:tr>
              <a:tr h="705228">
                <a:tc>
                  <a:txBody>
                    <a:bodyPr/>
                    <a:lstStyle/>
                    <a:p>
                      <a:pPr marL="333375" indent="-333375" algn="ctr">
                        <a:lnSpc>
                          <a:spcPct val="100000"/>
                        </a:lnSpc>
                        <a:spcBef>
                          <a:spcPts val="200"/>
                        </a:spcBef>
                        <a:spcAft>
                          <a:spcPts val="200"/>
                        </a:spcAft>
                      </a:pPr>
                      <a:r>
                        <a:rPr lang="en-ID" sz="1700">
                          <a:effectLst/>
                          <a:latin typeface="+mn-lt"/>
                          <a:ea typeface="Times New Roman"/>
                          <a:cs typeface="Arial"/>
                        </a:rPr>
                        <a:t>5</a:t>
                      </a:r>
                      <a:endParaRPr lang="en-ID" sz="1700">
                        <a:effectLst/>
                        <a:latin typeface="+mn-lt"/>
                        <a:ea typeface="Times New Roman"/>
                      </a:endParaRPr>
                    </a:p>
                  </a:txBody>
                  <a:tcPr marL="68580" marR="68580" marT="0" marB="0" anchor="ctr"/>
                </a:tc>
                <a:tc>
                  <a:txBody>
                    <a:bodyPr/>
                    <a:lstStyle/>
                    <a:p>
                      <a:pPr marL="333375" indent="-333375" algn="l">
                        <a:lnSpc>
                          <a:spcPct val="100000"/>
                        </a:lnSpc>
                        <a:spcBef>
                          <a:spcPts val="200"/>
                        </a:spcBef>
                        <a:spcAft>
                          <a:spcPts val="200"/>
                        </a:spcAft>
                      </a:pPr>
                      <a:r>
                        <a:rPr lang="en-ID" sz="1700">
                          <a:effectLst/>
                          <a:latin typeface="+mn-lt"/>
                          <a:ea typeface="Times New Roman"/>
                          <a:cs typeface="Arial"/>
                        </a:rPr>
                        <a:t>SIMPATIK</a:t>
                      </a:r>
                      <a:endParaRPr lang="en-ID" sz="1700">
                        <a:effectLst/>
                        <a:latin typeface="+mn-lt"/>
                        <a:ea typeface="Times New Roman"/>
                      </a:endParaRPr>
                    </a:p>
                  </a:txBody>
                  <a:tcPr marL="68580" marR="68580" marT="0" marB="0" anchor="ctr"/>
                </a:tc>
                <a:tc>
                  <a:txBody>
                    <a:bodyPr/>
                    <a:lstStyle/>
                    <a:p>
                      <a:pPr marL="0" indent="0" algn="l">
                        <a:lnSpc>
                          <a:spcPct val="100000"/>
                        </a:lnSpc>
                        <a:spcBef>
                          <a:spcPts val="200"/>
                        </a:spcBef>
                        <a:spcAft>
                          <a:spcPts val="200"/>
                        </a:spcAft>
                      </a:pPr>
                      <a:r>
                        <a:rPr lang="en-ID" sz="1700" i="1" dirty="0">
                          <a:effectLst/>
                          <a:latin typeface="+mn-lt"/>
                          <a:ea typeface="Times New Roman"/>
                          <a:cs typeface="Arial"/>
                        </a:rPr>
                        <a:t>High Quality</a:t>
                      </a:r>
                      <a:r>
                        <a:rPr lang="en-ID" sz="1700" dirty="0">
                          <a:effectLst/>
                          <a:latin typeface="+mn-lt"/>
                          <a:ea typeface="Times New Roman"/>
                          <a:cs typeface="Arial"/>
                        </a:rPr>
                        <a:t>, digunakan semua pegawai</a:t>
                      </a:r>
                      <a:endParaRPr lang="en-ID" sz="1700" dirty="0">
                        <a:effectLst/>
                        <a:latin typeface="+mn-lt"/>
                        <a:ea typeface="Times New Roman"/>
                      </a:endParaRPr>
                    </a:p>
                  </a:txBody>
                  <a:tcPr marL="68580" marR="68580" marT="0" marB="0" anchor="ctr"/>
                </a:tc>
                <a:tc>
                  <a:txBody>
                    <a:bodyPr/>
                    <a:lstStyle/>
                    <a:p>
                      <a:pPr marL="333375" indent="-333375" algn="l">
                        <a:lnSpc>
                          <a:spcPct val="100000"/>
                        </a:lnSpc>
                        <a:spcBef>
                          <a:spcPts val="200"/>
                        </a:spcBef>
                        <a:spcAft>
                          <a:spcPts val="200"/>
                        </a:spcAft>
                      </a:pPr>
                      <a:r>
                        <a:rPr lang="en-US" sz="1700" dirty="0" err="1">
                          <a:effectLst/>
                          <a:latin typeface="+mn-lt"/>
                          <a:ea typeface="Times New Roman"/>
                          <a:cs typeface="Arial"/>
                        </a:rPr>
                        <a:t>Integrasi</a:t>
                      </a:r>
                      <a:r>
                        <a:rPr lang="en-US" sz="1700" dirty="0">
                          <a:effectLst/>
                          <a:latin typeface="+mn-lt"/>
                          <a:ea typeface="Times New Roman"/>
                          <a:cs typeface="Arial"/>
                        </a:rPr>
                        <a:t> </a:t>
                      </a:r>
                      <a:r>
                        <a:rPr lang="en-US" sz="1700" dirty="0" err="1">
                          <a:effectLst/>
                          <a:latin typeface="+mn-lt"/>
                          <a:ea typeface="Times New Roman"/>
                          <a:cs typeface="Arial"/>
                        </a:rPr>
                        <a:t>sumber</a:t>
                      </a:r>
                      <a:r>
                        <a:rPr lang="en-US" sz="1700" dirty="0">
                          <a:effectLst/>
                          <a:latin typeface="+mn-lt"/>
                          <a:ea typeface="Times New Roman"/>
                          <a:cs typeface="Arial"/>
                        </a:rPr>
                        <a:t> data </a:t>
                      </a:r>
                      <a:r>
                        <a:rPr lang="en-US" sz="1700" dirty="0" err="1">
                          <a:effectLst/>
                          <a:latin typeface="+mn-lt"/>
                          <a:ea typeface="Times New Roman"/>
                          <a:cs typeface="Arial"/>
                        </a:rPr>
                        <a:t>kepegawaian</a:t>
                      </a:r>
                      <a:r>
                        <a:rPr lang="en-US" sz="1700" dirty="0">
                          <a:effectLst/>
                          <a:latin typeface="+mn-lt"/>
                          <a:ea typeface="Times New Roman"/>
                          <a:cs typeface="Arial"/>
                        </a:rPr>
                        <a:t> </a:t>
                      </a:r>
                      <a:r>
                        <a:rPr lang="en-US" sz="1700" dirty="0" err="1">
                          <a:effectLst/>
                          <a:latin typeface="+mn-lt"/>
                          <a:ea typeface="Times New Roman"/>
                          <a:cs typeface="Arial"/>
                        </a:rPr>
                        <a:t>Kemkominfo</a:t>
                      </a:r>
                      <a:endParaRPr lang="en-ID" sz="1700" dirty="0">
                        <a:effectLst/>
                        <a:latin typeface="+mn-lt"/>
                        <a:ea typeface="Times New Roman"/>
                      </a:endParaRPr>
                    </a:p>
                  </a:txBody>
                  <a:tcPr marL="68580" marR="68580" marT="0" marB="0" anchor="ctr"/>
                </a:tc>
                <a:extLst>
                  <a:ext uri="{0D108BD9-81ED-4DB2-BD59-A6C34878D82A}">
                    <a16:rowId xmlns:a16="http://schemas.microsoft.com/office/drawing/2014/main" val="10005"/>
                  </a:ext>
                </a:extLst>
              </a:tr>
              <a:tr h="752243">
                <a:tc>
                  <a:txBody>
                    <a:bodyPr/>
                    <a:lstStyle/>
                    <a:p>
                      <a:pPr marL="333375" indent="-333375" algn="ctr">
                        <a:lnSpc>
                          <a:spcPct val="100000"/>
                        </a:lnSpc>
                        <a:spcBef>
                          <a:spcPts val="200"/>
                        </a:spcBef>
                        <a:spcAft>
                          <a:spcPts val="200"/>
                        </a:spcAft>
                      </a:pPr>
                      <a:r>
                        <a:rPr lang="en-ID" sz="1700" dirty="0">
                          <a:effectLst/>
                          <a:latin typeface="+mn-lt"/>
                          <a:ea typeface="Times New Roman"/>
                          <a:cs typeface="Calibri"/>
                        </a:rPr>
                        <a:t>6</a:t>
                      </a:r>
                    </a:p>
                  </a:txBody>
                  <a:tcPr marL="68580" marR="68580" marT="0" marB="0" anchor="ctr"/>
                </a:tc>
                <a:tc>
                  <a:txBody>
                    <a:bodyPr/>
                    <a:lstStyle/>
                    <a:p>
                      <a:pPr marL="333375" indent="-333375" algn="l">
                        <a:lnSpc>
                          <a:spcPct val="100000"/>
                        </a:lnSpc>
                        <a:spcBef>
                          <a:spcPts val="200"/>
                        </a:spcBef>
                        <a:spcAft>
                          <a:spcPts val="200"/>
                        </a:spcAft>
                      </a:pPr>
                      <a:r>
                        <a:rPr lang="en-ID" sz="1700" dirty="0">
                          <a:effectLst/>
                          <a:latin typeface="+mn-lt"/>
                          <a:ea typeface="Times New Roman"/>
                          <a:cs typeface="Calibri"/>
                        </a:rPr>
                        <a:t>Peminjaman</a:t>
                      </a:r>
                    </a:p>
                    <a:p>
                      <a:pPr marL="0" indent="0" algn="l">
                        <a:lnSpc>
                          <a:spcPct val="100000"/>
                        </a:lnSpc>
                        <a:spcBef>
                          <a:spcPts val="200"/>
                        </a:spcBef>
                        <a:spcAft>
                          <a:spcPts val="200"/>
                        </a:spcAft>
                      </a:pPr>
                      <a:r>
                        <a:rPr lang="en-ID" sz="1700" dirty="0">
                          <a:effectLst/>
                          <a:latin typeface="+mn-lt"/>
                          <a:ea typeface="Times New Roman"/>
                          <a:cs typeface="Calibri"/>
                        </a:rPr>
                        <a:t>Ruangan (Scheduling)</a:t>
                      </a:r>
                    </a:p>
                  </a:txBody>
                  <a:tcPr marL="68580" marR="68580" marT="0" marB="0" anchor="ctr"/>
                </a:tc>
                <a:tc>
                  <a:txBody>
                    <a:bodyPr/>
                    <a:lstStyle/>
                    <a:p>
                      <a:pPr marL="0" indent="0" algn="l">
                        <a:lnSpc>
                          <a:spcPct val="100000"/>
                        </a:lnSpc>
                        <a:spcBef>
                          <a:spcPts val="200"/>
                        </a:spcBef>
                        <a:spcAft>
                          <a:spcPts val="200"/>
                        </a:spcAft>
                      </a:pPr>
                      <a:r>
                        <a:rPr lang="en-ID" sz="1700" i="1" dirty="0">
                          <a:effectLst/>
                          <a:latin typeface="+mn-lt"/>
                          <a:ea typeface="Times New Roman"/>
                          <a:cs typeface="Calibri"/>
                        </a:rPr>
                        <a:t>High Quality</a:t>
                      </a:r>
                      <a:r>
                        <a:rPr lang="en-ID" sz="1700" dirty="0">
                          <a:effectLst/>
                          <a:latin typeface="+mn-lt"/>
                          <a:ea typeface="Times New Roman"/>
                          <a:cs typeface="Calibri"/>
                        </a:rPr>
                        <a:t>, digunakan semua unit/satuan kerja</a:t>
                      </a:r>
                    </a:p>
                  </a:txBody>
                  <a:tcPr marL="68580" marR="68580" marT="0" marB="0" anchor="ctr"/>
                </a:tc>
                <a:tc>
                  <a:txBody>
                    <a:bodyPr/>
                    <a:lstStyle/>
                    <a:p>
                      <a:pPr marL="0" indent="0" algn="l">
                        <a:lnSpc>
                          <a:spcPct val="100000"/>
                        </a:lnSpc>
                        <a:spcBef>
                          <a:spcPts val="200"/>
                        </a:spcBef>
                        <a:spcAft>
                          <a:spcPts val="200"/>
                        </a:spcAft>
                      </a:pPr>
                      <a:r>
                        <a:rPr lang="en-US" sz="1700" dirty="0" err="1">
                          <a:effectLst/>
                          <a:latin typeface="+mn-lt"/>
                          <a:ea typeface="Times New Roman"/>
                          <a:cs typeface="Calibri"/>
                        </a:rPr>
                        <a:t>Dukungan</a:t>
                      </a:r>
                      <a:r>
                        <a:rPr lang="en-US" sz="1700" dirty="0">
                          <a:effectLst/>
                          <a:latin typeface="+mn-lt"/>
                          <a:ea typeface="Times New Roman"/>
                          <a:cs typeface="Calibri"/>
                        </a:rPr>
                        <a:t> </a:t>
                      </a:r>
                      <a:r>
                        <a:rPr lang="en-US" sz="1700" dirty="0" err="1">
                          <a:effectLst/>
                          <a:latin typeface="+mn-lt"/>
                          <a:ea typeface="Times New Roman"/>
                          <a:cs typeface="Calibri"/>
                        </a:rPr>
                        <a:t>pimpinan</a:t>
                      </a:r>
                      <a:r>
                        <a:rPr lang="en-US" sz="1700" dirty="0">
                          <a:effectLst/>
                          <a:latin typeface="+mn-lt"/>
                          <a:ea typeface="Times New Roman"/>
                          <a:cs typeface="Calibri"/>
                        </a:rPr>
                        <a:t> </a:t>
                      </a:r>
                      <a:r>
                        <a:rPr lang="en-US" sz="1700" dirty="0" err="1">
                          <a:effectLst/>
                          <a:latin typeface="+mn-lt"/>
                          <a:ea typeface="Times New Roman"/>
                          <a:cs typeface="Calibri"/>
                        </a:rPr>
                        <a:t>dan</a:t>
                      </a:r>
                      <a:r>
                        <a:rPr lang="en-US" sz="1700" dirty="0">
                          <a:effectLst/>
                          <a:latin typeface="+mn-lt"/>
                          <a:ea typeface="Times New Roman"/>
                          <a:cs typeface="Calibri"/>
                        </a:rPr>
                        <a:t> </a:t>
                      </a:r>
                      <a:r>
                        <a:rPr lang="en-US" sz="1700" dirty="0" err="1">
                          <a:effectLst/>
                          <a:latin typeface="+mn-lt"/>
                          <a:ea typeface="Times New Roman"/>
                          <a:cs typeface="Calibri"/>
                        </a:rPr>
                        <a:t>pegawai</a:t>
                      </a:r>
                      <a:r>
                        <a:rPr lang="en-US" sz="1700" dirty="0">
                          <a:effectLst/>
                          <a:latin typeface="+mn-lt"/>
                          <a:ea typeface="Times New Roman"/>
                          <a:cs typeface="Calibri"/>
                        </a:rPr>
                        <a:t> Biro </a:t>
                      </a:r>
                      <a:r>
                        <a:rPr lang="en-US" sz="1700" dirty="0" err="1">
                          <a:effectLst/>
                          <a:latin typeface="+mn-lt"/>
                          <a:ea typeface="Times New Roman"/>
                          <a:cs typeface="Calibri"/>
                        </a:rPr>
                        <a:t>Umum</a:t>
                      </a:r>
                      <a:r>
                        <a:rPr lang="en-US" sz="1700" dirty="0">
                          <a:effectLst/>
                          <a:latin typeface="+mn-lt"/>
                          <a:ea typeface="Times New Roman"/>
                          <a:cs typeface="Calibri"/>
                        </a:rPr>
                        <a:t> </a:t>
                      </a:r>
                      <a:r>
                        <a:rPr lang="en-US" sz="1700" dirty="0" err="1">
                          <a:effectLst/>
                          <a:latin typeface="+mn-lt"/>
                          <a:ea typeface="Times New Roman"/>
                          <a:cs typeface="Calibri"/>
                        </a:rPr>
                        <a:t>pengelola</a:t>
                      </a:r>
                      <a:r>
                        <a:rPr lang="en-US" sz="1700" dirty="0">
                          <a:effectLst/>
                          <a:latin typeface="+mn-lt"/>
                          <a:ea typeface="Times New Roman"/>
                          <a:cs typeface="Calibri"/>
                        </a:rPr>
                        <a:t> </a:t>
                      </a:r>
                      <a:r>
                        <a:rPr lang="en-US" sz="1700" dirty="0" err="1">
                          <a:effectLst/>
                          <a:latin typeface="+mn-lt"/>
                          <a:ea typeface="Times New Roman"/>
                          <a:cs typeface="Calibri"/>
                        </a:rPr>
                        <a:t>peminjaman</a:t>
                      </a:r>
                      <a:r>
                        <a:rPr lang="en-US" sz="1700" dirty="0">
                          <a:effectLst/>
                          <a:latin typeface="+mn-lt"/>
                          <a:ea typeface="Times New Roman"/>
                          <a:cs typeface="Calibri"/>
                        </a:rPr>
                        <a:t> </a:t>
                      </a:r>
                      <a:r>
                        <a:rPr lang="en-US" sz="1700" dirty="0" err="1">
                          <a:effectLst/>
                          <a:latin typeface="+mn-lt"/>
                          <a:ea typeface="Times New Roman"/>
                          <a:cs typeface="Calibri"/>
                        </a:rPr>
                        <a:t>ruangan</a:t>
                      </a:r>
                      <a:r>
                        <a:rPr lang="en-US" sz="1700" dirty="0">
                          <a:effectLst/>
                          <a:latin typeface="+mn-lt"/>
                          <a:ea typeface="Times New Roman"/>
                          <a:cs typeface="Calibri"/>
                        </a:rPr>
                        <a:t> </a:t>
                      </a:r>
                      <a:r>
                        <a:rPr lang="en-US" sz="1700" dirty="0" err="1">
                          <a:effectLst/>
                          <a:latin typeface="+mn-lt"/>
                          <a:ea typeface="Times New Roman"/>
                          <a:cs typeface="Calibri"/>
                        </a:rPr>
                        <a:t>atas</a:t>
                      </a:r>
                      <a:r>
                        <a:rPr lang="en-US" sz="1700" dirty="0">
                          <a:effectLst/>
                          <a:latin typeface="+mn-lt"/>
                          <a:ea typeface="Times New Roman"/>
                          <a:cs typeface="Calibri"/>
                        </a:rPr>
                        <a:t> </a:t>
                      </a:r>
                      <a:r>
                        <a:rPr lang="en-US" sz="1700" dirty="0" err="1">
                          <a:effectLst/>
                          <a:latin typeface="+mn-lt"/>
                          <a:ea typeface="Times New Roman"/>
                          <a:cs typeface="Calibri"/>
                        </a:rPr>
                        <a:t>manajemen</a:t>
                      </a:r>
                      <a:r>
                        <a:rPr lang="en-US" sz="1700" dirty="0">
                          <a:effectLst/>
                          <a:latin typeface="+mn-lt"/>
                          <a:ea typeface="Times New Roman"/>
                          <a:cs typeface="Calibri"/>
                        </a:rPr>
                        <a:t> </a:t>
                      </a:r>
                      <a:r>
                        <a:rPr lang="en-US" sz="1700" dirty="0" err="1">
                          <a:effectLst/>
                          <a:latin typeface="+mn-lt"/>
                          <a:ea typeface="Times New Roman"/>
                          <a:cs typeface="Calibri"/>
                        </a:rPr>
                        <a:t>peminjaman</a:t>
                      </a:r>
                      <a:r>
                        <a:rPr lang="en-US" sz="1700" dirty="0">
                          <a:effectLst/>
                          <a:latin typeface="+mn-lt"/>
                          <a:ea typeface="Times New Roman"/>
                          <a:cs typeface="Calibri"/>
                        </a:rPr>
                        <a:t> </a:t>
                      </a:r>
                      <a:r>
                        <a:rPr lang="en-US" sz="1700" dirty="0" err="1">
                          <a:effectLst/>
                          <a:latin typeface="+mn-lt"/>
                          <a:ea typeface="Times New Roman"/>
                          <a:cs typeface="Calibri"/>
                        </a:rPr>
                        <a:t>ruangan</a:t>
                      </a:r>
                      <a:r>
                        <a:rPr lang="en-US" sz="1700" dirty="0">
                          <a:effectLst/>
                          <a:latin typeface="+mn-lt"/>
                          <a:ea typeface="Times New Roman"/>
                          <a:cs typeface="Calibri"/>
                        </a:rPr>
                        <a:t> </a:t>
                      </a:r>
                      <a:r>
                        <a:rPr lang="en-US" sz="1700" dirty="0" err="1">
                          <a:effectLst/>
                          <a:latin typeface="+mn-lt"/>
                          <a:ea typeface="Times New Roman"/>
                          <a:cs typeface="Calibri"/>
                        </a:rPr>
                        <a:t>terelektronisasi</a:t>
                      </a:r>
                      <a:endParaRPr lang="en-ID" sz="1700" dirty="0">
                        <a:effectLst/>
                        <a:latin typeface="+mn-lt"/>
                        <a:ea typeface="Times New Roman"/>
                        <a:cs typeface="Calibri"/>
                      </a:endParaRPr>
                    </a:p>
                  </a:txBody>
                  <a:tcPr marL="68580" marR="68580" marT="0" marB="0" anchor="ctr"/>
                </a:tc>
                <a:extLst>
                  <a:ext uri="{0D108BD9-81ED-4DB2-BD59-A6C34878D82A}">
                    <a16:rowId xmlns:a16="http://schemas.microsoft.com/office/drawing/2014/main" val="10006"/>
                  </a:ext>
                </a:extLst>
              </a:tr>
              <a:tr h="828847">
                <a:tc>
                  <a:txBody>
                    <a:bodyPr/>
                    <a:lstStyle/>
                    <a:p>
                      <a:pPr marL="333375" indent="-333375" algn="ctr">
                        <a:lnSpc>
                          <a:spcPct val="100000"/>
                        </a:lnSpc>
                        <a:spcBef>
                          <a:spcPts val="200"/>
                        </a:spcBef>
                        <a:spcAft>
                          <a:spcPts val="200"/>
                        </a:spcAft>
                      </a:pPr>
                      <a:r>
                        <a:rPr lang="en-ID" sz="1700">
                          <a:effectLst/>
                          <a:latin typeface="+mn-lt"/>
                          <a:ea typeface="Times New Roman"/>
                          <a:cs typeface="Calibri"/>
                        </a:rPr>
                        <a:t>7</a:t>
                      </a:r>
                    </a:p>
                  </a:txBody>
                  <a:tcPr marL="68580" marR="68580" marT="0" marB="0" anchor="ctr"/>
                </a:tc>
                <a:tc>
                  <a:txBody>
                    <a:bodyPr/>
                    <a:lstStyle/>
                    <a:p>
                      <a:pPr marL="333375" indent="-333375" algn="l">
                        <a:lnSpc>
                          <a:spcPct val="100000"/>
                        </a:lnSpc>
                        <a:spcBef>
                          <a:spcPts val="200"/>
                        </a:spcBef>
                        <a:spcAft>
                          <a:spcPts val="200"/>
                        </a:spcAft>
                      </a:pPr>
                      <a:r>
                        <a:rPr lang="en-ID" sz="1700" dirty="0">
                          <a:effectLst/>
                          <a:latin typeface="+mn-lt"/>
                          <a:ea typeface="Times New Roman"/>
                          <a:cs typeface="Calibri"/>
                        </a:rPr>
                        <a:t>e-Audit</a:t>
                      </a:r>
                    </a:p>
                  </a:txBody>
                  <a:tcPr marL="68580" marR="68580" marT="0" marB="0" anchor="ctr"/>
                </a:tc>
                <a:tc>
                  <a:txBody>
                    <a:bodyPr/>
                    <a:lstStyle/>
                    <a:p>
                      <a:pPr marL="0" indent="0" algn="l">
                        <a:lnSpc>
                          <a:spcPct val="100000"/>
                        </a:lnSpc>
                        <a:spcBef>
                          <a:spcPts val="200"/>
                        </a:spcBef>
                        <a:spcAft>
                          <a:spcPts val="200"/>
                        </a:spcAft>
                      </a:pPr>
                      <a:r>
                        <a:rPr lang="en-ID" sz="1700" dirty="0">
                          <a:effectLst/>
                          <a:latin typeface="+mn-lt"/>
                          <a:ea typeface="Times New Roman"/>
                          <a:cs typeface="Calibri"/>
                        </a:rPr>
                        <a:t>Belum digunakan oleh seluruh satuan kerja, masih</a:t>
                      </a:r>
                      <a:r>
                        <a:rPr lang="en-ID" sz="1700" baseline="0" dirty="0">
                          <a:effectLst/>
                          <a:latin typeface="+mn-lt"/>
                          <a:ea typeface="Times New Roman"/>
                          <a:cs typeface="Calibri"/>
                        </a:rPr>
                        <a:t> </a:t>
                      </a:r>
                      <a:r>
                        <a:rPr lang="en-ID" sz="1700" dirty="0">
                          <a:effectLst/>
                          <a:latin typeface="+mn-lt"/>
                          <a:ea typeface="Times New Roman"/>
                          <a:cs typeface="Calibri"/>
                        </a:rPr>
                        <a:t>digunakan oleh Biro Keuangan</a:t>
                      </a:r>
                      <a:r>
                        <a:rPr lang="en-ID" sz="1700" baseline="0" dirty="0">
                          <a:effectLst/>
                          <a:latin typeface="+mn-lt"/>
                          <a:ea typeface="Times New Roman"/>
                          <a:cs typeface="Calibri"/>
                        </a:rPr>
                        <a:t> dan beberapa satker</a:t>
                      </a:r>
                      <a:endParaRPr lang="en-ID" sz="1700" dirty="0">
                        <a:effectLst/>
                        <a:latin typeface="+mn-lt"/>
                        <a:ea typeface="Times New Roman"/>
                        <a:cs typeface="Calibri"/>
                      </a:endParaRPr>
                    </a:p>
                  </a:txBody>
                  <a:tcPr marL="68580" marR="68580" marT="0" marB="0" anchor="ctr"/>
                </a:tc>
                <a:tc>
                  <a:txBody>
                    <a:bodyPr/>
                    <a:lstStyle/>
                    <a:p>
                      <a:pPr marL="0" indent="0" algn="l">
                        <a:lnSpc>
                          <a:spcPct val="100000"/>
                        </a:lnSpc>
                        <a:spcBef>
                          <a:spcPts val="200"/>
                        </a:spcBef>
                        <a:spcAft>
                          <a:spcPts val="200"/>
                        </a:spcAft>
                      </a:pPr>
                      <a:r>
                        <a:rPr lang="en-US" sz="1700" dirty="0">
                          <a:effectLst/>
                          <a:latin typeface="+mn-lt"/>
                          <a:ea typeface="Times New Roman"/>
                          <a:cs typeface="Calibri"/>
                        </a:rPr>
                        <a:t>Nota </a:t>
                      </a:r>
                      <a:r>
                        <a:rPr lang="en-US" sz="1700" dirty="0" err="1">
                          <a:effectLst/>
                          <a:latin typeface="+mn-lt"/>
                          <a:ea typeface="Times New Roman"/>
                          <a:cs typeface="Calibri"/>
                        </a:rPr>
                        <a:t>Kesepahaman</a:t>
                      </a:r>
                      <a:r>
                        <a:rPr lang="en-US" sz="1700" dirty="0">
                          <a:effectLst/>
                          <a:latin typeface="+mn-lt"/>
                          <a:ea typeface="Times New Roman"/>
                          <a:cs typeface="Calibri"/>
                        </a:rPr>
                        <a:t> </a:t>
                      </a:r>
                      <a:r>
                        <a:rPr lang="en-US" sz="1700" dirty="0" err="1">
                          <a:effectLst/>
                          <a:latin typeface="+mn-lt"/>
                          <a:ea typeface="Times New Roman"/>
                          <a:cs typeface="Calibri"/>
                        </a:rPr>
                        <a:t>dengan</a:t>
                      </a:r>
                      <a:r>
                        <a:rPr lang="en-US" sz="1700" dirty="0">
                          <a:effectLst/>
                          <a:latin typeface="+mn-lt"/>
                          <a:ea typeface="Times New Roman"/>
                          <a:cs typeface="Calibri"/>
                        </a:rPr>
                        <a:t> BPK </a:t>
                      </a:r>
                      <a:r>
                        <a:rPr lang="en-US" sz="1700" dirty="0" err="1">
                          <a:effectLst/>
                          <a:latin typeface="+mn-lt"/>
                          <a:ea typeface="Times New Roman"/>
                          <a:cs typeface="Calibri"/>
                        </a:rPr>
                        <a:t>Nomor</a:t>
                      </a:r>
                      <a:r>
                        <a:rPr lang="en-US" sz="1700" dirty="0">
                          <a:effectLst/>
                          <a:latin typeface="+mn-lt"/>
                          <a:ea typeface="Times New Roman"/>
                          <a:cs typeface="Calibri"/>
                        </a:rPr>
                        <a:t> 43/KB/X-XIII.2/12/2010 </a:t>
                      </a:r>
                      <a:r>
                        <a:rPr lang="en-US" sz="1700" dirty="0" err="1">
                          <a:effectLst/>
                          <a:latin typeface="+mn-lt"/>
                          <a:ea typeface="Times New Roman"/>
                          <a:cs typeface="Calibri"/>
                        </a:rPr>
                        <a:t>dan</a:t>
                      </a:r>
                      <a:r>
                        <a:rPr lang="en-US" sz="1700" dirty="0">
                          <a:effectLst/>
                          <a:latin typeface="+mn-lt"/>
                          <a:ea typeface="Times New Roman"/>
                          <a:cs typeface="Calibri"/>
                        </a:rPr>
                        <a:t> 03/SJ/KOMINFO/MOU/12/2010</a:t>
                      </a:r>
                      <a:endParaRPr lang="en-ID" sz="1700" dirty="0">
                        <a:effectLst/>
                        <a:latin typeface="+mn-lt"/>
                        <a:ea typeface="Times New Roman"/>
                        <a:cs typeface="Calibri"/>
                      </a:endParaRPr>
                    </a:p>
                  </a:txBody>
                  <a:tcPr marL="68580" marR="68580" marT="0" marB="0" anchor="ctr"/>
                </a:tc>
                <a:extLst>
                  <a:ext uri="{0D108BD9-81ED-4DB2-BD59-A6C34878D82A}">
                    <a16:rowId xmlns:a16="http://schemas.microsoft.com/office/drawing/2014/main" val="10007"/>
                  </a:ext>
                </a:extLst>
              </a:tr>
            </a:tbl>
          </a:graphicData>
        </a:graphic>
      </p:graphicFrame>
      <p:sp>
        <p:nvSpPr>
          <p:cNvPr id="5" name="PROBLEM SOLVER"/>
          <p:cNvSpPr txBox="1"/>
          <p:nvPr/>
        </p:nvSpPr>
        <p:spPr>
          <a:xfrm>
            <a:off x="474133" y="214009"/>
            <a:ext cx="11345334" cy="584776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lvl="0" algn="ctr">
              <a:defRPr/>
            </a:pPr>
            <a:r>
              <a:rPr lang="id-ID" sz="3200" b="1" dirty="0">
                <a:solidFill>
                  <a:srgbClr val="000000"/>
                </a:solidFill>
                <a:latin typeface="Lato" panose="020F0502020204030203" pitchFamily="34" charset="0"/>
              </a:rPr>
              <a:t>Tingkat Penggunaan Aplikasi</a:t>
            </a:r>
          </a:p>
        </p:txBody>
      </p:sp>
    </p:spTree>
    <p:extLst>
      <p:ext uri="{BB962C8B-B14F-4D97-AF65-F5344CB8AC3E}">
        <p14:creationId xmlns:p14="http://schemas.microsoft.com/office/powerpoint/2010/main" val="459171163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entr" presetSubtype="0" fill="hold" grpId="0" nodeType="withEffect">
                                  <p:stCondLst>
                                    <p:cond delay="0"/>
                                  </p:stCondLst>
                                  <p:iterate type="lt">
                                    <p:tmAbs val="50"/>
                                  </p:iterate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5" grpId="0"/>
    </p:bldLst>
  </p:timing>
</p:sld>
</file>

<file path=ppt/slides/slide2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aphicFrame>
        <p:nvGraphicFramePr>
          <p:cNvPr id="4" name="Table 3"/>
          <p:cNvGraphicFramePr>
            <a:graphicFrameLocks noGrp="1"/>
          </p:cNvGraphicFramePr>
          <p:nvPr>
            <p:extLst>
              <p:ext uri="{D42A27DB-BD31-4B8C-83A1-F6EECF244321}">
                <p14:modId xmlns:p14="http://schemas.microsoft.com/office/powerpoint/2010/main" val="1239557156"/>
              </p:ext>
            </p:extLst>
          </p:nvPr>
        </p:nvGraphicFramePr>
        <p:xfrm>
          <a:off x="571500" y="960966"/>
          <a:ext cx="11163300" cy="5389034"/>
        </p:xfrm>
        <a:graphic>
          <a:graphicData uri="http://schemas.openxmlformats.org/drawingml/2006/table">
            <a:tbl>
              <a:tblPr firstRow="1" bandRow="1">
                <a:tableStyleId>{5C22544A-7EE6-4342-B048-85BDC9FD1C3A}</a:tableStyleId>
              </a:tblPr>
              <a:tblGrid>
                <a:gridCol w="825500">
                  <a:extLst>
                    <a:ext uri="{9D8B030D-6E8A-4147-A177-3AD203B41FA5}">
                      <a16:colId xmlns:a16="http://schemas.microsoft.com/office/drawing/2014/main" val="20000"/>
                    </a:ext>
                  </a:extLst>
                </a:gridCol>
                <a:gridCol w="2108200">
                  <a:extLst>
                    <a:ext uri="{9D8B030D-6E8A-4147-A177-3AD203B41FA5}">
                      <a16:colId xmlns:a16="http://schemas.microsoft.com/office/drawing/2014/main" val="20001"/>
                    </a:ext>
                  </a:extLst>
                </a:gridCol>
                <a:gridCol w="3073400">
                  <a:extLst>
                    <a:ext uri="{9D8B030D-6E8A-4147-A177-3AD203B41FA5}">
                      <a16:colId xmlns:a16="http://schemas.microsoft.com/office/drawing/2014/main" val="20002"/>
                    </a:ext>
                  </a:extLst>
                </a:gridCol>
                <a:gridCol w="5156200">
                  <a:extLst>
                    <a:ext uri="{9D8B030D-6E8A-4147-A177-3AD203B41FA5}">
                      <a16:colId xmlns:a16="http://schemas.microsoft.com/office/drawing/2014/main" val="20003"/>
                    </a:ext>
                  </a:extLst>
                </a:gridCol>
              </a:tblGrid>
              <a:tr h="390361">
                <a:tc>
                  <a:txBody>
                    <a:bodyPr/>
                    <a:lstStyle/>
                    <a:p>
                      <a:pPr marL="333375" indent="-333375" algn="ctr">
                        <a:lnSpc>
                          <a:spcPct val="100000"/>
                        </a:lnSpc>
                        <a:spcBef>
                          <a:spcPts val="200"/>
                        </a:spcBef>
                        <a:spcAft>
                          <a:spcPts val="200"/>
                        </a:spcAft>
                      </a:pPr>
                      <a:r>
                        <a:rPr lang="en-ID" sz="1700" b="1" dirty="0">
                          <a:effectLst/>
                          <a:latin typeface="+mn-lt"/>
                          <a:ea typeface="Times New Roman"/>
                          <a:cs typeface="Arial"/>
                        </a:rPr>
                        <a:t>NO.</a:t>
                      </a:r>
                      <a:endParaRPr lang="en-ID" sz="1700" dirty="0">
                        <a:effectLst/>
                        <a:latin typeface="+mn-lt"/>
                        <a:ea typeface="Times New Roman"/>
                      </a:endParaRPr>
                    </a:p>
                  </a:txBody>
                  <a:tcPr marL="68580" marR="68580" marT="0" marB="0" anchor="ctr"/>
                </a:tc>
                <a:tc>
                  <a:txBody>
                    <a:bodyPr/>
                    <a:lstStyle/>
                    <a:p>
                      <a:pPr marL="333375" indent="-333375" algn="ctr">
                        <a:lnSpc>
                          <a:spcPct val="100000"/>
                        </a:lnSpc>
                        <a:spcBef>
                          <a:spcPts val="200"/>
                        </a:spcBef>
                        <a:spcAft>
                          <a:spcPts val="200"/>
                        </a:spcAft>
                      </a:pPr>
                      <a:r>
                        <a:rPr lang="en-ID" sz="1700" b="1" dirty="0">
                          <a:effectLst/>
                          <a:latin typeface="+mn-lt"/>
                          <a:ea typeface="Times New Roman"/>
                          <a:cs typeface="Arial"/>
                        </a:rPr>
                        <a:t>APLIKASI</a:t>
                      </a:r>
                      <a:endParaRPr lang="en-ID" sz="1700" dirty="0">
                        <a:effectLst/>
                        <a:latin typeface="+mn-lt"/>
                        <a:ea typeface="Times New Roman"/>
                      </a:endParaRPr>
                    </a:p>
                  </a:txBody>
                  <a:tcPr marL="68580" marR="68580" marT="0" marB="0" anchor="ctr"/>
                </a:tc>
                <a:tc>
                  <a:txBody>
                    <a:bodyPr/>
                    <a:lstStyle/>
                    <a:p>
                      <a:pPr marL="333375" indent="-333375" algn="ctr">
                        <a:lnSpc>
                          <a:spcPct val="100000"/>
                        </a:lnSpc>
                        <a:spcBef>
                          <a:spcPts val="200"/>
                        </a:spcBef>
                        <a:spcAft>
                          <a:spcPts val="200"/>
                        </a:spcAft>
                      </a:pPr>
                      <a:r>
                        <a:rPr lang="en-ID" sz="1700" b="1">
                          <a:effectLst/>
                          <a:latin typeface="+mn-lt"/>
                          <a:ea typeface="Times New Roman"/>
                          <a:cs typeface="Arial"/>
                        </a:rPr>
                        <a:t>TINGKAT PENGGUNAAN</a:t>
                      </a:r>
                      <a:endParaRPr lang="en-ID" sz="1700">
                        <a:effectLst/>
                        <a:latin typeface="+mn-lt"/>
                        <a:ea typeface="Times New Roman"/>
                      </a:endParaRPr>
                    </a:p>
                  </a:txBody>
                  <a:tcPr marL="68580" marR="68580" marT="0" marB="0" anchor="ctr"/>
                </a:tc>
                <a:tc>
                  <a:txBody>
                    <a:bodyPr/>
                    <a:lstStyle/>
                    <a:p>
                      <a:pPr marL="333375" indent="-333375" algn="ctr">
                        <a:lnSpc>
                          <a:spcPct val="100000"/>
                        </a:lnSpc>
                        <a:spcBef>
                          <a:spcPts val="200"/>
                        </a:spcBef>
                        <a:spcAft>
                          <a:spcPts val="200"/>
                        </a:spcAft>
                      </a:pPr>
                      <a:r>
                        <a:rPr lang="en-ID" sz="1700" b="1">
                          <a:effectLst/>
                          <a:latin typeface="+mn-lt"/>
                          <a:ea typeface="Times New Roman"/>
                          <a:cs typeface="Arial"/>
                        </a:rPr>
                        <a:t>FAKTOR PENDUKUNG ADOPSI</a:t>
                      </a:r>
                      <a:endParaRPr lang="en-ID" sz="1700">
                        <a:effectLst/>
                        <a:latin typeface="+mn-lt"/>
                        <a:ea typeface="Times New Roman"/>
                      </a:endParaRPr>
                    </a:p>
                  </a:txBody>
                  <a:tcPr marL="68580" marR="68580" marT="0" marB="0" anchor="ctr"/>
                </a:tc>
                <a:extLst>
                  <a:ext uri="{0D108BD9-81ED-4DB2-BD59-A6C34878D82A}">
                    <a16:rowId xmlns:a16="http://schemas.microsoft.com/office/drawing/2014/main" val="10000"/>
                  </a:ext>
                </a:extLst>
              </a:tr>
              <a:tr h="2097019">
                <a:tc>
                  <a:txBody>
                    <a:bodyPr/>
                    <a:lstStyle/>
                    <a:p>
                      <a:pPr marL="333375" indent="-333375" algn="ctr">
                        <a:lnSpc>
                          <a:spcPct val="100000"/>
                        </a:lnSpc>
                        <a:spcBef>
                          <a:spcPts val="200"/>
                        </a:spcBef>
                        <a:spcAft>
                          <a:spcPts val="200"/>
                        </a:spcAft>
                      </a:pPr>
                      <a:r>
                        <a:rPr lang="en-ID" sz="1700">
                          <a:effectLst/>
                          <a:latin typeface="+mn-lt"/>
                          <a:ea typeface="Times New Roman"/>
                          <a:cs typeface="Arial"/>
                        </a:rPr>
                        <a:t>8</a:t>
                      </a:r>
                      <a:endParaRPr lang="en-ID" sz="1700">
                        <a:effectLst/>
                        <a:latin typeface="+mn-lt"/>
                        <a:ea typeface="Times New Roman"/>
                      </a:endParaRPr>
                    </a:p>
                  </a:txBody>
                  <a:tcPr marL="68580" marR="68580" marT="0" marB="0" anchor="ctr"/>
                </a:tc>
                <a:tc>
                  <a:txBody>
                    <a:bodyPr/>
                    <a:lstStyle/>
                    <a:p>
                      <a:pPr marL="333375" indent="-333375" algn="l">
                        <a:lnSpc>
                          <a:spcPct val="100000"/>
                        </a:lnSpc>
                        <a:spcBef>
                          <a:spcPts val="200"/>
                        </a:spcBef>
                        <a:spcAft>
                          <a:spcPts val="200"/>
                        </a:spcAft>
                      </a:pPr>
                      <a:r>
                        <a:rPr lang="en-ID" sz="1700" dirty="0">
                          <a:effectLst/>
                          <a:latin typeface="+mn-lt"/>
                          <a:ea typeface="Times New Roman"/>
                          <a:cs typeface="Arial"/>
                        </a:rPr>
                        <a:t>siMaya+ </a:t>
                      </a:r>
                      <a:endParaRPr lang="en-ID" sz="1700" dirty="0">
                        <a:effectLst/>
                        <a:latin typeface="+mn-lt"/>
                        <a:ea typeface="Times New Roman"/>
                      </a:endParaRPr>
                    </a:p>
                  </a:txBody>
                  <a:tcPr marL="68580" marR="68580" marT="0" marB="0" anchor="ctr"/>
                </a:tc>
                <a:tc>
                  <a:txBody>
                    <a:bodyPr/>
                    <a:lstStyle/>
                    <a:p>
                      <a:pPr marL="0" indent="0" algn="l">
                        <a:lnSpc>
                          <a:spcPct val="100000"/>
                        </a:lnSpc>
                        <a:spcBef>
                          <a:spcPts val="200"/>
                        </a:spcBef>
                        <a:spcAft>
                          <a:spcPts val="200"/>
                        </a:spcAft>
                      </a:pPr>
                      <a:r>
                        <a:rPr lang="en-ID" sz="1700" i="1" dirty="0">
                          <a:effectLst/>
                          <a:latin typeface="+mn-lt"/>
                          <a:ea typeface="Times New Roman"/>
                          <a:cs typeface="Arial"/>
                        </a:rPr>
                        <a:t>High Quality</a:t>
                      </a:r>
                      <a:r>
                        <a:rPr lang="en-ID" sz="1700" dirty="0">
                          <a:effectLst/>
                          <a:latin typeface="+mn-lt"/>
                          <a:ea typeface="Times New Roman"/>
                          <a:cs typeface="Arial"/>
                        </a:rPr>
                        <a:t>, digunakan hampir semua unit/satuan kerja</a:t>
                      </a:r>
                      <a:endParaRPr lang="en-ID" sz="1700" dirty="0">
                        <a:effectLst/>
                        <a:latin typeface="+mn-lt"/>
                        <a:ea typeface="Times New Roman"/>
                      </a:endParaRPr>
                    </a:p>
                  </a:txBody>
                  <a:tcPr marL="68580" marR="68580" marT="0" marB="0" anchor="ctr"/>
                </a:tc>
                <a:tc>
                  <a:txBody>
                    <a:bodyPr/>
                    <a:lstStyle/>
                    <a:p>
                      <a:pPr marL="342900" lvl="0" indent="-342900" algn="l">
                        <a:lnSpc>
                          <a:spcPct val="100000"/>
                        </a:lnSpc>
                        <a:spcBef>
                          <a:spcPts val="200"/>
                        </a:spcBef>
                        <a:spcAft>
                          <a:spcPts val="200"/>
                        </a:spcAft>
                        <a:buFont typeface="Arial"/>
                        <a:buChar char="•"/>
                        <a:tabLst>
                          <a:tab pos="111760" algn="l"/>
                        </a:tabLst>
                      </a:pPr>
                      <a:r>
                        <a:rPr lang="en-US" sz="1700" dirty="0">
                          <a:effectLst/>
                          <a:latin typeface="+mn-lt"/>
                          <a:ea typeface="Times New Roman"/>
                          <a:cs typeface="Arial"/>
                        </a:rPr>
                        <a:t>SE </a:t>
                      </a:r>
                      <a:r>
                        <a:rPr lang="en-US" sz="1700" dirty="0" err="1">
                          <a:effectLst/>
                          <a:latin typeface="+mn-lt"/>
                          <a:ea typeface="Times New Roman"/>
                          <a:cs typeface="Arial"/>
                        </a:rPr>
                        <a:t>Menpan</a:t>
                      </a:r>
                      <a:r>
                        <a:rPr lang="en-US" sz="1700" dirty="0">
                          <a:effectLst/>
                          <a:latin typeface="+mn-lt"/>
                          <a:ea typeface="Times New Roman"/>
                          <a:cs typeface="Arial"/>
                        </a:rPr>
                        <a:t> &amp; RB No. 5 </a:t>
                      </a:r>
                      <a:r>
                        <a:rPr lang="en-US" sz="1700" dirty="0" err="1">
                          <a:effectLst/>
                          <a:latin typeface="+mn-lt"/>
                          <a:ea typeface="Times New Roman"/>
                          <a:cs typeface="Arial"/>
                        </a:rPr>
                        <a:t>Tahun</a:t>
                      </a:r>
                      <a:r>
                        <a:rPr lang="en-US" sz="1700" dirty="0">
                          <a:effectLst/>
                          <a:latin typeface="+mn-lt"/>
                          <a:ea typeface="Times New Roman"/>
                          <a:cs typeface="Arial"/>
                        </a:rPr>
                        <a:t> 2013 </a:t>
                      </a:r>
                      <a:r>
                        <a:rPr lang="en-US" sz="1700" dirty="0" err="1">
                          <a:effectLst/>
                          <a:latin typeface="+mn-lt"/>
                          <a:ea typeface="Times New Roman"/>
                          <a:cs typeface="Arial"/>
                        </a:rPr>
                        <a:t>tentang</a:t>
                      </a:r>
                      <a:r>
                        <a:rPr lang="en-US" sz="1700" dirty="0">
                          <a:effectLst/>
                          <a:latin typeface="+mn-lt"/>
                          <a:ea typeface="Times New Roman"/>
                          <a:cs typeface="Arial"/>
                        </a:rPr>
                        <a:t> </a:t>
                      </a:r>
                      <a:r>
                        <a:rPr lang="en-US" sz="1700" dirty="0" err="1">
                          <a:effectLst/>
                          <a:latin typeface="+mn-lt"/>
                          <a:ea typeface="Times New Roman"/>
                          <a:cs typeface="Arial"/>
                        </a:rPr>
                        <a:t>Penggunaan</a:t>
                      </a:r>
                      <a:r>
                        <a:rPr lang="en-US" sz="1700" dirty="0">
                          <a:effectLst/>
                          <a:latin typeface="+mn-lt"/>
                          <a:ea typeface="Times New Roman"/>
                          <a:cs typeface="Arial"/>
                        </a:rPr>
                        <a:t> </a:t>
                      </a:r>
                      <a:r>
                        <a:rPr lang="en-US" sz="1700" dirty="0" err="1">
                          <a:effectLst/>
                          <a:latin typeface="+mn-lt"/>
                          <a:ea typeface="Times New Roman"/>
                          <a:cs typeface="Arial"/>
                        </a:rPr>
                        <a:t>Aplikasi</a:t>
                      </a:r>
                      <a:r>
                        <a:rPr lang="en-US" sz="1700" dirty="0">
                          <a:effectLst/>
                          <a:latin typeface="+mn-lt"/>
                          <a:ea typeface="Times New Roman"/>
                          <a:cs typeface="Arial"/>
                        </a:rPr>
                        <a:t> Tata </a:t>
                      </a:r>
                      <a:r>
                        <a:rPr lang="en-US" sz="1700" dirty="0" err="1">
                          <a:effectLst/>
                          <a:latin typeface="+mn-lt"/>
                          <a:ea typeface="Times New Roman"/>
                          <a:cs typeface="Arial"/>
                        </a:rPr>
                        <a:t>Naskah</a:t>
                      </a:r>
                      <a:r>
                        <a:rPr lang="en-US" sz="1700" dirty="0">
                          <a:effectLst/>
                          <a:latin typeface="+mn-lt"/>
                          <a:ea typeface="Times New Roman"/>
                          <a:cs typeface="Arial"/>
                        </a:rPr>
                        <a:t> </a:t>
                      </a:r>
                      <a:r>
                        <a:rPr lang="en-US" sz="1700" dirty="0" err="1">
                          <a:effectLst/>
                          <a:latin typeface="+mn-lt"/>
                          <a:ea typeface="Times New Roman"/>
                          <a:cs typeface="Arial"/>
                        </a:rPr>
                        <a:t>Dinas</a:t>
                      </a:r>
                      <a:r>
                        <a:rPr lang="en-US" sz="1700" dirty="0">
                          <a:effectLst/>
                          <a:latin typeface="+mn-lt"/>
                          <a:ea typeface="Times New Roman"/>
                          <a:cs typeface="Arial"/>
                        </a:rPr>
                        <a:t> </a:t>
                      </a:r>
                      <a:r>
                        <a:rPr lang="en-US" sz="1700" dirty="0" err="1">
                          <a:effectLst/>
                          <a:latin typeface="+mn-lt"/>
                          <a:ea typeface="Times New Roman"/>
                          <a:cs typeface="Arial"/>
                        </a:rPr>
                        <a:t>Elektronik</a:t>
                      </a:r>
                      <a:r>
                        <a:rPr lang="en-US" sz="1700" dirty="0">
                          <a:effectLst/>
                          <a:latin typeface="+mn-lt"/>
                          <a:ea typeface="Times New Roman"/>
                          <a:cs typeface="Arial"/>
                        </a:rPr>
                        <a:t> </a:t>
                      </a:r>
                      <a:r>
                        <a:rPr lang="en-US" sz="1700" dirty="0" err="1">
                          <a:effectLst/>
                          <a:latin typeface="+mn-lt"/>
                          <a:ea typeface="Times New Roman"/>
                          <a:cs typeface="Arial"/>
                        </a:rPr>
                        <a:t>pada</a:t>
                      </a:r>
                      <a:r>
                        <a:rPr lang="en-US" sz="1700" dirty="0">
                          <a:effectLst/>
                          <a:latin typeface="+mn-lt"/>
                          <a:ea typeface="Times New Roman"/>
                          <a:cs typeface="Arial"/>
                        </a:rPr>
                        <a:t> </a:t>
                      </a:r>
                      <a:r>
                        <a:rPr lang="en-US" sz="1700" dirty="0" err="1">
                          <a:effectLst/>
                          <a:latin typeface="+mn-lt"/>
                          <a:ea typeface="Times New Roman"/>
                          <a:cs typeface="Arial"/>
                        </a:rPr>
                        <a:t>Instansi</a:t>
                      </a:r>
                      <a:r>
                        <a:rPr lang="en-US" sz="1700" dirty="0">
                          <a:effectLst/>
                          <a:latin typeface="+mn-lt"/>
                          <a:ea typeface="Times New Roman"/>
                          <a:cs typeface="Arial"/>
                        </a:rPr>
                        <a:t> </a:t>
                      </a:r>
                      <a:r>
                        <a:rPr lang="en-US" sz="1700" dirty="0" err="1">
                          <a:effectLst/>
                          <a:latin typeface="+mn-lt"/>
                          <a:ea typeface="Times New Roman"/>
                          <a:cs typeface="Arial"/>
                        </a:rPr>
                        <a:t>Pemerintah</a:t>
                      </a:r>
                      <a:endParaRPr lang="en-ID" sz="1700" dirty="0">
                        <a:effectLst/>
                        <a:latin typeface="+mn-lt"/>
                        <a:ea typeface="Times New Roman"/>
                      </a:endParaRPr>
                    </a:p>
                    <a:p>
                      <a:pPr marL="342900" lvl="0" indent="-342900" algn="l">
                        <a:lnSpc>
                          <a:spcPct val="100000"/>
                        </a:lnSpc>
                        <a:spcBef>
                          <a:spcPts val="200"/>
                        </a:spcBef>
                        <a:spcAft>
                          <a:spcPts val="200"/>
                        </a:spcAft>
                        <a:buFont typeface="Arial"/>
                        <a:buChar char="•"/>
                        <a:tabLst>
                          <a:tab pos="111760" algn="l"/>
                        </a:tabLst>
                      </a:pPr>
                      <a:r>
                        <a:rPr lang="en-US" sz="1700" dirty="0">
                          <a:effectLst/>
                          <a:latin typeface="+mn-lt"/>
                          <a:ea typeface="Times New Roman"/>
                          <a:cs typeface="Arial"/>
                        </a:rPr>
                        <a:t>SE </a:t>
                      </a:r>
                      <a:r>
                        <a:rPr lang="en-US" sz="1700" dirty="0" err="1">
                          <a:effectLst/>
                          <a:latin typeface="+mn-lt"/>
                          <a:ea typeface="Times New Roman"/>
                          <a:cs typeface="Arial"/>
                        </a:rPr>
                        <a:t>Sekjen</a:t>
                      </a:r>
                      <a:r>
                        <a:rPr lang="en-US" sz="1700" dirty="0">
                          <a:effectLst/>
                          <a:latin typeface="+mn-lt"/>
                          <a:ea typeface="Times New Roman"/>
                          <a:cs typeface="Arial"/>
                        </a:rPr>
                        <a:t> </a:t>
                      </a:r>
                      <a:r>
                        <a:rPr lang="en-US" sz="1700" dirty="0" err="1">
                          <a:effectLst/>
                          <a:latin typeface="+mn-lt"/>
                          <a:ea typeface="Times New Roman"/>
                          <a:cs typeface="Arial"/>
                        </a:rPr>
                        <a:t>Kemkominfo</a:t>
                      </a:r>
                      <a:r>
                        <a:rPr lang="en-US" sz="1700" dirty="0">
                          <a:effectLst/>
                          <a:latin typeface="+mn-lt"/>
                          <a:ea typeface="Times New Roman"/>
                          <a:cs typeface="Arial"/>
                        </a:rPr>
                        <a:t> No. 2 </a:t>
                      </a:r>
                      <a:r>
                        <a:rPr lang="en-US" sz="1700" dirty="0" err="1">
                          <a:effectLst/>
                          <a:latin typeface="+mn-lt"/>
                          <a:ea typeface="Times New Roman"/>
                          <a:cs typeface="Arial"/>
                        </a:rPr>
                        <a:t>Tahun</a:t>
                      </a:r>
                      <a:r>
                        <a:rPr lang="en-US" sz="1700" dirty="0">
                          <a:effectLst/>
                          <a:latin typeface="+mn-lt"/>
                          <a:ea typeface="Times New Roman"/>
                          <a:cs typeface="Arial"/>
                        </a:rPr>
                        <a:t> 2014 </a:t>
                      </a:r>
                      <a:r>
                        <a:rPr lang="en-US" sz="1700" dirty="0" err="1">
                          <a:effectLst/>
                          <a:latin typeface="+mn-lt"/>
                          <a:ea typeface="Times New Roman"/>
                          <a:cs typeface="Arial"/>
                        </a:rPr>
                        <a:t>tentang</a:t>
                      </a:r>
                      <a:r>
                        <a:rPr lang="en-US" sz="1700" dirty="0">
                          <a:effectLst/>
                          <a:latin typeface="+mn-lt"/>
                          <a:ea typeface="Times New Roman"/>
                          <a:cs typeface="Arial"/>
                        </a:rPr>
                        <a:t> </a:t>
                      </a:r>
                      <a:r>
                        <a:rPr lang="en-US" sz="1700" dirty="0" err="1">
                          <a:effectLst/>
                          <a:latin typeface="+mn-lt"/>
                          <a:ea typeface="Times New Roman"/>
                          <a:cs typeface="Arial"/>
                        </a:rPr>
                        <a:t>Penggunaan</a:t>
                      </a:r>
                      <a:r>
                        <a:rPr lang="en-US" sz="1700" dirty="0">
                          <a:effectLst/>
                          <a:latin typeface="+mn-lt"/>
                          <a:ea typeface="Times New Roman"/>
                          <a:cs typeface="Arial"/>
                        </a:rPr>
                        <a:t> </a:t>
                      </a:r>
                      <a:r>
                        <a:rPr lang="en-US" sz="1700" dirty="0" err="1">
                          <a:effectLst/>
                          <a:latin typeface="+mn-lt"/>
                          <a:ea typeface="Times New Roman"/>
                          <a:cs typeface="Arial"/>
                        </a:rPr>
                        <a:t>Aplikasi</a:t>
                      </a:r>
                      <a:r>
                        <a:rPr lang="en-US" sz="1700" dirty="0">
                          <a:effectLst/>
                          <a:latin typeface="+mn-lt"/>
                          <a:ea typeface="Times New Roman"/>
                          <a:cs typeface="Arial"/>
                        </a:rPr>
                        <a:t> </a:t>
                      </a:r>
                      <a:r>
                        <a:rPr lang="en-US" sz="1700" dirty="0" err="1">
                          <a:effectLst/>
                          <a:latin typeface="+mn-lt"/>
                          <a:ea typeface="Times New Roman"/>
                          <a:cs typeface="Arial"/>
                        </a:rPr>
                        <a:t>Elektronik</a:t>
                      </a:r>
                      <a:r>
                        <a:rPr lang="en-US" sz="1700" dirty="0">
                          <a:effectLst/>
                          <a:latin typeface="+mn-lt"/>
                          <a:ea typeface="Times New Roman"/>
                          <a:cs typeface="Arial"/>
                        </a:rPr>
                        <a:t> </a:t>
                      </a:r>
                      <a:r>
                        <a:rPr lang="en-US" sz="1700" dirty="0" err="1">
                          <a:effectLst/>
                          <a:latin typeface="+mn-lt"/>
                          <a:ea typeface="Times New Roman"/>
                          <a:cs typeface="Arial"/>
                        </a:rPr>
                        <a:t>Perkantoran</a:t>
                      </a:r>
                      <a:r>
                        <a:rPr lang="en-US" sz="1700" dirty="0">
                          <a:effectLst/>
                          <a:latin typeface="+mn-lt"/>
                          <a:ea typeface="Times New Roman"/>
                          <a:cs typeface="Arial"/>
                        </a:rPr>
                        <a:t> </a:t>
                      </a:r>
                      <a:r>
                        <a:rPr lang="en-US" sz="1700" dirty="0" err="1">
                          <a:effectLst/>
                          <a:latin typeface="+mn-lt"/>
                          <a:ea typeface="Times New Roman"/>
                          <a:cs typeface="Arial"/>
                        </a:rPr>
                        <a:t>siMaya</a:t>
                      </a:r>
                      <a:r>
                        <a:rPr lang="en-US" sz="1700" dirty="0">
                          <a:effectLst/>
                          <a:latin typeface="+mn-lt"/>
                          <a:ea typeface="Times New Roman"/>
                          <a:cs typeface="Arial"/>
                        </a:rPr>
                        <a:t>+ di </a:t>
                      </a:r>
                      <a:r>
                        <a:rPr lang="en-US" sz="1700" dirty="0" err="1">
                          <a:effectLst/>
                          <a:latin typeface="+mn-lt"/>
                          <a:ea typeface="Times New Roman"/>
                          <a:cs typeface="Arial"/>
                        </a:rPr>
                        <a:t>Lingkungan</a:t>
                      </a:r>
                      <a:r>
                        <a:rPr lang="en-US" sz="1700" dirty="0">
                          <a:effectLst/>
                          <a:latin typeface="+mn-lt"/>
                          <a:ea typeface="Times New Roman"/>
                          <a:cs typeface="Arial"/>
                        </a:rPr>
                        <a:t> </a:t>
                      </a:r>
                      <a:r>
                        <a:rPr lang="en-US" sz="1700" dirty="0" err="1">
                          <a:effectLst/>
                          <a:latin typeface="+mn-lt"/>
                          <a:ea typeface="Times New Roman"/>
                          <a:cs typeface="Arial"/>
                        </a:rPr>
                        <a:t>Kemkominfo</a:t>
                      </a:r>
                      <a:endParaRPr lang="en-ID" sz="1700" dirty="0">
                        <a:effectLst/>
                        <a:latin typeface="+mn-lt"/>
                        <a:ea typeface="Times New Roman"/>
                      </a:endParaRPr>
                    </a:p>
                    <a:p>
                      <a:pPr marL="342900" lvl="0" indent="-342900" algn="l">
                        <a:lnSpc>
                          <a:spcPct val="100000"/>
                        </a:lnSpc>
                        <a:spcBef>
                          <a:spcPts val="200"/>
                        </a:spcBef>
                        <a:spcAft>
                          <a:spcPts val="200"/>
                        </a:spcAft>
                        <a:buFont typeface="Arial"/>
                        <a:buChar char="•"/>
                        <a:tabLst>
                          <a:tab pos="111760" algn="l"/>
                        </a:tabLst>
                      </a:pPr>
                      <a:r>
                        <a:rPr lang="en-ID" sz="1700" dirty="0">
                          <a:effectLst/>
                          <a:latin typeface="+mn-lt"/>
                          <a:ea typeface="Times New Roman"/>
                          <a:cs typeface="Arial"/>
                        </a:rPr>
                        <a:t>Pemberian disposisi oleh pimpinan</a:t>
                      </a:r>
                      <a:endParaRPr lang="en-ID" sz="1700" dirty="0">
                        <a:effectLst/>
                        <a:latin typeface="+mn-lt"/>
                        <a:ea typeface="Times New Roman"/>
                      </a:endParaRPr>
                    </a:p>
                  </a:txBody>
                  <a:tcPr marL="68580" marR="68580" marT="0" marB="0" anchor="ctr"/>
                </a:tc>
                <a:extLst>
                  <a:ext uri="{0D108BD9-81ED-4DB2-BD59-A6C34878D82A}">
                    <a16:rowId xmlns:a16="http://schemas.microsoft.com/office/drawing/2014/main" val="10001"/>
                  </a:ext>
                </a:extLst>
              </a:tr>
              <a:tr h="845016">
                <a:tc>
                  <a:txBody>
                    <a:bodyPr/>
                    <a:lstStyle/>
                    <a:p>
                      <a:pPr marL="333375" indent="-333375" algn="ctr">
                        <a:lnSpc>
                          <a:spcPct val="100000"/>
                        </a:lnSpc>
                        <a:spcBef>
                          <a:spcPts val="200"/>
                        </a:spcBef>
                        <a:spcAft>
                          <a:spcPts val="200"/>
                        </a:spcAft>
                      </a:pPr>
                      <a:r>
                        <a:rPr lang="en-ID" sz="1700" dirty="0">
                          <a:effectLst/>
                          <a:latin typeface="+mn-lt"/>
                          <a:ea typeface="Times New Roman"/>
                          <a:cs typeface="Arial"/>
                        </a:rPr>
                        <a:t>9</a:t>
                      </a:r>
                      <a:endParaRPr lang="en-ID" sz="1700" dirty="0">
                        <a:effectLst/>
                        <a:latin typeface="+mn-lt"/>
                        <a:ea typeface="Times New Roman"/>
                      </a:endParaRPr>
                    </a:p>
                  </a:txBody>
                  <a:tcPr marL="68580" marR="68580" marT="0" marB="0" anchor="ctr"/>
                </a:tc>
                <a:tc>
                  <a:txBody>
                    <a:bodyPr/>
                    <a:lstStyle/>
                    <a:p>
                      <a:pPr marL="333375" indent="-333375" algn="l">
                        <a:lnSpc>
                          <a:spcPct val="100000"/>
                        </a:lnSpc>
                        <a:spcBef>
                          <a:spcPts val="200"/>
                        </a:spcBef>
                        <a:spcAft>
                          <a:spcPts val="200"/>
                        </a:spcAft>
                      </a:pPr>
                      <a:r>
                        <a:rPr lang="en-ID" sz="1700" dirty="0">
                          <a:effectLst/>
                          <a:latin typeface="+mn-lt"/>
                          <a:ea typeface="Times New Roman"/>
                          <a:cs typeface="Arial"/>
                        </a:rPr>
                        <a:t>siDara</a:t>
                      </a:r>
                      <a:endParaRPr lang="en-ID" sz="1700" dirty="0">
                        <a:effectLst/>
                        <a:latin typeface="+mn-lt"/>
                        <a:ea typeface="Times New Roman"/>
                      </a:endParaRPr>
                    </a:p>
                  </a:txBody>
                  <a:tcPr marL="68580" marR="68580" marT="0" marB="0" anchor="ctr"/>
                </a:tc>
                <a:tc>
                  <a:txBody>
                    <a:bodyPr/>
                    <a:lstStyle/>
                    <a:p>
                      <a:pPr marL="0" indent="0" algn="l">
                        <a:lnSpc>
                          <a:spcPct val="100000"/>
                        </a:lnSpc>
                        <a:spcBef>
                          <a:spcPts val="200"/>
                        </a:spcBef>
                        <a:spcAft>
                          <a:spcPts val="200"/>
                        </a:spcAft>
                      </a:pPr>
                      <a:r>
                        <a:rPr lang="en-ID" sz="1700" i="1" dirty="0">
                          <a:effectLst/>
                          <a:latin typeface="+mn-lt"/>
                          <a:ea typeface="Times New Roman"/>
                          <a:cs typeface="Arial"/>
                        </a:rPr>
                        <a:t>High Quality</a:t>
                      </a:r>
                      <a:r>
                        <a:rPr lang="en-ID" sz="1700" dirty="0">
                          <a:effectLst/>
                          <a:latin typeface="+mn-lt"/>
                          <a:ea typeface="Times New Roman"/>
                          <a:cs typeface="Arial"/>
                        </a:rPr>
                        <a:t>, digunakan hampir semua unit/satuan kerja</a:t>
                      </a:r>
                      <a:endParaRPr lang="en-ID" sz="1700" dirty="0">
                        <a:effectLst/>
                        <a:latin typeface="+mn-lt"/>
                        <a:ea typeface="Times New Roman"/>
                      </a:endParaRPr>
                    </a:p>
                  </a:txBody>
                  <a:tcPr marL="68580" marR="68580" marT="0" marB="0" anchor="ctr"/>
                </a:tc>
                <a:tc>
                  <a:txBody>
                    <a:bodyPr/>
                    <a:lstStyle/>
                    <a:p>
                      <a:pPr marL="285750" lvl="0" indent="-285750" algn="l">
                        <a:lnSpc>
                          <a:spcPct val="100000"/>
                        </a:lnSpc>
                        <a:spcBef>
                          <a:spcPts val="200"/>
                        </a:spcBef>
                        <a:spcAft>
                          <a:spcPts val="200"/>
                        </a:spcAft>
                        <a:buFont typeface="Arial"/>
                        <a:buChar char="•"/>
                        <a:tabLst>
                          <a:tab pos="111760" algn="l"/>
                        </a:tabLst>
                      </a:pPr>
                      <a:r>
                        <a:rPr lang="en-US" sz="1700" i="1" dirty="0">
                          <a:effectLst/>
                          <a:latin typeface="+mn-lt"/>
                          <a:ea typeface="Times New Roman"/>
                          <a:cs typeface="Arial"/>
                        </a:rPr>
                        <a:t>Executive Information System</a:t>
                      </a:r>
                      <a:r>
                        <a:rPr lang="en-US" sz="1700" dirty="0">
                          <a:effectLst/>
                          <a:latin typeface="+mn-lt"/>
                          <a:ea typeface="Times New Roman"/>
                          <a:cs typeface="Arial"/>
                        </a:rPr>
                        <a:t> </a:t>
                      </a:r>
                      <a:r>
                        <a:rPr lang="en-US" sz="1700" dirty="0" err="1">
                          <a:effectLst/>
                          <a:latin typeface="+mn-lt"/>
                          <a:ea typeface="Times New Roman"/>
                          <a:cs typeface="Arial"/>
                        </a:rPr>
                        <a:t>untuk</a:t>
                      </a:r>
                      <a:r>
                        <a:rPr lang="en-US" sz="1700" dirty="0">
                          <a:effectLst/>
                          <a:latin typeface="+mn-lt"/>
                          <a:ea typeface="Times New Roman"/>
                          <a:cs typeface="Arial"/>
                        </a:rPr>
                        <a:t> </a:t>
                      </a:r>
                      <a:r>
                        <a:rPr lang="en-US" sz="1700" dirty="0" err="1">
                          <a:effectLst/>
                          <a:latin typeface="+mn-lt"/>
                          <a:ea typeface="Times New Roman"/>
                          <a:cs typeface="Arial"/>
                        </a:rPr>
                        <a:t>pimpinan</a:t>
                      </a:r>
                      <a:endParaRPr lang="en-ID" sz="1700" dirty="0">
                        <a:effectLst/>
                        <a:latin typeface="+mn-lt"/>
                        <a:ea typeface="Times New Roman"/>
                      </a:endParaRPr>
                    </a:p>
                    <a:p>
                      <a:pPr marL="285750" lvl="0" indent="-285750" algn="l">
                        <a:lnSpc>
                          <a:spcPct val="100000"/>
                        </a:lnSpc>
                        <a:spcBef>
                          <a:spcPts val="200"/>
                        </a:spcBef>
                        <a:spcAft>
                          <a:spcPts val="200"/>
                        </a:spcAft>
                        <a:buFont typeface="Arial"/>
                        <a:buChar char="•"/>
                        <a:tabLst>
                          <a:tab pos="111760" algn="l"/>
                        </a:tabLst>
                      </a:pPr>
                      <a:r>
                        <a:rPr lang="en-US" sz="1700" i="1" dirty="0" err="1">
                          <a:effectLst/>
                          <a:latin typeface="+mn-lt"/>
                          <a:ea typeface="Times New Roman"/>
                          <a:cs typeface="Arial"/>
                        </a:rPr>
                        <a:t>Realtime</a:t>
                      </a:r>
                      <a:r>
                        <a:rPr lang="en-US" sz="1700" dirty="0">
                          <a:effectLst/>
                          <a:latin typeface="+mn-lt"/>
                          <a:ea typeface="Times New Roman"/>
                          <a:cs typeface="Arial"/>
                        </a:rPr>
                        <a:t> </a:t>
                      </a:r>
                      <a:r>
                        <a:rPr lang="en-US" sz="1700" dirty="0" err="1">
                          <a:effectLst/>
                          <a:latin typeface="+mn-lt"/>
                          <a:ea typeface="Times New Roman"/>
                          <a:cs typeface="Arial"/>
                        </a:rPr>
                        <a:t>informasi</a:t>
                      </a:r>
                      <a:r>
                        <a:rPr lang="en-US" sz="1700" dirty="0">
                          <a:effectLst/>
                          <a:latin typeface="+mn-lt"/>
                          <a:ea typeface="Times New Roman"/>
                          <a:cs typeface="Arial"/>
                        </a:rPr>
                        <a:t> </a:t>
                      </a:r>
                      <a:r>
                        <a:rPr lang="en-US" sz="1700" dirty="0" err="1">
                          <a:effectLst/>
                          <a:latin typeface="+mn-lt"/>
                          <a:ea typeface="Times New Roman"/>
                          <a:cs typeface="Arial"/>
                        </a:rPr>
                        <a:t>pemakaian</a:t>
                      </a:r>
                      <a:r>
                        <a:rPr lang="en-US" sz="1700" dirty="0">
                          <a:effectLst/>
                          <a:latin typeface="+mn-lt"/>
                          <a:ea typeface="Times New Roman"/>
                          <a:cs typeface="Arial"/>
                        </a:rPr>
                        <a:t>/</a:t>
                      </a:r>
                      <a:r>
                        <a:rPr lang="en-US" sz="1700" dirty="0" err="1">
                          <a:effectLst/>
                          <a:latin typeface="+mn-lt"/>
                          <a:ea typeface="Times New Roman"/>
                          <a:cs typeface="Arial"/>
                        </a:rPr>
                        <a:t>penyerapan</a:t>
                      </a:r>
                      <a:r>
                        <a:rPr lang="en-US" sz="1700" dirty="0">
                          <a:effectLst/>
                          <a:latin typeface="+mn-lt"/>
                          <a:ea typeface="Times New Roman"/>
                          <a:cs typeface="Arial"/>
                        </a:rPr>
                        <a:t> </a:t>
                      </a:r>
                      <a:r>
                        <a:rPr lang="en-US" sz="1700" dirty="0" err="1">
                          <a:effectLst/>
                          <a:latin typeface="+mn-lt"/>
                          <a:ea typeface="Times New Roman"/>
                          <a:cs typeface="Arial"/>
                        </a:rPr>
                        <a:t>anggaran</a:t>
                      </a:r>
                      <a:endParaRPr lang="en-ID" sz="1700" dirty="0">
                        <a:effectLst/>
                        <a:latin typeface="+mn-lt"/>
                        <a:ea typeface="Times New Roman"/>
                      </a:endParaRPr>
                    </a:p>
                  </a:txBody>
                  <a:tcPr marL="68580" marR="68580" marT="0" marB="0" anchor="ctr"/>
                </a:tc>
                <a:extLst>
                  <a:ext uri="{0D108BD9-81ED-4DB2-BD59-A6C34878D82A}">
                    <a16:rowId xmlns:a16="http://schemas.microsoft.com/office/drawing/2014/main" val="10002"/>
                  </a:ext>
                </a:extLst>
              </a:tr>
              <a:tr h="1261023">
                <a:tc>
                  <a:txBody>
                    <a:bodyPr/>
                    <a:lstStyle/>
                    <a:p>
                      <a:pPr marL="333375" indent="-333375" algn="ctr">
                        <a:lnSpc>
                          <a:spcPct val="100000"/>
                        </a:lnSpc>
                        <a:spcBef>
                          <a:spcPts val="200"/>
                        </a:spcBef>
                        <a:spcAft>
                          <a:spcPts val="200"/>
                        </a:spcAft>
                      </a:pPr>
                      <a:r>
                        <a:rPr lang="en-ID" sz="1700" dirty="0">
                          <a:effectLst/>
                          <a:latin typeface="+mn-lt"/>
                          <a:ea typeface="Times New Roman"/>
                          <a:cs typeface="Arial"/>
                        </a:rPr>
                        <a:t>10</a:t>
                      </a:r>
                      <a:endParaRPr lang="en-ID" sz="1700" dirty="0">
                        <a:effectLst/>
                        <a:latin typeface="+mn-lt"/>
                        <a:ea typeface="Times New Roman"/>
                      </a:endParaRPr>
                    </a:p>
                  </a:txBody>
                  <a:tcPr marL="68580" marR="68580" marT="0" marB="0" anchor="ctr"/>
                </a:tc>
                <a:tc>
                  <a:txBody>
                    <a:bodyPr/>
                    <a:lstStyle/>
                    <a:p>
                      <a:pPr marL="333375" indent="-333375" algn="l">
                        <a:lnSpc>
                          <a:spcPct val="100000"/>
                        </a:lnSpc>
                        <a:spcBef>
                          <a:spcPts val="200"/>
                        </a:spcBef>
                        <a:spcAft>
                          <a:spcPts val="200"/>
                        </a:spcAft>
                      </a:pPr>
                      <a:r>
                        <a:rPr lang="en-ID" sz="1700" dirty="0">
                          <a:effectLst/>
                          <a:latin typeface="+mn-lt"/>
                          <a:ea typeface="Times New Roman"/>
                          <a:cs typeface="Arial"/>
                        </a:rPr>
                        <a:t>LPSE</a:t>
                      </a:r>
                      <a:endParaRPr lang="en-ID" sz="1700" dirty="0">
                        <a:effectLst/>
                        <a:latin typeface="+mn-lt"/>
                        <a:ea typeface="Times New Roman"/>
                      </a:endParaRPr>
                    </a:p>
                  </a:txBody>
                  <a:tcPr marL="68580" marR="68580" marT="0" marB="0" anchor="ctr"/>
                </a:tc>
                <a:tc>
                  <a:txBody>
                    <a:bodyPr/>
                    <a:lstStyle/>
                    <a:p>
                      <a:pPr marL="0" indent="0" algn="l">
                        <a:lnSpc>
                          <a:spcPct val="100000"/>
                        </a:lnSpc>
                        <a:spcBef>
                          <a:spcPts val="200"/>
                        </a:spcBef>
                        <a:spcAft>
                          <a:spcPts val="200"/>
                        </a:spcAft>
                      </a:pPr>
                      <a:r>
                        <a:rPr lang="en-ID" sz="1700" dirty="0">
                          <a:effectLst/>
                          <a:latin typeface="+mn-lt"/>
                          <a:ea typeface="Times New Roman"/>
                          <a:cs typeface="Arial"/>
                        </a:rPr>
                        <a:t>Digunakan oleh semua pegawai Kominfo</a:t>
                      </a:r>
                      <a:endParaRPr lang="en-ID" sz="1700" dirty="0">
                        <a:effectLst/>
                        <a:latin typeface="+mn-lt"/>
                        <a:ea typeface="Times New Roman"/>
                      </a:endParaRPr>
                    </a:p>
                  </a:txBody>
                  <a:tcPr marL="68580" marR="68580" marT="0" marB="0" anchor="ctr"/>
                </a:tc>
                <a:tc>
                  <a:txBody>
                    <a:bodyPr/>
                    <a:lstStyle/>
                    <a:p>
                      <a:pPr marL="342900" lvl="0" indent="-342900" algn="l">
                        <a:lnSpc>
                          <a:spcPct val="100000"/>
                        </a:lnSpc>
                        <a:spcBef>
                          <a:spcPts val="200"/>
                        </a:spcBef>
                        <a:spcAft>
                          <a:spcPts val="200"/>
                        </a:spcAft>
                        <a:buFont typeface="Arial"/>
                        <a:buChar char="•"/>
                        <a:tabLst>
                          <a:tab pos="111760" algn="l"/>
                        </a:tabLst>
                      </a:pPr>
                      <a:r>
                        <a:rPr lang="en-US" sz="1700" u="none" dirty="0" err="1">
                          <a:effectLst/>
                          <a:latin typeface="+mn-lt"/>
                          <a:ea typeface="Times New Roman"/>
                          <a:cs typeface="Arial"/>
                        </a:rPr>
                        <a:t>Permen</a:t>
                      </a:r>
                      <a:r>
                        <a:rPr lang="en-US" sz="1700" u="none" dirty="0">
                          <a:effectLst/>
                          <a:latin typeface="+mn-lt"/>
                          <a:ea typeface="Times New Roman"/>
                          <a:cs typeface="Arial"/>
                        </a:rPr>
                        <a:t> </a:t>
                      </a:r>
                      <a:r>
                        <a:rPr lang="en-US" sz="1700" u="none" dirty="0" err="1">
                          <a:effectLst/>
                          <a:latin typeface="+mn-lt"/>
                          <a:ea typeface="Times New Roman"/>
                          <a:cs typeface="Arial"/>
                        </a:rPr>
                        <a:t>Kominfo</a:t>
                      </a:r>
                      <a:r>
                        <a:rPr lang="en-US" sz="1700" u="none" dirty="0">
                          <a:effectLst/>
                          <a:latin typeface="+mn-lt"/>
                          <a:ea typeface="Times New Roman"/>
                          <a:cs typeface="Arial"/>
                        </a:rPr>
                        <a:t> No. 25 </a:t>
                      </a:r>
                      <a:r>
                        <a:rPr lang="en-US" sz="1700" u="none" dirty="0" err="1">
                          <a:effectLst/>
                          <a:latin typeface="+mn-lt"/>
                          <a:ea typeface="Times New Roman"/>
                          <a:cs typeface="Arial"/>
                        </a:rPr>
                        <a:t>Tahun</a:t>
                      </a:r>
                      <a:r>
                        <a:rPr lang="en-US" sz="1700" u="none" dirty="0">
                          <a:effectLst/>
                          <a:latin typeface="+mn-lt"/>
                          <a:ea typeface="Times New Roman"/>
                          <a:cs typeface="Arial"/>
                        </a:rPr>
                        <a:t> 2013 </a:t>
                      </a:r>
                      <a:r>
                        <a:rPr lang="en-US" sz="1700" u="none" dirty="0" err="1">
                          <a:effectLst/>
                          <a:latin typeface="+mn-lt"/>
                          <a:ea typeface="Times New Roman"/>
                          <a:cs typeface="Arial"/>
                        </a:rPr>
                        <a:t>tentang</a:t>
                      </a:r>
                      <a:r>
                        <a:rPr lang="en-US" sz="1700" u="none" dirty="0">
                          <a:effectLst/>
                          <a:latin typeface="+mn-lt"/>
                          <a:ea typeface="Times New Roman"/>
                          <a:cs typeface="Arial"/>
                        </a:rPr>
                        <a:t> </a:t>
                      </a:r>
                      <a:r>
                        <a:rPr lang="en-US" sz="1700" u="none" dirty="0" err="1">
                          <a:effectLst/>
                          <a:latin typeface="+mn-lt"/>
                          <a:ea typeface="Times New Roman"/>
                          <a:cs typeface="Arial"/>
                        </a:rPr>
                        <a:t>Layanan</a:t>
                      </a:r>
                      <a:r>
                        <a:rPr lang="en-US" sz="1700" u="none" dirty="0">
                          <a:effectLst/>
                          <a:latin typeface="+mn-lt"/>
                          <a:ea typeface="Times New Roman"/>
                          <a:cs typeface="Arial"/>
                        </a:rPr>
                        <a:t> </a:t>
                      </a:r>
                      <a:r>
                        <a:rPr lang="en-US" sz="1700" u="none" dirty="0" err="1">
                          <a:effectLst/>
                          <a:latin typeface="+mn-lt"/>
                          <a:ea typeface="Times New Roman"/>
                          <a:cs typeface="Arial"/>
                        </a:rPr>
                        <a:t>Pengadaan</a:t>
                      </a:r>
                      <a:r>
                        <a:rPr lang="en-US" sz="1700" u="none" dirty="0">
                          <a:effectLst/>
                          <a:latin typeface="+mn-lt"/>
                          <a:ea typeface="Times New Roman"/>
                          <a:cs typeface="Arial"/>
                        </a:rPr>
                        <a:t> </a:t>
                      </a:r>
                      <a:r>
                        <a:rPr lang="en-US" sz="1700" u="none" dirty="0" err="1">
                          <a:effectLst/>
                          <a:latin typeface="+mn-lt"/>
                          <a:ea typeface="Times New Roman"/>
                          <a:cs typeface="Arial"/>
                        </a:rPr>
                        <a:t>Secara</a:t>
                      </a:r>
                      <a:r>
                        <a:rPr lang="en-US" sz="1700" u="none" dirty="0">
                          <a:effectLst/>
                          <a:latin typeface="+mn-lt"/>
                          <a:ea typeface="Times New Roman"/>
                          <a:cs typeface="Arial"/>
                        </a:rPr>
                        <a:t> </a:t>
                      </a:r>
                      <a:r>
                        <a:rPr lang="en-US" sz="1700" u="none" dirty="0" err="1">
                          <a:effectLst/>
                          <a:latin typeface="+mn-lt"/>
                          <a:ea typeface="Times New Roman"/>
                          <a:cs typeface="Arial"/>
                        </a:rPr>
                        <a:t>Elektronik</a:t>
                      </a:r>
                      <a:r>
                        <a:rPr lang="en-US" sz="1700" u="none" dirty="0">
                          <a:effectLst/>
                          <a:latin typeface="+mn-lt"/>
                          <a:ea typeface="Times New Roman"/>
                          <a:cs typeface="Arial"/>
                        </a:rPr>
                        <a:t> </a:t>
                      </a:r>
                      <a:r>
                        <a:rPr lang="en-US" sz="1700" u="none" dirty="0" err="1">
                          <a:effectLst/>
                          <a:latin typeface="+mn-lt"/>
                          <a:ea typeface="Times New Roman"/>
                          <a:cs typeface="Arial"/>
                        </a:rPr>
                        <a:t>Kemkominfo</a:t>
                      </a:r>
                      <a:endParaRPr lang="en-ID" sz="1700" u="none" dirty="0">
                        <a:effectLst/>
                        <a:latin typeface="+mn-lt"/>
                        <a:ea typeface="Times New Roman"/>
                      </a:endParaRPr>
                    </a:p>
                    <a:p>
                      <a:pPr marL="342900" lvl="0" indent="-342900" algn="l">
                        <a:lnSpc>
                          <a:spcPct val="100000"/>
                        </a:lnSpc>
                        <a:spcBef>
                          <a:spcPts val="200"/>
                        </a:spcBef>
                        <a:spcAft>
                          <a:spcPts val="200"/>
                        </a:spcAft>
                        <a:buFont typeface="Arial"/>
                        <a:buChar char="•"/>
                        <a:tabLst>
                          <a:tab pos="111760" algn="l"/>
                        </a:tabLst>
                      </a:pPr>
                      <a:r>
                        <a:rPr lang="en-US" sz="1700" u="none" dirty="0">
                          <a:effectLst/>
                          <a:latin typeface="+mn-lt"/>
                          <a:ea typeface="Times New Roman"/>
                          <a:cs typeface="Arial"/>
                        </a:rPr>
                        <a:t>P</a:t>
                      </a:r>
                      <a:r>
                        <a:rPr lang="en-ID" sz="1700" u="none" dirty="0">
                          <a:effectLst/>
                          <a:latin typeface="+mn-lt"/>
                          <a:ea typeface="Times New Roman"/>
                          <a:cs typeface="Arial"/>
                        </a:rPr>
                        <a:t>eraturan Kepala LKPP No. 14 </a:t>
                      </a:r>
                      <a:r>
                        <a:rPr lang="en-ID" sz="1700" u="none" dirty="0" err="1">
                          <a:effectLst/>
                          <a:latin typeface="+mn-lt"/>
                          <a:ea typeface="Times New Roman"/>
                          <a:cs typeface="Arial"/>
                        </a:rPr>
                        <a:t>Tahun</a:t>
                      </a:r>
                      <a:r>
                        <a:rPr lang="en-ID" sz="1700" u="none" dirty="0">
                          <a:effectLst/>
                          <a:latin typeface="+mn-lt"/>
                          <a:ea typeface="Times New Roman"/>
                          <a:cs typeface="Arial"/>
                        </a:rPr>
                        <a:t> 2018  </a:t>
                      </a:r>
                      <a:r>
                        <a:rPr lang="en-ID" sz="1700" u="none" dirty="0" err="1">
                          <a:effectLst/>
                          <a:latin typeface="+mn-lt"/>
                          <a:ea typeface="Times New Roman"/>
                          <a:cs typeface="Arial"/>
                        </a:rPr>
                        <a:t>tentang</a:t>
                      </a:r>
                      <a:r>
                        <a:rPr lang="en-ID" sz="1700" u="none" dirty="0">
                          <a:effectLst/>
                          <a:latin typeface="+mn-lt"/>
                          <a:ea typeface="Times New Roman"/>
                          <a:cs typeface="Arial"/>
                        </a:rPr>
                        <a:t> UKPBJ </a:t>
                      </a:r>
                      <a:endParaRPr lang="en-ID" sz="1700" u="none" dirty="0">
                        <a:effectLst/>
                        <a:latin typeface="+mn-lt"/>
                        <a:ea typeface="Times New Roman"/>
                      </a:endParaRPr>
                    </a:p>
                  </a:txBody>
                  <a:tcPr marL="68580" marR="68580" marT="0" marB="0" anchor="ctr"/>
                </a:tc>
                <a:extLst>
                  <a:ext uri="{0D108BD9-81ED-4DB2-BD59-A6C34878D82A}">
                    <a16:rowId xmlns:a16="http://schemas.microsoft.com/office/drawing/2014/main" val="10003"/>
                  </a:ext>
                </a:extLst>
              </a:tr>
              <a:tr h="795615">
                <a:tc>
                  <a:txBody>
                    <a:bodyPr/>
                    <a:lstStyle/>
                    <a:p>
                      <a:pPr marL="333375" indent="-333375" algn="ctr">
                        <a:lnSpc>
                          <a:spcPct val="100000"/>
                        </a:lnSpc>
                        <a:spcBef>
                          <a:spcPts val="200"/>
                        </a:spcBef>
                        <a:spcAft>
                          <a:spcPts val="200"/>
                        </a:spcAft>
                      </a:pPr>
                      <a:r>
                        <a:rPr lang="en-ID" sz="1700" dirty="0">
                          <a:effectLst/>
                          <a:latin typeface="+mn-lt"/>
                          <a:ea typeface="Times New Roman"/>
                          <a:cs typeface="Calibri"/>
                        </a:rPr>
                        <a:t>11</a:t>
                      </a:r>
                    </a:p>
                  </a:txBody>
                  <a:tcPr marL="68580" marR="68580" marT="0" marB="0" anchor="ctr"/>
                </a:tc>
                <a:tc>
                  <a:txBody>
                    <a:bodyPr/>
                    <a:lstStyle/>
                    <a:p>
                      <a:pPr marL="333375" indent="-333375" algn="l">
                        <a:lnSpc>
                          <a:spcPct val="100000"/>
                        </a:lnSpc>
                        <a:spcBef>
                          <a:spcPts val="200"/>
                        </a:spcBef>
                        <a:spcAft>
                          <a:spcPts val="200"/>
                        </a:spcAft>
                      </a:pPr>
                      <a:r>
                        <a:rPr lang="en-ID" sz="1700" dirty="0">
                          <a:effectLst/>
                          <a:latin typeface="+mn-lt"/>
                          <a:ea typeface="Times New Roman"/>
                          <a:cs typeface="Calibri"/>
                        </a:rPr>
                        <a:t>Peminjaman</a:t>
                      </a:r>
                    </a:p>
                    <a:p>
                      <a:pPr marL="0" indent="0" algn="l">
                        <a:lnSpc>
                          <a:spcPct val="100000"/>
                        </a:lnSpc>
                        <a:spcBef>
                          <a:spcPts val="200"/>
                        </a:spcBef>
                        <a:spcAft>
                          <a:spcPts val="200"/>
                        </a:spcAft>
                      </a:pPr>
                      <a:r>
                        <a:rPr lang="en-ID" sz="1700" dirty="0">
                          <a:effectLst/>
                          <a:latin typeface="+mn-lt"/>
                          <a:ea typeface="Times New Roman"/>
                          <a:cs typeface="Calibri"/>
                        </a:rPr>
                        <a:t>Ruangan (Scheduling)</a:t>
                      </a:r>
                    </a:p>
                  </a:txBody>
                  <a:tcPr marL="68580" marR="68580" marT="0" marB="0" anchor="ctr"/>
                </a:tc>
                <a:tc>
                  <a:txBody>
                    <a:bodyPr/>
                    <a:lstStyle/>
                    <a:p>
                      <a:pPr marL="0" indent="0" algn="l">
                        <a:lnSpc>
                          <a:spcPct val="100000"/>
                        </a:lnSpc>
                        <a:spcBef>
                          <a:spcPts val="200"/>
                        </a:spcBef>
                        <a:spcAft>
                          <a:spcPts val="200"/>
                        </a:spcAft>
                      </a:pPr>
                      <a:r>
                        <a:rPr lang="en-ID" sz="1700" i="1" dirty="0">
                          <a:effectLst/>
                          <a:latin typeface="+mn-lt"/>
                          <a:ea typeface="Times New Roman"/>
                          <a:cs typeface="Calibri"/>
                        </a:rPr>
                        <a:t>High Quality</a:t>
                      </a:r>
                      <a:r>
                        <a:rPr lang="en-ID" sz="1700" dirty="0">
                          <a:effectLst/>
                          <a:latin typeface="+mn-lt"/>
                          <a:ea typeface="Times New Roman"/>
                          <a:cs typeface="Calibri"/>
                        </a:rPr>
                        <a:t>, digunakan semua unit/satuan kerja</a:t>
                      </a:r>
                    </a:p>
                  </a:txBody>
                  <a:tcPr marL="68580" marR="68580" marT="0" marB="0" anchor="ctr"/>
                </a:tc>
                <a:tc>
                  <a:txBody>
                    <a:bodyPr/>
                    <a:lstStyle/>
                    <a:p>
                      <a:pPr marL="0" indent="0" algn="l">
                        <a:lnSpc>
                          <a:spcPct val="100000"/>
                        </a:lnSpc>
                        <a:spcBef>
                          <a:spcPts val="200"/>
                        </a:spcBef>
                        <a:spcAft>
                          <a:spcPts val="200"/>
                        </a:spcAft>
                      </a:pPr>
                      <a:r>
                        <a:rPr lang="en-US" sz="1700" dirty="0" err="1">
                          <a:effectLst/>
                          <a:latin typeface="+mn-lt"/>
                          <a:ea typeface="Times New Roman"/>
                          <a:cs typeface="Calibri"/>
                        </a:rPr>
                        <a:t>Dukungan</a:t>
                      </a:r>
                      <a:r>
                        <a:rPr lang="en-US" sz="1700" dirty="0">
                          <a:effectLst/>
                          <a:latin typeface="+mn-lt"/>
                          <a:ea typeface="Times New Roman"/>
                          <a:cs typeface="Calibri"/>
                        </a:rPr>
                        <a:t> </a:t>
                      </a:r>
                      <a:r>
                        <a:rPr lang="en-US" sz="1700" dirty="0" err="1">
                          <a:effectLst/>
                          <a:latin typeface="+mn-lt"/>
                          <a:ea typeface="Times New Roman"/>
                          <a:cs typeface="Calibri"/>
                        </a:rPr>
                        <a:t>pimpinan</a:t>
                      </a:r>
                      <a:r>
                        <a:rPr lang="en-US" sz="1700" dirty="0">
                          <a:effectLst/>
                          <a:latin typeface="+mn-lt"/>
                          <a:ea typeface="Times New Roman"/>
                          <a:cs typeface="Calibri"/>
                        </a:rPr>
                        <a:t> </a:t>
                      </a:r>
                      <a:r>
                        <a:rPr lang="en-US" sz="1700" dirty="0" err="1">
                          <a:effectLst/>
                          <a:latin typeface="+mn-lt"/>
                          <a:ea typeface="Times New Roman"/>
                          <a:cs typeface="Calibri"/>
                        </a:rPr>
                        <a:t>dan</a:t>
                      </a:r>
                      <a:r>
                        <a:rPr lang="en-US" sz="1700" dirty="0">
                          <a:effectLst/>
                          <a:latin typeface="+mn-lt"/>
                          <a:ea typeface="Times New Roman"/>
                          <a:cs typeface="Calibri"/>
                        </a:rPr>
                        <a:t> </a:t>
                      </a:r>
                      <a:r>
                        <a:rPr lang="en-US" sz="1700" dirty="0" err="1">
                          <a:effectLst/>
                          <a:latin typeface="+mn-lt"/>
                          <a:ea typeface="Times New Roman"/>
                          <a:cs typeface="Calibri"/>
                        </a:rPr>
                        <a:t>pegawai</a:t>
                      </a:r>
                      <a:r>
                        <a:rPr lang="en-US" sz="1700" dirty="0">
                          <a:effectLst/>
                          <a:latin typeface="+mn-lt"/>
                          <a:ea typeface="Times New Roman"/>
                          <a:cs typeface="Calibri"/>
                        </a:rPr>
                        <a:t> Biro </a:t>
                      </a:r>
                      <a:r>
                        <a:rPr lang="en-US" sz="1700" dirty="0" err="1">
                          <a:effectLst/>
                          <a:latin typeface="+mn-lt"/>
                          <a:ea typeface="Times New Roman"/>
                          <a:cs typeface="Calibri"/>
                        </a:rPr>
                        <a:t>Umum</a:t>
                      </a:r>
                      <a:r>
                        <a:rPr lang="en-US" sz="1700" dirty="0">
                          <a:effectLst/>
                          <a:latin typeface="+mn-lt"/>
                          <a:ea typeface="Times New Roman"/>
                          <a:cs typeface="Calibri"/>
                        </a:rPr>
                        <a:t> </a:t>
                      </a:r>
                      <a:r>
                        <a:rPr lang="en-US" sz="1700" dirty="0" err="1">
                          <a:effectLst/>
                          <a:latin typeface="+mn-lt"/>
                          <a:ea typeface="Times New Roman"/>
                          <a:cs typeface="Calibri"/>
                        </a:rPr>
                        <a:t>pengelola</a:t>
                      </a:r>
                      <a:r>
                        <a:rPr lang="en-US" sz="1700" dirty="0">
                          <a:effectLst/>
                          <a:latin typeface="+mn-lt"/>
                          <a:ea typeface="Times New Roman"/>
                          <a:cs typeface="Calibri"/>
                        </a:rPr>
                        <a:t> </a:t>
                      </a:r>
                      <a:r>
                        <a:rPr lang="en-US" sz="1700" dirty="0" err="1">
                          <a:effectLst/>
                          <a:latin typeface="+mn-lt"/>
                          <a:ea typeface="Times New Roman"/>
                          <a:cs typeface="Calibri"/>
                        </a:rPr>
                        <a:t>peminjaman</a:t>
                      </a:r>
                      <a:r>
                        <a:rPr lang="en-US" sz="1700" dirty="0">
                          <a:effectLst/>
                          <a:latin typeface="+mn-lt"/>
                          <a:ea typeface="Times New Roman"/>
                          <a:cs typeface="Calibri"/>
                        </a:rPr>
                        <a:t> </a:t>
                      </a:r>
                      <a:r>
                        <a:rPr lang="en-US" sz="1700" dirty="0" err="1">
                          <a:effectLst/>
                          <a:latin typeface="+mn-lt"/>
                          <a:ea typeface="Times New Roman"/>
                          <a:cs typeface="Calibri"/>
                        </a:rPr>
                        <a:t>ruangan</a:t>
                      </a:r>
                      <a:r>
                        <a:rPr lang="en-US" sz="1700" dirty="0">
                          <a:effectLst/>
                          <a:latin typeface="+mn-lt"/>
                          <a:ea typeface="Times New Roman"/>
                          <a:cs typeface="Calibri"/>
                        </a:rPr>
                        <a:t> </a:t>
                      </a:r>
                      <a:r>
                        <a:rPr lang="en-US" sz="1700" dirty="0" err="1">
                          <a:effectLst/>
                          <a:latin typeface="+mn-lt"/>
                          <a:ea typeface="Times New Roman"/>
                          <a:cs typeface="Calibri"/>
                        </a:rPr>
                        <a:t>atas</a:t>
                      </a:r>
                      <a:r>
                        <a:rPr lang="en-US" sz="1700" dirty="0">
                          <a:effectLst/>
                          <a:latin typeface="+mn-lt"/>
                          <a:ea typeface="Times New Roman"/>
                          <a:cs typeface="Calibri"/>
                        </a:rPr>
                        <a:t> </a:t>
                      </a:r>
                      <a:r>
                        <a:rPr lang="en-US" sz="1700" dirty="0" err="1">
                          <a:effectLst/>
                          <a:latin typeface="+mn-lt"/>
                          <a:ea typeface="Times New Roman"/>
                          <a:cs typeface="Calibri"/>
                        </a:rPr>
                        <a:t>manajemen</a:t>
                      </a:r>
                      <a:r>
                        <a:rPr lang="en-US" sz="1700" dirty="0">
                          <a:effectLst/>
                          <a:latin typeface="+mn-lt"/>
                          <a:ea typeface="Times New Roman"/>
                          <a:cs typeface="Calibri"/>
                        </a:rPr>
                        <a:t> </a:t>
                      </a:r>
                      <a:r>
                        <a:rPr lang="en-US" sz="1700" dirty="0" err="1">
                          <a:effectLst/>
                          <a:latin typeface="+mn-lt"/>
                          <a:ea typeface="Times New Roman"/>
                          <a:cs typeface="Calibri"/>
                        </a:rPr>
                        <a:t>peminjaman</a:t>
                      </a:r>
                      <a:r>
                        <a:rPr lang="en-US" sz="1700" dirty="0">
                          <a:effectLst/>
                          <a:latin typeface="+mn-lt"/>
                          <a:ea typeface="Times New Roman"/>
                          <a:cs typeface="Calibri"/>
                        </a:rPr>
                        <a:t> </a:t>
                      </a:r>
                      <a:r>
                        <a:rPr lang="en-US" sz="1700" dirty="0" err="1">
                          <a:effectLst/>
                          <a:latin typeface="+mn-lt"/>
                          <a:ea typeface="Times New Roman"/>
                          <a:cs typeface="Calibri"/>
                        </a:rPr>
                        <a:t>ruangan</a:t>
                      </a:r>
                      <a:r>
                        <a:rPr lang="en-US" sz="1700" dirty="0">
                          <a:effectLst/>
                          <a:latin typeface="+mn-lt"/>
                          <a:ea typeface="Times New Roman"/>
                          <a:cs typeface="Calibri"/>
                        </a:rPr>
                        <a:t> </a:t>
                      </a:r>
                      <a:r>
                        <a:rPr lang="en-US" sz="1700" dirty="0" err="1">
                          <a:effectLst/>
                          <a:latin typeface="+mn-lt"/>
                          <a:ea typeface="Times New Roman"/>
                          <a:cs typeface="Calibri"/>
                        </a:rPr>
                        <a:t>terelektronisasi</a:t>
                      </a:r>
                      <a:endParaRPr lang="en-ID" sz="1700" dirty="0">
                        <a:effectLst/>
                        <a:latin typeface="+mn-lt"/>
                        <a:ea typeface="Times New Roman"/>
                        <a:cs typeface="Calibri"/>
                      </a:endParaRPr>
                    </a:p>
                  </a:txBody>
                  <a:tcPr marL="68580" marR="68580" marT="0" marB="0" anchor="ctr"/>
                </a:tc>
                <a:extLst>
                  <a:ext uri="{0D108BD9-81ED-4DB2-BD59-A6C34878D82A}">
                    <a16:rowId xmlns:a16="http://schemas.microsoft.com/office/drawing/2014/main" val="10004"/>
                  </a:ext>
                </a:extLst>
              </a:tr>
            </a:tbl>
          </a:graphicData>
        </a:graphic>
      </p:graphicFrame>
      <p:sp>
        <p:nvSpPr>
          <p:cNvPr id="5" name="PROBLEM SOLVER"/>
          <p:cNvSpPr txBox="1"/>
          <p:nvPr/>
        </p:nvSpPr>
        <p:spPr>
          <a:xfrm>
            <a:off x="474133" y="214009"/>
            <a:ext cx="11345334" cy="584776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lvl="0" algn="ctr">
              <a:defRPr/>
            </a:pPr>
            <a:r>
              <a:rPr lang="id-ID" sz="3200" b="1" dirty="0">
                <a:solidFill>
                  <a:srgbClr val="000000"/>
                </a:solidFill>
                <a:latin typeface="Lato" panose="020F0502020204030203" pitchFamily="34" charset="0"/>
              </a:rPr>
              <a:t>Tingkat Penggunaan Aplikasi (2)</a:t>
            </a:r>
          </a:p>
        </p:txBody>
      </p:sp>
    </p:spTree>
    <p:extLst>
      <p:ext uri="{BB962C8B-B14F-4D97-AF65-F5344CB8AC3E}">
        <p14:creationId xmlns:p14="http://schemas.microsoft.com/office/powerpoint/2010/main" val="910918430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entr" presetSubtype="0" fill="hold" grpId="0" nodeType="withEffect">
                                  <p:stCondLst>
                                    <p:cond delay="0"/>
                                  </p:stCondLst>
                                  <p:iterate type="lt">
                                    <p:tmAbs val="50"/>
                                  </p:iterate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5" grpId="0"/>
    </p:bldLst>
  </p:timing>
</p:sld>
</file>

<file path=ppt/slides/slide2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aphicFrame>
        <p:nvGraphicFramePr>
          <p:cNvPr id="4" name="Table 3"/>
          <p:cNvGraphicFramePr>
            <a:graphicFrameLocks noGrp="1"/>
          </p:cNvGraphicFramePr>
          <p:nvPr>
            <p:extLst/>
          </p:nvPr>
        </p:nvGraphicFramePr>
        <p:xfrm>
          <a:off x="571500" y="960966"/>
          <a:ext cx="11163300" cy="5681135"/>
        </p:xfrm>
        <a:graphic>
          <a:graphicData uri="http://schemas.openxmlformats.org/drawingml/2006/table">
            <a:tbl>
              <a:tblPr firstRow="1" bandRow="1">
                <a:tableStyleId>{5C22544A-7EE6-4342-B048-85BDC9FD1C3A}</a:tableStyleId>
              </a:tblPr>
              <a:tblGrid>
                <a:gridCol w="825500">
                  <a:extLst>
                    <a:ext uri="{9D8B030D-6E8A-4147-A177-3AD203B41FA5}">
                      <a16:colId xmlns:a16="http://schemas.microsoft.com/office/drawing/2014/main" val="20000"/>
                    </a:ext>
                  </a:extLst>
                </a:gridCol>
                <a:gridCol w="2108200">
                  <a:extLst>
                    <a:ext uri="{9D8B030D-6E8A-4147-A177-3AD203B41FA5}">
                      <a16:colId xmlns:a16="http://schemas.microsoft.com/office/drawing/2014/main" val="20001"/>
                    </a:ext>
                  </a:extLst>
                </a:gridCol>
                <a:gridCol w="3378200">
                  <a:extLst>
                    <a:ext uri="{9D8B030D-6E8A-4147-A177-3AD203B41FA5}">
                      <a16:colId xmlns:a16="http://schemas.microsoft.com/office/drawing/2014/main" val="20002"/>
                    </a:ext>
                  </a:extLst>
                </a:gridCol>
                <a:gridCol w="4851400">
                  <a:extLst>
                    <a:ext uri="{9D8B030D-6E8A-4147-A177-3AD203B41FA5}">
                      <a16:colId xmlns:a16="http://schemas.microsoft.com/office/drawing/2014/main" val="20003"/>
                    </a:ext>
                  </a:extLst>
                </a:gridCol>
              </a:tblGrid>
              <a:tr h="402205">
                <a:tc>
                  <a:txBody>
                    <a:bodyPr/>
                    <a:lstStyle/>
                    <a:p>
                      <a:pPr marL="333375" indent="-333375" algn="ctr">
                        <a:lnSpc>
                          <a:spcPct val="100000"/>
                        </a:lnSpc>
                        <a:spcBef>
                          <a:spcPts val="200"/>
                        </a:spcBef>
                        <a:spcAft>
                          <a:spcPts val="200"/>
                        </a:spcAft>
                      </a:pPr>
                      <a:r>
                        <a:rPr lang="en-ID" sz="1800" b="1" dirty="0">
                          <a:effectLst/>
                          <a:latin typeface="+mn-lt"/>
                          <a:ea typeface="Times New Roman"/>
                          <a:cs typeface="Arial"/>
                        </a:rPr>
                        <a:t>NO.</a:t>
                      </a:r>
                      <a:endParaRPr lang="en-ID" sz="1800" dirty="0">
                        <a:effectLst/>
                        <a:latin typeface="+mn-lt"/>
                        <a:ea typeface="Times New Roman"/>
                      </a:endParaRPr>
                    </a:p>
                  </a:txBody>
                  <a:tcPr marL="68580" marR="68580" marT="0" marB="0" anchor="ctr"/>
                </a:tc>
                <a:tc>
                  <a:txBody>
                    <a:bodyPr/>
                    <a:lstStyle/>
                    <a:p>
                      <a:pPr marL="333375" indent="-333375" algn="ctr">
                        <a:lnSpc>
                          <a:spcPct val="100000"/>
                        </a:lnSpc>
                        <a:spcBef>
                          <a:spcPts val="200"/>
                        </a:spcBef>
                        <a:spcAft>
                          <a:spcPts val="200"/>
                        </a:spcAft>
                      </a:pPr>
                      <a:r>
                        <a:rPr lang="en-ID" sz="1800" b="1" dirty="0">
                          <a:effectLst/>
                          <a:latin typeface="+mn-lt"/>
                          <a:ea typeface="Times New Roman"/>
                          <a:cs typeface="Arial"/>
                        </a:rPr>
                        <a:t>APLIKASI</a:t>
                      </a:r>
                      <a:endParaRPr lang="en-ID" sz="1800" dirty="0">
                        <a:effectLst/>
                        <a:latin typeface="+mn-lt"/>
                        <a:ea typeface="Times New Roman"/>
                      </a:endParaRPr>
                    </a:p>
                  </a:txBody>
                  <a:tcPr marL="68580" marR="68580" marT="0" marB="0" anchor="ctr"/>
                </a:tc>
                <a:tc>
                  <a:txBody>
                    <a:bodyPr/>
                    <a:lstStyle/>
                    <a:p>
                      <a:pPr marL="333375" indent="-333375" algn="ctr">
                        <a:lnSpc>
                          <a:spcPct val="100000"/>
                        </a:lnSpc>
                        <a:spcBef>
                          <a:spcPts val="200"/>
                        </a:spcBef>
                        <a:spcAft>
                          <a:spcPts val="200"/>
                        </a:spcAft>
                      </a:pPr>
                      <a:r>
                        <a:rPr lang="en-ID" sz="1800" b="1">
                          <a:effectLst/>
                          <a:latin typeface="+mn-lt"/>
                          <a:ea typeface="Times New Roman"/>
                          <a:cs typeface="Arial"/>
                        </a:rPr>
                        <a:t>TINGKAT PENGGUNAAN</a:t>
                      </a:r>
                      <a:endParaRPr lang="en-ID" sz="1800">
                        <a:effectLst/>
                        <a:latin typeface="+mn-lt"/>
                        <a:ea typeface="Times New Roman"/>
                      </a:endParaRPr>
                    </a:p>
                  </a:txBody>
                  <a:tcPr marL="68580" marR="68580" marT="0" marB="0" anchor="ctr"/>
                </a:tc>
                <a:tc>
                  <a:txBody>
                    <a:bodyPr/>
                    <a:lstStyle/>
                    <a:p>
                      <a:pPr marL="333375" indent="-333375" algn="ctr">
                        <a:lnSpc>
                          <a:spcPct val="100000"/>
                        </a:lnSpc>
                        <a:spcBef>
                          <a:spcPts val="200"/>
                        </a:spcBef>
                        <a:spcAft>
                          <a:spcPts val="200"/>
                        </a:spcAft>
                      </a:pPr>
                      <a:r>
                        <a:rPr lang="en-ID" sz="1800" b="1">
                          <a:effectLst/>
                          <a:latin typeface="+mn-lt"/>
                          <a:ea typeface="Times New Roman"/>
                          <a:cs typeface="Arial"/>
                        </a:rPr>
                        <a:t>FAKTOR PENDUKUNG ADOPSI</a:t>
                      </a:r>
                      <a:endParaRPr lang="en-ID" sz="1800">
                        <a:effectLst/>
                        <a:latin typeface="+mn-lt"/>
                        <a:ea typeface="Times New Roman"/>
                      </a:endParaRPr>
                    </a:p>
                  </a:txBody>
                  <a:tcPr marL="68580" marR="68580" marT="0" marB="0" anchor="ctr"/>
                </a:tc>
                <a:extLst>
                  <a:ext uri="{0D108BD9-81ED-4DB2-BD59-A6C34878D82A}">
                    <a16:rowId xmlns:a16="http://schemas.microsoft.com/office/drawing/2014/main" val="10000"/>
                  </a:ext>
                </a:extLst>
              </a:tr>
              <a:tr h="1446627">
                <a:tc>
                  <a:txBody>
                    <a:bodyPr/>
                    <a:lstStyle/>
                    <a:p>
                      <a:pPr marL="333375" indent="-333375" algn="ctr">
                        <a:lnSpc>
                          <a:spcPct val="100000"/>
                        </a:lnSpc>
                        <a:spcBef>
                          <a:spcPts val="200"/>
                        </a:spcBef>
                        <a:spcAft>
                          <a:spcPts val="200"/>
                        </a:spcAft>
                      </a:pPr>
                      <a:r>
                        <a:rPr lang="en-ID" sz="1800" dirty="0">
                          <a:effectLst/>
                          <a:latin typeface="+mn-lt"/>
                          <a:ea typeface="Times New Roman"/>
                          <a:cs typeface="Arial"/>
                        </a:rPr>
                        <a:t>12</a:t>
                      </a:r>
                      <a:endParaRPr lang="en-ID" sz="1800" dirty="0">
                        <a:effectLst/>
                        <a:latin typeface="+mn-lt"/>
                        <a:ea typeface="Times New Roman"/>
                      </a:endParaRPr>
                    </a:p>
                  </a:txBody>
                  <a:tcPr marL="68580" marR="68580" marT="0" marB="0" anchor="ctr"/>
                </a:tc>
                <a:tc>
                  <a:txBody>
                    <a:bodyPr/>
                    <a:lstStyle/>
                    <a:p>
                      <a:pPr marL="333375" indent="-333375" algn="l">
                        <a:lnSpc>
                          <a:spcPct val="100000"/>
                        </a:lnSpc>
                        <a:spcBef>
                          <a:spcPts val="200"/>
                        </a:spcBef>
                        <a:spcAft>
                          <a:spcPts val="200"/>
                        </a:spcAft>
                      </a:pPr>
                      <a:r>
                        <a:rPr lang="en-ID" sz="1800" dirty="0">
                          <a:effectLst/>
                          <a:latin typeface="+mn-lt"/>
                          <a:ea typeface="Times New Roman"/>
                          <a:cs typeface="Arial"/>
                        </a:rPr>
                        <a:t>Klinik</a:t>
                      </a:r>
                      <a:endParaRPr lang="en-ID" sz="1800" dirty="0">
                        <a:effectLst/>
                        <a:latin typeface="+mn-lt"/>
                        <a:ea typeface="Times New Roman"/>
                      </a:endParaRPr>
                    </a:p>
                  </a:txBody>
                  <a:tcPr marL="68580" marR="68580" marT="0" marB="0" anchor="ctr"/>
                </a:tc>
                <a:tc>
                  <a:txBody>
                    <a:bodyPr/>
                    <a:lstStyle/>
                    <a:p>
                      <a:pPr marL="0" indent="0" algn="l">
                        <a:lnSpc>
                          <a:spcPct val="100000"/>
                        </a:lnSpc>
                        <a:spcBef>
                          <a:spcPts val="200"/>
                        </a:spcBef>
                        <a:spcAft>
                          <a:spcPts val="200"/>
                        </a:spcAft>
                      </a:pPr>
                      <a:r>
                        <a:rPr lang="en-ID" sz="1800" i="1" dirty="0">
                          <a:effectLst/>
                          <a:latin typeface="+mn-lt"/>
                          <a:ea typeface="Times New Roman"/>
                          <a:cs typeface="Arial"/>
                        </a:rPr>
                        <a:t>High Quality</a:t>
                      </a:r>
                      <a:r>
                        <a:rPr lang="en-ID" sz="1800" dirty="0">
                          <a:effectLst/>
                          <a:latin typeface="+mn-lt"/>
                          <a:ea typeface="Times New Roman"/>
                          <a:cs typeface="Arial"/>
                        </a:rPr>
                        <a:t>, digunakan di Klinik Kemkominfo untuk pengelolaan proses bisnis klinik</a:t>
                      </a:r>
                      <a:endParaRPr lang="en-ID" sz="1800" dirty="0">
                        <a:effectLst/>
                        <a:latin typeface="+mn-lt"/>
                        <a:ea typeface="Times New Roman"/>
                      </a:endParaRPr>
                    </a:p>
                  </a:txBody>
                  <a:tcPr marL="68580" marR="68580" marT="0" marB="0" anchor="ctr"/>
                </a:tc>
                <a:tc>
                  <a:txBody>
                    <a:bodyPr/>
                    <a:lstStyle/>
                    <a:p>
                      <a:pPr marL="0" indent="0" algn="l">
                        <a:lnSpc>
                          <a:spcPct val="100000"/>
                        </a:lnSpc>
                        <a:spcBef>
                          <a:spcPts val="200"/>
                        </a:spcBef>
                        <a:spcAft>
                          <a:spcPts val="200"/>
                        </a:spcAft>
                      </a:pPr>
                      <a:r>
                        <a:rPr lang="en-US" sz="1800" dirty="0" err="1">
                          <a:effectLst/>
                          <a:latin typeface="+mn-lt"/>
                          <a:ea typeface="Times New Roman"/>
                          <a:cs typeface="Arial"/>
                        </a:rPr>
                        <a:t>Dukungan</a:t>
                      </a:r>
                      <a:r>
                        <a:rPr lang="en-US" sz="1800" dirty="0">
                          <a:effectLst/>
                          <a:latin typeface="+mn-lt"/>
                          <a:ea typeface="Times New Roman"/>
                          <a:cs typeface="Arial"/>
                        </a:rPr>
                        <a:t> </a:t>
                      </a:r>
                      <a:r>
                        <a:rPr lang="en-US" sz="1800" dirty="0" err="1">
                          <a:effectLst/>
                          <a:latin typeface="+mn-lt"/>
                          <a:ea typeface="Times New Roman"/>
                          <a:cs typeface="Arial"/>
                        </a:rPr>
                        <a:t>pimpinan</a:t>
                      </a:r>
                      <a:r>
                        <a:rPr lang="en-US" sz="1800" dirty="0">
                          <a:effectLst/>
                          <a:latin typeface="+mn-lt"/>
                          <a:ea typeface="Times New Roman"/>
                          <a:cs typeface="Arial"/>
                        </a:rPr>
                        <a:t> </a:t>
                      </a:r>
                      <a:r>
                        <a:rPr lang="en-US" sz="1800" dirty="0" err="1">
                          <a:effectLst/>
                          <a:latin typeface="+mn-lt"/>
                          <a:ea typeface="Times New Roman"/>
                          <a:cs typeface="Arial"/>
                        </a:rPr>
                        <a:t>dan</a:t>
                      </a:r>
                      <a:r>
                        <a:rPr lang="en-US" sz="1800" dirty="0">
                          <a:effectLst/>
                          <a:latin typeface="+mn-lt"/>
                          <a:ea typeface="Times New Roman"/>
                          <a:cs typeface="Arial"/>
                        </a:rPr>
                        <a:t> </a:t>
                      </a:r>
                      <a:r>
                        <a:rPr lang="en-US" sz="1800" dirty="0" err="1">
                          <a:effectLst/>
                          <a:latin typeface="+mn-lt"/>
                          <a:ea typeface="Times New Roman"/>
                          <a:cs typeface="Arial"/>
                        </a:rPr>
                        <a:t>pegawai</a:t>
                      </a:r>
                      <a:r>
                        <a:rPr lang="en-US" sz="1800" dirty="0">
                          <a:effectLst/>
                          <a:latin typeface="+mn-lt"/>
                          <a:ea typeface="Times New Roman"/>
                          <a:cs typeface="Arial"/>
                        </a:rPr>
                        <a:t> Biro </a:t>
                      </a:r>
                      <a:r>
                        <a:rPr lang="en-US" sz="1800" dirty="0" err="1">
                          <a:effectLst/>
                          <a:latin typeface="+mn-lt"/>
                          <a:ea typeface="Times New Roman"/>
                          <a:cs typeface="Arial"/>
                        </a:rPr>
                        <a:t>Umum</a:t>
                      </a:r>
                      <a:r>
                        <a:rPr lang="en-US" sz="1800" dirty="0">
                          <a:effectLst/>
                          <a:latin typeface="+mn-lt"/>
                          <a:ea typeface="Times New Roman"/>
                          <a:cs typeface="Arial"/>
                        </a:rPr>
                        <a:t> </a:t>
                      </a:r>
                      <a:r>
                        <a:rPr lang="en-US" sz="1800" dirty="0" err="1">
                          <a:effectLst/>
                          <a:latin typeface="+mn-lt"/>
                          <a:ea typeface="Times New Roman"/>
                          <a:cs typeface="Arial"/>
                        </a:rPr>
                        <a:t>serta</a:t>
                      </a:r>
                      <a:r>
                        <a:rPr lang="en-US" sz="1800" dirty="0">
                          <a:effectLst/>
                          <a:latin typeface="+mn-lt"/>
                          <a:ea typeface="Times New Roman"/>
                          <a:cs typeface="Arial"/>
                        </a:rPr>
                        <a:t> </a:t>
                      </a:r>
                      <a:r>
                        <a:rPr lang="en-US" sz="1800" dirty="0" err="1">
                          <a:effectLst/>
                          <a:latin typeface="+mn-lt"/>
                          <a:ea typeface="Times New Roman"/>
                          <a:cs typeface="Arial"/>
                        </a:rPr>
                        <a:t>pengelola</a:t>
                      </a:r>
                      <a:r>
                        <a:rPr lang="en-US" sz="1800" dirty="0">
                          <a:effectLst/>
                          <a:latin typeface="+mn-lt"/>
                          <a:ea typeface="Times New Roman"/>
                          <a:cs typeface="Arial"/>
                        </a:rPr>
                        <a:t> </a:t>
                      </a:r>
                      <a:r>
                        <a:rPr lang="en-US" sz="1800" dirty="0" err="1">
                          <a:effectLst/>
                          <a:latin typeface="+mn-lt"/>
                          <a:ea typeface="Times New Roman"/>
                          <a:cs typeface="Arial"/>
                        </a:rPr>
                        <a:t>klinik</a:t>
                      </a:r>
                      <a:r>
                        <a:rPr lang="en-US" sz="1800" dirty="0">
                          <a:effectLst/>
                          <a:latin typeface="+mn-lt"/>
                          <a:ea typeface="Times New Roman"/>
                          <a:cs typeface="Arial"/>
                        </a:rPr>
                        <a:t> </a:t>
                      </a:r>
                      <a:r>
                        <a:rPr lang="en-US" sz="1800" dirty="0" err="1">
                          <a:effectLst/>
                          <a:latin typeface="+mn-lt"/>
                          <a:ea typeface="Times New Roman"/>
                          <a:cs typeface="Arial"/>
                        </a:rPr>
                        <a:t>Kemkominfo</a:t>
                      </a:r>
                      <a:r>
                        <a:rPr lang="en-US" sz="1800" dirty="0">
                          <a:effectLst/>
                          <a:latin typeface="+mn-lt"/>
                          <a:ea typeface="Times New Roman"/>
                          <a:cs typeface="Arial"/>
                        </a:rPr>
                        <a:t> </a:t>
                      </a:r>
                      <a:r>
                        <a:rPr lang="en-US" sz="1800" dirty="0" err="1">
                          <a:effectLst/>
                          <a:latin typeface="+mn-lt"/>
                          <a:ea typeface="Times New Roman"/>
                          <a:cs typeface="Arial"/>
                        </a:rPr>
                        <a:t>atas</a:t>
                      </a:r>
                      <a:r>
                        <a:rPr lang="en-US" sz="1800" dirty="0">
                          <a:effectLst/>
                          <a:latin typeface="+mn-lt"/>
                          <a:ea typeface="Times New Roman"/>
                          <a:cs typeface="Arial"/>
                        </a:rPr>
                        <a:t> </a:t>
                      </a:r>
                      <a:r>
                        <a:rPr lang="en-US" sz="1800" dirty="0" err="1">
                          <a:effectLst/>
                          <a:latin typeface="+mn-lt"/>
                          <a:ea typeface="Times New Roman"/>
                          <a:cs typeface="Arial"/>
                        </a:rPr>
                        <a:t>manajemen</a:t>
                      </a:r>
                      <a:r>
                        <a:rPr lang="en-US" sz="1800" dirty="0">
                          <a:effectLst/>
                          <a:latin typeface="+mn-lt"/>
                          <a:ea typeface="Times New Roman"/>
                          <a:cs typeface="Arial"/>
                        </a:rPr>
                        <a:t> </a:t>
                      </a:r>
                      <a:r>
                        <a:rPr lang="en-US" sz="1800" dirty="0" err="1">
                          <a:effectLst/>
                          <a:latin typeface="+mn-lt"/>
                          <a:ea typeface="Times New Roman"/>
                          <a:cs typeface="Arial"/>
                        </a:rPr>
                        <a:t>pengelolaan</a:t>
                      </a:r>
                      <a:r>
                        <a:rPr lang="en-US" sz="1800" dirty="0">
                          <a:effectLst/>
                          <a:latin typeface="+mn-lt"/>
                          <a:ea typeface="Times New Roman"/>
                          <a:cs typeface="Arial"/>
                        </a:rPr>
                        <a:t> proses </a:t>
                      </a:r>
                      <a:r>
                        <a:rPr lang="en-US" sz="1800" dirty="0" err="1">
                          <a:effectLst/>
                          <a:latin typeface="+mn-lt"/>
                          <a:ea typeface="Times New Roman"/>
                          <a:cs typeface="Arial"/>
                        </a:rPr>
                        <a:t>bisnis</a:t>
                      </a:r>
                      <a:r>
                        <a:rPr lang="en-US" sz="1800" dirty="0">
                          <a:effectLst/>
                          <a:latin typeface="+mn-lt"/>
                          <a:ea typeface="Times New Roman"/>
                          <a:cs typeface="Arial"/>
                        </a:rPr>
                        <a:t> </a:t>
                      </a:r>
                      <a:r>
                        <a:rPr lang="en-US" sz="1800" dirty="0" err="1">
                          <a:effectLst/>
                          <a:latin typeface="+mn-lt"/>
                          <a:ea typeface="Times New Roman"/>
                          <a:cs typeface="Arial"/>
                        </a:rPr>
                        <a:t>klinik</a:t>
                      </a:r>
                      <a:r>
                        <a:rPr lang="en-US" sz="1800" dirty="0">
                          <a:effectLst/>
                          <a:latin typeface="+mn-lt"/>
                          <a:ea typeface="Times New Roman"/>
                          <a:cs typeface="Arial"/>
                        </a:rPr>
                        <a:t> </a:t>
                      </a:r>
                      <a:r>
                        <a:rPr lang="en-US" sz="1800" dirty="0" err="1">
                          <a:effectLst/>
                          <a:latin typeface="+mn-lt"/>
                          <a:ea typeface="Times New Roman"/>
                          <a:cs typeface="Arial"/>
                        </a:rPr>
                        <a:t>dari</a:t>
                      </a:r>
                      <a:r>
                        <a:rPr lang="en-US" sz="1800" dirty="0">
                          <a:effectLst/>
                          <a:latin typeface="+mn-lt"/>
                          <a:ea typeface="Times New Roman"/>
                          <a:cs typeface="Arial"/>
                        </a:rPr>
                        <a:t> </a:t>
                      </a:r>
                      <a:r>
                        <a:rPr lang="en-US" sz="1800" dirty="0" err="1">
                          <a:effectLst/>
                          <a:latin typeface="+mn-lt"/>
                          <a:ea typeface="Times New Roman"/>
                          <a:cs typeface="Arial"/>
                        </a:rPr>
                        <a:t>mulai</a:t>
                      </a:r>
                      <a:r>
                        <a:rPr lang="en-US" sz="1800" dirty="0">
                          <a:effectLst/>
                          <a:latin typeface="+mn-lt"/>
                          <a:ea typeface="Times New Roman"/>
                          <a:cs typeface="Arial"/>
                        </a:rPr>
                        <a:t> </a:t>
                      </a:r>
                      <a:r>
                        <a:rPr lang="en-US" sz="1800" dirty="0" err="1">
                          <a:effectLst/>
                          <a:latin typeface="+mn-lt"/>
                          <a:ea typeface="Times New Roman"/>
                          <a:cs typeface="Arial"/>
                        </a:rPr>
                        <a:t>pendaftaran</a:t>
                      </a:r>
                      <a:r>
                        <a:rPr lang="en-US" sz="1800" dirty="0">
                          <a:effectLst/>
                          <a:latin typeface="+mn-lt"/>
                          <a:ea typeface="Times New Roman"/>
                          <a:cs typeface="Arial"/>
                        </a:rPr>
                        <a:t> </a:t>
                      </a:r>
                      <a:r>
                        <a:rPr lang="en-US" sz="1800" dirty="0" err="1">
                          <a:effectLst/>
                          <a:latin typeface="+mn-lt"/>
                          <a:ea typeface="Times New Roman"/>
                          <a:cs typeface="Arial"/>
                        </a:rPr>
                        <a:t>berobat</a:t>
                      </a:r>
                      <a:r>
                        <a:rPr lang="en-US" sz="1800" dirty="0">
                          <a:effectLst/>
                          <a:latin typeface="+mn-lt"/>
                          <a:ea typeface="Times New Roman"/>
                          <a:cs typeface="Arial"/>
                        </a:rPr>
                        <a:t> </a:t>
                      </a:r>
                      <a:r>
                        <a:rPr lang="en-US" sz="1800" dirty="0" err="1">
                          <a:effectLst/>
                          <a:latin typeface="+mn-lt"/>
                          <a:ea typeface="Times New Roman"/>
                          <a:cs typeface="Arial"/>
                        </a:rPr>
                        <a:t>umum</a:t>
                      </a:r>
                      <a:r>
                        <a:rPr lang="en-US" sz="1800" dirty="0">
                          <a:effectLst/>
                          <a:latin typeface="+mn-lt"/>
                          <a:ea typeface="Times New Roman"/>
                          <a:cs typeface="Arial"/>
                        </a:rPr>
                        <a:t>/</a:t>
                      </a:r>
                      <a:r>
                        <a:rPr lang="en-US" sz="1800" dirty="0" err="1">
                          <a:effectLst/>
                          <a:latin typeface="+mn-lt"/>
                          <a:ea typeface="Times New Roman"/>
                          <a:cs typeface="Arial"/>
                        </a:rPr>
                        <a:t>gigi</a:t>
                      </a:r>
                      <a:r>
                        <a:rPr lang="en-US" sz="1800" dirty="0">
                          <a:effectLst/>
                          <a:latin typeface="+mn-lt"/>
                          <a:ea typeface="Times New Roman"/>
                          <a:cs typeface="Arial"/>
                        </a:rPr>
                        <a:t> </a:t>
                      </a:r>
                      <a:r>
                        <a:rPr lang="en-US" sz="1800" dirty="0" err="1">
                          <a:effectLst/>
                          <a:latin typeface="+mn-lt"/>
                          <a:ea typeface="Times New Roman"/>
                          <a:cs typeface="Arial"/>
                        </a:rPr>
                        <a:t>sampai</a:t>
                      </a:r>
                      <a:r>
                        <a:rPr lang="en-US" sz="1800" dirty="0">
                          <a:effectLst/>
                          <a:latin typeface="+mn-lt"/>
                          <a:ea typeface="Times New Roman"/>
                          <a:cs typeface="Arial"/>
                        </a:rPr>
                        <a:t> </a:t>
                      </a:r>
                      <a:r>
                        <a:rPr lang="en-US" sz="1800" dirty="0" err="1">
                          <a:effectLst/>
                          <a:latin typeface="+mn-lt"/>
                          <a:ea typeface="Times New Roman"/>
                          <a:cs typeface="Arial"/>
                        </a:rPr>
                        <a:t>dengan</a:t>
                      </a:r>
                      <a:r>
                        <a:rPr lang="en-US" sz="1800" dirty="0">
                          <a:effectLst/>
                          <a:latin typeface="+mn-lt"/>
                          <a:ea typeface="Times New Roman"/>
                          <a:cs typeface="Arial"/>
                        </a:rPr>
                        <a:t> </a:t>
                      </a:r>
                      <a:r>
                        <a:rPr lang="en-US" sz="1800" dirty="0" err="1">
                          <a:effectLst/>
                          <a:latin typeface="+mn-lt"/>
                          <a:ea typeface="Times New Roman"/>
                          <a:cs typeface="Arial"/>
                        </a:rPr>
                        <a:t>pengambilan</a:t>
                      </a:r>
                      <a:r>
                        <a:rPr lang="en-US" sz="1800" dirty="0">
                          <a:effectLst/>
                          <a:latin typeface="+mn-lt"/>
                          <a:ea typeface="Times New Roman"/>
                          <a:cs typeface="Arial"/>
                        </a:rPr>
                        <a:t> </a:t>
                      </a:r>
                      <a:r>
                        <a:rPr lang="en-US" sz="1800" dirty="0" err="1">
                          <a:effectLst/>
                          <a:latin typeface="+mn-lt"/>
                          <a:ea typeface="Times New Roman"/>
                          <a:cs typeface="Arial"/>
                        </a:rPr>
                        <a:t>obat</a:t>
                      </a:r>
                      <a:r>
                        <a:rPr lang="en-US" sz="1800" dirty="0">
                          <a:effectLst/>
                          <a:latin typeface="+mn-lt"/>
                          <a:ea typeface="Times New Roman"/>
                          <a:cs typeface="Arial"/>
                        </a:rPr>
                        <a:t> </a:t>
                      </a:r>
                      <a:r>
                        <a:rPr lang="en-US" sz="1800" dirty="0" err="1">
                          <a:effectLst/>
                          <a:latin typeface="+mn-lt"/>
                          <a:ea typeface="Times New Roman"/>
                          <a:cs typeface="Arial"/>
                        </a:rPr>
                        <a:t>atau</a:t>
                      </a:r>
                      <a:r>
                        <a:rPr lang="en-US" sz="1800" dirty="0">
                          <a:effectLst/>
                          <a:latin typeface="+mn-lt"/>
                          <a:ea typeface="Times New Roman"/>
                          <a:cs typeface="Arial"/>
                        </a:rPr>
                        <a:t> </a:t>
                      </a:r>
                      <a:r>
                        <a:rPr lang="en-US" sz="1800" dirty="0" err="1">
                          <a:effectLst/>
                          <a:latin typeface="+mn-lt"/>
                          <a:ea typeface="Times New Roman"/>
                          <a:cs typeface="Arial"/>
                        </a:rPr>
                        <a:t>cek</a:t>
                      </a:r>
                      <a:r>
                        <a:rPr lang="en-US" sz="1800" dirty="0">
                          <a:effectLst/>
                          <a:latin typeface="+mn-lt"/>
                          <a:ea typeface="Times New Roman"/>
                          <a:cs typeface="Arial"/>
                        </a:rPr>
                        <a:t> </a:t>
                      </a:r>
                      <a:r>
                        <a:rPr lang="en-US" sz="1800" dirty="0" err="1">
                          <a:effectLst/>
                          <a:latin typeface="+mn-lt"/>
                          <a:ea typeface="Times New Roman"/>
                          <a:cs typeface="Arial"/>
                        </a:rPr>
                        <a:t>laboratorium</a:t>
                      </a:r>
                      <a:endParaRPr lang="en-ID" sz="1800" dirty="0">
                        <a:effectLst/>
                        <a:latin typeface="+mn-lt"/>
                        <a:ea typeface="Times New Roman"/>
                      </a:endParaRPr>
                    </a:p>
                  </a:txBody>
                  <a:tcPr marL="68580" marR="68580" marT="0" marB="0" anchor="ctr"/>
                </a:tc>
                <a:extLst>
                  <a:ext uri="{0D108BD9-81ED-4DB2-BD59-A6C34878D82A}">
                    <a16:rowId xmlns:a16="http://schemas.microsoft.com/office/drawing/2014/main" val="10001"/>
                  </a:ext>
                </a:extLst>
              </a:tr>
              <a:tr h="688707">
                <a:tc>
                  <a:txBody>
                    <a:bodyPr/>
                    <a:lstStyle/>
                    <a:p>
                      <a:pPr marL="333375" indent="-333375" algn="ctr">
                        <a:lnSpc>
                          <a:spcPct val="100000"/>
                        </a:lnSpc>
                        <a:spcBef>
                          <a:spcPts val="200"/>
                        </a:spcBef>
                        <a:spcAft>
                          <a:spcPts val="200"/>
                        </a:spcAft>
                      </a:pPr>
                      <a:r>
                        <a:rPr lang="en-ID" sz="1800" dirty="0">
                          <a:effectLst/>
                          <a:latin typeface="+mn-lt"/>
                          <a:ea typeface="Times New Roman"/>
                          <a:cs typeface="Arial"/>
                        </a:rPr>
                        <a:t>13</a:t>
                      </a:r>
                      <a:endParaRPr lang="en-ID" sz="1800" dirty="0">
                        <a:effectLst/>
                        <a:latin typeface="+mn-lt"/>
                        <a:ea typeface="Times New Roman"/>
                      </a:endParaRPr>
                    </a:p>
                  </a:txBody>
                  <a:tcPr marL="68580" marR="68580" marT="0" marB="0" anchor="ctr"/>
                </a:tc>
                <a:tc>
                  <a:txBody>
                    <a:bodyPr/>
                    <a:lstStyle/>
                    <a:p>
                      <a:pPr marL="333375" indent="-333375" algn="l">
                        <a:lnSpc>
                          <a:spcPct val="100000"/>
                        </a:lnSpc>
                        <a:spcBef>
                          <a:spcPts val="200"/>
                        </a:spcBef>
                        <a:spcAft>
                          <a:spcPts val="200"/>
                        </a:spcAft>
                      </a:pPr>
                      <a:r>
                        <a:rPr lang="en-ID" sz="1800">
                          <a:effectLst/>
                          <a:latin typeface="+mn-lt"/>
                          <a:ea typeface="Times New Roman"/>
                          <a:cs typeface="Arial"/>
                        </a:rPr>
                        <a:t>KMS</a:t>
                      </a:r>
                      <a:endParaRPr lang="en-ID" sz="1800">
                        <a:effectLst/>
                        <a:latin typeface="+mn-lt"/>
                        <a:ea typeface="Times New Roman"/>
                      </a:endParaRPr>
                    </a:p>
                  </a:txBody>
                  <a:tcPr marL="68580" marR="68580" marT="0" marB="0" anchor="ctr"/>
                </a:tc>
                <a:tc>
                  <a:txBody>
                    <a:bodyPr/>
                    <a:lstStyle/>
                    <a:p>
                      <a:pPr marL="0" indent="0" algn="l">
                        <a:lnSpc>
                          <a:spcPct val="100000"/>
                        </a:lnSpc>
                        <a:spcBef>
                          <a:spcPts val="200"/>
                        </a:spcBef>
                        <a:spcAft>
                          <a:spcPts val="200"/>
                        </a:spcAft>
                      </a:pPr>
                      <a:r>
                        <a:rPr lang="en-ID" sz="1800" dirty="0">
                          <a:effectLst/>
                          <a:latin typeface="+mn-lt"/>
                          <a:ea typeface="Times New Roman"/>
                          <a:cs typeface="Arial"/>
                        </a:rPr>
                        <a:t>Digunakan hanya oleh beberapa pegawai / satuan kerja</a:t>
                      </a:r>
                      <a:endParaRPr lang="en-ID" sz="1800" dirty="0">
                        <a:effectLst/>
                        <a:latin typeface="+mn-lt"/>
                        <a:ea typeface="Times New Roman"/>
                      </a:endParaRPr>
                    </a:p>
                  </a:txBody>
                  <a:tcPr marL="68580" marR="68580" marT="0" marB="0" anchor="ctr"/>
                </a:tc>
                <a:tc>
                  <a:txBody>
                    <a:bodyPr/>
                    <a:lstStyle/>
                    <a:p>
                      <a:pPr marL="342900" lvl="0" indent="-342900" algn="l">
                        <a:lnSpc>
                          <a:spcPct val="100000"/>
                        </a:lnSpc>
                        <a:spcBef>
                          <a:spcPts val="200"/>
                        </a:spcBef>
                        <a:spcAft>
                          <a:spcPts val="200"/>
                        </a:spcAft>
                        <a:buFont typeface="Arial"/>
                        <a:buChar char="•"/>
                        <a:tabLst>
                          <a:tab pos="111760" algn="l"/>
                        </a:tabLst>
                      </a:pPr>
                      <a:r>
                        <a:rPr lang="en-US" sz="1800" dirty="0" err="1">
                          <a:effectLst/>
                          <a:latin typeface="+mn-lt"/>
                          <a:ea typeface="Times New Roman"/>
                          <a:cs typeface="Arial"/>
                        </a:rPr>
                        <a:t>Penerapan</a:t>
                      </a:r>
                      <a:r>
                        <a:rPr lang="en-US" sz="1800" dirty="0">
                          <a:effectLst/>
                          <a:latin typeface="+mn-lt"/>
                          <a:ea typeface="Times New Roman"/>
                          <a:cs typeface="Arial"/>
                        </a:rPr>
                        <a:t> </a:t>
                      </a:r>
                      <a:r>
                        <a:rPr lang="en-US" sz="1800" i="1" dirty="0">
                          <a:effectLst/>
                          <a:latin typeface="+mn-lt"/>
                          <a:ea typeface="Times New Roman"/>
                          <a:cs typeface="Arial"/>
                        </a:rPr>
                        <a:t>knowledge management</a:t>
                      </a:r>
                      <a:endParaRPr lang="en-ID" sz="1800" dirty="0">
                        <a:effectLst/>
                        <a:latin typeface="+mn-lt"/>
                        <a:ea typeface="Times New Roman"/>
                      </a:endParaRPr>
                    </a:p>
                    <a:p>
                      <a:pPr marL="342900" lvl="0" indent="-342900" algn="l">
                        <a:lnSpc>
                          <a:spcPct val="100000"/>
                        </a:lnSpc>
                        <a:spcBef>
                          <a:spcPts val="200"/>
                        </a:spcBef>
                        <a:spcAft>
                          <a:spcPts val="200"/>
                        </a:spcAft>
                        <a:buFont typeface="Arial"/>
                        <a:buChar char="•"/>
                        <a:tabLst>
                          <a:tab pos="111760" algn="l"/>
                        </a:tabLst>
                      </a:pPr>
                      <a:r>
                        <a:rPr lang="en-US" sz="1800" dirty="0" err="1">
                          <a:effectLst/>
                          <a:latin typeface="+mn-lt"/>
                          <a:ea typeface="Times New Roman"/>
                          <a:cs typeface="Arial"/>
                        </a:rPr>
                        <a:t>Dokumentasi</a:t>
                      </a:r>
                      <a:r>
                        <a:rPr lang="en-US" sz="1800" dirty="0">
                          <a:effectLst/>
                          <a:latin typeface="+mn-lt"/>
                          <a:ea typeface="Times New Roman"/>
                          <a:cs typeface="Arial"/>
                        </a:rPr>
                        <a:t> </a:t>
                      </a:r>
                      <a:r>
                        <a:rPr lang="en-US" sz="1800" dirty="0" err="1">
                          <a:effectLst/>
                          <a:latin typeface="+mn-lt"/>
                          <a:ea typeface="Times New Roman"/>
                          <a:cs typeface="Arial"/>
                        </a:rPr>
                        <a:t>keilmuan</a:t>
                      </a:r>
                      <a:endParaRPr lang="en-ID" sz="1800" dirty="0">
                        <a:effectLst/>
                        <a:latin typeface="+mn-lt"/>
                        <a:ea typeface="Times New Roman"/>
                      </a:endParaRPr>
                    </a:p>
                  </a:txBody>
                  <a:tcPr marL="68580" marR="68580" marT="0" marB="0" anchor="ctr"/>
                </a:tc>
                <a:extLst>
                  <a:ext uri="{0D108BD9-81ED-4DB2-BD59-A6C34878D82A}">
                    <a16:rowId xmlns:a16="http://schemas.microsoft.com/office/drawing/2014/main" val="10002"/>
                  </a:ext>
                </a:extLst>
              </a:tr>
              <a:tr h="991739">
                <a:tc>
                  <a:txBody>
                    <a:bodyPr/>
                    <a:lstStyle/>
                    <a:p>
                      <a:pPr marL="333375" indent="-333375" algn="ctr">
                        <a:lnSpc>
                          <a:spcPct val="100000"/>
                        </a:lnSpc>
                        <a:spcBef>
                          <a:spcPts val="200"/>
                        </a:spcBef>
                        <a:spcAft>
                          <a:spcPts val="200"/>
                        </a:spcAft>
                      </a:pPr>
                      <a:r>
                        <a:rPr lang="en-ID" sz="1800" dirty="0">
                          <a:effectLst/>
                          <a:latin typeface="+mn-lt"/>
                          <a:ea typeface="Times New Roman"/>
                          <a:cs typeface="Arial"/>
                        </a:rPr>
                        <a:t>14</a:t>
                      </a:r>
                      <a:endParaRPr lang="en-ID" sz="1800" dirty="0">
                        <a:effectLst/>
                        <a:latin typeface="+mn-lt"/>
                        <a:ea typeface="Times New Roman"/>
                      </a:endParaRPr>
                    </a:p>
                  </a:txBody>
                  <a:tcPr marL="68580" marR="68580" marT="0" marB="0" anchor="ctr"/>
                </a:tc>
                <a:tc>
                  <a:txBody>
                    <a:bodyPr/>
                    <a:lstStyle/>
                    <a:p>
                      <a:pPr marL="333375" indent="-333375" algn="l">
                        <a:lnSpc>
                          <a:spcPct val="100000"/>
                        </a:lnSpc>
                        <a:spcBef>
                          <a:spcPts val="200"/>
                        </a:spcBef>
                        <a:spcAft>
                          <a:spcPts val="200"/>
                        </a:spcAft>
                      </a:pPr>
                      <a:r>
                        <a:rPr lang="en-ID" sz="1800" dirty="0">
                          <a:effectLst/>
                          <a:latin typeface="+mn-lt"/>
                          <a:ea typeface="Times New Roman"/>
                          <a:cs typeface="Arial"/>
                        </a:rPr>
                        <a:t>K-Cloud</a:t>
                      </a:r>
                      <a:endParaRPr lang="en-ID" sz="1800" dirty="0">
                        <a:effectLst/>
                        <a:latin typeface="+mn-lt"/>
                        <a:ea typeface="Times New Roman"/>
                      </a:endParaRPr>
                    </a:p>
                  </a:txBody>
                  <a:tcPr marL="68580" marR="68580" marT="0" marB="0" anchor="ctr"/>
                </a:tc>
                <a:tc>
                  <a:txBody>
                    <a:bodyPr/>
                    <a:lstStyle/>
                    <a:p>
                      <a:pPr marL="0" indent="0" algn="l">
                        <a:lnSpc>
                          <a:spcPct val="100000"/>
                        </a:lnSpc>
                        <a:spcBef>
                          <a:spcPts val="200"/>
                        </a:spcBef>
                        <a:spcAft>
                          <a:spcPts val="200"/>
                        </a:spcAft>
                      </a:pPr>
                      <a:r>
                        <a:rPr lang="en-ID" sz="1800" dirty="0">
                          <a:effectLst/>
                          <a:latin typeface="+mn-lt"/>
                          <a:ea typeface="Times New Roman"/>
                          <a:cs typeface="Arial"/>
                        </a:rPr>
                        <a:t>Digunakan hanya oleh beberapa pegawai / satuan kerja</a:t>
                      </a:r>
                      <a:endParaRPr lang="en-ID" sz="1800" dirty="0">
                        <a:effectLst/>
                        <a:latin typeface="+mn-lt"/>
                        <a:ea typeface="Times New Roman"/>
                      </a:endParaRPr>
                    </a:p>
                  </a:txBody>
                  <a:tcPr marL="68580" marR="68580" marT="0" marB="0" anchor="ctr"/>
                </a:tc>
                <a:tc>
                  <a:txBody>
                    <a:bodyPr/>
                    <a:lstStyle/>
                    <a:p>
                      <a:pPr marL="333375" indent="-333375" algn="l">
                        <a:lnSpc>
                          <a:spcPct val="100000"/>
                        </a:lnSpc>
                        <a:spcBef>
                          <a:spcPts val="200"/>
                        </a:spcBef>
                        <a:spcAft>
                          <a:spcPts val="200"/>
                        </a:spcAft>
                      </a:pPr>
                      <a:r>
                        <a:rPr lang="en-US" sz="1800" dirty="0" err="1">
                          <a:effectLst/>
                          <a:latin typeface="+mn-lt"/>
                          <a:ea typeface="Times New Roman"/>
                          <a:cs typeface="Arial"/>
                        </a:rPr>
                        <a:t>Penyimpanan</a:t>
                      </a:r>
                      <a:r>
                        <a:rPr lang="en-US" sz="1800" dirty="0">
                          <a:effectLst/>
                          <a:latin typeface="+mn-lt"/>
                          <a:ea typeface="Times New Roman"/>
                          <a:cs typeface="Arial"/>
                        </a:rPr>
                        <a:t> file </a:t>
                      </a:r>
                      <a:r>
                        <a:rPr lang="en-US" sz="1800" dirty="0" err="1">
                          <a:effectLst/>
                          <a:latin typeface="+mn-lt"/>
                          <a:ea typeface="Times New Roman"/>
                          <a:cs typeface="Arial"/>
                        </a:rPr>
                        <a:t>secara</a:t>
                      </a:r>
                      <a:r>
                        <a:rPr lang="en-US" sz="1800" dirty="0">
                          <a:effectLst/>
                          <a:latin typeface="+mn-lt"/>
                          <a:ea typeface="Times New Roman"/>
                          <a:cs typeface="Arial"/>
                        </a:rPr>
                        <a:t> </a:t>
                      </a:r>
                      <a:r>
                        <a:rPr lang="en-US" sz="1800" i="1" dirty="0">
                          <a:effectLst/>
                          <a:latin typeface="+mn-lt"/>
                          <a:ea typeface="Times New Roman"/>
                          <a:cs typeface="Arial"/>
                        </a:rPr>
                        <a:t>online</a:t>
                      </a:r>
                      <a:r>
                        <a:rPr lang="en-US" sz="1800" dirty="0">
                          <a:effectLst/>
                          <a:latin typeface="+mn-lt"/>
                          <a:ea typeface="Times New Roman"/>
                          <a:cs typeface="Arial"/>
                        </a:rPr>
                        <a:t> </a:t>
                      </a:r>
                      <a:r>
                        <a:rPr lang="en-US" sz="1800" dirty="0" err="1">
                          <a:effectLst/>
                          <a:latin typeface="+mn-lt"/>
                          <a:ea typeface="Times New Roman"/>
                          <a:cs typeface="Arial"/>
                        </a:rPr>
                        <a:t>dan</a:t>
                      </a:r>
                      <a:r>
                        <a:rPr lang="en-US" sz="1800" dirty="0">
                          <a:effectLst/>
                          <a:latin typeface="+mn-lt"/>
                          <a:ea typeface="Times New Roman"/>
                          <a:cs typeface="Arial"/>
                        </a:rPr>
                        <a:t> </a:t>
                      </a:r>
                      <a:r>
                        <a:rPr lang="en-US" sz="1800" dirty="0" err="1">
                          <a:effectLst/>
                          <a:latin typeface="+mn-lt"/>
                          <a:ea typeface="Times New Roman"/>
                          <a:cs typeface="Arial"/>
                        </a:rPr>
                        <a:t>aman</a:t>
                      </a:r>
                      <a:endParaRPr lang="en-ID" sz="1800" dirty="0">
                        <a:effectLst/>
                        <a:latin typeface="+mn-lt"/>
                        <a:ea typeface="Times New Roman"/>
                      </a:endParaRPr>
                    </a:p>
                  </a:txBody>
                  <a:tcPr marL="68580" marR="68580" marT="0" marB="0" anchor="ctr"/>
                </a:tc>
                <a:extLst>
                  <a:ext uri="{0D108BD9-81ED-4DB2-BD59-A6C34878D82A}">
                    <a16:rowId xmlns:a16="http://schemas.microsoft.com/office/drawing/2014/main" val="10003"/>
                  </a:ext>
                </a:extLst>
              </a:tr>
              <a:tr h="1283881">
                <a:tc>
                  <a:txBody>
                    <a:bodyPr/>
                    <a:lstStyle/>
                    <a:p>
                      <a:pPr marL="333375" indent="-333375" algn="ctr">
                        <a:lnSpc>
                          <a:spcPct val="100000"/>
                        </a:lnSpc>
                        <a:spcBef>
                          <a:spcPts val="200"/>
                        </a:spcBef>
                        <a:spcAft>
                          <a:spcPts val="200"/>
                        </a:spcAft>
                      </a:pPr>
                      <a:r>
                        <a:rPr lang="en-ID" sz="1800" dirty="0">
                          <a:effectLst/>
                          <a:latin typeface="+mn-lt"/>
                          <a:ea typeface="Times New Roman"/>
                          <a:cs typeface="Arial"/>
                        </a:rPr>
                        <a:t>15</a:t>
                      </a:r>
                      <a:endParaRPr lang="en-ID" sz="1800" dirty="0">
                        <a:effectLst/>
                        <a:latin typeface="+mn-lt"/>
                        <a:ea typeface="Times New Roman"/>
                      </a:endParaRPr>
                    </a:p>
                  </a:txBody>
                  <a:tcPr marL="68580" marR="68580" marT="0" marB="0" anchor="ctr"/>
                </a:tc>
                <a:tc>
                  <a:txBody>
                    <a:bodyPr/>
                    <a:lstStyle/>
                    <a:p>
                      <a:pPr marL="333375" indent="-333375" algn="l">
                        <a:lnSpc>
                          <a:spcPct val="100000"/>
                        </a:lnSpc>
                        <a:spcBef>
                          <a:spcPts val="200"/>
                        </a:spcBef>
                        <a:spcAft>
                          <a:spcPts val="200"/>
                        </a:spcAft>
                      </a:pPr>
                      <a:r>
                        <a:rPr lang="en-ID" sz="1800" dirty="0">
                          <a:effectLst/>
                          <a:latin typeface="+mn-lt"/>
                          <a:ea typeface="Times New Roman"/>
                          <a:cs typeface="Arial"/>
                        </a:rPr>
                        <a:t>e-Brary</a:t>
                      </a:r>
                      <a:endParaRPr lang="en-ID" sz="1800" dirty="0">
                        <a:effectLst/>
                        <a:latin typeface="+mn-lt"/>
                        <a:ea typeface="Times New Roman"/>
                      </a:endParaRPr>
                    </a:p>
                  </a:txBody>
                  <a:tcPr marL="68580" marR="68580" marT="0" marB="0" anchor="ctr"/>
                </a:tc>
                <a:tc>
                  <a:txBody>
                    <a:bodyPr/>
                    <a:lstStyle/>
                    <a:p>
                      <a:pPr marL="0" indent="0" algn="l">
                        <a:lnSpc>
                          <a:spcPct val="100000"/>
                        </a:lnSpc>
                        <a:spcBef>
                          <a:spcPts val="200"/>
                        </a:spcBef>
                        <a:spcAft>
                          <a:spcPts val="200"/>
                        </a:spcAft>
                      </a:pPr>
                      <a:r>
                        <a:rPr lang="en-ID" sz="1800" dirty="0">
                          <a:effectLst/>
                          <a:latin typeface="+mn-lt"/>
                          <a:ea typeface="Times New Roman"/>
                          <a:cs typeface="Arial"/>
                        </a:rPr>
                        <a:t>Digunakan hanya oleh beberapa pegawai / satuan kerja, khususnya oleh satuan kerja Balitbang SDM atau pegawai dengan JFT Peneliti</a:t>
                      </a:r>
                      <a:endParaRPr lang="en-ID" sz="1800" dirty="0">
                        <a:effectLst/>
                        <a:latin typeface="+mn-lt"/>
                        <a:ea typeface="Times New Roman"/>
                      </a:endParaRPr>
                    </a:p>
                  </a:txBody>
                  <a:tcPr marL="68580" marR="68580" marT="0" marB="0" anchor="ctr"/>
                </a:tc>
                <a:tc>
                  <a:txBody>
                    <a:bodyPr/>
                    <a:lstStyle/>
                    <a:p>
                      <a:pPr marL="0" indent="0" algn="l">
                        <a:lnSpc>
                          <a:spcPct val="100000"/>
                        </a:lnSpc>
                        <a:spcBef>
                          <a:spcPts val="200"/>
                        </a:spcBef>
                        <a:spcAft>
                          <a:spcPts val="200"/>
                        </a:spcAft>
                      </a:pPr>
                      <a:r>
                        <a:rPr lang="en-US" sz="1800" dirty="0" err="1">
                          <a:effectLst/>
                          <a:latin typeface="+mn-lt"/>
                          <a:ea typeface="Times New Roman"/>
                          <a:cs typeface="Arial"/>
                        </a:rPr>
                        <a:t>Efektifitas</a:t>
                      </a:r>
                      <a:r>
                        <a:rPr lang="en-US" sz="1800" dirty="0">
                          <a:effectLst/>
                          <a:latin typeface="+mn-lt"/>
                          <a:ea typeface="Times New Roman"/>
                          <a:cs typeface="Arial"/>
                        </a:rPr>
                        <a:t>, </a:t>
                      </a:r>
                      <a:r>
                        <a:rPr lang="en-US" sz="1800" dirty="0" err="1">
                          <a:effectLst/>
                          <a:latin typeface="+mn-lt"/>
                          <a:ea typeface="Times New Roman"/>
                          <a:cs typeface="Arial"/>
                        </a:rPr>
                        <a:t>efisiensi</a:t>
                      </a:r>
                      <a:r>
                        <a:rPr lang="en-US" sz="1800" dirty="0">
                          <a:effectLst/>
                          <a:latin typeface="+mn-lt"/>
                          <a:ea typeface="Times New Roman"/>
                          <a:cs typeface="Arial"/>
                        </a:rPr>
                        <a:t>  </a:t>
                      </a:r>
                      <a:r>
                        <a:rPr lang="en-US" sz="1800" dirty="0" err="1">
                          <a:effectLst/>
                          <a:latin typeface="+mn-lt"/>
                          <a:ea typeface="Times New Roman"/>
                          <a:cs typeface="Arial"/>
                        </a:rPr>
                        <a:t>dan</a:t>
                      </a:r>
                      <a:r>
                        <a:rPr lang="en-US" sz="1800" dirty="0">
                          <a:effectLst/>
                          <a:latin typeface="+mn-lt"/>
                          <a:ea typeface="Times New Roman"/>
                          <a:cs typeface="Arial"/>
                        </a:rPr>
                        <a:t> </a:t>
                      </a:r>
                      <a:r>
                        <a:rPr lang="en-US" sz="1800" dirty="0" err="1">
                          <a:effectLst/>
                          <a:latin typeface="+mn-lt"/>
                          <a:ea typeface="Times New Roman"/>
                          <a:cs typeface="Arial"/>
                        </a:rPr>
                        <a:t>kemudahan</a:t>
                      </a:r>
                      <a:r>
                        <a:rPr lang="en-US" sz="1800" dirty="0">
                          <a:effectLst/>
                          <a:latin typeface="+mn-lt"/>
                          <a:ea typeface="Times New Roman"/>
                          <a:cs typeface="Arial"/>
                        </a:rPr>
                        <a:t> </a:t>
                      </a:r>
                      <a:r>
                        <a:rPr lang="en-US" sz="1800" dirty="0" err="1">
                          <a:effectLst/>
                          <a:latin typeface="+mn-lt"/>
                          <a:ea typeface="Times New Roman"/>
                          <a:cs typeface="Arial"/>
                        </a:rPr>
                        <a:t>pencarian</a:t>
                      </a:r>
                      <a:r>
                        <a:rPr lang="en-US" sz="1800" dirty="0">
                          <a:effectLst/>
                          <a:latin typeface="+mn-lt"/>
                          <a:ea typeface="Times New Roman"/>
                          <a:cs typeface="Arial"/>
                        </a:rPr>
                        <a:t> </a:t>
                      </a:r>
                      <a:r>
                        <a:rPr lang="en-US" sz="1800" dirty="0" err="1">
                          <a:effectLst/>
                          <a:latin typeface="+mn-lt"/>
                          <a:ea typeface="Times New Roman"/>
                          <a:cs typeface="Arial"/>
                        </a:rPr>
                        <a:t>dan</a:t>
                      </a:r>
                      <a:r>
                        <a:rPr lang="en-US" sz="1800" dirty="0">
                          <a:effectLst/>
                          <a:latin typeface="+mn-lt"/>
                          <a:ea typeface="Times New Roman"/>
                          <a:cs typeface="Arial"/>
                        </a:rPr>
                        <a:t> </a:t>
                      </a:r>
                      <a:r>
                        <a:rPr lang="en-US" sz="1800" dirty="0" err="1">
                          <a:effectLst/>
                          <a:latin typeface="+mn-lt"/>
                          <a:ea typeface="Times New Roman"/>
                          <a:cs typeface="Arial"/>
                        </a:rPr>
                        <a:t>mengakses</a:t>
                      </a:r>
                      <a:r>
                        <a:rPr lang="en-US" sz="1800" dirty="0">
                          <a:effectLst/>
                          <a:latin typeface="+mn-lt"/>
                          <a:ea typeface="Times New Roman"/>
                          <a:cs typeface="Arial"/>
                        </a:rPr>
                        <a:t> </a:t>
                      </a:r>
                      <a:r>
                        <a:rPr lang="en-US" sz="1800" dirty="0" err="1">
                          <a:effectLst/>
                          <a:latin typeface="+mn-lt"/>
                          <a:ea typeface="Times New Roman"/>
                          <a:cs typeface="Arial"/>
                        </a:rPr>
                        <a:t>jurnal</a:t>
                      </a:r>
                      <a:r>
                        <a:rPr lang="en-US" sz="1800" dirty="0">
                          <a:effectLst/>
                          <a:latin typeface="+mn-lt"/>
                          <a:ea typeface="Times New Roman"/>
                          <a:cs typeface="Arial"/>
                        </a:rPr>
                        <a:t> </a:t>
                      </a:r>
                      <a:r>
                        <a:rPr lang="en-US" sz="1800" dirty="0" err="1">
                          <a:effectLst/>
                          <a:latin typeface="+mn-lt"/>
                          <a:ea typeface="Times New Roman"/>
                          <a:cs typeface="Arial"/>
                        </a:rPr>
                        <a:t>keilmiahan</a:t>
                      </a:r>
                      <a:endParaRPr lang="en-ID" sz="1800" dirty="0">
                        <a:effectLst/>
                        <a:latin typeface="+mn-lt"/>
                        <a:ea typeface="Times New Roman"/>
                      </a:endParaRPr>
                    </a:p>
                  </a:txBody>
                  <a:tcPr marL="68580" marR="68580" marT="0" marB="0" anchor="ctr"/>
                </a:tc>
                <a:extLst>
                  <a:ext uri="{0D108BD9-81ED-4DB2-BD59-A6C34878D82A}">
                    <a16:rowId xmlns:a16="http://schemas.microsoft.com/office/drawing/2014/main" val="10004"/>
                  </a:ext>
                </a:extLst>
              </a:tr>
              <a:tr h="867976">
                <a:tc>
                  <a:txBody>
                    <a:bodyPr/>
                    <a:lstStyle/>
                    <a:p>
                      <a:pPr marL="333375" indent="-333375" algn="ctr">
                        <a:lnSpc>
                          <a:spcPct val="100000"/>
                        </a:lnSpc>
                        <a:spcBef>
                          <a:spcPts val="200"/>
                        </a:spcBef>
                        <a:spcAft>
                          <a:spcPts val="200"/>
                        </a:spcAft>
                      </a:pPr>
                      <a:r>
                        <a:rPr lang="en-ID" sz="1800" dirty="0">
                          <a:effectLst/>
                          <a:latin typeface="+mn-lt"/>
                          <a:ea typeface="Times New Roman"/>
                          <a:cs typeface="Arial"/>
                        </a:rPr>
                        <a:t>16</a:t>
                      </a:r>
                      <a:endParaRPr lang="en-ID" sz="1800" dirty="0">
                        <a:effectLst/>
                        <a:latin typeface="+mn-lt"/>
                        <a:ea typeface="Times New Roman"/>
                      </a:endParaRPr>
                    </a:p>
                  </a:txBody>
                  <a:tcPr marL="68580" marR="68580" marT="0" marB="0" anchor="ctr"/>
                </a:tc>
                <a:tc>
                  <a:txBody>
                    <a:bodyPr/>
                    <a:lstStyle/>
                    <a:p>
                      <a:pPr marL="333375" indent="-333375" algn="l">
                        <a:lnSpc>
                          <a:spcPct val="100000"/>
                        </a:lnSpc>
                        <a:spcBef>
                          <a:spcPts val="200"/>
                        </a:spcBef>
                        <a:spcAft>
                          <a:spcPts val="200"/>
                        </a:spcAft>
                      </a:pPr>
                      <a:r>
                        <a:rPr lang="en-ID" sz="1800" dirty="0">
                          <a:effectLst/>
                          <a:latin typeface="+mn-lt"/>
                          <a:ea typeface="Times New Roman"/>
                          <a:cs typeface="Arial"/>
                        </a:rPr>
                        <a:t>Whistleblower</a:t>
                      </a:r>
                      <a:endParaRPr lang="en-ID" sz="1800" dirty="0">
                        <a:effectLst/>
                        <a:latin typeface="+mn-lt"/>
                        <a:ea typeface="Times New Roman"/>
                      </a:endParaRPr>
                    </a:p>
                  </a:txBody>
                  <a:tcPr marL="68580" marR="68580" marT="0" marB="0" anchor="ctr"/>
                </a:tc>
                <a:tc>
                  <a:txBody>
                    <a:bodyPr/>
                    <a:lstStyle/>
                    <a:p>
                      <a:pPr marL="0" indent="0" algn="l">
                        <a:lnSpc>
                          <a:spcPct val="100000"/>
                        </a:lnSpc>
                        <a:spcBef>
                          <a:spcPts val="200"/>
                        </a:spcBef>
                        <a:spcAft>
                          <a:spcPts val="200"/>
                        </a:spcAft>
                      </a:pPr>
                      <a:r>
                        <a:rPr lang="en-ID" sz="1800" dirty="0">
                          <a:effectLst/>
                          <a:latin typeface="+mn-lt"/>
                          <a:ea typeface="Times New Roman"/>
                          <a:cs typeface="Arial"/>
                        </a:rPr>
                        <a:t>Digunakan oleh semua pegawai Kominfo</a:t>
                      </a:r>
                      <a:endParaRPr lang="en-ID" sz="1800" dirty="0">
                        <a:effectLst/>
                        <a:latin typeface="+mn-lt"/>
                        <a:ea typeface="Times New Roman"/>
                      </a:endParaRPr>
                    </a:p>
                  </a:txBody>
                  <a:tcPr marL="68580" marR="68580" marT="0" marB="0" anchor="ctr"/>
                </a:tc>
                <a:tc>
                  <a:txBody>
                    <a:bodyPr/>
                    <a:lstStyle/>
                    <a:p>
                      <a:pPr marL="0" indent="0" algn="l">
                        <a:lnSpc>
                          <a:spcPct val="100000"/>
                        </a:lnSpc>
                        <a:spcBef>
                          <a:spcPts val="200"/>
                        </a:spcBef>
                        <a:spcAft>
                          <a:spcPts val="200"/>
                        </a:spcAft>
                      </a:pPr>
                      <a:r>
                        <a:rPr lang="en-US" sz="1800" dirty="0" err="1">
                          <a:effectLst/>
                          <a:latin typeface="+mn-lt"/>
                          <a:ea typeface="Times New Roman"/>
                          <a:cs typeface="Arial"/>
                        </a:rPr>
                        <a:t>Pelaporan</a:t>
                      </a:r>
                      <a:r>
                        <a:rPr lang="en-US" sz="1800" dirty="0">
                          <a:effectLst/>
                          <a:latin typeface="+mn-lt"/>
                          <a:ea typeface="Times New Roman"/>
                          <a:cs typeface="Arial"/>
                        </a:rPr>
                        <a:t> </a:t>
                      </a:r>
                      <a:r>
                        <a:rPr lang="en-US" sz="1800" dirty="0" err="1">
                          <a:effectLst/>
                          <a:latin typeface="+mn-lt"/>
                          <a:ea typeface="Times New Roman"/>
                          <a:cs typeface="Arial"/>
                        </a:rPr>
                        <a:t>pelanggaran</a:t>
                      </a:r>
                      <a:r>
                        <a:rPr lang="en-US" sz="1800" dirty="0">
                          <a:effectLst/>
                          <a:latin typeface="+mn-lt"/>
                          <a:ea typeface="Times New Roman"/>
                          <a:cs typeface="Arial"/>
                        </a:rPr>
                        <a:t> di </a:t>
                      </a:r>
                      <a:r>
                        <a:rPr lang="en-US" sz="1800" dirty="0" err="1">
                          <a:effectLst/>
                          <a:latin typeface="+mn-lt"/>
                          <a:ea typeface="Times New Roman"/>
                          <a:cs typeface="Arial"/>
                        </a:rPr>
                        <a:t>lingkungan</a:t>
                      </a:r>
                      <a:r>
                        <a:rPr lang="en-US" sz="1800" dirty="0">
                          <a:effectLst/>
                          <a:latin typeface="+mn-lt"/>
                          <a:ea typeface="Times New Roman"/>
                          <a:cs typeface="Arial"/>
                        </a:rPr>
                        <a:t> </a:t>
                      </a:r>
                      <a:r>
                        <a:rPr lang="en-US" sz="1800" dirty="0" err="1">
                          <a:effectLst/>
                          <a:latin typeface="+mn-lt"/>
                          <a:ea typeface="Times New Roman"/>
                          <a:cs typeface="Arial"/>
                        </a:rPr>
                        <a:t>Kemkominfo</a:t>
                      </a:r>
                      <a:r>
                        <a:rPr lang="en-US" sz="1800" dirty="0">
                          <a:effectLst/>
                          <a:latin typeface="+mn-lt"/>
                          <a:ea typeface="Times New Roman"/>
                          <a:cs typeface="Arial"/>
                        </a:rPr>
                        <a:t> </a:t>
                      </a:r>
                      <a:r>
                        <a:rPr lang="en-US" sz="1800" dirty="0" err="1">
                          <a:effectLst/>
                          <a:latin typeface="+mn-lt"/>
                          <a:ea typeface="Times New Roman"/>
                          <a:cs typeface="Arial"/>
                        </a:rPr>
                        <a:t>dengan</a:t>
                      </a:r>
                      <a:r>
                        <a:rPr lang="en-US" sz="1800" dirty="0">
                          <a:effectLst/>
                          <a:latin typeface="+mn-lt"/>
                          <a:ea typeface="Times New Roman"/>
                          <a:cs typeface="Arial"/>
                        </a:rPr>
                        <a:t> </a:t>
                      </a:r>
                      <a:r>
                        <a:rPr lang="en-US" sz="1800" dirty="0" err="1">
                          <a:effectLst/>
                          <a:latin typeface="+mn-lt"/>
                          <a:ea typeface="Times New Roman"/>
                          <a:cs typeface="Arial"/>
                        </a:rPr>
                        <a:t>menjamin</a:t>
                      </a:r>
                      <a:r>
                        <a:rPr lang="en-US" sz="1800" baseline="0" dirty="0">
                          <a:effectLst/>
                          <a:latin typeface="+mn-lt"/>
                          <a:ea typeface="Times New Roman"/>
                          <a:cs typeface="Arial"/>
                        </a:rPr>
                        <a:t> </a:t>
                      </a:r>
                      <a:r>
                        <a:rPr lang="en-US" sz="1800" baseline="0" dirty="0" err="1">
                          <a:effectLst/>
                          <a:latin typeface="+mn-lt"/>
                          <a:ea typeface="Times New Roman"/>
                          <a:cs typeface="Arial"/>
                        </a:rPr>
                        <a:t>kerahasian</a:t>
                      </a:r>
                      <a:r>
                        <a:rPr lang="en-US" sz="1800" baseline="0" dirty="0">
                          <a:effectLst/>
                          <a:latin typeface="+mn-lt"/>
                          <a:ea typeface="Times New Roman"/>
                          <a:cs typeface="Arial"/>
                        </a:rPr>
                        <a:t> </a:t>
                      </a:r>
                      <a:r>
                        <a:rPr lang="en-US" sz="1800" baseline="0" dirty="0" err="1">
                          <a:effectLst/>
                          <a:latin typeface="+mn-lt"/>
                          <a:ea typeface="Times New Roman"/>
                          <a:cs typeface="Arial"/>
                        </a:rPr>
                        <a:t>dan</a:t>
                      </a:r>
                      <a:r>
                        <a:rPr lang="en-US" sz="1800" baseline="0" dirty="0">
                          <a:effectLst/>
                          <a:latin typeface="+mn-lt"/>
                          <a:ea typeface="Times New Roman"/>
                          <a:cs typeface="Arial"/>
                        </a:rPr>
                        <a:t> </a:t>
                      </a:r>
                      <a:r>
                        <a:rPr lang="en-US" sz="1800" baseline="0" dirty="0" err="1">
                          <a:effectLst/>
                          <a:latin typeface="+mn-lt"/>
                          <a:ea typeface="Times New Roman"/>
                          <a:cs typeface="Arial"/>
                        </a:rPr>
                        <a:t>keamanan</a:t>
                      </a:r>
                      <a:r>
                        <a:rPr lang="en-US" sz="1800" baseline="0" dirty="0">
                          <a:effectLst/>
                          <a:latin typeface="+mn-lt"/>
                          <a:ea typeface="Times New Roman"/>
                          <a:cs typeface="Arial"/>
                        </a:rPr>
                        <a:t> data </a:t>
                      </a:r>
                      <a:r>
                        <a:rPr lang="en-US" sz="1800" baseline="0" dirty="0" err="1">
                          <a:effectLst/>
                          <a:latin typeface="+mn-lt"/>
                          <a:ea typeface="Times New Roman"/>
                          <a:cs typeface="Arial"/>
                        </a:rPr>
                        <a:t>pelapor</a:t>
                      </a:r>
                      <a:endParaRPr lang="en-ID" sz="1800" dirty="0">
                        <a:effectLst/>
                        <a:latin typeface="+mn-lt"/>
                        <a:ea typeface="Times New Roman"/>
                      </a:endParaRPr>
                    </a:p>
                  </a:txBody>
                  <a:tcPr marL="68580" marR="68580" marT="0" marB="0" anchor="ctr"/>
                </a:tc>
                <a:extLst>
                  <a:ext uri="{0D108BD9-81ED-4DB2-BD59-A6C34878D82A}">
                    <a16:rowId xmlns:a16="http://schemas.microsoft.com/office/drawing/2014/main" val="10005"/>
                  </a:ext>
                </a:extLst>
              </a:tr>
            </a:tbl>
          </a:graphicData>
        </a:graphic>
      </p:graphicFrame>
      <p:sp>
        <p:nvSpPr>
          <p:cNvPr id="5" name="PROBLEM SOLVER"/>
          <p:cNvSpPr txBox="1"/>
          <p:nvPr/>
        </p:nvSpPr>
        <p:spPr>
          <a:xfrm>
            <a:off x="474133" y="214009"/>
            <a:ext cx="11345334" cy="584776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lvl="0" algn="ctr">
              <a:defRPr/>
            </a:pPr>
            <a:r>
              <a:rPr lang="id-ID" sz="3200" b="1" dirty="0">
                <a:solidFill>
                  <a:srgbClr val="000000"/>
                </a:solidFill>
                <a:latin typeface="Lato" panose="020F0502020204030203" pitchFamily="34" charset="0"/>
              </a:rPr>
              <a:t>Tingkat Penggunaan Aplikasi (3)</a:t>
            </a:r>
          </a:p>
        </p:txBody>
      </p:sp>
    </p:spTree>
    <p:extLst>
      <p:ext uri="{BB962C8B-B14F-4D97-AF65-F5344CB8AC3E}">
        <p14:creationId xmlns:p14="http://schemas.microsoft.com/office/powerpoint/2010/main" val="465247179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entr" presetSubtype="0" fill="hold" grpId="0" nodeType="withEffect">
                                  <p:stCondLst>
                                    <p:cond delay="0"/>
                                  </p:stCondLst>
                                  <p:iterate type="lt">
                                    <p:tmAbs val="50"/>
                                  </p:iterate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5" grpId="0"/>
    </p:bldLst>
  </p:timing>
</p:sld>
</file>

<file path=ppt/slides/slide2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pSp>
        <p:nvGrpSpPr>
          <p:cNvPr id="21" name="Group 20"/>
          <p:cNvGrpSpPr/>
          <p:nvPr/>
        </p:nvGrpSpPr>
        <p:grpSpPr>
          <a:xfrm flipH="1">
            <a:off x="7071603" y="3660876"/>
            <a:ext cx="4240212" cy="2327568"/>
            <a:chOff x="3062288" y="1763713"/>
            <a:chExt cx="6067425" cy="3330575"/>
          </a:xfrm>
        </p:grpSpPr>
        <p:sp>
          <p:nvSpPr>
            <p:cNvPr id="7" name="AutoShape 3"/>
            <p:cNvSpPr>
              <a:spLocks noChangeAspect="1" noChangeArrowheads="1" noTextEdit="1"/>
            </p:cNvSpPr>
            <p:nvPr/>
          </p:nvSpPr>
          <p:spPr bwMode="auto">
            <a:xfrm>
              <a:off x="3062288" y="1763713"/>
              <a:ext cx="6067425" cy="3330575"/>
            </a:xfrm>
            <a:prstGeom prst="rect">
              <a:avLst/>
            </a:prstGeom>
            <a:noFill/>
            <a:ln>
              <a:noFill/>
            </a:ln>
            <a:extLst>
              <a:ext uri="{909E8E84-426E-40dd-AFC4-6F175D3DCCD1}">
                <a14:hiddenFill xmlns="" xmlns:a14="http://schemas.microsoft.com/office/drawing/2010/main">
                  <a:solidFill>
                    <a:srgbClr val="FFFFFF"/>
                  </a:solidFill>
                </a14:hiddenFill>
              </a:ext>
              <a:ext uri="{91240B29-F687-4f45-9708-019B960494DF}">
                <a14:hiddenLine xmlns="" xmlns:a14="http://schemas.microsoft.com/office/drawing/2010/main" w="9525">
                  <a:solidFill>
                    <a:srgbClr val="000000"/>
                  </a:solidFill>
                  <a:miter lim="800000"/>
                  <a:headEnd/>
                  <a:tailEnd/>
                </a14:hiddenLine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en-AU"/>
            </a:p>
          </p:txBody>
        </p:sp>
        <p:sp>
          <p:nvSpPr>
            <p:cNvPr id="8" name="Freeform 5"/>
            <p:cNvSpPr>
              <a:spLocks/>
            </p:cNvSpPr>
            <p:nvPr/>
          </p:nvSpPr>
          <p:spPr bwMode="auto">
            <a:xfrm>
              <a:off x="3843338" y="1763713"/>
              <a:ext cx="1933575" cy="2651125"/>
            </a:xfrm>
            <a:custGeom>
              <a:avLst/>
              <a:gdLst>
                <a:gd name="T0" fmla="*/ 0 w 1218"/>
                <a:gd name="T1" fmla="*/ 1670 h 1670"/>
                <a:gd name="T2" fmla="*/ 1218 w 1218"/>
                <a:gd name="T3" fmla="*/ 1196 h 1670"/>
                <a:gd name="T4" fmla="*/ 1218 w 1218"/>
                <a:gd name="T5" fmla="*/ 0 h 1670"/>
                <a:gd name="T6" fmla="*/ 0 w 1218"/>
                <a:gd name="T7" fmla="*/ 296 h 1670"/>
                <a:gd name="T8" fmla="*/ 0 w 1218"/>
                <a:gd name="T9" fmla="*/ 1670 h 1670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</a:cxnLst>
              <a:rect l="0" t="0" r="r" b="b"/>
              <a:pathLst>
                <a:path w="1218" h="1670">
                  <a:moveTo>
                    <a:pt x="0" y="1670"/>
                  </a:moveTo>
                  <a:lnTo>
                    <a:pt x="1218" y="1196"/>
                  </a:lnTo>
                  <a:lnTo>
                    <a:pt x="1218" y="0"/>
                  </a:lnTo>
                  <a:lnTo>
                    <a:pt x="0" y="296"/>
                  </a:lnTo>
                  <a:lnTo>
                    <a:pt x="0" y="1670"/>
                  </a:lnTo>
                  <a:close/>
                </a:path>
              </a:pathLst>
            </a:custGeom>
            <a:solidFill>
              <a:srgbClr val="764E2A"/>
            </a:solidFill>
            <a:ln>
              <a:noFill/>
            </a:ln>
            <a:extLst>
              <a:ext uri="{91240B29-F687-4f45-9708-019B960494DF}">
                <a14:hiddenLine xmlns=""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en-AU"/>
            </a:p>
          </p:txBody>
        </p:sp>
        <p:sp>
          <p:nvSpPr>
            <p:cNvPr id="9" name="Freeform 6"/>
            <p:cNvSpPr>
              <a:spLocks/>
            </p:cNvSpPr>
            <p:nvPr/>
          </p:nvSpPr>
          <p:spPr bwMode="auto">
            <a:xfrm>
              <a:off x="5776913" y="1763713"/>
              <a:ext cx="2822575" cy="2863850"/>
            </a:xfrm>
            <a:custGeom>
              <a:avLst/>
              <a:gdLst>
                <a:gd name="T0" fmla="*/ 0 w 1778"/>
                <a:gd name="T1" fmla="*/ 0 h 1804"/>
                <a:gd name="T2" fmla="*/ 1778 w 1778"/>
                <a:gd name="T3" fmla="*/ 428 h 1804"/>
                <a:gd name="T4" fmla="*/ 1778 w 1778"/>
                <a:gd name="T5" fmla="*/ 1804 h 1804"/>
                <a:gd name="T6" fmla="*/ 0 w 1778"/>
                <a:gd name="T7" fmla="*/ 1196 h 1804"/>
                <a:gd name="T8" fmla="*/ 0 w 1778"/>
                <a:gd name="T9" fmla="*/ 0 h 1804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</a:cxnLst>
              <a:rect l="0" t="0" r="r" b="b"/>
              <a:pathLst>
                <a:path w="1778" h="1804">
                  <a:moveTo>
                    <a:pt x="0" y="0"/>
                  </a:moveTo>
                  <a:lnTo>
                    <a:pt x="1778" y="428"/>
                  </a:lnTo>
                  <a:lnTo>
                    <a:pt x="1778" y="1804"/>
                  </a:lnTo>
                  <a:lnTo>
                    <a:pt x="0" y="1196"/>
                  </a:lnTo>
                  <a:lnTo>
                    <a:pt x="0" y="0"/>
                  </a:lnTo>
                  <a:close/>
                </a:path>
              </a:pathLst>
            </a:custGeom>
            <a:solidFill>
              <a:srgbClr val="8B5F3D"/>
            </a:solidFill>
            <a:ln>
              <a:noFill/>
            </a:ln>
            <a:extLst>
              <a:ext uri="{91240B29-F687-4f45-9708-019B960494DF}">
                <a14:hiddenLine xmlns=""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en-AU"/>
            </a:p>
          </p:txBody>
        </p:sp>
        <p:sp>
          <p:nvSpPr>
            <p:cNvPr id="14" name="Freeform 11"/>
            <p:cNvSpPr>
              <a:spLocks/>
            </p:cNvSpPr>
            <p:nvPr/>
          </p:nvSpPr>
          <p:spPr bwMode="auto">
            <a:xfrm>
              <a:off x="6665913" y="2443163"/>
              <a:ext cx="1933575" cy="2651125"/>
            </a:xfrm>
            <a:custGeom>
              <a:avLst/>
              <a:gdLst>
                <a:gd name="T0" fmla="*/ 0 w 1218"/>
                <a:gd name="T1" fmla="*/ 1670 h 1670"/>
                <a:gd name="T2" fmla="*/ 1218 w 1218"/>
                <a:gd name="T3" fmla="*/ 1376 h 1670"/>
                <a:gd name="T4" fmla="*/ 1218 w 1218"/>
                <a:gd name="T5" fmla="*/ 0 h 1670"/>
                <a:gd name="T6" fmla="*/ 0 w 1218"/>
                <a:gd name="T7" fmla="*/ 294 h 1670"/>
                <a:gd name="T8" fmla="*/ 0 w 1218"/>
                <a:gd name="T9" fmla="*/ 1670 h 1670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</a:cxnLst>
              <a:rect l="0" t="0" r="r" b="b"/>
              <a:pathLst>
                <a:path w="1218" h="1670">
                  <a:moveTo>
                    <a:pt x="0" y="1670"/>
                  </a:moveTo>
                  <a:lnTo>
                    <a:pt x="1218" y="1376"/>
                  </a:lnTo>
                  <a:lnTo>
                    <a:pt x="1218" y="0"/>
                  </a:lnTo>
                  <a:lnTo>
                    <a:pt x="0" y="294"/>
                  </a:lnTo>
                  <a:lnTo>
                    <a:pt x="0" y="1670"/>
                  </a:lnTo>
                  <a:close/>
                </a:path>
              </a:pathLst>
            </a:custGeom>
            <a:solidFill>
              <a:srgbClr val="8B5F3D"/>
            </a:solidFill>
            <a:ln>
              <a:noFill/>
            </a:ln>
            <a:extLst>
              <a:ext uri="{91240B29-F687-4f45-9708-019B960494DF}">
                <a14:hiddenLine xmlns=""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en-AU"/>
            </a:p>
          </p:txBody>
        </p:sp>
        <p:sp>
          <p:nvSpPr>
            <p:cNvPr id="15" name="Freeform 12"/>
            <p:cNvSpPr>
              <a:spLocks/>
            </p:cNvSpPr>
            <p:nvPr/>
          </p:nvSpPr>
          <p:spPr bwMode="auto">
            <a:xfrm>
              <a:off x="6811963" y="2852738"/>
              <a:ext cx="1679575" cy="2032000"/>
            </a:xfrm>
            <a:custGeom>
              <a:avLst/>
              <a:gdLst>
                <a:gd name="T0" fmla="*/ 22 w 1058"/>
                <a:gd name="T1" fmla="*/ 218 h 1280"/>
                <a:gd name="T2" fmla="*/ 0 w 1058"/>
                <a:gd name="T3" fmla="*/ 1280 h 1280"/>
                <a:gd name="T4" fmla="*/ 1058 w 1058"/>
                <a:gd name="T5" fmla="*/ 1040 h 1280"/>
                <a:gd name="T6" fmla="*/ 996 w 1058"/>
                <a:gd name="T7" fmla="*/ 0 h 1280"/>
                <a:gd name="T8" fmla="*/ 22 w 1058"/>
                <a:gd name="T9" fmla="*/ 218 h 1280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</a:cxnLst>
              <a:rect l="0" t="0" r="r" b="b"/>
              <a:pathLst>
                <a:path w="1058" h="1280">
                  <a:moveTo>
                    <a:pt x="22" y="218"/>
                  </a:moveTo>
                  <a:lnTo>
                    <a:pt x="0" y="1280"/>
                  </a:lnTo>
                  <a:lnTo>
                    <a:pt x="1058" y="1040"/>
                  </a:lnTo>
                  <a:lnTo>
                    <a:pt x="996" y="0"/>
                  </a:lnTo>
                  <a:lnTo>
                    <a:pt x="22" y="218"/>
                  </a:lnTo>
                  <a:close/>
                </a:path>
              </a:pathLst>
            </a:custGeom>
            <a:solidFill>
              <a:srgbClr val="F37E20"/>
            </a:solidFill>
            <a:ln>
              <a:noFill/>
            </a:ln>
            <a:extLst>
              <a:ext uri="{91240B29-F687-4f45-9708-019B960494DF}">
                <a14:hiddenLine xmlns=""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en-AU"/>
            </a:p>
          </p:txBody>
        </p:sp>
        <p:sp>
          <p:nvSpPr>
            <p:cNvPr id="17" name="Freeform 14"/>
            <p:cNvSpPr>
              <a:spLocks/>
            </p:cNvSpPr>
            <p:nvPr/>
          </p:nvSpPr>
          <p:spPr bwMode="auto">
            <a:xfrm>
              <a:off x="6665913" y="2443163"/>
              <a:ext cx="2463800" cy="1682750"/>
            </a:xfrm>
            <a:custGeom>
              <a:avLst/>
              <a:gdLst>
                <a:gd name="T0" fmla="*/ 0 w 1552"/>
                <a:gd name="T1" fmla="*/ 294 h 1060"/>
                <a:gd name="T2" fmla="*/ 440 w 1552"/>
                <a:gd name="T3" fmla="*/ 1060 h 1060"/>
                <a:gd name="T4" fmla="*/ 1552 w 1552"/>
                <a:gd name="T5" fmla="*/ 720 h 1060"/>
                <a:gd name="T6" fmla="*/ 1218 w 1552"/>
                <a:gd name="T7" fmla="*/ 0 h 1060"/>
                <a:gd name="T8" fmla="*/ 0 w 1552"/>
                <a:gd name="T9" fmla="*/ 294 h 1060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</a:cxnLst>
              <a:rect l="0" t="0" r="r" b="b"/>
              <a:pathLst>
                <a:path w="1552" h="1060">
                  <a:moveTo>
                    <a:pt x="0" y="294"/>
                  </a:moveTo>
                  <a:lnTo>
                    <a:pt x="440" y="1060"/>
                  </a:lnTo>
                  <a:lnTo>
                    <a:pt x="1552" y="720"/>
                  </a:lnTo>
                  <a:lnTo>
                    <a:pt x="1218" y="0"/>
                  </a:lnTo>
                  <a:lnTo>
                    <a:pt x="0" y="294"/>
                  </a:lnTo>
                  <a:close/>
                </a:path>
              </a:pathLst>
            </a:custGeom>
            <a:solidFill>
              <a:srgbClr val="C3996C"/>
            </a:solidFill>
            <a:ln>
              <a:noFill/>
            </a:ln>
            <a:extLst>
              <a:ext uri="{91240B29-F687-4f45-9708-019B960494DF}">
                <a14:hiddenLine xmlns=""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en-AU"/>
            </a:p>
          </p:txBody>
        </p:sp>
        <p:sp>
          <p:nvSpPr>
            <p:cNvPr id="18" name="Freeform 9"/>
            <p:cNvSpPr>
              <a:spLocks/>
            </p:cNvSpPr>
            <p:nvPr/>
          </p:nvSpPr>
          <p:spPr bwMode="auto">
            <a:xfrm>
              <a:off x="3843338" y="2252663"/>
              <a:ext cx="2822575" cy="2841625"/>
            </a:xfrm>
            <a:custGeom>
              <a:avLst/>
              <a:gdLst>
                <a:gd name="T0" fmla="*/ 1778 w 1778"/>
                <a:gd name="T1" fmla="*/ 1790 h 1790"/>
                <a:gd name="T2" fmla="*/ 0 w 1778"/>
                <a:gd name="T3" fmla="*/ 1376 h 1790"/>
                <a:gd name="T4" fmla="*/ 0 w 1778"/>
                <a:gd name="T5" fmla="*/ 0 h 1790"/>
                <a:gd name="T6" fmla="*/ 1778 w 1778"/>
                <a:gd name="T7" fmla="*/ 414 h 1790"/>
                <a:gd name="T8" fmla="*/ 1778 w 1778"/>
                <a:gd name="T9" fmla="*/ 1790 h 1790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</a:cxnLst>
              <a:rect l="0" t="0" r="r" b="b"/>
              <a:pathLst>
                <a:path w="1778" h="1790">
                  <a:moveTo>
                    <a:pt x="1778" y="1790"/>
                  </a:moveTo>
                  <a:lnTo>
                    <a:pt x="0" y="1376"/>
                  </a:lnTo>
                  <a:lnTo>
                    <a:pt x="0" y="0"/>
                  </a:lnTo>
                  <a:lnTo>
                    <a:pt x="1778" y="414"/>
                  </a:lnTo>
                  <a:lnTo>
                    <a:pt x="1778" y="1790"/>
                  </a:lnTo>
                  <a:close/>
                </a:path>
              </a:pathLst>
            </a:custGeom>
            <a:solidFill>
              <a:srgbClr val="A97D51"/>
            </a:solidFill>
            <a:ln>
              <a:noFill/>
            </a:ln>
            <a:extLst>
              <a:ext uri="{91240B29-F687-4f45-9708-019B960494DF}">
                <a14:hiddenLine xmlns=""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en-AU"/>
            </a:p>
          </p:txBody>
        </p:sp>
        <p:sp>
          <p:nvSpPr>
            <p:cNvPr id="19" name="Freeform 10"/>
            <p:cNvSpPr>
              <a:spLocks/>
            </p:cNvSpPr>
            <p:nvPr/>
          </p:nvSpPr>
          <p:spPr bwMode="auto">
            <a:xfrm>
              <a:off x="4021138" y="2563813"/>
              <a:ext cx="2447925" cy="2320925"/>
            </a:xfrm>
            <a:custGeom>
              <a:avLst/>
              <a:gdLst>
                <a:gd name="T0" fmla="*/ 0 w 1542"/>
                <a:gd name="T1" fmla="*/ 1114 h 1462"/>
                <a:gd name="T2" fmla="*/ 1502 w 1542"/>
                <a:gd name="T3" fmla="*/ 1462 h 1462"/>
                <a:gd name="T4" fmla="*/ 1542 w 1542"/>
                <a:gd name="T5" fmla="*/ 352 h 1462"/>
                <a:gd name="T6" fmla="*/ 0 w 1542"/>
                <a:gd name="T7" fmla="*/ 0 h 1462"/>
                <a:gd name="T8" fmla="*/ 0 w 1542"/>
                <a:gd name="T9" fmla="*/ 1114 h 1462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</a:cxnLst>
              <a:rect l="0" t="0" r="r" b="b"/>
              <a:pathLst>
                <a:path w="1542" h="1462">
                  <a:moveTo>
                    <a:pt x="0" y="1114"/>
                  </a:moveTo>
                  <a:lnTo>
                    <a:pt x="1502" y="1462"/>
                  </a:lnTo>
                  <a:lnTo>
                    <a:pt x="1542" y="352"/>
                  </a:lnTo>
                  <a:lnTo>
                    <a:pt x="0" y="0"/>
                  </a:lnTo>
                  <a:lnTo>
                    <a:pt x="0" y="1114"/>
                  </a:lnTo>
                  <a:close/>
                </a:path>
              </a:pathLst>
            </a:custGeom>
            <a:solidFill>
              <a:srgbClr val="F37E20"/>
            </a:solidFill>
            <a:ln>
              <a:noFill/>
            </a:ln>
            <a:extLst>
              <a:ext uri="{91240B29-F687-4f45-9708-019B960494DF}">
                <a14:hiddenLine xmlns=""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en-AU"/>
            </a:p>
          </p:txBody>
        </p:sp>
        <p:sp>
          <p:nvSpPr>
            <p:cNvPr id="20" name="Freeform 13"/>
            <p:cNvSpPr>
              <a:spLocks/>
            </p:cNvSpPr>
            <p:nvPr/>
          </p:nvSpPr>
          <p:spPr bwMode="auto">
            <a:xfrm>
              <a:off x="3062288" y="2252663"/>
              <a:ext cx="3603625" cy="1873250"/>
            </a:xfrm>
            <a:custGeom>
              <a:avLst/>
              <a:gdLst>
                <a:gd name="T0" fmla="*/ 2270 w 2270"/>
                <a:gd name="T1" fmla="*/ 414 h 1180"/>
                <a:gd name="T2" fmla="*/ 1840 w 2270"/>
                <a:gd name="T3" fmla="*/ 1180 h 1180"/>
                <a:gd name="T4" fmla="*/ 0 w 2270"/>
                <a:gd name="T5" fmla="*/ 730 h 1180"/>
                <a:gd name="T6" fmla="*/ 492 w 2270"/>
                <a:gd name="T7" fmla="*/ 0 h 1180"/>
                <a:gd name="T8" fmla="*/ 2270 w 2270"/>
                <a:gd name="T9" fmla="*/ 414 h 1180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</a:cxnLst>
              <a:rect l="0" t="0" r="r" b="b"/>
              <a:pathLst>
                <a:path w="2270" h="1180">
                  <a:moveTo>
                    <a:pt x="2270" y="414"/>
                  </a:moveTo>
                  <a:lnTo>
                    <a:pt x="1840" y="1180"/>
                  </a:lnTo>
                  <a:lnTo>
                    <a:pt x="0" y="730"/>
                  </a:lnTo>
                  <a:lnTo>
                    <a:pt x="492" y="0"/>
                  </a:lnTo>
                  <a:lnTo>
                    <a:pt x="2270" y="414"/>
                  </a:lnTo>
                  <a:close/>
                </a:path>
              </a:pathLst>
            </a:custGeom>
            <a:solidFill>
              <a:srgbClr val="C3996C"/>
            </a:solidFill>
            <a:ln>
              <a:noFill/>
            </a:ln>
            <a:extLst>
              <a:ext uri="{91240B29-F687-4f45-9708-019B960494DF}">
                <a14:hiddenLine xmlns=""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en-AU"/>
            </a:p>
          </p:txBody>
        </p:sp>
      </p:grpSp>
      <p:grpSp>
        <p:nvGrpSpPr>
          <p:cNvPr id="13" name="Group 12"/>
          <p:cNvGrpSpPr/>
          <p:nvPr/>
        </p:nvGrpSpPr>
        <p:grpSpPr>
          <a:xfrm>
            <a:off x="8692792" y="3064054"/>
            <a:ext cx="1231470" cy="1231468"/>
            <a:chOff x="1638428" y="2513418"/>
            <a:chExt cx="791681" cy="791680"/>
          </a:xfrm>
        </p:grpSpPr>
        <p:sp>
          <p:nvSpPr>
            <p:cNvPr id="60" name="Freeform 59"/>
            <p:cNvSpPr>
              <a:spLocks/>
            </p:cNvSpPr>
            <p:nvPr/>
          </p:nvSpPr>
          <p:spPr bwMode="auto">
            <a:xfrm>
              <a:off x="1638428" y="2513418"/>
              <a:ext cx="791681" cy="791680"/>
            </a:xfrm>
            <a:custGeom>
              <a:avLst/>
              <a:gdLst>
                <a:gd name="T0" fmla="*/ 372 w 452"/>
                <a:gd name="T1" fmla="*/ 372 h 452"/>
                <a:gd name="T2" fmla="*/ 80 w 452"/>
                <a:gd name="T3" fmla="*/ 372 h 452"/>
                <a:gd name="T4" fmla="*/ 80 w 452"/>
                <a:gd name="T5" fmla="*/ 81 h 452"/>
                <a:gd name="T6" fmla="*/ 372 w 452"/>
                <a:gd name="T7" fmla="*/ 81 h 452"/>
                <a:gd name="T8" fmla="*/ 372 w 452"/>
                <a:gd name="T9" fmla="*/ 372 h 452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</a:cxnLst>
              <a:rect l="0" t="0" r="r" b="b"/>
              <a:pathLst>
                <a:path w="452" h="452">
                  <a:moveTo>
                    <a:pt x="372" y="372"/>
                  </a:moveTo>
                  <a:cubicBezTo>
                    <a:pt x="291" y="452"/>
                    <a:pt x="161" y="452"/>
                    <a:pt x="80" y="372"/>
                  </a:cubicBezTo>
                  <a:cubicBezTo>
                    <a:pt x="0" y="291"/>
                    <a:pt x="0" y="161"/>
                    <a:pt x="80" y="81"/>
                  </a:cubicBezTo>
                  <a:cubicBezTo>
                    <a:pt x="161" y="0"/>
                    <a:pt x="291" y="0"/>
                    <a:pt x="372" y="81"/>
                  </a:cubicBezTo>
                  <a:cubicBezTo>
                    <a:pt x="452" y="161"/>
                    <a:pt x="452" y="291"/>
                    <a:pt x="372" y="372"/>
                  </a:cubicBezTo>
                  <a:close/>
                </a:path>
              </a:pathLst>
            </a:custGeom>
            <a:solidFill>
              <a:schemeClr val="accent2"/>
            </a:solidFill>
            <a:ln>
              <a:noFill/>
            </a:ln>
            <a:extLst/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en-GB"/>
            </a:p>
          </p:txBody>
        </p:sp>
        <p:sp>
          <p:nvSpPr>
            <p:cNvPr id="61" name="Freeform 60"/>
            <p:cNvSpPr>
              <a:spLocks noEditPoints="1"/>
            </p:cNvSpPr>
            <p:nvPr/>
          </p:nvSpPr>
          <p:spPr bwMode="auto">
            <a:xfrm>
              <a:off x="1909534" y="2733160"/>
              <a:ext cx="249468" cy="345530"/>
            </a:xfrm>
            <a:custGeom>
              <a:avLst/>
              <a:gdLst>
                <a:gd name="T0" fmla="*/ 62 w 81"/>
                <a:gd name="T1" fmla="*/ 37 h 112"/>
                <a:gd name="T2" fmla="*/ 74 w 81"/>
                <a:gd name="T3" fmla="*/ 36 h 112"/>
                <a:gd name="T4" fmla="*/ 69 w 81"/>
                <a:gd name="T5" fmla="*/ 43 h 112"/>
                <a:gd name="T6" fmla="*/ 69 w 81"/>
                <a:gd name="T7" fmla="*/ 100 h 112"/>
                <a:gd name="T8" fmla="*/ 12 w 81"/>
                <a:gd name="T9" fmla="*/ 100 h 112"/>
                <a:gd name="T10" fmla="*/ 12 w 81"/>
                <a:gd name="T11" fmla="*/ 43 h 112"/>
                <a:gd name="T12" fmla="*/ 36 w 81"/>
                <a:gd name="T13" fmla="*/ 27 h 112"/>
                <a:gd name="T14" fmla="*/ 29 w 81"/>
                <a:gd name="T15" fmla="*/ 21 h 112"/>
                <a:gd name="T16" fmla="*/ 22 w 81"/>
                <a:gd name="T17" fmla="*/ 12 h 112"/>
                <a:gd name="T18" fmla="*/ 41 w 81"/>
                <a:gd name="T19" fmla="*/ 0 h 112"/>
                <a:gd name="T20" fmla="*/ 59 w 81"/>
                <a:gd name="T21" fmla="*/ 12 h 112"/>
                <a:gd name="T22" fmla="*/ 52 w 81"/>
                <a:gd name="T23" fmla="*/ 21 h 112"/>
                <a:gd name="T24" fmla="*/ 45 w 81"/>
                <a:gd name="T25" fmla="*/ 27 h 112"/>
                <a:gd name="T26" fmla="*/ 29 w 81"/>
                <a:gd name="T27" fmla="*/ 15 h 112"/>
                <a:gd name="T28" fmla="*/ 52 w 81"/>
                <a:gd name="T29" fmla="*/ 14 h 112"/>
                <a:gd name="T30" fmla="*/ 53 w 81"/>
                <a:gd name="T31" fmla="*/ 12 h 112"/>
                <a:gd name="T32" fmla="*/ 41 w 81"/>
                <a:gd name="T33" fmla="*/ 5 h 112"/>
                <a:gd name="T34" fmla="*/ 28 w 81"/>
                <a:gd name="T35" fmla="*/ 12 h 112"/>
                <a:gd name="T36" fmla="*/ 20 w 81"/>
                <a:gd name="T37" fmla="*/ 53 h 112"/>
                <a:gd name="T38" fmla="*/ 27 w 81"/>
                <a:gd name="T39" fmla="*/ 56 h 112"/>
                <a:gd name="T40" fmla="*/ 20 w 81"/>
                <a:gd name="T41" fmla="*/ 53 h 112"/>
                <a:gd name="T42" fmla="*/ 27 w 81"/>
                <a:gd name="T43" fmla="*/ 87 h 112"/>
                <a:gd name="T44" fmla="*/ 20 w 81"/>
                <a:gd name="T45" fmla="*/ 90 h 112"/>
                <a:gd name="T46" fmla="*/ 61 w 81"/>
                <a:gd name="T47" fmla="*/ 90 h 112"/>
                <a:gd name="T48" fmla="*/ 54 w 81"/>
                <a:gd name="T49" fmla="*/ 87 h 112"/>
                <a:gd name="T50" fmla="*/ 61 w 81"/>
                <a:gd name="T51" fmla="*/ 90 h 112"/>
                <a:gd name="T52" fmla="*/ 61 w 81"/>
                <a:gd name="T53" fmla="*/ 70 h 112"/>
                <a:gd name="T54" fmla="*/ 68 w 81"/>
                <a:gd name="T55" fmla="*/ 73 h 112"/>
                <a:gd name="T56" fmla="*/ 42 w 81"/>
                <a:gd name="T57" fmla="*/ 99 h 112"/>
                <a:gd name="T58" fmla="*/ 39 w 81"/>
                <a:gd name="T59" fmla="*/ 92 h 112"/>
                <a:gd name="T60" fmla="*/ 42 w 81"/>
                <a:gd name="T61" fmla="*/ 99 h 112"/>
                <a:gd name="T62" fmla="*/ 20 w 81"/>
                <a:gd name="T63" fmla="*/ 73 h 112"/>
                <a:gd name="T64" fmla="*/ 13 w 81"/>
                <a:gd name="T65" fmla="*/ 70 h 112"/>
                <a:gd name="T66" fmla="*/ 39 w 81"/>
                <a:gd name="T67" fmla="*/ 44 h 112"/>
                <a:gd name="T68" fmla="*/ 42 w 81"/>
                <a:gd name="T69" fmla="*/ 51 h 112"/>
                <a:gd name="T70" fmla="*/ 39 w 81"/>
                <a:gd name="T71" fmla="*/ 44 h 112"/>
                <a:gd name="T72" fmla="*/ 45 w 81"/>
                <a:gd name="T73" fmla="*/ 68 h 112"/>
                <a:gd name="T74" fmla="*/ 54 w 81"/>
                <a:gd name="T75" fmla="*/ 49 h 112"/>
                <a:gd name="T76" fmla="*/ 38 w 81"/>
                <a:gd name="T77" fmla="*/ 67 h 112"/>
                <a:gd name="T78" fmla="*/ 43 w 81"/>
                <a:gd name="T79" fmla="*/ 78 h 112"/>
                <a:gd name="T80" fmla="*/ 58 w 81"/>
                <a:gd name="T81" fmla="*/ 82 h 112"/>
                <a:gd name="T82" fmla="*/ 46 w 81"/>
                <a:gd name="T83" fmla="*/ 73 h 112"/>
                <a:gd name="T84" fmla="*/ 61 w 81"/>
                <a:gd name="T85" fmla="*/ 51 h 112"/>
                <a:gd name="T86" fmla="*/ 20 w 81"/>
                <a:gd name="T87" fmla="*/ 51 h 112"/>
                <a:gd name="T88" fmla="*/ 20 w 81"/>
                <a:gd name="T89" fmla="*/ 92 h 112"/>
                <a:gd name="T90" fmla="*/ 61 w 81"/>
                <a:gd name="T91" fmla="*/ 92 h 112"/>
                <a:gd name="T92" fmla="*/ 61 w 81"/>
                <a:gd name="T93" fmla="*/ 51 h 112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  <a:cxn ang="0">
                  <a:pos x="T28" y="T29"/>
                </a:cxn>
                <a:cxn ang="0">
                  <a:pos x="T30" y="T31"/>
                </a:cxn>
                <a:cxn ang="0">
                  <a:pos x="T32" y="T33"/>
                </a:cxn>
                <a:cxn ang="0">
                  <a:pos x="T34" y="T35"/>
                </a:cxn>
                <a:cxn ang="0">
                  <a:pos x="T36" y="T37"/>
                </a:cxn>
                <a:cxn ang="0">
                  <a:pos x="T38" y="T39"/>
                </a:cxn>
                <a:cxn ang="0">
                  <a:pos x="T40" y="T41"/>
                </a:cxn>
                <a:cxn ang="0">
                  <a:pos x="T42" y="T43"/>
                </a:cxn>
                <a:cxn ang="0">
                  <a:pos x="T44" y="T45"/>
                </a:cxn>
                <a:cxn ang="0">
                  <a:pos x="T46" y="T47"/>
                </a:cxn>
                <a:cxn ang="0">
                  <a:pos x="T48" y="T49"/>
                </a:cxn>
                <a:cxn ang="0">
                  <a:pos x="T50" y="T51"/>
                </a:cxn>
                <a:cxn ang="0">
                  <a:pos x="T52" y="T53"/>
                </a:cxn>
                <a:cxn ang="0">
                  <a:pos x="T54" y="T55"/>
                </a:cxn>
                <a:cxn ang="0">
                  <a:pos x="T56" y="T57"/>
                </a:cxn>
                <a:cxn ang="0">
                  <a:pos x="T58" y="T59"/>
                </a:cxn>
                <a:cxn ang="0">
                  <a:pos x="T60" y="T61"/>
                </a:cxn>
                <a:cxn ang="0">
                  <a:pos x="T62" y="T63"/>
                </a:cxn>
                <a:cxn ang="0">
                  <a:pos x="T64" y="T65"/>
                </a:cxn>
                <a:cxn ang="0">
                  <a:pos x="T66" y="T67"/>
                </a:cxn>
                <a:cxn ang="0">
                  <a:pos x="T68" y="T69"/>
                </a:cxn>
                <a:cxn ang="0">
                  <a:pos x="T70" y="T71"/>
                </a:cxn>
                <a:cxn ang="0">
                  <a:pos x="T72" y="T73"/>
                </a:cxn>
                <a:cxn ang="0">
                  <a:pos x="T74" y="T75"/>
                </a:cxn>
                <a:cxn ang="0">
                  <a:pos x="T76" y="T77"/>
                </a:cxn>
                <a:cxn ang="0">
                  <a:pos x="T78" y="T79"/>
                </a:cxn>
                <a:cxn ang="0">
                  <a:pos x="T80" y="T81"/>
                </a:cxn>
                <a:cxn ang="0">
                  <a:pos x="T82" y="T83"/>
                </a:cxn>
                <a:cxn ang="0">
                  <a:pos x="T84" y="T85"/>
                </a:cxn>
                <a:cxn ang="0">
                  <a:pos x="T86" y="T87"/>
                </a:cxn>
                <a:cxn ang="0">
                  <a:pos x="T88" y="T89"/>
                </a:cxn>
                <a:cxn ang="0">
                  <a:pos x="T90" y="T91"/>
                </a:cxn>
                <a:cxn ang="0">
                  <a:pos x="T92" y="T93"/>
                </a:cxn>
              </a:cxnLst>
              <a:rect l="0" t="0" r="r" b="b"/>
              <a:pathLst>
                <a:path w="81" h="112">
                  <a:moveTo>
                    <a:pt x="45" y="31"/>
                  </a:moveTo>
                  <a:cubicBezTo>
                    <a:pt x="51" y="32"/>
                    <a:pt x="57" y="34"/>
                    <a:pt x="62" y="37"/>
                  </a:cubicBezTo>
                  <a:cubicBezTo>
                    <a:pt x="68" y="31"/>
                    <a:pt x="68" y="31"/>
                    <a:pt x="68" y="31"/>
                  </a:cubicBezTo>
                  <a:cubicBezTo>
                    <a:pt x="74" y="36"/>
                    <a:pt x="74" y="36"/>
                    <a:pt x="74" y="36"/>
                  </a:cubicBezTo>
                  <a:cubicBezTo>
                    <a:pt x="69" y="42"/>
                    <a:pt x="69" y="42"/>
                    <a:pt x="69" y="42"/>
                  </a:cubicBezTo>
                  <a:cubicBezTo>
                    <a:pt x="69" y="43"/>
                    <a:pt x="69" y="43"/>
                    <a:pt x="69" y="43"/>
                  </a:cubicBezTo>
                  <a:cubicBezTo>
                    <a:pt x="77" y="50"/>
                    <a:pt x="81" y="60"/>
                    <a:pt x="81" y="72"/>
                  </a:cubicBezTo>
                  <a:cubicBezTo>
                    <a:pt x="81" y="83"/>
                    <a:pt x="77" y="93"/>
                    <a:pt x="69" y="100"/>
                  </a:cubicBezTo>
                  <a:cubicBezTo>
                    <a:pt x="62" y="108"/>
                    <a:pt x="52" y="112"/>
                    <a:pt x="41" y="112"/>
                  </a:cubicBezTo>
                  <a:cubicBezTo>
                    <a:pt x="29" y="112"/>
                    <a:pt x="19" y="108"/>
                    <a:pt x="12" y="100"/>
                  </a:cubicBezTo>
                  <a:cubicBezTo>
                    <a:pt x="5" y="93"/>
                    <a:pt x="0" y="83"/>
                    <a:pt x="0" y="72"/>
                  </a:cubicBezTo>
                  <a:cubicBezTo>
                    <a:pt x="0" y="60"/>
                    <a:pt x="5" y="50"/>
                    <a:pt x="12" y="43"/>
                  </a:cubicBezTo>
                  <a:cubicBezTo>
                    <a:pt x="18" y="37"/>
                    <a:pt x="27" y="32"/>
                    <a:pt x="36" y="31"/>
                  </a:cubicBezTo>
                  <a:cubicBezTo>
                    <a:pt x="36" y="27"/>
                    <a:pt x="36" y="27"/>
                    <a:pt x="36" y="27"/>
                  </a:cubicBezTo>
                  <a:cubicBezTo>
                    <a:pt x="29" y="27"/>
                    <a:pt x="29" y="27"/>
                    <a:pt x="29" y="27"/>
                  </a:cubicBezTo>
                  <a:cubicBezTo>
                    <a:pt x="29" y="21"/>
                    <a:pt x="29" y="21"/>
                    <a:pt x="29" y="21"/>
                  </a:cubicBezTo>
                  <a:cubicBezTo>
                    <a:pt x="29" y="21"/>
                    <a:pt x="29" y="21"/>
                    <a:pt x="28" y="21"/>
                  </a:cubicBezTo>
                  <a:cubicBezTo>
                    <a:pt x="25" y="19"/>
                    <a:pt x="22" y="15"/>
                    <a:pt x="22" y="12"/>
                  </a:cubicBezTo>
                  <a:cubicBezTo>
                    <a:pt x="22" y="8"/>
                    <a:pt x="25" y="5"/>
                    <a:pt x="28" y="3"/>
                  </a:cubicBezTo>
                  <a:cubicBezTo>
                    <a:pt x="32" y="1"/>
                    <a:pt x="36" y="0"/>
                    <a:pt x="41" y="0"/>
                  </a:cubicBezTo>
                  <a:cubicBezTo>
                    <a:pt x="45" y="0"/>
                    <a:pt x="50" y="1"/>
                    <a:pt x="53" y="3"/>
                  </a:cubicBezTo>
                  <a:cubicBezTo>
                    <a:pt x="57" y="5"/>
                    <a:pt x="59" y="8"/>
                    <a:pt x="59" y="12"/>
                  </a:cubicBezTo>
                  <a:cubicBezTo>
                    <a:pt x="59" y="15"/>
                    <a:pt x="57" y="19"/>
                    <a:pt x="53" y="21"/>
                  </a:cubicBezTo>
                  <a:cubicBezTo>
                    <a:pt x="53" y="21"/>
                    <a:pt x="52" y="21"/>
                    <a:pt x="52" y="21"/>
                  </a:cubicBezTo>
                  <a:cubicBezTo>
                    <a:pt x="52" y="27"/>
                    <a:pt x="52" y="27"/>
                    <a:pt x="52" y="27"/>
                  </a:cubicBezTo>
                  <a:cubicBezTo>
                    <a:pt x="45" y="27"/>
                    <a:pt x="45" y="27"/>
                    <a:pt x="45" y="27"/>
                  </a:cubicBezTo>
                  <a:cubicBezTo>
                    <a:pt x="45" y="31"/>
                    <a:pt x="45" y="31"/>
                    <a:pt x="45" y="31"/>
                  </a:cubicBezTo>
                  <a:close/>
                  <a:moveTo>
                    <a:pt x="29" y="15"/>
                  </a:moveTo>
                  <a:cubicBezTo>
                    <a:pt x="29" y="14"/>
                    <a:pt x="29" y="14"/>
                    <a:pt x="29" y="14"/>
                  </a:cubicBezTo>
                  <a:cubicBezTo>
                    <a:pt x="52" y="14"/>
                    <a:pt x="52" y="14"/>
                    <a:pt x="52" y="14"/>
                  </a:cubicBezTo>
                  <a:cubicBezTo>
                    <a:pt x="52" y="15"/>
                    <a:pt x="52" y="15"/>
                    <a:pt x="52" y="15"/>
                  </a:cubicBezTo>
                  <a:cubicBezTo>
                    <a:pt x="53" y="14"/>
                    <a:pt x="53" y="13"/>
                    <a:pt x="53" y="12"/>
                  </a:cubicBezTo>
                  <a:cubicBezTo>
                    <a:pt x="53" y="10"/>
                    <a:pt x="52" y="9"/>
                    <a:pt x="50" y="8"/>
                  </a:cubicBezTo>
                  <a:cubicBezTo>
                    <a:pt x="48" y="6"/>
                    <a:pt x="44" y="5"/>
                    <a:pt x="41" y="5"/>
                  </a:cubicBezTo>
                  <a:cubicBezTo>
                    <a:pt x="37" y="5"/>
                    <a:pt x="33" y="6"/>
                    <a:pt x="31" y="8"/>
                  </a:cubicBezTo>
                  <a:cubicBezTo>
                    <a:pt x="29" y="9"/>
                    <a:pt x="28" y="10"/>
                    <a:pt x="28" y="12"/>
                  </a:cubicBezTo>
                  <a:cubicBezTo>
                    <a:pt x="28" y="13"/>
                    <a:pt x="28" y="14"/>
                    <a:pt x="29" y="15"/>
                  </a:cubicBezTo>
                  <a:close/>
                  <a:moveTo>
                    <a:pt x="20" y="53"/>
                  </a:moveTo>
                  <a:cubicBezTo>
                    <a:pt x="25" y="58"/>
                    <a:pt x="25" y="58"/>
                    <a:pt x="25" y="58"/>
                  </a:cubicBezTo>
                  <a:cubicBezTo>
                    <a:pt x="27" y="56"/>
                    <a:pt x="27" y="56"/>
                    <a:pt x="27" y="56"/>
                  </a:cubicBezTo>
                  <a:cubicBezTo>
                    <a:pt x="22" y="51"/>
                    <a:pt x="22" y="51"/>
                    <a:pt x="22" y="51"/>
                  </a:cubicBezTo>
                  <a:cubicBezTo>
                    <a:pt x="20" y="53"/>
                    <a:pt x="20" y="53"/>
                    <a:pt x="20" y="53"/>
                  </a:cubicBezTo>
                  <a:close/>
                  <a:moveTo>
                    <a:pt x="22" y="92"/>
                  </a:moveTo>
                  <a:cubicBezTo>
                    <a:pt x="27" y="87"/>
                    <a:pt x="27" y="87"/>
                    <a:pt x="27" y="87"/>
                  </a:cubicBezTo>
                  <a:cubicBezTo>
                    <a:pt x="25" y="85"/>
                    <a:pt x="25" y="85"/>
                    <a:pt x="25" y="85"/>
                  </a:cubicBezTo>
                  <a:cubicBezTo>
                    <a:pt x="20" y="90"/>
                    <a:pt x="20" y="90"/>
                    <a:pt x="20" y="90"/>
                  </a:cubicBezTo>
                  <a:cubicBezTo>
                    <a:pt x="22" y="92"/>
                    <a:pt x="22" y="92"/>
                    <a:pt x="22" y="92"/>
                  </a:cubicBezTo>
                  <a:close/>
                  <a:moveTo>
                    <a:pt x="61" y="90"/>
                  </a:moveTo>
                  <a:cubicBezTo>
                    <a:pt x="56" y="85"/>
                    <a:pt x="56" y="85"/>
                    <a:pt x="56" y="85"/>
                  </a:cubicBezTo>
                  <a:cubicBezTo>
                    <a:pt x="54" y="87"/>
                    <a:pt x="54" y="87"/>
                    <a:pt x="54" y="87"/>
                  </a:cubicBezTo>
                  <a:cubicBezTo>
                    <a:pt x="59" y="92"/>
                    <a:pt x="59" y="92"/>
                    <a:pt x="59" y="92"/>
                  </a:cubicBezTo>
                  <a:cubicBezTo>
                    <a:pt x="61" y="90"/>
                    <a:pt x="61" y="90"/>
                    <a:pt x="61" y="90"/>
                  </a:cubicBezTo>
                  <a:close/>
                  <a:moveTo>
                    <a:pt x="68" y="70"/>
                  </a:moveTo>
                  <a:cubicBezTo>
                    <a:pt x="61" y="70"/>
                    <a:pt x="61" y="70"/>
                    <a:pt x="61" y="70"/>
                  </a:cubicBezTo>
                  <a:cubicBezTo>
                    <a:pt x="61" y="73"/>
                    <a:pt x="61" y="73"/>
                    <a:pt x="61" y="73"/>
                  </a:cubicBezTo>
                  <a:cubicBezTo>
                    <a:pt x="68" y="73"/>
                    <a:pt x="68" y="73"/>
                    <a:pt x="68" y="73"/>
                  </a:cubicBezTo>
                  <a:cubicBezTo>
                    <a:pt x="68" y="70"/>
                    <a:pt x="68" y="70"/>
                    <a:pt x="68" y="70"/>
                  </a:cubicBezTo>
                  <a:close/>
                  <a:moveTo>
                    <a:pt x="42" y="99"/>
                  </a:moveTo>
                  <a:cubicBezTo>
                    <a:pt x="42" y="92"/>
                    <a:pt x="42" y="92"/>
                    <a:pt x="42" y="92"/>
                  </a:cubicBezTo>
                  <a:cubicBezTo>
                    <a:pt x="39" y="92"/>
                    <a:pt x="39" y="92"/>
                    <a:pt x="39" y="92"/>
                  </a:cubicBezTo>
                  <a:cubicBezTo>
                    <a:pt x="39" y="99"/>
                    <a:pt x="39" y="99"/>
                    <a:pt x="39" y="99"/>
                  </a:cubicBezTo>
                  <a:cubicBezTo>
                    <a:pt x="42" y="99"/>
                    <a:pt x="42" y="99"/>
                    <a:pt x="42" y="99"/>
                  </a:cubicBezTo>
                  <a:close/>
                  <a:moveTo>
                    <a:pt x="13" y="73"/>
                  </a:moveTo>
                  <a:cubicBezTo>
                    <a:pt x="20" y="73"/>
                    <a:pt x="20" y="73"/>
                    <a:pt x="20" y="73"/>
                  </a:cubicBezTo>
                  <a:cubicBezTo>
                    <a:pt x="20" y="70"/>
                    <a:pt x="20" y="70"/>
                    <a:pt x="20" y="70"/>
                  </a:cubicBezTo>
                  <a:cubicBezTo>
                    <a:pt x="13" y="70"/>
                    <a:pt x="13" y="70"/>
                    <a:pt x="13" y="70"/>
                  </a:cubicBezTo>
                  <a:cubicBezTo>
                    <a:pt x="13" y="73"/>
                    <a:pt x="13" y="73"/>
                    <a:pt x="13" y="73"/>
                  </a:cubicBezTo>
                  <a:close/>
                  <a:moveTo>
                    <a:pt x="39" y="44"/>
                  </a:moveTo>
                  <a:cubicBezTo>
                    <a:pt x="39" y="51"/>
                    <a:pt x="39" y="51"/>
                    <a:pt x="39" y="51"/>
                  </a:cubicBezTo>
                  <a:cubicBezTo>
                    <a:pt x="42" y="51"/>
                    <a:pt x="42" y="51"/>
                    <a:pt x="42" y="51"/>
                  </a:cubicBezTo>
                  <a:cubicBezTo>
                    <a:pt x="42" y="44"/>
                    <a:pt x="42" y="44"/>
                    <a:pt x="42" y="44"/>
                  </a:cubicBezTo>
                  <a:cubicBezTo>
                    <a:pt x="39" y="44"/>
                    <a:pt x="39" y="44"/>
                    <a:pt x="39" y="44"/>
                  </a:cubicBezTo>
                  <a:close/>
                  <a:moveTo>
                    <a:pt x="46" y="70"/>
                  </a:moveTo>
                  <a:cubicBezTo>
                    <a:pt x="45" y="69"/>
                    <a:pt x="45" y="69"/>
                    <a:pt x="45" y="68"/>
                  </a:cubicBezTo>
                  <a:cubicBezTo>
                    <a:pt x="49" y="63"/>
                    <a:pt x="53" y="57"/>
                    <a:pt x="57" y="51"/>
                  </a:cubicBezTo>
                  <a:cubicBezTo>
                    <a:pt x="56" y="50"/>
                    <a:pt x="55" y="49"/>
                    <a:pt x="54" y="49"/>
                  </a:cubicBezTo>
                  <a:cubicBezTo>
                    <a:pt x="49" y="54"/>
                    <a:pt x="45" y="60"/>
                    <a:pt x="41" y="67"/>
                  </a:cubicBezTo>
                  <a:cubicBezTo>
                    <a:pt x="40" y="66"/>
                    <a:pt x="39" y="66"/>
                    <a:pt x="38" y="67"/>
                  </a:cubicBezTo>
                  <a:cubicBezTo>
                    <a:pt x="35" y="68"/>
                    <a:pt x="33" y="72"/>
                    <a:pt x="35" y="75"/>
                  </a:cubicBezTo>
                  <a:cubicBezTo>
                    <a:pt x="36" y="78"/>
                    <a:pt x="40" y="79"/>
                    <a:pt x="43" y="78"/>
                  </a:cubicBezTo>
                  <a:cubicBezTo>
                    <a:pt x="43" y="78"/>
                    <a:pt x="43" y="77"/>
                    <a:pt x="44" y="77"/>
                  </a:cubicBezTo>
                  <a:cubicBezTo>
                    <a:pt x="48" y="79"/>
                    <a:pt x="53" y="81"/>
                    <a:pt x="58" y="82"/>
                  </a:cubicBezTo>
                  <a:cubicBezTo>
                    <a:pt x="58" y="80"/>
                    <a:pt x="59" y="79"/>
                    <a:pt x="59" y="78"/>
                  </a:cubicBezTo>
                  <a:cubicBezTo>
                    <a:pt x="55" y="76"/>
                    <a:pt x="51" y="74"/>
                    <a:pt x="46" y="73"/>
                  </a:cubicBezTo>
                  <a:cubicBezTo>
                    <a:pt x="46" y="72"/>
                    <a:pt x="46" y="71"/>
                    <a:pt x="46" y="70"/>
                  </a:cubicBezTo>
                  <a:close/>
                  <a:moveTo>
                    <a:pt x="61" y="51"/>
                  </a:moveTo>
                  <a:cubicBezTo>
                    <a:pt x="56" y="45"/>
                    <a:pt x="49" y="42"/>
                    <a:pt x="41" y="42"/>
                  </a:cubicBezTo>
                  <a:cubicBezTo>
                    <a:pt x="32" y="42"/>
                    <a:pt x="25" y="45"/>
                    <a:pt x="20" y="51"/>
                  </a:cubicBezTo>
                  <a:cubicBezTo>
                    <a:pt x="14" y="56"/>
                    <a:pt x="11" y="63"/>
                    <a:pt x="11" y="72"/>
                  </a:cubicBezTo>
                  <a:cubicBezTo>
                    <a:pt x="11" y="80"/>
                    <a:pt x="14" y="87"/>
                    <a:pt x="20" y="92"/>
                  </a:cubicBezTo>
                  <a:cubicBezTo>
                    <a:pt x="25" y="98"/>
                    <a:pt x="32" y="101"/>
                    <a:pt x="41" y="101"/>
                  </a:cubicBezTo>
                  <a:cubicBezTo>
                    <a:pt x="49" y="101"/>
                    <a:pt x="56" y="98"/>
                    <a:pt x="61" y="92"/>
                  </a:cubicBezTo>
                  <a:cubicBezTo>
                    <a:pt x="67" y="87"/>
                    <a:pt x="70" y="80"/>
                    <a:pt x="70" y="72"/>
                  </a:cubicBezTo>
                  <a:cubicBezTo>
                    <a:pt x="70" y="63"/>
                    <a:pt x="67" y="56"/>
                    <a:pt x="61" y="51"/>
                  </a:cubicBezTo>
                  <a:close/>
                </a:path>
              </a:pathLst>
            </a:custGeom>
            <a:solidFill>
              <a:schemeClr val="bg1"/>
            </a:solidFill>
            <a:ln>
              <a:noFill/>
            </a:ln>
            <a:extLst/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>
              <a:defPPr>
                <a:defRPr lang="en-US"/>
              </a:defPPr>
              <a:lvl1pPr marL="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1pPr>
              <a:lvl2pPr marL="4572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2pPr>
              <a:lvl3pPr marL="9144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3pPr>
              <a:lvl4pPr marL="13716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4pPr>
              <a:lvl5pPr marL="18288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5pPr>
              <a:lvl6pPr marL="22860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6pPr>
              <a:lvl7pPr marL="27432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7pPr>
              <a:lvl8pPr marL="32004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8pPr>
              <a:lvl9pPr marL="36576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9pPr>
            </a:lstStyle>
            <a:p>
              <a:endParaRPr lang="zh-CN" altLang="en-US">
                <a:solidFill>
                  <a:prstClr val="black"/>
                </a:solidFill>
              </a:endParaRPr>
            </a:p>
          </p:txBody>
        </p:sp>
      </p:grpSp>
      <p:grpSp>
        <p:nvGrpSpPr>
          <p:cNvPr id="16" name="Group 15"/>
          <p:cNvGrpSpPr/>
          <p:nvPr/>
        </p:nvGrpSpPr>
        <p:grpSpPr>
          <a:xfrm>
            <a:off x="9830693" y="664881"/>
            <a:ext cx="791681" cy="791680"/>
            <a:chOff x="5207285" y="3992356"/>
            <a:chExt cx="791681" cy="791680"/>
          </a:xfrm>
        </p:grpSpPr>
        <p:sp>
          <p:nvSpPr>
            <p:cNvPr id="58" name="Freeform 57"/>
            <p:cNvSpPr>
              <a:spLocks/>
            </p:cNvSpPr>
            <p:nvPr/>
          </p:nvSpPr>
          <p:spPr bwMode="auto">
            <a:xfrm>
              <a:off x="5207285" y="3992356"/>
              <a:ext cx="791681" cy="791680"/>
            </a:xfrm>
            <a:custGeom>
              <a:avLst/>
              <a:gdLst>
                <a:gd name="T0" fmla="*/ 371 w 452"/>
                <a:gd name="T1" fmla="*/ 372 h 452"/>
                <a:gd name="T2" fmla="*/ 80 w 452"/>
                <a:gd name="T3" fmla="*/ 372 h 452"/>
                <a:gd name="T4" fmla="*/ 80 w 452"/>
                <a:gd name="T5" fmla="*/ 81 h 452"/>
                <a:gd name="T6" fmla="*/ 371 w 452"/>
                <a:gd name="T7" fmla="*/ 81 h 452"/>
                <a:gd name="T8" fmla="*/ 371 w 452"/>
                <a:gd name="T9" fmla="*/ 372 h 452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</a:cxnLst>
              <a:rect l="0" t="0" r="r" b="b"/>
              <a:pathLst>
                <a:path w="452" h="452">
                  <a:moveTo>
                    <a:pt x="371" y="372"/>
                  </a:moveTo>
                  <a:cubicBezTo>
                    <a:pt x="291" y="452"/>
                    <a:pt x="161" y="452"/>
                    <a:pt x="80" y="372"/>
                  </a:cubicBezTo>
                  <a:cubicBezTo>
                    <a:pt x="0" y="291"/>
                    <a:pt x="0" y="161"/>
                    <a:pt x="80" y="81"/>
                  </a:cubicBezTo>
                  <a:cubicBezTo>
                    <a:pt x="161" y="0"/>
                    <a:pt x="291" y="0"/>
                    <a:pt x="371" y="81"/>
                  </a:cubicBezTo>
                  <a:cubicBezTo>
                    <a:pt x="452" y="161"/>
                    <a:pt x="452" y="291"/>
                    <a:pt x="371" y="372"/>
                  </a:cubicBezTo>
                  <a:close/>
                </a:path>
              </a:pathLst>
            </a:custGeom>
            <a:solidFill>
              <a:schemeClr val="accent3"/>
            </a:solidFill>
            <a:ln>
              <a:noFill/>
            </a:ln>
            <a:extLst/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en-GB"/>
            </a:p>
          </p:txBody>
        </p:sp>
        <p:sp>
          <p:nvSpPr>
            <p:cNvPr id="59" name="Freeform 58"/>
            <p:cNvSpPr>
              <a:spLocks noEditPoints="1"/>
            </p:cNvSpPr>
            <p:nvPr/>
          </p:nvSpPr>
          <p:spPr bwMode="auto">
            <a:xfrm>
              <a:off x="5484934" y="4273720"/>
              <a:ext cx="237999" cy="265241"/>
            </a:xfrm>
            <a:custGeom>
              <a:avLst/>
              <a:gdLst>
                <a:gd name="T0" fmla="*/ 13 w 77"/>
                <a:gd name="T1" fmla="*/ 8 h 86"/>
                <a:gd name="T2" fmla="*/ 38 w 77"/>
                <a:gd name="T3" fmla="*/ 1 h 86"/>
                <a:gd name="T4" fmla="*/ 59 w 77"/>
                <a:gd name="T5" fmla="*/ 13 h 86"/>
                <a:gd name="T6" fmla="*/ 66 w 77"/>
                <a:gd name="T7" fmla="*/ 38 h 86"/>
                <a:gd name="T8" fmla="*/ 58 w 77"/>
                <a:gd name="T9" fmla="*/ 55 h 86"/>
                <a:gd name="T10" fmla="*/ 64 w 77"/>
                <a:gd name="T11" fmla="*/ 59 h 86"/>
                <a:gd name="T12" fmla="*/ 74 w 77"/>
                <a:gd name="T13" fmla="*/ 72 h 86"/>
                <a:gd name="T14" fmla="*/ 73 w 77"/>
                <a:gd name="T15" fmla="*/ 84 h 86"/>
                <a:gd name="T16" fmla="*/ 73 w 77"/>
                <a:gd name="T17" fmla="*/ 84 h 86"/>
                <a:gd name="T18" fmla="*/ 62 w 77"/>
                <a:gd name="T19" fmla="*/ 82 h 86"/>
                <a:gd name="T20" fmla="*/ 51 w 77"/>
                <a:gd name="T21" fmla="*/ 68 h 86"/>
                <a:gd name="T22" fmla="*/ 49 w 77"/>
                <a:gd name="T23" fmla="*/ 63 h 86"/>
                <a:gd name="T24" fmla="*/ 30 w 77"/>
                <a:gd name="T25" fmla="*/ 66 h 86"/>
                <a:gd name="T26" fmla="*/ 8 w 77"/>
                <a:gd name="T27" fmla="*/ 54 h 86"/>
                <a:gd name="T28" fmla="*/ 1 w 77"/>
                <a:gd name="T29" fmla="*/ 30 h 86"/>
                <a:gd name="T30" fmla="*/ 13 w 77"/>
                <a:gd name="T31" fmla="*/ 8 h 86"/>
                <a:gd name="T32" fmla="*/ 30 w 77"/>
                <a:gd name="T33" fmla="*/ 49 h 86"/>
                <a:gd name="T34" fmla="*/ 38 w 77"/>
                <a:gd name="T35" fmla="*/ 49 h 86"/>
                <a:gd name="T36" fmla="*/ 38 w 77"/>
                <a:gd name="T37" fmla="*/ 40 h 86"/>
                <a:gd name="T38" fmla="*/ 47 w 77"/>
                <a:gd name="T39" fmla="*/ 40 h 86"/>
                <a:gd name="T40" fmla="*/ 47 w 77"/>
                <a:gd name="T41" fmla="*/ 32 h 86"/>
                <a:gd name="T42" fmla="*/ 38 w 77"/>
                <a:gd name="T43" fmla="*/ 32 h 86"/>
                <a:gd name="T44" fmla="*/ 38 w 77"/>
                <a:gd name="T45" fmla="*/ 23 h 86"/>
                <a:gd name="T46" fmla="*/ 30 w 77"/>
                <a:gd name="T47" fmla="*/ 23 h 86"/>
                <a:gd name="T48" fmla="*/ 30 w 77"/>
                <a:gd name="T49" fmla="*/ 32 h 86"/>
                <a:gd name="T50" fmla="*/ 21 w 77"/>
                <a:gd name="T51" fmla="*/ 32 h 86"/>
                <a:gd name="T52" fmla="*/ 21 w 77"/>
                <a:gd name="T53" fmla="*/ 40 h 86"/>
                <a:gd name="T54" fmla="*/ 30 w 77"/>
                <a:gd name="T55" fmla="*/ 40 h 86"/>
                <a:gd name="T56" fmla="*/ 30 w 77"/>
                <a:gd name="T57" fmla="*/ 49 h 86"/>
                <a:gd name="T58" fmla="*/ 18 w 77"/>
                <a:gd name="T59" fmla="*/ 36 h 86"/>
                <a:gd name="T60" fmla="*/ 43 w 77"/>
                <a:gd name="T61" fmla="*/ 19 h 86"/>
                <a:gd name="T62" fmla="*/ 18 w 77"/>
                <a:gd name="T63" fmla="*/ 36 h 86"/>
                <a:gd name="T64" fmla="*/ 36 w 77"/>
                <a:gd name="T65" fmla="*/ 12 h 86"/>
                <a:gd name="T66" fmla="*/ 20 w 77"/>
                <a:gd name="T67" fmla="*/ 16 h 86"/>
                <a:gd name="T68" fmla="*/ 12 w 77"/>
                <a:gd name="T69" fmla="*/ 31 h 86"/>
                <a:gd name="T70" fmla="*/ 16 w 77"/>
                <a:gd name="T71" fmla="*/ 47 h 86"/>
                <a:gd name="T72" fmla="*/ 31 w 77"/>
                <a:gd name="T73" fmla="*/ 55 h 86"/>
                <a:gd name="T74" fmla="*/ 47 w 77"/>
                <a:gd name="T75" fmla="*/ 51 h 86"/>
                <a:gd name="T76" fmla="*/ 55 w 77"/>
                <a:gd name="T77" fmla="*/ 36 h 86"/>
                <a:gd name="T78" fmla="*/ 51 w 77"/>
                <a:gd name="T79" fmla="*/ 20 h 86"/>
                <a:gd name="T80" fmla="*/ 36 w 77"/>
                <a:gd name="T81" fmla="*/ 12 h 86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  <a:cxn ang="0">
                  <a:pos x="T28" y="T29"/>
                </a:cxn>
                <a:cxn ang="0">
                  <a:pos x="T30" y="T31"/>
                </a:cxn>
                <a:cxn ang="0">
                  <a:pos x="T32" y="T33"/>
                </a:cxn>
                <a:cxn ang="0">
                  <a:pos x="T34" y="T35"/>
                </a:cxn>
                <a:cxn ang="0">
                  <a:pos x="T36" y="T37"/>
                </a:cxn>
                <a:cxn ang="0">
                  <a:pos x="T38" y="T39"/>
                </a:cxn>
                <a:cxn ang="0">
                  <a:pos x="T40" y="T41"/>
                </a:cxn>
                <a:cxn ang="0">
                  <a:pos x="T42" y="T43"/>
                </a:cxn>
                <a:cxn ang="0">
                  <a:pos x="T44" y="T45"/>
                </a:cxn>
                <a:cxn ang="0">
                  <a:pos x="T46" y="T47"/>
                </a:cxn>
                <a:cxn ang="0">
                  <a:pos x="T48" y="T49"/>
                </a:cxn>
                <a:cxn ang="0">
                  <a:pos x="T50" y="T51"/>
                </a:cxn>
                <a:cxn ang="0">
                  <a:pos x="T52" y="T53"/>
                </a:cxn>
                <a:cxn ang="0">
                  <a:pos x="T54" y="T55"/>
                </a:cxn>
                <a:cxn ang="0">
                  <a:pos x="T56" y="T57"/>
                </a:cxn>
                <a:cxn ang="0">
                  <a:pos x="T58" y="T59"/>
                </a:cxn>
                <a:cxn ang="0">
                  <a:pos x="T60" y="T61"/>
                </a:cxn>
                <a:cxn ang="0">
                  <a:pos x="T62" y="T63"/>
                </a:cxn>
                <a:cxn ang="0">
                  <a:pos x="T64" y="T65"/>
                </a:cxn>
                <a:cxn ang="0">
                  <a:pos x="T66" y="T67"/>
                </a:cxn>
                <a:cxn ang="0">
                  <a:pos x="T68" y="T69"/>
                </a:cxn>
                <a:cxn ang="0">
                  <a:pos x="T70" y="T71"/>
                </a:cxn>
                <a:cxn ang="0">
                  <a:pos x="T72" y="T73"/>
                </a:cxn>
                <a:cxn ang="0">
                  <a:pos x="T74" y="T75"/>
                </a:cxn>
                <a:cxn ang="0">
                  <a:pos x="T76" y="T77"/>
                </a:cxn>
                <a:cxn ang="0">
                  <a:pos x="T78" y="T79"/>
                </a:cxn>
                <a:cxn ang="0">
                  <a:pos x="T80" y="T81"/>
                </a:cxn>
              </a:cxnLst>
              <a:rect l="0" t="0" r="r" b="b"/>
              <a:pathLst>
                <a:path w="77" h="86">
                  <a:moveTo>
                    <a:pt x="13" y="8"/>
                  </a:moveTo>
                  <a:cubicBezTo>
                    <a:pt x="20" y="2"/>
                    <a:pt x="29" y="0"/>
                    <a:pt x="38" y="1"/>
                  </a:cubicBezTo>
                  <a:cubicBezTo>
                    <a:pt x="46" y="2"/>
                    <a:pt x="54" y="6"/>
                    <a:pt x="59" y="13"/>
                  </a:cubicBezTo>
                  <a:cubicBezTo>
                    <a:pt x="65" y="21"/>
                    <a:pt x="67" y="29"/>
                    <a:pt x="66" y="38"/>
                  </a:cubicBezTo>
                  <a:cubicBezTo>
                    <a:pt x="65" y="44"/>
                    <a:pt x="63" y="50"/>
                    <a:pt x="58" y="55"/>
                  </a:cubicBezTo>
                  <a:cubicBezTo>
                    <a:pt x="60" y="56"/>
                    <a:pt x="62" y="57"/>
                    <a:pt x="64" y="59"/>
                  </a:cubicBezTo>
                  <a:cubicBezTo>
                    <a:pt x="74" y="72"/>
                    <a:pt x="74" y="72"/>
                    <a:pt x="74" y="72"/>
                  </a:cubicBezTo>
                  <a:cubicBezTo>
                    <a:pt x="77" y="76"/>
                    <a:pt x="76" y="81"/>
                    <a:pt x="73" y="84"/>
                  </a:cubicBezTo>
                  <a:cubicBezTo>
                    <a:pt x="73" y="84"/>
                    <a:pt x="73" y="84"/>
                    <a:pt x="73" y="84"/>
                  </a:cubicBezTo>
                  <a:cubicBezTo>
                    <a:pt x="69" y="86"/>
                    <a:pt x="64" y="86"/>
                    <a:pt x="62" y="82"/>
                  </a:cubicBezTo>
                  <a:cubicBezTo>
                    <a:pt x="51" y="68"/>
                    <a:pt x="51" y="68"/>
                    <a:pt x="51" y="68"/>
                  </a:cubicBezTo>
                  <a:cubicBezTo>
                    <a:pt x="50" y="67"/>
                    <a:pt x="49" y="65"/>
                    <a:pt x="49" y="63"/>
                  </a:cubicBezTo>
                  <a:cubicBezTo>
                    <a:pt x="43" y="66"/>
                    <a:pt x="36" y="67"/>
                    <a:pt x="30" y="66"/>
                  </a:cubicBezTo>
                  <a:cubicBezTo>
                    <a:pt x="21" y="65"/>
                    <a:pt x="13" y="61"/>
                    <a:pt x="8" y="54"/>
                  </a:cubicBezTo>
                  <a:cubicBezTo>
                    <a:pt x="2" y="47"/>
                    <a:pt x="0" y="38"/>
                    <a:pt x="1" y="30"/>
                  </a:cubicBezTo>
                  <a:cubicBezTo>
                    <a:pt x="2" y="21"/>
                    <a:pt x="6" y="13"/>
                    <a:pt x="13" y="8"/>
                  </a:cubicBezTo>
                  <a:close/>
                  <a:moveTo>
                    <a:pt x="30" y="49"/>
                  </a:moveTo>
                  <a:cubicBezTo>
                    <a:pt x="38" y="49"/>
                    <a:pt x="38" y="49"/>
                    <a:pt x="38" y="49"/>
                  </a:cubicBezTo>
                  <a:cubicBezTo>
                    <a:pt x="38" y="40"/>
                    <a:pt x="38" y="40"/>
                    <a:pt x="38" y="40"/>
                  </a:cubicBezTo>
                  <a:cubicBezTo>
                    <a:pt x="47" y="40"/>
                    <a:pt x="47" y="40"/>
                    <a:pt x="47" y="40"/>
                  </a:cubicBezTo>
                  <a:cubicBezTo>
                    <a:pt x="47" y="32"/>
                    <a:pt x="47" y="32"/>
                    <a:pt x="47" y="32"/>
                  </a:cubicBezTo>
                  <a:cubicBezTo>
                    <a:pt x="38" y="32"/>
                    <a:pt x="38" y="32"/>
                    <a:pt x="38" y="32"/>
                  </a:cubicBezTo>
                  <a:cubicBezTo>
                    <a:pt x="38" y="23"/>
                    <a:pt x="38" y="23"/>
                    <a:pt x="38" y="23"/>
                  </a:cubicBezTo>
                  <a:cubicBezTo>
                    <a:pt x="30" y="23"/>
                    <a:pt x="30" y="23"/>
                    <a:pt x="30" y="23"/>
                  </a:cubicBezTo>
                  <a:cubicBezTo>
                    <a:pt x="30" y="32"/>
                    <a:pt x="30" y="32"/>
                    <a:pt x="30" y="32"/>
                  </a:cubicBezTo>
                  <a:cubicBezTo>
                    <a:pt x="21" y="32"/>
                    <a:pt x="21" y="32"/>
                    <a:pt x="21" y="32"/>
                  </a:cubicBezTo>
                  <a:cubicBezTo>
                    <a:pt x="21" y="40"/>
                    <a:pt x="21" y="40"/>
                    <a:pt x="21" y="40"/>
                  </a:cubicBezTo>
                  <a:cubicBezTo>
                    <a:pt x="30" y="40"/>
                    <a:pt x="30" y="40"/>
                    <a:pt x="30" y="40"/>
                  </a:cubicBezTo>
                  <a:cubicBezTo>
                    <a:pt x="30" y="49"/>
                    <a:pt x="30" y="49"/>
                    <a:pt x="30" y="49"/>
                  </a:cubicBezTo>
                  <a:close/>
                  <a:moveTo>
                    <a:pt x="18" y="36"/>
                  </a:moveTo>
                  <a:cubicBezTo>
                    <a:pt x="22" y="26"/>
                    <a:pt x="31" y="21"/>
                    <a:pt x="43" y="19"/>
                  </a:cubicBezTo>
                  <a:cubicBezTo>
                    <a:pt x="31" y="11"/>
                    <a:pt x="16" y="22"/>
                    <a:pt x="18" y="36"/>
                  </a:cubicBezTo>
                  <a:close/>
                  <a:moveTo>
                    <a:pt x="36" y="12"/>
                  </a:moveTo>
                  <a:cubicBezTo>
                    <a:pt x="31" y="11"/>
                    <a:pt x="25" y="13"/>
                    <a:pt x="20" y="16"/>
                  </a:cubicBezTo>
                  <a:cubicBezTo>
                    <a:pt x="15" y="20"/>
                    <a:pt x="13" y="25"/>
                    <a:pt x="12" y="31"/>
                  </a:cubicBezTo>
                  <a:cubicBezTo>
                    <a:pt x="11" y="37"/>
                    <a:pt x="13" y="42"/>
                    <a:pt x="16" y="47"/>
                  </a:cubicBezTo>
                  <a:cubicBezTo>
                    <a:pt x="20" y="52"/>
                    <a:pt x="25" y="55"/>
                    <a:pt x="31" y="55"/>
                  </a:cubicBezTo>
                  <a:cubicBezTo>
                    <a:pt x="36" y="56"/>
                    <a:pt x="42" y="55"/>
                    <a:pt x="47" y="51"/>
                  </a:cubicBezTo>
                  <a:cubicBezTo>
                    <a:pt x="52" y="47"/>
                    <a:pt x="55" y="42"/>
                    <a:pt x="55" y="36"/>
                  </a:cubicBezTo>
                  <a:cubicBezTo>
                    <a:pt x="56" y="31"/>
                    <a:pt x="54" y="25"/>
                    <a:pt x="51" y="20"/>
                  </a:cubicBezTo>
                  <a:cubicBezTo>
                    <a:pt x="47" y="15"/>
                    <a:pt x="42" y="13"/>
                    <a:pt x="36" y="12"/>
                  </a:cubicBezTo>
                  <a:close/>
                </a:path>
              </a:pathLst>
            </a:custGeom>
            <a:solidFill>
              <a:schemeClr val="bg1"/>
            </a:solidFill>
            <a:ln>
              <a:noFill/>
            </a:ln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>
              <a:defPPr>
                <a:defRPr lang="en-US"/>
              </a:defPPr>
              <a:lvl1pPr marL="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1pPr>
              <a:lvl2pPr marL="4572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2pPr>
              <a:lvl3pPr marL="9144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3pPr>
              <a:lvl4pPr marL="13716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4pPr>
              <a:lvl5pPr marL="18288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5pPr>
              <a:lvl6pPr marL="22860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6pPr>
              <a:lvl7pPr marL="27432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7pPr>
              <a:lvl8pPr marL="32004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8pPr>
              <a:lvl9pPr marL="36576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9pPr>
            </a:lstStyle>
            <a:p>
              <a:endParaRPr lang="zh-CN" altLang="en-US">
                <a:solidFill>
                  <a:prstClr val="black"/>
                </a:solidFill>
              </a:endParaRPr>
            </a:p>
          </p:txBody>
        </p:sp>
      </p:grpSp>
      <p:grpSp>
        <p:nvGrpSpPr>
          <p:cNvPr id="22" name="Group 21"/>
          <p:cNvGrpSpPr/>
          <p:nvPr/>
        </p:nvGrpSpPr>
        <p:grpSpPr>
          <a:xfrm>
            <a:off x="9919437" y="2919080"/>
            <a:ext cx="851991" cy="851991"/>
            <a:chOff x="930433" y="3168831"/>
            <a:chExt cx="569506" cy="569506"/>
          </a:xfrm>
        </p:grpSpPr>
        <p:sp>
          <p:nvSpPr>
            <p:cNvPr id="56" name="Freeform 55"/>
            <p:cNvSpPr>
              <a:spLocks/>
            </p:cNvSpPr>
            <p:nvPr/>
          </p:nvSpPr>
          <p:spPr bwMode="auto">
            <a:xfrm>
              <a:off x="930433" y="3168831"/>
              <a:ext cx="569506" cy="569506"/>
            </a:xfrm>
            <a:custGeom>
              <a:avLst/>
              <a:gdLst>
                <a:gd name="T0" fmla="*/ 267 w 325"/>
                <a:gd name="T1" fmla="*/ 267 h 325"/>
                <a:gd name="T2" fmla="*/ 58 w 325"/>
                <a:gd name="T3" fmla="*/ 267 h 325"/>
                <a:gd name="T4" fmla="*/ 58 w 325"/>
                <a:gd name="T5" fmla="*/ 58 h 325"/>
                <a:gd name="T6" fmla="*/ 267 w 325"/>
                <a:gd name="T7" fmla="*/ 58 h 325"/>
                <a:gd name="T8" fmla="*/ 267 w 325"/>
                <a:gd name="T9" fmla="*/ 267 h 325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</a:cxnLst>
              <a:rect l="0" t="0" r="r" b="b"/>
              <a:pathLst>
                <a:path w="325" h="325">
                  <a:moveTo>
                    <a:pt x="267" y="267"/>
                  </a:moveTo>
                  <a:cubicBezTo>
                    <a:pt x="210" y="325"/>
                    <a:pt x="116" y="325"/>
                    <a:pt x="58" y="267"/>
                  </a:cubicBezTo>
                  <a:cubicBezTo>
                    <a:pt x="0" y="209"/>
                    <a:pt x="0" y="116"/>
                    <a:pt x="58" y="58"/>
                  </a:cubicBezTo>
                  <a:cubicBezTo>
                    <a:pt x="116" y="0"/>
                    <a:pt x="210" y="0"/>
                    <a:pt x="267" y="58"/>
                  </a:cubicBezTo>
                  <a:cubicBezTo>
                    <a:pt x="325" y="116"/>
                    <a:pt x="325" y="209"/>
                    <a:pt x="267" y="267"/>
                  </a:cubicBezTo>
                </a:path>
              </a:pathLst>
            </a:custGeom>
            <a:solidFill>
              <a:schemeClr val="accent5"/>
            </a:solidFill>
            <a:ln>
              <a:noFill/>
            </a:ln>
            <a:extLst/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en-GB"/>
            </a:p>
          </p:txBody>
        </p:sp>
        <p:sp>
          <p:nvSpPr>
            <p:cNvPr id="57" name="Freeform 56"/>
            <p:cNvSpPr>
              <a:spLocks noEditPoints="1"/>
            </p:cNvSpPr>
            <p:nvPr/>
          </p:nvSpPr>
          <p:spPr bwMode="auto">
            <a:xfrm>
              <a:off x="1080110" y="3314013"/>
              <a:ext cx="299649" cy="299650"/>
            </a:xfrm>
            <a:custGeom>
              <a:avLst/>
              <a:gdLst>
                <a:gd name="T0" fmla="*/ 42 w 97"/>
                <a:gd name="T1" fmla="*/ 14 h 97"/>
                <a:gd name="T2" fmla="*/ 55 w 97"/>
                <a:gd name="T3" fmla="*/ 14 h 97"/>
                <a:gd name="T4" fmla="*/ 48 w 97"/>
                <a:gd name="T5" fmla="*/ 0 h 97"/>
                <a:gd name="T6" fmla="*/ 42 w 97"/>
                <a:gd name="T7" fmla="*/ 14 h 97"/>
                <a:gd name="T8" fmla="*/ 49 w 97"/>
                <a:gd name="T9" fmla="*/ 18 h 97"/>
                <a:gd name="T10" fmla="*/ 79 w 97"/>
                <a:gd name="T11" fmla="*/ 48 h 97"/>
                <a:gd name="T12" fmla="*/ 49 w 97"/>
                <a:gd name="T13" fmla="*/ 79 h 97"/>
                <a:gd name="T14" fmla="*/ 18 w 97"/>
                <a:gd name="T15" fmla="*/ 48 h 97"/>
                <a:gd name="T16" fmla="*/ 49 w 97"/>
                <a:gd name="T17" fmla="*/ 18 h 97"/>
                <a:gd name="T18" fmla="*/ 60 w 97"/>
                <a:gd name="T19" fmla="*/ 15 h 97"/>
                <a:gd name="T20" fmla="*/ 71 w 97"/>
                <a:gd name="T21" fmla="*/ 22 h 97"/>
                <a:gd name="T22" fmla="*/ 73 w 97"/>
                <a:gd name="T23" fmla="*/ 6 h 97"/>
                <a:gd name="T24" fmla="*/ 60 w 97"/>
                <a:gd name="T25" fmla="*/ 15 h 97"/>
                <a:gd name="T26" fmla="*/ 75 w 97"/>
                <a:gd name="T27" fmla="*/ 25 h 97"/>
                <a:gd name="T28" fmla="*/ 81 w 97"/>
                <a:gd name="T29" fmla="*/ 36 h 97"/>
                <a:gd name="T30" fmla="*/ 91 w 97"/>
                <a:gd name="T31" fmla="*/ 24 h 97"/>
                <a:gd name="T32" fmla="*/ 75 w 97"/>
                <a:gd name="T33" fmla="*/ 25 h 97"/>
                <a:gd name="T34" fmla="*/ 83 w 97"/>
                <a:gd name="T35" fmla="*/ 42 h 97"/>
                <a:gd name="T36" fmla="*/ 83 w 97"/>
                <a:gd name="T37" fmla="*/ 54 h 97"/>
                <a:gd name="T38" fmla="*/ 97 w 97"/>
                <a:gd name="T39" fmla="*/ 48 h 97"/>
                <a:gd name="T40" fmla="*/ 83 w 97"/>
                <a:gd name="T41" fmla="*/ 42 h 97"/>
                <a:gd name="T42" fmla="*/ 82 w 97"/>
                <a:gd name="T43" fmla="*/ 60 h 97"/>
                <a:gd name="T44" fmla="*/ 75 w 97"/>
                <a:gd name="T45" fmla="*/ 71 h 97"/>
                <a:gd name="T46" fmla="*/ 91 w 97"/>
                <a:gd name="T47" fmla="*/ 72 h 97"/>
                <a:gd name="T48" fmla="*/ 82 w 97"/>
                <a:gd name="T49" fmla="*/ 60 h 97"/>
                <a:gd name="T50" fmla="*/ 72 w 97"/>
                <a:gd name="T51" fmla="*/ 75 h 97"/>
                <a:gd name="T52" fmla="*/ 61 w 97"/>
                <a:gd name="T53" fmla="*/ 81 h 97"/>
                <a:gd name="T54" fmla="*/ 73 w 97"/>
                <a:gd name="T55" fmla="*/ 90 h 97"/>
                <a:gd name="T56" fmla="*/ 72 w 97"/>
                <a:gd name="T57" fmla="*/ 75 h 97"/>
                <a:gd name="T58" fmla="*/ 55 w 97"/>
                <a:gd name="T59" fmla="*/ 83 h 97"/>
                <a:gd name="T60" fmla="*/ 43 w 97"/>
                <a:gd name="T61" fmla="*/ 83 h 97"/>
                <a:gd name="T62" fmla="*/ 49 w 97"/>
                <a:gd name="T63" fmla="*/ 97 h 97"/>
                <a:gd name="T64" fmla="*/ 55 w 97"/>
                <a:gd name="T65" fmla="*/ 83 h 97"/>
                <a:gd name="T66" fmla="*/ 37 w 97"/>
                <a:gd name="T67" fmla="*/ 81 h 97"/>
                <a:gd name="T68" fmla="*/ 26 w 97"/>
                <a:gd name="T69" fmla="*/ 75 h 97"/>
                <a:gd name="T70" fmla="*/ 25 w 97"/>
                <a:gd name="T71" fmla="*/ 91 h 97"/>
                <a:gd name="T72" fmla="*/ 37 w 97"/>
                <a:gd name="T73" fmla="*/ 81 h 97"/>
                <a:gd name="T74" fmla="*/ 22 w 97"/>
                <a:gd name="T75" fmla="*/ 71 h 97"/>
                <a:gd name="T76" fmla="*/ 16 w 97"/>
                <a:gd name="T77" fmla="*/ 60 h 97"/>
                <a:gd name="T78" fmla="*/ 7 w 97"/>
                <a:gd name="T79" fmla="*/ 73 h 97"/>
                <a:gd name="T80" fmla="*/ 22 w 97"/>
                <a:gd name="T81" fmla="*/ 71 h 97"/>
                <a:gd name="T82" fmla="*/ 14 w 97"/>
                <a:gd name="T83" fmla="*/ 55 h 97"/>
                <a:gd name="T84" fmla="*/ 14 w 97"/>
                <a:gd name="T85" fmla="*/ 42 h 97"/>
                <a:gd name="T86" fmla="*/ 0 w 97"/>
                <a:gd name="T87" fmla="*/ 49 h 97"/>
                <a:gd name="T88" fmla="*/ 14 w 97"/>
                <a:gd name="T89" fmla="*/ 55 h 97"/>
                <a:gd name="T90" fmla="*/ 15 w 97"/>
                <a:gd name="T91" fmla="*/ 37 h 97"/>
                <a:gd name="T92" fmla="*/ 22 w 97"/>
                <a:gd name="T93" fmla="*/ 26 h 97"/>
                <a:gd name="T94" fmla="*/ 6 w 97"/>
                <a:gd name="T95" fmla="*/ 24 h 97"/>
                <a:gd name="T96" fmla="*/ 15 w 97"/>
                <a:gd name="T97" fmla="*/ 37 h 97"/>
                <a:gd name="T98" fmla="*/ 26 w 97"/>
                <a:gd name="T99" fmla="*/ 22 h 97"/>
                <a:gd name="T100" fmla="*/ 37 w 97"/>
                <a:gd name="T101" fmla="*/ 16 h 97"/>
                <a:gd name="T102" fmla="*/ 24 w 97"/>
                <a:gd name="T103" fmla="*/ 6 h 97"/>
                <a:gd name="T104" fmla="*/ 26 w 97"/>
                <a:gd name="T105" fmla="*/ 22 h 97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  <a:cxn ang="0">
                  <a:pos x="T28" y="T29"/>
                </a:cxn>
                <a:cxn ang="0">
                  <a:pos x="T30" y="T31"/>
                </a:cxn>
                <a:cxn ang="0">
                  <a:pos x="T32" y="T33"/>
                </a:cxn>
                <a:cxn ang="0">
                  <a:pos x="T34" y="T35"/>
                </a:cxn>
                <a:cxn ang="0">
                  <a:pos x="T36" y="T37"/>
                </a:cxn>
                <a:cxn ang="0">
                  <a:pos x="T38" y="T39"/>
                </a:cxn>
                <a:cxn ang="0">
                  <a:pos x="T40" y="T41"/>
                </a:cxn>
                <a:cxn ang="0">
                  <a:pos x="T42" y="T43"/>
                </a:cxn>
                <a:cxn ang="0">
                  <a:pos x="T44" y="T45"/>
                </a:cxn>
                <a:cxn ang="0">
                  <a:pos x="T46" y="T47"/>
                </a:cxn>
                <a:cxn ang="0">
                  <a:pos x="T48" y="T49"/>
                </a:cxn>
                <a:cxn ang="0">
                  <a:pos x="T50" y="T51"/>
                </a:cxn>
                <a:cxn ang="0">
                  <a:pos x="T52" y="T53"/>
                </a:cxn>
                <a:cxn ang="0">
                  <a:pos x="T54" y="T55"/>
                </a:cxn>
                <a:cxn ang="0">
                  <a:pos x="T56" y="T57"/>
                </a:cxn>
                <a:cxn ang="0">
                  <a:pos x="T58" y="T59"/>
                </a:cxn>
                <a:cxn ang="0">
                  <a:pos x="T60" y="T61"/>
                </a:cxn>
                <a:cxn ang="0">
                  <a:pos x="T62" y="T63"/>
                </a:cxn>
                <a:cxn ang="0">
                  <a:pos x="T64" y="T65"/>
                </a:cxn>
                <a:cxn ang="0">
                  <a:pos x="T66" y="T67"/>
                </a:cxn>
                <a:cxn ang="0">
                  <a:pos x="T68" y="T69"/>
                </a:cxn>
                <a:cxn ang="0">
                  <a:pos x="T70" y="T71"/>
                </a:cxn>
                <a:cxn ang="0">
                  <a:pos x="T72" y="T73"/>
                </a:cxn>
                <a:cxn ang="0">
                  <a:pos x="T74" y="T75"/>
                </a:cxn>
                <a:cxn ang="0">
                  <a:pos x="T76" y="T77"/>
                </a:cxn>
                <a:cxn ang="0">
                  <a:pos x="T78" y="T79"/>
                </a:cxn>
                <a:cxn ang="0">
                  <a:pos x="T80" y="T81"/>
                </a:cxn>
                <a:cxn ang="0">
                  <a:pos x="T82" y="T83"/>
                </a:cxn>
                <a:cxn ang="0">
                  <a:pos x="T84" y="T85"/>
                </a:cxn>
                <a:cxn ang="0">
                  <a:pos x="T86" y="T87"/>
                </a:cxn>
                <a:cxn ang="0">
                  <a:pos x="T88" y="T89"/>
                </a:cxn>
                <a:cxn ang="0">
                  <a:pos x="T90" y="T91"/>
                </a:cxn>
                <a:cxn ang="0">
                  <a:pos x="T92" y="T93"/>
                </a:cxn>
                <a:cxn ang="0">
                  <a:pos x="T94" y="T95"/>
                </a:cxn>
                <a:cxn ang="0">
                  <a:pos x="T96" y="T97"/>
                </a:cxn>
                <a:cxn ang="0">
                  <a:pos x="T98" y="T99"/>
                </a:cxn>
                <a:cxn ang="0">
                  <a:pos x="T100" y="T101"/>
                </a:cxn>
                <a:cxn ang="0">
                  <a:pos x="T102" y="T103"/>
                </a:cxn>
                <a:cxn ang="0">
                  <a:pos x="T104" y="T105"/>
                </a:cxn>
              </a:cxnLst>
              <a:rect l="0" t="0" r="r" b="b"/>
              <a:pathLst>
                <a:path w="97" h="97">
                  <a:moveTo>
                    <a:pt x="42" y="14"/>
                  </a:moveTo>
                  <a:cubicBezTo>
                    <a:pt x="55" y="14"/>
                    <a:pt x="55" y="14"/>
                    <a:pt x="55" y="14"/>
                  </a:cubicBezTo>
                  <a:cubicBezTo>
                    <a:pt x="48" y="0"/>
                    <a:pt x="48" y="0"/>
                    <a:pt x="48" y="0"/>
                  </a:cubicBezTo>
                  <a:cubicBezTo>
                    <a:pt x="42" y="14"/>
                    <a:pt x="42" y="14"/>
                    <a:pt x="42" y="14"/>
                  </a:cubicBezTo>
                  <a:close/>
                  <a:moveTo>
                    <a:pt x="49" y="18"/>
                  </a:moveTo>
                  <a:cubicBezTo>
                    <a:pt x="65" y="18"/>
                    <a:pt x="79" y="31"/>
                    <a:pt x="79" y="48"/>
                  </a:cubicBezTo>
                  <a:cubicBezTo>
                    <a:pt x="79" y="65"/>
                    <a:pt x="65" y="79"/>
                    <a:pt x="49" y="79"/>
                  </a:cubicBezTo>
                  <a:cubicBezTo>
                    <a:pt x="32" y="79"/>
                    <a:pt x="18" y="65"/>
                    <a:pt x="18" y="48"/>
                  </a:cubicBezTo>
                  <a:cubicBezTo>
                    <a:pt x="18" y="31"/>
                    <a:pt x="32" y="18"/>
                    <a:pt x="49" y="18"/>
                  </a:cubicBezTo>
                  <a:close/>
                  <a:moveTo>
                    <a:pt x="60" y="15"/>
                  </a:moveTo>
                  <a:cubicBezTo>
                    <a:pt x="71" y="22"/>
                    <a:pt x="71" y="22"/>
                    <a:pt x="71" y="22"/>
                  </a:cubicBezTo>
                  <a:cubicBezTo>
                    <a:pt x="73" y="6"/>
                    <a:pt x="73" y="6"/>
                    <a:pt x="73" y="6"/>
                  </a:cubicBezTo>
                  <a:cubicBezTo>
                    <a:pt x="60" y="15"/>
                    <a:pt x="60" y="15"/>
                    <a:pt x="60" y="15"/>
                  </a:cubicBezTo>
                  <a:close/>
                  <a:moveTo>
                    <a:pt x="75" y="25"/>
                  </a:moveTo>
                  <a:cubicBezTo>
                    <a:pt x="81" y="36"/>
                    <a:pt x="81" y="36"/>
                    <a:pt x="81" y="36"/>
                  </a:cubicBezTo>
                  <a:cubicBezTo>
                    <a:pt x="91" y="24"/>
                    <a:pt x="91" y="24"/>
                    <a:pt x="91" y="24"/>
                  </a:cubicBezTo>
                  <a:cubicBezTo>
                    <a:pt x="75" y="25"/>
                    <a:pt x="75" y="25"/>
                    <a:pt x="75" y="25"/>
                  </a:cubicBezTo>
                  <a:close/>
                  <a:moveTo>
                    <a:pt x="83" y="42"/>
                  </a:moveTo>
                  <a:cubicBezTo>
                    <a:pt x="83" y="54"/>
                    <a:pt x="83" y="54"/>
                    <a:pt x="83" y="54"/>
                  </a:cubicBezTo>
                  <a:cubicBezTo>
                    <a:pt x="97" y="48"/>
                    <a:pt x="97" y="48"/>
                    <a:pt x="97" y="48"/>
                  </a:cubicBezTo>
                  <a:cubicBezTo>
                    <a:pt x="83" y="42"/>
                    <a:pt x="83" y="42"/>
                    <a:pt x="83" y="42"/>
                  </a:cubicBezTo>
                  <a:close/>
                  <a:moveTo>
                    <a:pt x="82" y="60"/>
                  </a:moveTo>
                  <a:cubicBezTo>
                    <a:pt x="75" y="71"/>
                    <a:pt x="75" y="71"/>
                    <a:pt x="75" y="71"/>
                  </a:cubicBezTo>
                  <a:cubicBezTo>
                    <a:pt x="91" y="72"/>
                    <a:pt x="91" y="72"/>
                    <a:pt x="91" y="72"/>
                  </a:cubicBezTo>
                  <a:cubicBezTo>
                    <a:pt x="82" y="60"/>
                    <a:pt x="82" y="60"/>
                    <a:pt x="82" y="60"/>
                  </a:cubicBezTo>
                  <a:close/>
                  <a:moveTo>
                    <a:pt x="72" y="75"/>
                  </a:moveTo>
                  <a:cubicBezTo>
                    <a:pt x="61" y="81"/>
                    <a:pt x="61" y="81"/>
                    <a:pt x="61" y="81"/>
                  </a:cubicBezTo>
                  <a:cubicBezTo>
                    <a:pt x="73" y="90"/>
                    <a:pt x="73" y="90"/>
                    <a:pt x="73" y="90"/>
                  </a:cubicBezTo>
                  <a:cubicBezTo>
                    <a:pt x="72" y="75"/>
                    <a:pt x="72" y="75"/>
                    <a:pt x="72" y="75"/>
                  </a:cubicBezTo>
                  <a:close/>
                  <a:moveTo>
                    <a:pt x="55" y="83"/>
                  </a:moveTo>
                  <a:cubicBezTo>
                    <a:pt x="43" y="83"/>
                    <a:pt x="43" y="83"/>
                    <a:pt x="43" y="83"/>
                  </a:cubicBezTo>
                  <a:cubicBezTo>
                    <a:pt x="49" y="97"/>
                    <a:pt x="49" y="97"/>
                    <a:pt x="49" y="97"/>
                  </a:cubicBezTo>
                  <a:cubicBezTo>
                    <a:pt x="55" y="83"/>
                    <a:pt x="55" y="83"/>
                    <a:pt x="55" y="83"/>
                  </a:cubicBezTo>
                  <a:close/>
                  <a:moveTo>
                    <a:pt x="37" y="81"/>
                  </a:moveTo>
                  <a:cubicBezTo>
                    <a:pt x="26" y="75"/>
                    <a:pt x="26" y="75"/>
                    <a:pt x="26" y="75"/>
                  </a:cubicBezTo>
                  <a:cubicBezTo>
                    <a:pt x="25" y="91"/>
                    <a:pt x="25" y="91"/>
                    <a:pt x="25" y="91"/>
                  </a:cubicBezTo>
                  <a:cubicBezTo>
                    <a:pt x="37" y="81"/>
                    <a:pt x="37" y="81"/>
                    <a:pt x="37" y="81"/>
                  </a:cubicBezTo>
                  <a:close/>
                  <a:moveTo>
                    <a:pt x="22" y="71"/>
                  </a:moveTo>
                  <a:cubicBezTo>
                    <a:pt x="16" y="60"/>
                    <a:pt x="16" y="60"/>
                    <a:pt x="16" y="60"/>
                  </a:cubicBezTo>
                  <a:cubicBezTo>
                    <a:pt x="7" y="73"/>
                    <a:pt x="7" y="73"/>
                    <a:pt x="7" y="73"/>
                  </a:cubicBezTo>
                  <a:cubicBezTo>
                    <a:pt x="22" y="71"/>
                    <a:pt x="22" y="71"/>
                    <a:pt x="22" y="71"/>
                  </a:cubicBezTo>
                  <a:close/>
                  <a:moveTo>
                    <a:pt x="14" y="55"/>
                  </a:moveTo>
                  <a:cubicBezTo>
                    <a:pt x="14" y="42"/>
                    <a:pt x="14" y="42"/>
                    <a:pt x="14" y="42"/>
                  </a:cubicBezTo>
                  <a:cubicBezTo>
                    <a:pt x="0" y="49"/>
                    <a:pt x="0" y="49"/>
                    <a:pt x="0" y="49"/>
                  </a:cubicBezTo>
                  <a:cubicBezTo>
                    <a:pt x="14" y="55"/>
                    <a:pt x="14" y="55"/>
                    <a:pt x="14" y="55"/>
                  </a:cubicBezTo>
                  <a:close/>
                  <a:moveTo>
                    <a:pt x="15" y="37"/>
                  </a:moveTo>
                  <a:cubicBezTo>
                    <a:pt x="22" y="26"/>
                    <a:pt x="22" y="26"/>
                    <a:pt x="22" y="26"/>
                  </a:cubicBezTo>
                  <a:cubicBezTo>
                    <a:pt x="6" y="24"/>
                    <a:pt x="6" y="24"/>
                    <a:pt x="6" y="24"/>
                  </a:cubicBezTo>
                  <a:cubicBezTo>
                    <a:pt x="15" y="37"/>
                    <a:pt x="15" y="37"/>
                    <a:pt x="15" y="37"/>
                  </a:cubicBezTo>
                  <a:close/>
                  <a:moveTo>
                    <a:pt x="26" y="22"/>
                  </a:moveTo>
                  <a:cubicBezTo>
                    <a:pt x="37" y="16"/>
                    <a:pt x="37" y="16"/>
                    <a:pt x="37" y="16"/>
                  </a:cubicBezTo>
                  <a:cubicBezTo>
                    <a:pt x="24" y="6"/>
                    <a:pt x="24" y="6"/>
                    <a:pt x="24" y="6"/>
                  </a:cubicBezTo>
                  <a:lnTo>
                    <a:pt x="26" y="22"/>
                  </a:lnTo>
                  <a:close/>
                </a:path>
              </a:pathLst>
            </a:custGeom>
            <a:solidFill>
              <a:schemeClr val="bg1"/>
            </a:solidFill>
            <a:ln>
              <a:noFill/>
            </a:ln>
            <a:extLst/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>
              <a:defPPr>
                <a:defRPr lang="en-US"/>
              </a:defPPr>
              <a:lvl1pPr marL="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1pPr>
              <a:lvl2pPr marL="4572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2pPr>
              <a:lvl3pPr marL="9144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3pPr>
              <a:lvl4pPr marL="13716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4pPr>
              <a:lvl5pPr marL="18288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5pPr>
              <a:lvl6pPr marL="22860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6pPr>
              <a:lvl7pPr marL="27432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7pPr>
              <a:lvl8pPr marL="32004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8pPr>
              <a:lvl9pPr marL="36576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9pPr>
            </a:lstStyle>
            <a:p>
              <a:endParaRPr lang="zh-CN" altLang="en-US">
                <a:solidFill>
                  <a:prstClr val="black"/>
                </a:solidFill>
              </a:endParaRPr>
            </a:p>
          </p:txBody>
        </p:sp>
      </p:grpSp>
      <p:grpSp>
        <p:nvGrpSpPr>
          <p:cNvPr id="23" name="Group 22"/>
          <p:cNvGrpSpPr/>
          <p:nvPr/>
        </p:nvGrpSpPr>
        <p:grpSpPr>
          <a:xfrm>
            <a:off x="8550633" y="2553975"/>
            <a:ext cx="568766" cy="570987"/>
            <a:chOff x="2286436" y="1883184"/>
            <a:chExt cx="568766" cy="570987"/>
          </a:xfrm>
        </p:grpSpPr>
        <p:sp>
          <p:nvSpPr>
            <p:cNvPr id="54" name="Freeform 53"/>
            <p:cNvSpPr>
              <a:spLocks/>
            </p:cNvSpPr>
            <p:nvPr/>
          </p:nvSpPr>
          <p:spPr bwMode="auto">
            <a:xfrm>
              <a:off x="2286436" y="1883184"/>
              <a:ext cx="568766" cy="570987"/>
            </a:xfrm>
            <a:custGeom>
              <a:avLst/>
              <a:gdLst>
                <a:gd name="T0" fmla="*/ 267 w 325"/>
                <a:gd name="T1" fmla="*/ 268 h 326"/>
                <a:gd name="T2" fmla="*/ 57 w 325"/>
                <a:gd name="T3" fmla="*/ 268 h 326"/>
                <a:gd name="T4" fmla="*/ 57 w 325"/>
                <a:gd name="T5" fmla="*/ 58 h 326"/>
                <a:gd name="T6" fmla="*/ 267 w 325"/>
                <a:gd name="T7" fmla="*/ 58 h 326"/>
                <a:gd name="T8" fmla="*/ 267 w 325"/>
                <a:gd name="T9" fmla="*/ 268 h 326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</a:cxnLst>
              <a:rect l="0" t="0" r="r" b="b"/>
              <a:pathLst>
                <a:path w="325" h="326">
                  <a:moveTo>
                    <a:pt x="267" y="268"/>
                  </a:moveTo>
                  <a:cubicBezTo>
                    <a:pt x="209" y="326"/>
                    <a:pt x="115" y="326"/>
                    <a:pt x="57" y="268"/>
                  </a:cubicBezTo>
                  <a:cubicBezTo>
                    <a:pt x="0" y="210"/>
                    <a:pt x="0" y="116"/>
                    <a:pt x="57" y="58"/>
                  </a:cubicBezTo>
                  <a:cubicBezTo>
                    <a:pt x="115" y="0"/>
                    <a:pt x="209" y="0"/>
                    <a:pt x="267" y="58"/>
                  </a:cubicBezTo>
                  <a:cubicBezTo>
                    <a:pt x="325" y="116"/>
                    <a:pt x="325" y="210"/>
                    <a:pt x="267" y="268"/>
                  </a:cubicBezTo>
                  <a:close/>
                </a:path>
              </a:pathLst>
            </a:custGeom>
            <a:solidFill>
              <a:schemeClr val="accent3"/>
            </a:solidFill>
            <a:ln>
              <a:noFill/>
            </a:ln>
            <a:extLst/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en-GB"/>
            </a:p>
          </p:txBody>
        </p:sp>
        <p:sp>
          <p:nvSpPr>
            <p:cNvPr id="55" name="Freeform 54"/>
            <p:cNvSpPr>
              <a:spLocks noEditPoints="1"/>
            </p:cNvSpPr>
            <p:nvPr/>
          </p:nvSpPr>
          <p:spPr bwMode="auto">
            <a:xfrm>
              <a:off x="2426207" y="2018679"/>
              <a:ext cx="245168" cy="299650"/>
            </a:xfrm>
            <a:custGeom>
              <a:avLst/>
              <a:gdLst>
                <a:gd name="T0" fmla="*/ 36 w 79"/>
                <a:gd name="T1" fmla="*/ 27 h 97"/>
                <a:gd name="T2" fmla="*/ 40 w 79"/>
                <a:gd name="T3" fmla="*/ 1 h 97"/>
                <a:gd name="T4" fmla="*/ 46 w 79"/>
                <a:gd name="T5" fmla="*/ 5 h 97"/>
                <a:gd name="T6" fmla="*/ 41 w 79"/>
                <a:gd name="T7" fmla="*/ 27 h 97"/>
                <a:gd name="T8" fmla="*/ 39 w 79"/>
                <a:gd name="T9" fmla="*/ 27 h 97"/>
                <a:gd name="T10" fmla="*/ 36 w 79"/>
                <a:gd name="T11" fmla="*/ 27 h 97"/>
                <a:gd name="T12" fmla="*/ 38 w 79"/>
                <a:gd name="T13" fmla="*/ 67 h 97"/>
                <a:gd name="T14" fmla="*/ 34 w 79"/>
                <a:gd name="T15" fmla="*/ 58 h 97"/>
                <a:gd name="T16" fmla="*/ 29 w 79"/>
                <a:gd name="T17" fmla="*/ 64 h 97"/>
                <a:gd name="T18" fmla="*/ 38 w 79"/>
                <a:gd name="T19" fmla="*/ 67 h 97"/>
                <a:gd name="T20" fmla="*/ 41 w 79"/>
                <a:gd name="T21" fmla="*/ 67 h 97"/>
                <a:gd name="T22" fmla="*/ 46 w 79"/>
                <a:gd name="T23" fmla="*/ 58 h 97"/>
                <a:gd name="T24" fmla="*/ 50 w 79"/>
                <a:gd name="T25" fmla="*/ 64 h 97"/>
                <a:gd name="T26" fmla="*/ 41 w 79"/>
                <a:gd name="T27" fmla="*/ 67 h 97"/>
                <a:gd name="T28" fmla="*/ 40 w 79"/>
                <a:gd name="T29" fmla="*/ 94 h 97"/>
                <a:gd name="T30" fmla="*/ 25 w 79"/>
                <a:gd name="T31" fmla="*/ 96 h 97"/>
                <a:gd name="T32" fmla="*/ 16 w 79"/>
                <a:gd name="T33" fmla="*/ 89 h 97"/>
                <a:gd name="T34" fmla="*/ 10 w 79"/>
                <a:gd name="T35" fmla="*/ 81 h 97"/>
                <a:gd name="T36" fmla="*/ 5 w 79"/>
                <a:gd name="T37" fmla="*/ 72 h 97"/>
                <a:gd name="T38" fmla="*/ 0 w 79"/>
                <a:gd name="T39" fmla="*/ 55 h 97"/>
                <a:gd name="T40" fmla="*/ 7 w 79"/>
                <a:gd name="T41" fmla="*/ 37 h 97"/>
                <a:gd name="T42" fmla="*/ 22 w 79"/>
                <a:gd name="T43" fmla="*/ 30 h 97"/>
                <a:gd name="T44" fmla="*/ 40 w 79"/>
                <a:gd name="T45" fmla="*/ 31 h 97"/>
                <a:gd name="T46" fmla="*/ 57 w 79"/>
                <a:gd name="T47" fmla="*/ 30 h 97"/>
                <a:gd name="T48" fmla="*/ 72 w 79"/>
                <a:gd name="T49" fmla="*/ 37 h 97"/>
                <a:gd name="T50" fmla="*/ 79 w 79"/>
                <a:gd name="T51" fmla="*/ 55 h 97"/>
                <a:gd name="T52" fmla="*/ 74 w 79"/>
                <a:gd name="T53" fmla="*/ 72 h 97"/>
                <a:gd name="T54" fmla="*/ 69 w 79"/>
                <a:gd name="T55" fmla="*/ 81 h 97"/>
                <a:gd name="T56" fmla="*/ 63 w 79"/>
                <a:gd name="T57" fmla="*/ 89 h 97"/>
                <a:gd name="T58" fmla="*/ 54 w 79"/>
                <a:gd name="T59" fmla="*/ 96 h 97"/>
                <a:gd name="T60" fmla="*/ 40 w 79"/>
                <a:gd name="T61" fmla="*/ 94 h 97"/>
                <a:gd name="T62" fmla="*/ 29 w 79"/>
                <a:gd name="T63" fmla="*/ 86 h 97"/>
                <a:gd name="T64" fmla="*/ 24 w 79"/>
                <a:gd name="T65" fmla="*/ 82 h 97"/>
                <a:gd name="T66" fmla="*/ 19 w 79"/>
                <a:gd name="T67" fmla="*/ 75 h 97"/>
                <a:gd name="T68" fmla="*/ 15 w 79"/>
                <a:gd name="T69" fmla="*/ 68 h 97"/>
                <a:gd name="T70" fmla="*/ 11 w 79"/>
                <a:gd name="T71" fmla="*/ 56 h 97"/>
                <a:gd name="T72" fmla="*/ 16 w 79"/>
                <a:gd name="T73" fmla="*/ 45 h 97"/>
                <a:gd name="T74" fmla="*/ 25 w 79"/>
                <a:gd name="T75" fmla="*/ 40 h 97"/>
                <a:gd name="T76" fmla="*/ 39 w 79"/>
                <a:gd name="T77" fmla="*/ 41 h 97"/>
                <a:gd name="T78" fmla="*/ 40 w 79"/>
                <a:gd name="T79" fmla="*/ 41 h 97"/>
                <a:gd name="T80" fmla="*/ 40 w 79"/>
                <a:gd name="T81" fmla="*/ 41 h 97"/>
                <a:gd name="T82" fmla="*/ 54 w 79"/>
                <a:gd name="T83" fmla="*/ 40 h 97"/>
                <a:gd name="T84" fmla="*/ 63 w 79"/>
                <a:gd name="T85" fmla="*/ 45 h 97"/>
                <a:gd name="T86" fmla="*/ 68 w 79"/>
                <a:gd name="T87" fmla="*/ 56 h 97"/>
                <a:gd name="T88" fmla="*/ 64 w 79"/>
                <a:gd name="T89" fmla="*/ 68 h 97"/>
                <a:gd name="T90" fmla="*/ 60 w 79"/>
                <a:gd name="T91" fmla="*/ 75 h 97"/>
                <a:gd name="T92" fmla="*/ 55 w 79"/>
                <a:gd name="T93" fmla="*/ 82 h 97"/>
                <a:gd name="T94" fmla="*/ 50 w 79"/>
                <a:gd name="T95" fmla="*/ 86 h 97"/>
                <a:gd name="T96" fmla="*/ 41 w 79"/>
                <a:gd name="T97" fmla="*/ 83 h 97"/>
                <a:gd name="T98" fmla="*/ 40 w 79"/>
                <a:gd name="T99" fmla="*/ 83 h 97"/>
                <a:gd name="T100" fmla="*/ 38 w 79"/>
                <a:gd name="T101" fmla="*/ 83 h 97"/>
                <a:gd name="T102" fmla="*/ 29 w 79"/>
                <a:gd name="T103" fmla="*/ 86 h 97"/>
                <a:gd name="T104" fmla="*/ 43 w 79"/>
                <a:gd name="T105" fmla="*/ 15 h 97"/>
                <a:gd name="T106" fmla="*/ 45 w 79"/>
                <a:gd name="T107" fmla="*/ 13 h 97"/>
                <a:gd name="T108" fmla="*/ 65 w 79"/>
                <a:gd name="T109" fmla="*/ 10 h 97"/>
                <a:gd name="T110" fmla="*/ 44 w 79"/>
                <a:gd name="T111" fmla="*/ 20 h 97"/>
                <a:gd name="T112" fmla="*/ 59 w 79"/>
                <a:gd name="T113" fmla="*/ 23 h 97"/>
                <a:gd name="T114" fmla="*/ 78 w 79"/>
                <a:gd name="T115" fmla="*/ 11 h 97"/>
                <a:gd name="T116" fmla="*/ 54 w 79"/>
                <a:gd name="T117" fmla="*/ 3 h 97"/>
                <a:gd name="T118" fmla="*/ 43 w 79"/>
                <a:gd name="T119" fmla="*/ 15 h 97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  <a:cxn ang="0">
                  <a:pos x="T28" y="T29"/>
                </a:cxn>
                <a:cxn ang="0">
                  <a:pos x="T30" y="T31"/>
                </a:cxn>
                <a:cxn ang="0">
                  <a:pos x="T32" y="T33"/>
                </a:cxn>
                <a:cxn ang="0">
                  <a:pos x="T34" y="T35"/>
                </a:cxn>
                <a:cxn ang="0">
                  <a:pos x="T36" y="T37"/>
                </a:cxn>
                <a:cxn ang="0">
                  <a:pos x="T38" y="T39"/>
                </a:cxn>
                <a:cxn ang="0">
                  <a:pos x="T40" y="T41"/>
                </a:cxn>
                <a:cxn ang="0">
                  <a:pos x="T42" y="T43"/>
                </a:cxn>
                <a:cxn ang="0">
                  <a:pos x="T44" y="T45"/>
                </a:cxn>
                <a:cxn ang="0">
                  <a:pos x="T46" y="T47"/>
                </a:cxn>
                <a:cxn ang="0">
                  <a:pos x="T48" y="T49"/>
                </a:cxn>
                <a:cxn ang="0">
                  <a:pos x="T50" y="T51"/>
                </a:cxn>
                <a:cxn ang="0">
                  <a:pos x="T52" y="T53"/>
                </a:cxn>
                <a:cxn ang="0">
                  <a:pos x="T54" y="T55"/>
                </a:cxn>
                <a:cxn ang="0">
                  <a:pos x="T56" y="T57"/>
                </a:cxn>
                <a:cxn ang="0">
                  <a:pos x="T58" y="T59"/>
                </a:cxn>
                <a:cxn ang="0">
                  <a:pos x="T60" y="T61"/>
                </a:cxn>
                <a:cxn ang="0">
                  <a:pos x="T62" y="T63"/>
                </a:cxn>
                <a:cxn ang="0">
                  <a:pos x="T64" y="T65"/>
                </a:cxn>
                <a:cxn ang="0">
                  <a:pos x="T66" y="T67"/>
                </a:cxn>
                <a:cxn ang="0">
                  <a:pos x="T68" y="T69"/>
                </a:cxn>
                <a:cxn ang="0">
                  <a:pos x="T70" y="T71"/>
                </a:cxn>
                <a:cxn ang="0">
                  <a:pos x="T72" y="T73"/>
                </a:cxn>
                <a:cxn ang="0">
                  <a:pos x="T74" y="T75"/>
                </a:cxn>
                <a:cxn ang="0">
                  <a:pos x="T76" y="T77"/>
                </a:cxn>
                <a:cxn ang="0">
                  <a:pos x="T78" y="T79"/>
                </a:cxn>
                <a:cxn ang="0">
                  <a:pos x="T80" y="T81"/>
                </a:cxn>
                <a:cxn ang="0">
                  <a:pos x="T82" y="T83"/>
                </a:cxn>
                <a:cxn ang="0">
                  <a:pos x="T84" y="T85"/>
                </a:cxn>
                <a:cxn ang="0">
                  <a:pos x="T86" y="T87"/>
                </a:cxn>
                <a:cxn ang="0">
                  <a:pos x="T88" y="T89"/>
                </a:cxn>
                <a:cxn ang="0">
                  <a:pos x="T90" y="T91"/>
                </a:cxn>
                <a:cxn ang="0">
                  <a:pos x="T92" y="T93"/>
                </a:cxn>
                <a:cxn ang="0">
                  <a:pos x="T94" y="T95"/>
                </a:cxn>
                <a:cxn ang="0">
                  <a:pos x="T96" y="T97"/>
                </a:cxn>
                <a:cxn ang="0">
                  <a:pos x="T98" y="T99"/>
                </a:cxn>
                <a:cxn ang="0">
                  <a:pos x="T100" y="T101"/>
                </a:cxn>
                <a:cxn ang="0">
                  <a:pos x="T102" y="T103"/>
                </a:cxn>
                <a:cxn ang="0">
                  <a:pos x="T104" y="T105"/>
                </a:cxn>
                <a:cxn ang="0">
                  <a:pos x="T106" y="T107"/>
                </a:cxn>
                <a:cxn ang="0">
                  <a:pos x="T108" y="T109"/>
                </a:cxn>
                <a:cxn ang="0">
                  <a:pos x="T110" y="T111"/>
                </a:cxn>
                <a:cxn ang="0">
                  <a:pos x="T112" y="T113"/>
                </a:cxn>
                <a:cxn ang="0">
                  <a:pos x="T114" y="T115"/>
                </a:cxn>
                <a:cxn ang="0">
                  <a:pos x="T116" y="T117"/>
                </a:cxn>
                <a:cxn ang="0">
                  <a:pos x="T118" y="T119"/>
                </a:cxn>
              </a:cxnLst>
              <a:rect l="0" t="0" r="r" b="b"/>
              <a:pathLst>
                <a:path w="79" h="97">
                  <a:moveTo>
                    <a:pt x="36" y="27"/>
                  </a:moveTo>
                  <a:cubicBezTo>
                    <a:pt x="33" y="18"/>
                    <a:pt x="30" y="8"/>
                    <a:pt x="40" y="1"/>
                  </a:cubicBezTo>
                  <a:cubicBezTo>
                    <a:pt x="46" y="5"/>
                    <a:pt x="46" y="5"/>
                    <a:pt x="46" y="5"/>
                  </a:cubicBezTo>
                  <a:cubicBezTo>
                    <a:pt x="38" y="11"/>
                    <a:pt x="39" y="20"/>
                    <a:pt x="41" y="27"/>
                  </a:cubicBezTo>
                  <a:cubicBezTo>
                    <a:pt x="40" y="27"/>
                    <a:pt x="40" y="27"/>
                    <a:pt x="39" y="27"/>
                  </a:cubicBezTo>
                  <a:cubicBezTo>
                    <a:pt x="38" y="27"/>
                    <a:pt x="37" y="27"/>
                    <a:pt x="36" y="27"/>
                  </a:cubicBezTo>
                  <a:close/>
                  <a:moveTo>
                    <a:pt x="38" y="67"/>
                  </a:moveTo>
                  <a:cubicBezTo>
                    <a:pt x="38" y="67"/>
                    <a:pt x="38" y="59"/>
                    <a:pt x="34" y="58"/>
                  </a:cubicBezTo>
                  <a:cubicBezTo>
                    <a:pt x="30" y="58"/>
                    <a:pt x="28" y="62"/>
                    <a:pt x="29" y="64"/>
                  </a:cubicBezTo>
                  <a:cubicBezTo>
                    <a:pt x="30" y="66"/>
                    <a:pt x="38" y="67"/>
                    <a:pt x="38" y="67"/>
                  </a:cubicBezTo>
                  <a:close/>
                  <a:moveTo>
                    <a:pt x="41" y="67"/>
                  </a:moveTo>
                  <a:cubicBezTo>
                    <a:pt x="41" y="67"/>
                    <a:pt x="42" y="59"/>
                    <a:pt x="46" y="58"/>
                  </a:cubicBezTo>
                  <a:cubicBezTo>
                    <a:pt x="50" y="58"/>
                    <a:pt x="52" y="62"/>
                    <a:pt x="50" y="64"/>
                  </a:cubicBezTo>
                  <a:cubicBezTo>
                    <a:pt x="49" y="66"/>
                    <a:pt x="41" y="67"/>
                    <a:pt x="41" y="67"/>
                  </a:cubicBezTo>
                  <a:close/>
                  <a:moveTo>
                    <a:pt x="40" y="94"/>
                  </a:moveTo>
                  <a:cubicBezTo>
                    <a:pt x="33" y="97"/>
                    <a:pt x="29" y="97"/>
                    <a:pt x="25" y="96"/>
                  </a:cubicBezTo>
                  <a:cubicBezTo>
                    <a:pt x="21" y="95"/>
                    <a:pt x="19" y="93"/>
                    <a:pt x="16" y="89"/>
                  </a:cubicBezTo>
                  <a:cubicBezTo>
                    <a:pt x="14" y="86"/>
                    <a:pt x="12" y="83"/>
                    <a:pt x="10" y="81"/>
                  </a:cubicBezTo>
                  <a:cubicBezTo>
                    <a:pt x="8" y="78"/>
                    <a:pt x="7" y="75"/>
                    <a:pt x="5" y="72"/>
                  </a:cubicBezTo>
                  <a:cubicBezTo>
                    <a:pt x="3" y="67"/>
                    <a:pt x="0" y="61"/>
                    <a:pt x="0" y="55"/>
                  </a:cubicBezTo>
                  <a:cubicBezTo>
                    <a:pt x="0" y="48"/>
                    <a:pt x="1" y="42"/>
                    <a:pt x="7" y="37"/>
                  </a:cubicBezTo>
                  <a:cubicBezTo>
                    <a:pt x="11" y="33"/>
                    <a:pt x="16" y="31"/>
                    <a:pt x="22" y="30"/>
                  </a:cubicBezTo>
                  <a:cubicBezTo>
                    <a:pt x="27" y="29"/>
                    <a:pt x="33" y="29"/>
                    <a:pt x="40" y="31"/>
                  </a:cubicBezTo>
                  <a:cubicBezTo>
                    <a:pt x="46" y="29"/>
                    <a:pt x="52" y="29"/>
                    <a:pt x="57" y="30"/>
                  </a:cubicBezTo>
                  <a:cubicBezTo>
                    <a:pt x="63" y="31"/>
                    <a:pt x="68" y="33"/>
                    <a:pt x="72" y="37"/>
                  </a:cubicBezTo>
                  <a:cubicBezTo>
                    <a:pt x="78" y="42"/>
                    <a:pt x="79" y="48"/>
                    <a:pt x="79" y="55"/>
                  </a:cubicBezTo>
                  <a:cubicBezTo>
                    <a:pt x="79" y="61"/>
                    <a:pt x="76" y="67"/>
                    <a:pt x="74" y="72"/>
                  </a:cubicBezTo>
                  <a:cubicBezTo>
                    <a:pt x="72" y="75"/>
                    <a:pt x="71" y="78"/>
                    <a:pt x="69" y="81"/>
                  </a:cubicBezTo>
                  <a:cubicBezTo>
                    <a:pt x="67" y="83"/>
                    <a:pt x="65" y="86"/>
                    <a:pt x="63" y="89"/>
                  </a:cubicBezTo>
                  <a:cubicBezTo>
                    <a:pt x="60" y="93"/>
                    <a:pt x="58" y="95"/>
                    <a:pt x="54" y="96"/>
                  </a:cubicBezTo>
                  <a:cubicBezTo>
                    <a:pt x="50" y="97"/>
                    <a:pt x="46" y="97"/>
                    <a:pt x="40" y="94"/>
                  </a:cubicBezTo>
                  <a:close/>
                  <a:moveTo>
                    <a:pt x="29" y="86"/>
                  </a:moveTo>
                  <a:cubicBezTo>
                    <a:pt x="27" y="86"/>
                    <a:pt x="26" y="84"/>
                    <a:pt x="24" y="82"/>
                  </a:cubicBezTo>
                  <a:cubicBezTo>
                    <a:pt x="22" y="80"/>
                    <a:pt x="21" y="77"/>
                    <a:pt x="19" y="75"/>
                  </a:cubicBezTo>
                  <a:cubicBezTo>
                    <a:pt x="18" y="73"/>
                    <a:pt x="17" y="71"/>
                    <a:pt x="15" y="68"/>
                  </a:cubicBezTo>
                  <a:cubicBezTo>
                    <a:pt x="13" y="64"/>
                    <a:pt x="12" y="60"/>
                    <a:pt x="11" y="56"/>
                  </a:cubicBezTo>
                  <a:cubicBezTo>
                    <a:pt x="11" y="52"/>
                    <a:pt x="12" y="48"/>
                    <a:pt x="16" y="45"/>
                  </a:cubicBezTo>
                  <a:cubicBezTo>
                    <a:pt x="18" y="42"/>
                    <a:pt x="21" y="41"/>
                    <a:pt x="25" y="40"/>
                  </a:cubicBezTo>
                  <a:cubicBezTo>
                    <a:pt x="29" y="40"/>
                    <a:pt x="34" y="40"/>
                    <a:pt x="39" y="41"/>
                  </a:cubicBezTo>
                  <a:cubicBezTo>
                    <a:pt x="40" y="41"/>
                    <a:pt x="40" y="41"/>
                    <a:pt x="40" y="41"/>
                  </a:cubicBezTo>
                  <a:cubicBezTo>
                    <a:pt x="40" y="41"/>
                    <a:pt x="40" y="41"/>
                    <a:pt x="40" y="41"/>
                  </a:cubicBezTo>
                  <a:cubicBezTo>
                    <a:pt x="45" y="40"/>
                    <a:pt x="50" y="40"/>
                    <a:pt x="54" y="40"/>
                  </a:cubicBezTo>
                  <a:cubicBezTo>
                    <a:pt x="58" y="41"/>
                    <a:pt x="61" y="42"/>
                    <a:pt x="63" y="45"/>
                  </a:cubicBezTo>
                  <a:cubicBezTo>
                    <a:pt x="67" y="48"/>
                    <a:pt x="68" y="52"/>
                    <a:pt x="68" y="56"/>
                  </a:cubicBezTo>
                  <a:cubicBezTo>
                    <a:pt x="67" y="60"/>
                    <a:pt x="66" y="64"/>
                    <a:pt x="64" y="68"/>
                  </a:cubicBezTo>
                  <a:cubicBezTo>
                    <a:pt x="62" y="71"/>
                    <a:pt x="61" y="73"/>
                    <a:pt x="60" y="75"/>
                  </a:cubicBezTo>
                  <a:cubicBezTo>
                    <a:pt x="58" y="77"/>
                    <a:pt x="57" y="80"/>
                    <a:pt x="55" y="82"/>
                  </a:cubicBezTo>
                  <a:cubicBezTo>
                    <a:pt x="53" y="84"/>
                    <a:pt x="52" y="86"/>
                    <a:pt x="50" y="86"/>
                  </a:cubicBezTo>
                  <a:cubicBezTo>
                    <a:pt x="48" y="87"/>
                    <a:pt x="45" y="86"/>
                    <a:pt x="41" y="83"/>
                  </a:cubicBezTo>
                  <a:cubicBezTo>
                    <a:pt x="40" y="83"/>
                    <a:pt x="40" y="83"/>
                    <a:pt x="40" y="83"/>
                  </a:cubicBezTo>
                  <a:cubicBezTo>
                    <a:pt x="38" y="83"/>
                    <a:pt x="38" y="83"/>
                    <a:pt x="38" y="83"/>
                  </a:cubicBezTo>
                  <a:cubicBezTo>
                    <a:pt x="34" y="86"/>
                    <a:pt x="31" y="87"/>
                    <a:pt x="29" y="86"/>
                  </a:cubicBezTo>
                  <a:close/>
                  <a:moveTo>
                    <a:pt x="43" y="15"/>
                  </a:moveTo>
                  <a:cubicBezTo>
                    <a:pt x="44" y="14"/>
                    <a:pt x="44" y="14"/>
                    <a:pt x="45" y="13"/>
                  </a:cubicBezTo>
                  <a:cubicBezTo>
                    <a:pt x="52" y="11"/>
                    <a:pt x="65" y="10"/>
                    <a:pt x="65" y="10"/>
                  </a:cubicBezTo>
                  <a:cubicBezTo>
                    <a:pt x="58" y="12"/>
                    <a:pt x="49" y="15"/>
                    <a:pt x="44" y="20"/>
                  </a:cubicBezTo>
                  <a:cubicBezTo>
                    <a:pt x="47" y="22"/>
                    <a:pt x="51" y="25"/>
                    <a:pt x="59" y="23"/>
                  </a:cubicBezTo>
                  <a:cubicBezTo>
                    <a:pt x="68" y="22"/>
                    <a:pt x="78" y="11"/>
                    <a:pt x="78" y="11"/>
                  </a:cubicBezTo>
                  <a:cubicBezTo>
                    <a:pt x="78" y="11"/>
                    <a:pt x="62" y="0"/>
                    <a:pt x="54" y="3"/>
                  </a:cubicBezTo>
                  <a:cubicBezTo>
                    <a:pt x="48" y="5"/>
                    <a:pt x="44" y="11"/>
                    <a:pt x="43" y="15"/>
                  </a:cubicBezTo>
                  <a:close/>
                </a:path>
              </a:pathLst>
            </a:custGeom>
            <a:solidFill>
              <a:schemeClr val="bg1"/>
            </a:solidFill>
            <a:ln>
              <a:noFill/>
            </a:ln>
            <a:extLst/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>
              <a:defPPr>
                <a:defRPr lang="en-US"/>
              </a:defPPr>
              <a:lvl1pPr marL="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1pPr>
              <a:lvl2pPr marL="4572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2pPr>
              <a:lvl3pPr marL="9144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3pPr>
              <a:lvl4pPr marL="13716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4pPr>
              <a:lvl5pPr marL="18288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5pPr>
              <a:lvl6pPr marL="22860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6pPr>
              <a:lvl7pPr marL="27432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7pPr>
              <a:lvl8pPr marL="32004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8pPr>
              <a:lvl9pPr marL="36576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9pPr>
            </a:lstStyle>
            <a:p>
              <a:endParaRPr lang="zh-CN" altLang="en-US">
                <a:solidFill>
                  <a:prstClr val="black"/>
                </a:solidFill>
              </a:endParaRPr>
            </a:p>
          </p:txBody>
        </p:sp>
      </p:grpSp>
      <p:grpSp>
        <p:nvGrpSpPr>
          <p:cNvPr id="24" name="Group 23"/>
          <p:cNvGrpSpPr/>
          <p:nvPr/>
        </p:nvGrpSpPr>
        <p:grpSpPr>
          <a:xfrm>
            <a:off x="10763129" y="2540111"/>
            <a:ext cx="791681" cy="791680"/>
            <a:chOff x="4594825" y="2513418"/>
            <a:chExt cx="791681" cy="791680"/>
          </a:xfrm>
        </p:grpSpPr>
        <p:sp>
          <p:nvSpPr>
            <p:cNvPr id="52" name="Freeform 51"/>
            <p:cNvSpPr>
              <a:spLocks/>
            </p:cNvSpPr>
            <p:nvPr/>
          </p:nvSpPr>
          <p:spPr bwMode="auto">
            <a:xfrm>
              <a:off x="4594825" y="2513418"/>
              <a:ext cx="791681" cy="791680"/>
            </a:xfrm>
            <a:custGeom>
              <a:avLst/>
              <a:gdLst>
                <a:gd name="T0" fmla="*/ 372 w 452"/>
                <a:gd name="T1" fmla="*/ 372 h 452"/>
                <a:gd name="T2" fmla="*/ 80 w 452"/>
                <a:gd name="T3" fmla="*/ 372 h 452"/>
                <a:gd name="T4" fmla="*/ 80 w 452"/>
                <a:gd name="T5" fmla="*/ 81 h 452"/>
                <a:gd name="T6" fmla="*/ 372 w 452"/>
                <a:gd name="T7" fmla="*/ 81 h 452"/>
                <a:gd name="T8" fmla="*/ 372 w 452"/>
                <a:gd name="T9" fmla="*/ 372 h 452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</a:cxnLst>
              <a:rect l="0" t="0" r="r" b="b"/>
              <a:pathLst>
                <a:path w="452" h="452">
                  <a:moveTo>
                    <a:pt x="372" y="372"/>
                  </a:moveTo>
                  <a:cubicBezTo>
                    <a:pt x="291" y="452"/>
                    <a:pt x="161" y="452"/>
                    <a:pt x="80" y="372"/>
                  </a:cubicBezTo>
                  <a:cubicBezTo>
                    <a:pt x="0" y="291"/>
                    <a:pt x="0" y="161"/>
                    <a:pt x="80" y="81"/>
                  </a:cubicBezTo>
                  <a:cubicBezTo>
                    <a:pt x="161" y="0"/>
                    <a:pt x="291" y="0"/>
                    <a:pt x="372" y="81"/>
                  </a:cubicBezTo>
                  <a:cubicBezTo>
                    <a:pt x="452" y="161"/>
                    <a:pt x="452" y="291"/>
                    <a:pt x="372" y="372"/>
                  </a:cubicBezTo>
                  <a:close/>
                </a:path>
              </a:pathLst>
            </a:custGeom>
            <a:solidFill>
              <a:schemeClr val="accent1"/>
            </a:solidFill>
            <a:ln>
              <a:noFill/>
            </a:ln>
            <a:extLst/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en-GB"/>
            </a:p>
          </p:txBody>
        </p:sp>
        <p:sp>
          <p:nvSpPr>
            <p:cNvPr id="53" name="Freeform 52"/>
            <p:cNvSpPr>
              <a:spLocks noEditPoints="1"/>
            </p:cNvSpPr>
            <p:nvPr/>
          </p:nvSpPr>
          <p:spPr bwMode="auto">
            <a:xfrm>
              <a:off x="4849913" y="2697111"/>
              <a:ext cx="310531" cy="388598"/>
            </a:xfrm>
            <a:custGeom>
              <a:avLst/>
              <a:gdLst>
                <a:gd name="T0" fmla="*/ 49 w 83"/>
                <a:gd name="T1" fmla="*/ 71 h 104"/>
                <a:gd name="T2" fmla="*/ 43 w 83"/>
                <a:gd name="T3" fmla="*/ 71 h 104"/>
                <a:gd name="T4" fmla="*/ 60 w 83"/>
                <a:gd name="T5" fmla="*/ 99 h 104"/>
                <a:gd name="T6" fmla="*/ 69 w 83"/>
                <a:gd name="T7" fmla="*/ 104 h 104"/>
                <a:gd name="T8" fmla="*/ 77 w 83"/>
                <a:gd name="T9" fmla="*/ 69 h 104"/>
                <a:gd name="T10" fmla="*/ 78 w 83"/>
                <a:gd name="T11" fmla="*/ 27 h 104"/>
                <a:gd name="T12" fmla="*/ 52 w 83"/>
                <a:gd name="T13" fmla="*/ 35 h 104"/>
                <a:gd name="T14" fmla="*/ 32 w 83"/>
                <a:gd name="T15" fmla="*/ 38 h 104"/>
                <a:gd name="T16" fmla="*/ 24 w 83"/>
                <a:gd name="T17" fmla="*/ 37 h 104"/>
                <a:gd name="T18" fmla="*/ 8 w 83"/>
                <a:gd name="T19" fmla="*/ 54 h 104"/>
                <a:gd name="T20" fmla="*/ 12 w 83"/>
                <a:gd name="T21" fmla="*/ 90 h 104"/>
                <a:gd name="T22" fmla="*/ 20 w 83"/>
                <a:gd name="T23" fmla="*/ 104 h 104"/>
                <a:gd name="T24" fmla="*/ 41 w 83"/>
                <a:gd name="T25" fmla="*/ 104 h 104"/>
                <a:gd name="T26" fmla="*/ 42 w 83"/>
                <a:gd name="T27" fmla="*/ 0 h 104"/>
                <a:gd name="T28" fmla="*/ 59 w 83"/>
                <a:gd name="T29" fmla="*/ 17 h 104"/>
                <a:gd name="T30" fmla="*/ 42 w 83"/>
                <a:gd name="T31" fmla="*/ 35 h 104"/>
                <a:gd name="T32" fmla="*/ 25 w 83"/>
                <a:gd name="T33" fmla="*/ 17 h 104"/>
                <a:gd name="T34" fmla="*/ 42 w 83"/>
                <a:gd name="T35" fmla="*/ 0 h 104"/>
                <a:gd name="T36" fmla="*/ 52 w 83"/>
                <a:gd name="T37" fmla="*/ 17 h 104"/>
                <a:gd name="T38" fmla="*/ 42 w 83"/>
                <a:gd name="T39" fmla="*/ 27 h 104"/>
                <a:gd name="T40" fmla="*/ 32 w 83"/>
                <a:gd name="T41" fmla="*/ 17 h 104"/>
                <a:gd name="T42" fmla="*/ 42 w 83"/>
                <a:gd name="T43" fmla="*/ 8 h 104"/>
                <a:gd name="T44" fmla="*/ 41 w 83"/>
                <a:gd name="T45" fmla="*/ 57 h 104"/>
                <a:gd name="T46" fmla="*/ 41 w 83"/>
                <a:gd name="T47" fmla="*/ 85 h 104"/>
                <a:gd name="T48" fmla="*/ 41 w 83"/>
                <a:gd name="T49" fmla="*/ 57 h 104"/>
                <a:gd name="T50" fmla="*/ 21 w 83"/>
                <a:gd name="T51" fmla="*/ 54 h 104"/>
                <a:gd name="T52" fmla="*/ 29 w 83"/>
                <a:gd name="T53" fmla="*/ 48 h 104"/>
                <a:gd name="T54" fmla="*/ 33 w 83"/>
                <a:gd name="T55" fmla="*/ 53 h 104"/>
                <a:gd name="T56" fmla="*/ 27 w 83"/>
                <a:gd name="T57" fmla="*/ 54 h 104"/>
                <a:gd name="T58" fmla="*/ 25 w 83"/>
                <a:gd name="T59" fmla="*/ 57 h 104"/>
                <a:gd name="T60" fmla="*/ 62 w 83"/>
                <a:gd name="T61" fmla="*/ 57 h 104"/>
                <a:gd name="T62" fmla="*/ 58 w 83"/>
                <a:gd name="T63" fmla="*/ 55 h 104"/>
                <a:gd name="T64" fmla="*/ 54 w 83"/>
                <a:gd name="T65" fmla="*/ 53 h 104"/>
                <a:gd name="T66" fmla="*/ 49 w 83"/>
                <a:gd name="T67" fmla="*/ 49 h 104"/>
                <a:gd name="T68" fmla="*/ 59 w 83"/>
                <a:gd name="T69" fmla="*/ 50 h 104"/>
                <a:gd name="T70" fmla="*/ 62 w 83"/>
                <a:gd name="T71" fmla="*/ 57 h 104"/>
                <a:gd name="T72" fmla="*/ 39 w 83"/>
                <a:gd name="T73" fmla="*/ 71 h 104"/>
                <a:gd name="T74" fmla="*/ 33 w 83"/>
                <a:gd name="T75" fmla="*/ 71 h 104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  <a:cxn ang="0">
                  <a:pos x="T28" y="T29"/>
                </a:cxn>
                <a:cxn ang="0">
                  <a:pos x="T30" y="T31"/>
                </a:cxn>
                <a:cxn ang="0">
                  <a:pos x="T32" y="T33"/>
                </a:cxn>
                <a:cxn ang="0">
                  <a:pos x="T34" y="T35"/>
                </a:cxn>
                <a:cxn ang="0">
                  <a:pos x="T36" y="T37"/>
                </a:cxn>
                <a:cxn ang="0">
                  <a:pos x="T38" y="T39"/>
                </a:cxn>
                <a:cxn ang="0">
                  <a:pos x="T40" y="T41"/>
                </a:cxn>
                <a:cxn ang="0">
                  <a:pos x="T42" y="T43"/>
                </a:cxn>
                <a:cxn ang="0">
                  <a:pos x="T44" y="T45"/>
                </a:cxn>
                <a:cxn ang="0">
                  <a:pos x="T46" y="T47"/>
                </a:cxn>
                <a:cxn ang="0">
                  <a:pos x="T48" y="T49"/>
                </a:cxn>
                <a:cxn ang="0">
                  <a:pos x="T50" y="T51"/>
                </a:cxn>
                <a:cxn ang="0">
                  <a:pos x="T52" y="T53"/>
                </a:cxn>
                <a:cxn ang="0">
                  <a:pos x="T54" y="T55"/>
                </a:cxn>
                <a:cxn ang="0">
                  <a:pos x="T56" y="T57"/>
                </a:cxn>
                <a:cxn ang="0">
                  <a:pos x="T58" y="T59"/>
                </a:cxn>
                <a:cxn ang="0">
                  <a:pos x="T60" y="T61"/>
                </a:cxn>
                <a:cxn ang="0">
                  <a:pos x="T62" y="T63"/>
                </a:cxn>
                <a:cxn ang="0">
                  <a:pos x="T64" y="T65"/>
                </a:cxn>
                <a:cxn ang="0">
                  <a:pos x="T66" y="T67"/>
                </a:cxn>
                <a:cxn ang="0">
                  <a:pos x="T68" y="T69"/>
                </a:cxn>
                <a:cxn ang="0">
                  <a:pos x="T70" y="T71"/>
                </a:cxn>
                <a:cxn ang="0">
                  <a:pos x="T72" y="T73"/>
                </a:cxn>
                <a:cxn ang="0">
                  <a:pos x="T74" y="T75"/>
                </a:cxn>
              </a:cxnLst>
              <a:rect l="0" t="0" r="r" b="b"/>
              <a:pathLst>
                <a:path w="83" h="104">
                  <a:moveTo>
                    <a:pt x="46" y="66"/>
                  </a:moveTo>
                  <a:cubicBezTo>
                    <a:pt x="48" y="66"/>
                    <a:pt x="49" y="69"/>
                    <a:pt x="49" y="71"/>
                  </a:cubicBezTo>
                  <a:cubicBezTo>
                    <a:pt x="49" y="74"/>
                    <a:pt x="48" y="76"/>
                    <a:pt x="46" y="76"/>
                  </a:cubicBezTo>
                  <a:cubicBezTo>
                    <a:pt x="45" y="76"/>
                    <a:pt x="43" y="74"/>
                    <a:pt x="43" y="71"/>
                  </a:cubicBezTo>
                  <a:cubicBezTo>
                    <a:pt x="43" y="69"/>
                    <a:pt x="45" y="66"/>
                    <a:pt x="46" y="66"/>
                  </a:cubicBezTo>
                  <a:close/>
                  <a:moveTo>
                    <a:pt x="60" y="99"/>
                  </a:moveTo>
                  <a:cubicBezTo>
                    <a:pt x="62" y="104"/>
                    <a:pt x="62" y="104"/>
                    <a:pt x="62" y="104"/>
                  </a:cubicBezTo>
                  <a:cubicBezTo>
                    <a:pt x="69" y="104"/>
                    <a:pt x="69" y="104"/>
                    <a:pt x="69" y="104"/>
                  </a:cubicBezTo>
                  <a:cubicBezTo>
                    <a:pt x="69" y="91"/>
                    <a:pt x="69" y="91"/>
                    <a:pt x="69" y="91"/>
                  </a:cubicBezTo>
                  <a:cubicBezTo>
                    <a:pt x="74" y="85"/>
                    <a:pt x="77" y="77"/>
                    <a:pt x="77" y="69"/>
                  </a:cubicBezTo>
                  <a:cubicBezTo>
                    <a:pt x="77" y="64"/>
                    <a:pt x="76" y="59"/>
                    <a:pt x="74" y="54"/>
                  </a:cubicBezTo>
                  <a:cubicBezTo>
                    <a:pt x="80" y="48"/>
                    <a:pt x="83" y="37"/>
                    <a:pt x="78" y="27"/>
                  </a:cubicBezTo>
                  <a:cubicBezTo>
                    <a:pt x="70" y="28"/>
                    <a:pt x="63" y="32"/>
                    <a:pt x="58" y="37"/>
                  </a:cubicBezTo>
                  <a:cubicBezTo>
                    <a:pt x="57" y="36"/>
                    <a:pt x="54" y="36"/>
                    <a:pt x="52" y="35"/>
                  </a:cubicBezTo>
                  <a:cubicBezTo>
                    <a:pt x="51" y="38"/>
                    <a:pt x="51" y="38"/>
                    <a:pt x="51" y="38"/>
                  </a:cubicBezTo>
                  <a:cubicBezTo>
                    <a:pt x="44" y="37"/>
                    <a:pt x="40" y="37"/>
                    <a:pt x="32" y="38"/>
                  </a:cubicBezTo>
                  <a:cubicBezTo>
                    <a:pt x="31" y="35"/>
                    <a:pt x="31" y="35"/>
                    <a:pt x="31" y="35"/>
                  </a:cubicBezTo>
                  <a:cubicBezTo>
                    <a:pt x="29" y="35"/>
                    <a:pt x="26" y="36"/>
                    <a:pt x="24" y="37"/>
                  </a:cubicBezTo>
                  <a:cubicBezTo>
                    <a:pt x="20" y="32"/>
                    <a:pt x="12" y="28"/>
                    <a:pt x="5" y="27"/>
                  </a:cubicBezTo>
                  <a:cubicBezTo>
                    <a:pt x="0" y="37"/>
                    <a:pt x="3" y="48"/>
                    <a:pt x="8" y="54"/>
                  </a:cubicBezTo>
                  <a:cubicBezTo>
                    <a:pt x="6" y="59"/>
                    <a:pt x="5" y="63"/>
                    <a:pt x="5" y="69"/>
                  </a:cubicBezTo>
                  <a:cubicBezTo>
                    <a:pt x="5" y="77"/>
                    <a:pt x="8" y="84"/>
                    <a:pt x="12" y="90"/>
                  </a:cubicBezTo>
                  <a:cubicBezTo>
                    <a:pt x="13" y="104"/>
                    <a:pt x="13" y="104"/>
                    <a:pt x="13" y="104"/>
                  </a:cubicBezTo>
                  <a:cubicBezTo>
                    <a:pt x="20" y="104"/>
                    <a:pt x="20" y="104"/>
                    <a:pt x="20" y="104"/>
                  </a:cubicBezTo>
                  <a:cubicBezTo>
                    <a:pt x="22" y="99"/>
                    <a:pt x="22" y="99"/>
                    <a:pt x="22" y="99"/>
                  </a:cubicBezTo>
                  <a:cubicBezTo>
                    <a:pt x="27" y="102"/>
                    <a:pt x="34" y="104"/>
                    <a:pt x="41" y="104"/>
                  </a:cubicBezTo>
                  <a:cubicBezTo>
                    <a:pt x="48" y="104"/>
                    <a:pt x="55" y="102"/>
                    <a:pt x="60" y="99"/>
                  </a:cubicBezTo>
                  <a:close/>
                  <a:moveTo>
                    <a:pt x="42" y="0"/>
                  </a:moveTo>
                  <a:cubicBezTo>
                    <a:pt x="47" y="0"/>
                    <a:pt x="51" y="2"/>
                    <a:pt x="54" y="5"/>
                  </a:cubicBezTo>
                  <a:cubicBezTo>
                    <a:pt x="57" y="8"/>
                    <a:pt x="59" y="13"/>
                    <a:pt x="59" y="17"/>
                  </a:cubicBezTo>
                  <a:cubicBezTo>
                    <a:pt x="59" y="22"/>
                    <a:pt x="57" y="26"/>
                    <a:pt x="54" y="30"/>
                  </a:cubicBezTo>
                  <a:cubicBezTo>
                    <a:pt x="51" y="33"/>
                    <a:pt x="47" y="35"/>
                    <a:pt x="42" y="35"/>
                  </a:cubicBezTo>
                  <a:cubicBezTo>
                    <a:pt x="37" y="35"/>
                    <a:pt x="33" y="33"/>
                    <a:pt x="30" y="30"/>
                  </a:cubicBezTo>
                  <a:cubicBezTo>
                    <a:pt x="27" y="26"/>
                    <a:pt x="25" y="22"/>
                    <a:pt x="25" y="17"/>
                  </a:cubicBezTo>
                  <a:cubicBezTo>
                    <a:pt x="25" y="13"/>
                    <a:pt x="27" y="8"/>
                    <a:pt x="30" y="5"/>
                  </a:cubicBezTo>
                  <a:cubicBezTo>
                    <a:pt x="33" y="2"/>
                    <a:pt x="37" y="0"/>
                    <a:pt x="42" y="0"/>
                  </a:cubicBezTo>
                  <a:close/>
                  <a:moveTo>
                    <a:pt x="49" y="10"/>
                  </a:moveTo>
                  <a:cubicBezTo>
                    <a:pt x="51" y="12"/>
                    <a:pt x="52" y="15"/>
                    <a:pt x="52" y="17"/>
                  </a:cubicBezTo>
                  <a:cubicBezTo>
                    <a:pt x="52" y="20"/>
                    <a:pt x="51" y="23"/>
                    <a:pt x="49" y="24"/>
                  </a:cubicBezTo>
                  <a:cubicBezTo>
                    <a:pt x="47" y="26"/>
                    <a:pt x="45" y="27"/>
                    <a:pt x="42" y="27"/>
                  </a:cubicBezTo>
                  <a:cubicBezTo>
                    <a:pt x="39" y="27"/>
                    <a:pt x="37" y="26"/>
                    <a:pt x="35" y="24"/>
                  </a:cubicBezTo>
                  <a:cubicBezTo>
                    <a:pt x="33" y="23"/>
                    <a:pt x="32" y="20"/>
                    <a:pt x="32" y="17"/>
                  </a:cubicBezTo>
                  <a:cubicBezTo>
                    <a:pt x="32" y="15"/>
                    <a:pt x="33" y="12"/>
                    <a:pt x="35" y="10"/>
                  </a:cubicBezTo>
                  <a:cubicBezTo>
                    <a:pt x="37" y="9"/>
                    <a:pt x="39" y="8"/>
                    <a:pt x="42" y="8"/>
                  </a:cubicBezTo>
                  <a:cubicBezTo>
                    <a:pt x="45" y="8"/>
                    <a:pt x="47" y="9"/>
                    <a:pt x="49" y="10"/>
                  </a:cubicBezTo>
                  <a:close/>
                  <a:moveTo>
                    <a:pt x="41" y="57"/>
                  </a:moveTo>
                  <a:cubicBezTo>
                    <a:pt x="33" y="57"/>
                    <a:pt x="27" y="64"/>
                    <a:pt x="27" y="71"/>
                  </a:cubicBezTo>
                  <a:cubicBezTo>
                    <a:pt x="27" y="79"/>
                    <a:pt x="33" y="85"/>
                    <a:pt x="41" y="85"/>
                  </a:cubicBezTo>
                  <a:cubicBezTo>
                    <a:pt x="49" y="85"/>
                    <a:pt x="55" y="79"/>
                    <a:pt x="55" y="71"/>
                  </a:cubicBezTo>
                  <a:cubicBezTo>
                    <a:pt x="55" y="64"/>
                    <a:pt x="49" y="57"/>
                    <a:pt x="41" y="57"/>
                  </a:cubicBezTo>
                  <a:close/>
                  <a:moveTo>
                    <a:pt x="21" y="57"/>
                  </a:moveTo>
                  <a:cubicBezTo>
                    <a:pt x="21" y="56"/>
                    <a:pt x="21" y="55"/>
                    <a:pt x="21" y="54"/>
                  </a:cubicBezTo>
                  <a:cubicBezTo>
                    <a:pt x="22" y="52"/>
                    <a:pt x="23" y="51"/>
                    <a:pt x="24" y="50"/>
                  </a:cubicBezTo>
                  <a:cubicBezTo>
                    <a:pt x="26" y="49"/>
                    <a:pt x="27" y="49"/>
                    <a:pt x="29" y="48"/>
                  </a:cubicBezTo>
                  <a:cubicBezTo>
                    <a:pt x="31" y="48"/>
                    <a:pt x="32" y="49"/>
                    <a:pt x="34" y="49"/>
                  </a:cubicBezTo>
                  <a:cubicBezTo>
                    <a:pt x="33" y="53"/>
                    <a:pt x="33" y="53"/>
                    <a:pt x="33" y="53"/>
                  </a:cubicBezTo>
                  <a:cubicBezTo>
                    <a:pt x="31" y="53"/>
                    <a:pt x="30" y="53"/>
                    <a:pt x="29" y="53"/>
                  </a:cubicBezTo>
                  <a:cubicBezTo>
                    <a:pt x="28" y="53"/>
                    <a:pt x="27" y="53"/>
                    <a:pt x="27" y="54"/>
                  </a:cubicBezTo>
                  <a:cubicBezTo>
                    <a:pt x="26" y="54"/>
                    <a:pt x="26" y="54"/>
                    <a:pt x="25" y="55"/>
                  </a:cubicBezTo>
                  <a:cubicBezTo>
                    <a:pt x="25" y="56"/>
                    <a:pt x="25" y="56"/>
                    <a:pt x="25" y="57"/>
                  </a:cubicBezTo>
                  <a:cubicBezTo>
                    <a:pt x="21" y="57"/>
                    <a:pt x="21" y="57"/>
                    <a:pt x="21" y="57"/>
                  </a:cubicBezTo>
                  <a:close/>
                  <a:moveTo>
                    <a:pt x="62" y="57"/>
                  </a:moveTo>
                  <a:cubicBezTo>
                    <a:pt x="58" y="57"/>
                    <a:pt x="58" y="57"/>
                    <a:pt x="58" y="57"/>
                  </a:cubicBezTo>
                  <a:cubicBezTo>
                    <a:pt x="58" y="56"/>
                    <a:pt x="58" y="56"/>
                    <a:pt x="58" y="55"/>
                  </a:cubicBezTo>
                  <a:cubicBezTo>
                    <a:pt x="57" y="54"/>
                    <a:pt x="57" y="54"/>
                    <a:pt x="56" y="54"/>
                  </a:cubicBezTo>
                  <a:cubicBezTo>
                    <a:pt x="56" y="53"/>
                    <a:pt x="55" y="53"/>
                    <a:pt x="54" y="53"/>
                  </a:cubicBezTo>
                  <a:cubicBezTo>
                    <a:pt x="53" y="53"/>
                    <a:pt x="51" y="53"/>
                    <a:pt x="50" y="53"/>
                  </a:cubicBezTo>
                  <a:cubicBezTo>
                    <a:pt x="49" y="49"/>
                    <a:pt x="49" y="49"/>
                    <a:pt x="49" y="49"/>
                  </a:cubicBezTo>
                  <a:cubicBezTo>
                    <a:pt x="50" y="49"/>
                    <a:pt x="52" y="48"/>
                    <a:pt x="54" y="48"/>
                  </a:cubicBezTo>
                  <a:cubicBezTo>
                    <a:pt x="56" y="49"/>
                    <a:pt x="57" y="49"/>
                    <a:pt x="59" y="50"/>
                  </a:cubicBezTo>
                  <a:cubicBezTo>
                    <a:pt x="60" y="51"/>
                    <a:pt x="61" y="52"/>
                    <a:pt x="62" y="54"/>
                  </a:cubicBezTo>
                  <a:cubicBezTo>
                    <a:pt x="62" y="55"/>
                    <a:pt x="62" y="56"/>
                    <a:pt x="62" y="57"/>
                  </a:cubicBezTo>
                  <a:close/>
                  <a:moveTo>
                    <a:pt x="36" y="66"/>
                  </a:moveTo>
                  <a:cubicBezTo>
                    <a:pt x="37" y="66"/>
                    <a:pt x="39" y="69"/>
                    <a:pt x="39" y="71"/>
                  </a:cubicBezTo>
                  <a:cubicBezTo>
                    <a:pt x="39" y="74"/>
                    <a:pt x="37" y="76"/>
                    <a:pt x="36" y="76"/>
                  </a:cubicBezTo>
                  <a:cubicBezTo>
                    <a:pt x="34" y="76"/>
                    <a:pt x="33" y="74"/>
                    <a:pt x="33" y="71"/>
                  </a:cubicBezTo>
                  <a:cubicBezTo>
                    <a:pt x="33" y="69"/>
                    <a:pt x="34" y="66"/>
                    <a:pt x="36" y="66"/>
                  </a:cubicBezTo>
                  <a:close/>
                </a:path>
              </a:pathLst>
            </a:custGeom>
            <a:solidFill>
              <a:schemeClr val="bg1"/>
            </a:solidFill>
            <a:ln>
              <a:noFill/>
            </a:ln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>
              <a:defPPr>
                <a:defRPr lang="en-US"/>
              </a:defPPr>
              <a:lvl1pPr marL="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1pPr>
              <a:lvl2pPr marL="4572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2pPr>
              <a:lvl3pPr marL="9144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3pPr>
              <a:lvl4pPr marL="13716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4pPr>
              <a:lvl5pPr marL="18288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5pPr>
              <a:lvl6pPr marL="22860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6pPr>
              <a:lvl7pPr marL="27432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7pPr>
              <a:lvl8pPr marL="32004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8pPr>
              <a:lvl9pPr marL="36576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9pPr>
            </a:lstStyle>
            <a:p>
              <a:endParaRPr lang="zh-CN" altLang="en-US">
                <a:solidFill>
                  <a:prstClr val="black"/>
                </a:solidFill>
              </a:endParaRPr>
            </a:p>
          </p:txBody>
        </p:sp>
      </p:grpSp>
      <p:grpSp>
        <p:nvGrpSpPr>
          <p:cNvPr id="25" name="Group 24"/>
          <p:cNvGrpSpPr/>
          <p:nvPr/>
        </p:nvGrpSpPr>
        <p:grpSpPr>
          <a:xfrm>
            <a:off x="9171211" y="2338017"/>
            <a:ext cx="791681" cy="791680"/>
            <a:chOff x="3116627" y="1902439"/>
            <a:chExt cx="791681" cy="791680"/>
          </a:xfrm>
        </p:grpSpPr>
        <p:sp>
          <p:nvSpPr>
            <p:cNvPr id="50" name="Freeform 49"/>
            <p:cNvSpPr>
              <a:spLocks/>
            </p:cNvSpPr>
            <p:nvPr/>
          </p:nvSpPr>
          <p:spPr bwMode="auto">
            <a:xfrm>
              <a:off x="3116627" y="1902439"/>
              <a:ext cx="791681" cy="791680"/>
            </a:xfrm>
            <a:custGeom>
              <a:avLst/>
              <a:gdLst>
                <a:gd name="T0" fmla="*/ 372 w 452"/>
                <a:gd name="T1" fmla="*/ 371 h 452"/>
                <a:gd name="T2" fmla="*/ 80 w 452"/>
                <a:gd name="T3" fmla="*/ 371 h 452"/>
                <a:gd name="T4" fmla="*/ 80 w 452"/>
                <a:gd name="T5" fmla="*/ 80 h 452"/>
                <a:gd name="T6" fmla="*/ 372 w 452"/>
                <a:gd name="T7" fmla="*/ 80 h 452"/>
                <a:gd name="T8" fmla="*/ 372 w 452"/>
                <a:gd name="T9" fmla="*/ 371 h 452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</a:cxnLst>
              <a:rect l="0" t="0" r="r" b="b"/>
              <a:pathLst>
                <a:path w="452" h="452">
                  <a:moveTo>
                    <a:pt x="372" y="371"/>
                  </a:moveTo>
                  <a:cubicBezTo>
                    <a:pt x="291" y="452"/>
                    <a:pt x="161" y="452"/>
                    <a:pt x="80" y="371"/>
                  </a:cubicBezTo>
                  <a:cubicBezTo>
                    <a:pt x="0" y="291"/>
                    <a:pt x="0" y="160"/>
                    <a:pt x="80" y="80"/>
                  </a:cubicBezTo>
                  <a:cubicBezTo>
                    <a:pt x="161" y="0"/>
                    <a:pt x="291" y="0"/>
                    <a:pt x="372" y="80"/>
                  </a:cubicBezTo>
                  <a:cubicBezTo>
                    <a:pt x="452" y="160"/>
                    <a:pt x="452" y="291"/>
                    <a:pt x="372" y="371"/>
                  </a:cubicBezTo>
                  <a:close/>
                </a:path>
              </a:pathLst>
            </a:custGeom>
            <a:solidFill>
              <a:schemeClr val="accent4"/>
            </a:solidFill>
            <a:ln>
              <a:noFill/>
            </a:ln>
            <a:extLst/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en-GB"/>
            </a:p>
          </p:txBody>
        </p:sp>
        <p:sp>
          <p:nvSpPr>
            <p:cNvPr id="51" name="Freeform 50"/>
            <p:cNvSpPr>
              <a:spLocks noEditPoints="1"/>
            </p:cNvSpPr>
            <p:nvPr/>
          </p:nvSpPr>
          <p:spPr bwMode="auto">
            <a:xfrm>
              <a:off x="3340719" y="2138482"/>
              <a:ext cx="343494" cy="329615"/>
            </a:xfrm>
            <a:custGeom>
              <a:avLst/>
              <a:gdLst>
                <a:gd name="T0" fmla="*/ 80 w 198"/>
                <a:gd name="T1" fmla="*/ 39 h 190"/>
                <a:gd name="T2" fmla="*/ 32 w 198"/>
                <a:gd name="T3" fmla="*/ 39 h 190"/>
                <a:gd name="T4" fmla="*/ 24 w 198"/>
                <a:gd name="T5" fmla="*/ 52 h 190"/>
                <a:gd name="T6" fmla="*/ 32 w 198"/>
                <a:gd name="T7" fmla="*/ 65 h 190"/>
                <a:gd name="T8" fmla="*/ 80 w 198"/>
                <a:gd name="T9" fmla="*/ 65 h 190"/>
                <a:gd name="T10" fmla="*/ 80 w 198"/>
                <a:gd name="T11" fmla="*/ 39 h 190"/>
                <a:gd name="T12" fmla="*/ 80 w 198"/>
                <a:gd name="T13" fmla="*/ 39 h 190"/>
                <a:gd name="T14" fmla="*/ 114 w 198"/>
                <a:gd name="T15" fmla="*/ 65 h 190"/>
                <a:gd name="T16" fmla="*/ 170 w 198"/>
                <a:gd name="T17" fmla="*/ 65 h 190"/>
                <a:gd name="T18" fmla="*/ 177 w 198"/>
                <a:gd name="T19" fmla="*/ 65 h 190"/>
                <a:gd name="T20" fmla="*/ 179 w 198"/>
                <a:gd name="T21" fmla="*/ 69 h 190"/>
                <a:gd name="T22" fmla="*/ 194 w 198"/>
                <a:gd name="T23" fmla="*/ 93 h 190"/>
                <a:gd name="T24" fmla="*/ 198 w 198"/>
                <a:gd name="T25" fmla="*/ 99 h 190"/>
                <a:gd name="T26" fmla="*/ 194 w 198"/>
                <a:gd name="T27" fmla="*/ 103 h 190"/>
                <a:gd name="T28" fmla="*/ 179 w 198"/>
                <a:gd name="T29" fmla="*/ 127 h 190"/>
                <a:gd name="T30" fmla="*/ 177 w 198"/>
                <a:gd name="T31" fmla="*/ 134 h 190"/>
                <a:gd name="T32" fmla="*/ 170 w 198"/>
                <a:gd name="T33" fmla="*/ 134 h 190"/>
                <a:gd name="T34" fmla="*/ 114 w 198"/>
                <a:gd name="T35" fmla="*/ 134 h 190"/>
                <a:gd name="T36" fmla="*/ 114 w 198"/>
                <a:gd name="T37" fmla="*/ 164 h 190"/>
                <a:gd name="T38" fmla="*/ 164 w 198"/>
                <a:gd name="T39" fmla="*/ 164 h 190"/>
                <a:gd name="T40" fmla="*/ 164 w 198"/>
                <a:gd name="T41" fmla="*/ 190 h 190"/>
                <a:gd name="T42" fmla="*/ 37 w 198"/>
                <a:gd name="T43" fmla="*/ 190 h 190"/>
                <a:gd name="T44" fmla="*/ 37 w 198"/>
                <a:gd name="T45" fmla="*/ 164 h 190"/>
                <a:gd name="T46" fmla="*/ 82 w 198"/>
                <a:gd name="T47" fmla="*/ 164 h 190"/>
                <a:gd name="T48" fmla="*/ 82 w 198"/>
                <a:gd name="T49" fmla="*/ 86 h 190"/>
                <a:gd name="T50" fmla="*/ 26 w 198"/>
                <a:gd name="T51" fmla="*/ 86 h 190"/>
                <a:gd name="T52" fmla="*/ 19 w 198"/>
                <a:gd name="T53" fmla="*/ 86 h 190"/>
                <a:gd name="T54" fmla="*/ 17 w 198"/>
                <a:gd name="T55" fmla="*/ 80 h 190"/>
                <a:gd name="T56" fmla="*/ 2 w 198"/>
                <a:gd name="T57" fmla="*/ 56 h 190"/>
                <a:gd name="T58" fmla="*/ 0 w 198"/>
                <a:gd name="T59" fmla="*/ 52 h 190"/>
                <a:gd name="T60" fmla="*/ 2 w 198"/>
                <a:gd name="T61" fmla="*/ 45 h 190"/>
                <a:gd name="T62" fmla="*/ 17 w 198"/>
                <a:gd name="T63" fmla="*/ 21 h 190"/>
                <a:gd name="T64" fmla="*/ 19 w 198"/>
                <a:gd name="T65" fmla="*/ 17 h 190"/>
                <a:gd name="T66" fmla="*/ 26 w 198"/>
                <a:gd name="T67" fmla="*/ 17 h 190"/>
                <a:gd name="T68" fmla="*/ 82 w 198"/>
                <a:gd name="T69" fmla="*/ 17 h 190"/>
                <a:gd name="T70" fmla="*/ 82 w 198"/>
                <a:gd name="T71" fmla="*/ 13 h 190"/>
                <a:gd name="T72" fmla="*/ 99 w 198"/>
                <a:gd name="T73" fmla="*/ 0 h 190"/>
                <a:gd name="T74" fmla="*/ 114 w 198"/>
                <a:gd name="T75" fmla="*/ 13 h 190"/>
                <a:gd name="T76" fmla="*/ 114 w 198"/>
                <a:gd name="T77" fmla="*/ 65 h 190"/>
                <a:gd name="T78" fmla="*/ 114 w 198"/>
                <a:gd name="T79" fmla="*/ 65 h 190"/>
                <a:gd name="T80" fmla="*/ 166 w 198"/>
                <a:gd name="T81" fmla="*/ 84 h 190"/>
                <a:gd name="T82" fmla="*/ 116 w 198"/>
                <a:gd name="T83" fmla="*/ 84 h 190"/>
                <a:gd name="T84" fmla="*/ 116 w 198"/>
                <a:gd name="T85" fmla="*/ 112 h 190"/>
                <a:gd name="T86" fmla="*/ 166 w 198"/>
                <a:gd name="T87" fmla="*/ 112 h 190"/>
                <a:gd name="T88" fmla="*/ 175 w 198"/>
                <a:gd name="T89" fmla="*/ 99 h 190"/>
                <a:gd name="T90" fmla="*/ 166 w 198"/>
                <a:gd name="T91" fmla="*/ 84 h 190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  <a:cxn ang="0">
                  <a:pos x="T28" y="T29"/>
                </a:cxn>
                <a:cxn ang="0">
                  <a:pos x="T30" y="T31"/>
                </a:cxn>
                <a:cxn ang="0">
                  <a:pos x="T32" y="T33"/>
                </a:cxn>
                <a:cxn ang="0">
                  <a:pos x="T34" y="T35"/>
                </a:cxn>
                <a:cxn ang="0">
                  <a:pos x="T36" y="T37"/>
                </a:cxn>
                <a:cxn ang="0">
                  <a:pos x="T38" y="T39"/>
                </a:cxn>
                <a:cxn ang="0">
                  <a:pos x="T40" y="T41"/>
                </a:cxn>
                <a:cxn ang="0">
                  <a:pos x="T42" y="T43"/>
                </a:cxn>
                <a:cxn ang="0">
                  <a:pos x="T44" y="T45"/>
                </a:cxn>
                <a:cxn ang="0">
                  <a:pos x="T46" y="T47"/>
                </a:cxn>
                <a:cxn ang="0">
                  <a:pos x="T48" y="T49"/>
                </a:cxn>
                <a:cxn ang="0">
                  <a:pos x="T50" y="T51"/>
                </a:cxn>
                <a:cxn ang="0">
                  <a:pos x="T52" y="T53"/>
                </a:cxn>
                <a:cxn ang="0">
                  <a:pos x="T54" y="T55"/>
                </a:cxn>
                <a:cxn ang="0">
                  <a:pos x="T56" y="T57"/>
                </a:cxn>
                <a:cxn ang="0">
                  <a:pos x="T58" y="T59"/>
                </a:cxn>
                <a:cxn ang="0">
                  <a:pos x="T60" y="T61"/>
                </a:cxn>
                <a:cxn ang="0">
                  <a:pos x="T62" y="T63"/>
                </a:cxn>
                <a:cxn ang="0">
                  <a:pos x="T64" y="T65"/>
                </a:cxn>
                <a:cxn ang="0">
                  <a:pos x="T66" y="T67"/>
                </a:cxn>
                <a:cxn ang="0">
                  <a:pos x="T68" y="T69"/>
                </a:cxn>
                <a:cxn ang="0">
                  <a:pos x="T70" y="T71"/>
                </a:cxn>
                <a:cxn ang="0">
                  <a:pos x="T72" y="T73"/>
                </a:cxn>
                <a:cxn ang="0">
                  <a:pos x="T74" y="T75"/>
                </a:cxn>
                <a:cxn ang="0">
                  <a:pos x="T76" y="T77"/>
                </a:cxn>
                <a:cxn ang="0">
                  <a:pos x="T78" y="T79"/>
                </a:cxn>
                <a:cxn ang="0">
                  <a:pos x="T80" y="T81"/>
                </a:cxn>
                <a:cxn ang="0">
                  <a:pos x="T82" y="T83"/>
                </a:cxn>
                <a:cxn ang="0">
                  <a:pos x="T84" y="T85"/>
                </a:cxn>
                <a:cxn ang="0">
                  <a:pos x="T86" y="T87"/>
                </a:cxn>
                <a:cxn ang="0">
                  <a:pos x="T88" y="T89"/>
                </a:cxn>
                <a:cxn ang="0">
                  <a:pos x="T90" y="T91"/>
                </a:cxn>
              </a:cxnLst>
              <a:rect l="0" t="0" r="r" b="b"/>
              <a:pathLst>
                <a:path w="198" h="190">
                  <a:moveTo>
                    <a:pt x="80" y="39"/>
                  </a:moveTo>
                  <a:lnTo>
                    <a:pt x="32" y="39"/>
                  </a:lnTo>
                  <a:lnTo>
                    <a:pt x="24" y="52"/>
                  </a:lnTo>
                  <a:lnTo>
                    <a:pt x="32" y="65"/>
                  </a:lnTo>
                  <a:lnTo>
                    <a:pt x="80" y="65"/>
                  </a:lnTo>
                  <a:lnTo>
                    <a:pt x="80" y="39"/>
                  </a:lnTo>
                  <a:lnTo>
                    <a:pt x="80" y="39"/>
                  </a:lnTo>
                  <a:close/>
                  <a:moveTo>
                    <a:pt x="114" y="65"/>
                  </a:moveTo>
                  <a:lnTo>
                    <a:pt x="170" y="65"/>
                  </a:lnTo>
                  <a:lnTo>
                    <a:pt x="177" y="65"/>
                  </a:lnTo>
                  <a:lnTo>
                    <a:pt x="179" y="69"/>
                  </a:lnTo>
                  <a:lnTo>
                    <a:pt x="194" y="93"/>
                  </a:lnTo>
                  <a:lnTo>
                    <a:pt x="198" y="99"/>
                  </a:lnTo>
                  <a:lnTo>
                    <a:pt x="194" y="103"/>
                  </a:lnTo>
                  <a:lnTo>
                    <a:pt x="179" y="127"/>
                  </a:lnTo>
                  <a:lnTo>
                    <a:pt x="177" y="134"/>
                  </a:lnTo>
                  <a:lnTo>
                    <a:pt x="170" y="134"/>
                  </a:lnTo>
                  <a:lnTo>
                    <a:pt x="114" y="134"/>
                  </a:lnTo>
                  <a:lnTo>
                    <a:pt x="114" y="164"/>
                  </a:lnTo>
                  <a:lnTo>
                    <a:pt x="164" y="164"/>
                  </a:lnTo>
                  <a:lnTo>
                    <a:pt x="164" y="190"/>
                  </a:lnTo>
                  <a:lnTo>
                    <a:pt x="37" y="190"/>
                  </a:lnTo>
                  <a:lnTo>
                    <a:pt x="37" y="164"/>
                  </a:lnTo>
                  <a:lnTo>
                    <a:pt x="82" y="164"/>
                  </a:lnTo>
                  <a:lnTo>
                    <a:pt x="82" y="86"/>
                  </a:lnTo>
                  <a:lnTo>
                    <a:pt x="26" y="86"/>
                  </a:lnTo>
                  <a:lnTo>
                    <a:pt x="19" y="86"/>
                  </a:lnTo>
                  <a:lnTo>
                    <a:pt x="17" y="80"/>
                  </a:lnTo>
                  <a:lnTo>
                    <a:pt x="2" y="56"/>
                  </a:lnTo>
                  <a:lnTo>
                    <a:pt x="0" y="52"/>
                  </a:lnTo>
                  <a:lnTo>
                    <a:pt x="2" y="45"/>
                  </a:lnTo>
                  <a:lnTo>
                    <a:pt x="17" y="21"/>
                  </a:lnTo>
                  <a:lnTo>
                    <a:pt x="19" y="17"/>
                  </a:lnTo>
                  <a:lnTo>
                    <a:pt x="26" y="17"/>
                  </a:lnTo>
                  <a:lnTo>
                    <a:pt x="82" y="17"/>
                  </a:lnTo>
                  <a:lnTo>
                    <a:pt x="82" y="13"/>
                  </a:lnTo>
                  <a:lnTo>
                    <a:pt x="99" y="0"/>
                  </a:lnTo>
                  <a:lnTo>
                    <a:pt x="114" y="13"/>
                  </a:lnTo>
                  <a:lnTo>
                    <a:pt x="114" y="65"/>
                  </a:lnTo>
                  <a:lnTo>
                    <a:pt x="114" y="65"/>
                  </a:lnTo>
                  <a:close/>
                  <a:moveTo>
                    <a:pt x="166" y="84"/>
                  </a:moveTo>
                  <a:lnTo>
                    <a:pt x="116" y="84"/>
                  </a:lnTo>
                  <a:lnTo>
                    <a:pt x="116" y="112"/>
                  </a:lnTo>
                  <a:lnTo>
                    <a:pt x="166" y="112"/>
                  </a:lnTo>
                  <a:lnTo>
                    <a:pt x="175" y="99"/>
                  </a:lnTo>
                  <a:lnTo>
                    <a:pt x="166" y="84"/>
                  </a:lnTo>
                  <a:close/>
                </a:path>
              </a:pathLst>
            </a:custGeom>
            <a:solidFill>
              <a:schemeClr val="bg1"/>
            </a:solidFill>
            <a:ln>
              <a:noFill/>
            </a:ln>
            <a:extLst/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>
              <a:defPPr>
                <a:defRPr lang="en-US"/>
              </a:defPPr>
              <a:lvl1pPr marL="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1pPr>
              <a:lvl2pPr marL="4572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2pPr>
              <a:lvl3pPr marL="9144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3pPr>
              <a:lvl4pPr marL="13716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4pPr>
              <a:lvl5pPr marL="18288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5pPr>
              <a:lvl6pPr marL="22860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6pPr>
              <a:lvl7pPr marL="27432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7pPr>
              <a:lvl8pPr marL="32004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8pPr>
              <a:lvl9pPr marL="36576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9pPr>
            </a:lstStyle>
            <a:p>
              <a:endParaRPr lang="zh-CN" altLang="en-US">
                <a:solidFill>
                  <a:prstClr val="black"/>
                </a:solidFill>
              </a:endParaRPr>
            </a:p>
          </p:txBody>
        </p:sp>
      </p:grpSp>
      <p:grpSp>
        <p:nvGrpSpPr>
          <p:cNvPr id="26" name="Group 25"/>
          <p:cNvGrpSpPr/>
          <p:nvPr/>
        </p:nvGrpSpPr>
        <p:grpSpPr>
          <a:xfrm>
            <a:off x="10329163" y="1754007"/>
            <a:ext cx="716243" cy="717175"/>
            <a:chOff x="4153439" y="1893552"/>
            <a:chExt cx="568766" cy="569506"/>
          </a:xfrm>
        </p:grpSpPr>
        <p:sp>
          <p:nvSpPr>
            <p:cNvPr id="48" name="Freeform 47"/>
            <p:cNvSpPr>
              <a:spLocks/>
            </p:cNvSpPr>
            <p:nvPr/>
          </p:nvSpPr>
          <p:spPr bwMode="auto">
            <a:xfrm>
              <a:off x="4153439" y="1893552"/>
              <a:ext cx="568766" cy="569506"/>
            </a:xfrm>
            <a:custGeom>
              <a:avLst/>
              <a:gdLst>
                <a:gd name="T0" fmla="*/ 268 w 325"/>
                <a:gd name="T1" fmla="*/ 268 h 325"/>
                <a:gd name="T2" fmla="*/ 58 w 325"/>
                <a:gd name="T3" fmla="*/ 268 h 325"/>
                <a:gd name="T4" fmla="*/ 58 w 325"/>
                <a:gd name="T5" fmla="*/ 58 h 325"/>
                <a:gd name="T6" fmla="*/ 268 w 325"/>
                <a:gd name="T7" fmla="*/ 58 h 325"/>
                <a:gd name="T8" fmla="*/ 268 w 325"/>
                <a:gd name="T9" fmla="*/ 268 h 325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</a:cxnLst>
              <a:rect l="0" t="0" r="r" b="b"/>
              <a:pathLst>
                <a:path w="325" h="325">
                  <a:moveTo>
                    <a:pt x="268" y="268"/>
                  </a:moveTo>
                  <a:cubicBezTo>
                    <a:pt x="210" y="325"/>
                    <a:pt x="116" y="325"/>
                    <a:pt x="58" y="268"/>
                  </a:cubicBezTo>
                  <a:cubicBezTo>
                    <a:pt x="0" y="210"/>
                    <a:pt x="0" y="116"/>
                    <a:pt x="58" y="58"/>
                  </a:cubicBezTo>
                  <a:cubicBezTo>
                    <a:pt x="116" y="0"/>
                    <a:pt x="210" y="0"/>
                    <a:pt x="268" y="58"/>
                  </a:cubicBezTo>
                  <a:cubicBezTo>
                    <a:pt x="325" y="116"/>
                    <a:pt x="325" y="210"/>
                    <a:pt x="268" y="268"/>
                  </a:cubicBezTo>
                  <a:close/>
                </a:path>
              </a:pathLst>
            </a:custGeom>
            <a:solidFill>
              <a:schemeClr val="accent5"/>
            </a:solidFill>
            <a:ln>
              <a:noFill/>
            </a:ln>
            <a:extLst/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en-GB"/>
            </a:p>
          </p:txBody>
        </p:sp>
        <p:sp>
          <p:nvSpPr>
            <p:cNvPr id="49" name="Freeform 48"/>
            <p:cNvSpPr>
              <a:spLocks noEditPoints="1"/>
            </p:cNvSpPr>
            <p:nvPr/>
          </p:nvSpPr>
          <p:spPr bwMode="auto">
            <a:xfrm>
              <a:off x="4301088" y="2049872"/>
              <a:ext cx="253770" cy="248036"/>
            </a:xfrm>
            <a:custGeom>
              <a:avLst/>
              <a:gdLst>
                <a:gd name="T0" fmla="*/ 74 w 82"/>
                <a:gd name="T1" fmla="*/ 6 h 80"/>
                <a:gd name="T2" fmla="*/ 67 w 82"/>
                <a:gd name="T3" fmla="*/ 27 h 80"/>
                <a:gd name="T4" fmla="*/ 65 w 82"/>
                <a:gd name="T5" fmla="*/ 30 h 80"/>
                <a:gd name="T6" fmla="*/ 75 w 82"/>
                <a:gd name="T7" fmla="*/ 71 h 80"/>
                <a:gd name="T8" fmla="*/ 66 w 82"/>
                <a:gd name="T9" fmla="*/ 80 h 80"/>
                <a:gd name="T10" fmla="*/ 44 w 82"/>
                <a:gd name="T11" fmla="*/ 50 h 80"/>
                <a:gd name="T12" fmla="*/ 36 w 82"/>
                <a:gd name="T13" fmla="*/ 57 h 80"/>
                <a:gd name="T14" fmla="*/ 39 w 82"/>
                <a:gd name="T15" fmla="*/ 70 h 80"/>
                <a:gd name="T16" fmla="*/ 34 w 82"/>
                <a:gd name="T17" fmla="*/ 75 h 80"/>
                <a:gd name="T18" fmla="*/ 26 w 82"/>
                <a:gd name="T19" fmla="*/ 61 h 80"/>
                <a:gd name="T20" fmla="*/ 21 w 82"/>
                <a:gd name="T21" fmla="*/ 67 h 80"/>
                <a:gd name="T22" fmla="*/ 16 w 82"/>
                <a:gd name="T23" fmla="*/ 62 h 80"/>
                <a:gd name="T24" fmla="*/ 21 w 82"/>
                <a:gd name="T25" fmla="*/ 57 h 80"/>
                <a:gd name="T26" fmla="*/ 7 w 82"/>
                <a:gd name="T27" fmla="*/ 50 h 80"/>
                <a:gd name="T28" fmla="*/ 12 w 82"/>
                <a:gd name="T29" fmla="*/ 44 h 80"/>
                <a:gd name="T30" fmla="*/ 25 w 82"/>
                <a:gd name="T31" fmla="*/ 47 h 80"/>
                <a:gd name="T32" fmla="*/ 32 w 82"/>
                <a:gd name="T33" fmla="*/ 39 h 80"/>
                <a:gd name="T34" fmla="*/ 0 w 82"/>
                <a:gd name="T35" fmla="*/ 18 h 80"/>
                <a:gd name="T36" fmla="*/ 9 w 82"/>
                <a:gd name="T37" fmla="*/ 8 h 80"/>
                <a:gd name="T38" fmla="*/ 51 w 82"/>
                <a:gd name="T39" fmla="*/ 16 h 80"/>
                <a:gd name="T40" fmla="*/ 53 w 82"/>
                <a:gd name="T41" fmla="*/ 13 h 80"/>
                <a:gd name="T42" fmla="*/ 74 w 82"/>
                <a:gd name="T43" fmla="*/ 6 h 80"/>
                <a:gd name="T44" fmla="*/ 82 w 82"/>
                <a:gd name="T45" fmla="*/ 50 h 80"/>
                <a:gd name="T46" fmla="*/ 74 w 82"/>
                <a:gd name="T47" fmla="*/ 42 h 80"/>
                <a:gd name="T48" fmla="*/ 72 w 82"/>
                <a:gd name="T49" fmla="*/ 44 h 80"/>
                <a:gd name="T50" fmla="*/ 76 w 82"/>
                <a:gd name="T51" fmla="*/ 57 h 80"/>
                <a:gd name="T52" fmla="*/ 82 w 82"/>
                <a:gd name="T53" fmla="*/ 50 h 80"/>
                <a:gd name="T54" fmla="*/ 29 w 82"/>
                <a:gd name="T55" fmla="*/ 0 h 80"/>
                <a:gd name="T56" fmla="*/ 23 w 82"/>
                <a:gd name="T57" fmla="*/ 7 h 80"/>
                <a:gd name="T58" fmla="*/ 36 w 82"/>
                <a:gd name="T59" fmla="*/ 10 h 80"/>
                <a:gd name="T60" fmla="*/ 37 w 82"/>
                <a:gd name="T61" fmla="*/ 8 h 80"/>
                <a:gd name="T62" fmla="*/ 29 w 82"/>
                <a:gd name="T63" fmla="*/ 0 h 80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  <a:cxn ang="0">
                  <a:pos x="T28" y="T29"/>
                </a:cxn>
                <a:cxn ang="0">
                  <a:pos x="T30" y="T31"/>
                </a:cxn>
                <a:cxn ang="0">
                  <a:pos x="T32" y="T33"/>
                </a:cxn>
                <a:cxn ang="0">
                  <a:pos x="T34" y="T35"/>
                </a:cxn>
                <a:cxn ang="0">
                  <a:pos x="T36" y="T37"/>
                </a:cxn>
                <a:cxn ang="0">
                  <a:pos x="T38" y="T39"/>
                </a:cxn>
                <a:cxn ang="0">
                  <a:pos x="T40" y="T41"/>
                </a:cxn>
                <a:cxn ang="0">
                  <a:pos x="T42" y="T43"/>
                </a:cxn>
                <a:cxn ang="0">
                  <a:pos x="T44" y="T45"/>
                </a:cxn>
                <a:cxn ang="0">
                  <a:pos x="T46" y="T47"/>
                </a:cxn>
                <a:cxn ang="0">
                  <a:pos x="T48" y="T49"/>
                </a:cxn>
                <a:cxn ang="0">
                  <a:pos x="T50" y="T51"/>
                </a:cxn>
                <a:cxn ang="0">
                  <a:pos x="T52" y="T53"/>
                </a:cxn>
                <a:cxn ang="0">
                  <a:pos x="T54" y="T55"/>
                </a:cxn>
                <a:cxn ang="0">
                  <a:pos x="T56" y="T57"/>
                </a:cxn>
                <a:cxn ang="0">
                  <a:pos x="T58" y="T59"/>
                </a:cxn>
                <a:cxn ang="0">
                  <a:pos x="T60" y="T61"/>
                </a:cxn>
                <a:cxn ang="0">
                  <a:pos x="T62" y="T63"/>
                </a:cxn>
              </a:cxnLst>
              <a:rect l="0" t="0" r="r" b="b"/>
              <a:pathLst>
                <a:path w="82" h="80">
                  <a:moveTo>
                    <a:pt x="74" y="6"/>
                  </a:moveTo>
                  <a:cubicBezTo>
                    <a:pt x="76" y="15"/>
                    <a:pt x="74" y="21"/>
                    <a:pt x="67" y="27"/>
                  </a:cubicBezTo>
                  <a:cubicBezTo>
                    <a:pt x="65" y="30"/>
                    <a:pt x="65" y="30"/>
                    <a:pt x="65" y="30"/>
                  </a:cubicBezTo>
                  <a:cubicBezTo>
                    <a:pt x="75" y="71"/>
                    <a:pt x="75" y="71"/>
                    <a:pt x="75" y="71"/>
                  </a:cubicBezTo>
                  <a:cubicBezTo>
                    <a:pt x="66" y="80"/>
                    <a:pt x="66" y="80"/>
                    <a:pt x="66" y="80"/>
                  </a:cubicBezTo>
                  <a:cubicBezTo>
                    <a:pt x="44" y="50"/>
                    <a:pt x="44" y="50"/>
                    <a:pt x="44" y="50"/>
                  </a:cubicBezTo>
                  <a:cubicBezTo>
                    <a:pt x="36" y="57"/>
                    <a:pt x="36" y="57"/>
                    <a:pt x="36" y="57"/>
                  </a:cubicBezTo>
                  <a:cubicBezTo>
                    <a:pt x="39" y="70"/>
                    <a:pt x="39" y="70"/>
                    <a:pt x="39" y="70"/>
                  </a:cubicBezTo>
                  <a:cubicBezTo>
                    <a:pt x="34" y="75"/>
                    <a:pt x="34" y="75"/>
                    <a:pt x="34" y="75"/>
                  </a:cubicBezTo>
                  <a:cubicBezTo>
                    <a:pt x="26" y="61"/>
                    <a:pt x="26" y="61"/>
                    <a:pt x="26" y="61"/>
                  </a:cubicBezTo>
                  <a:cubicBezTo>
                    <a:pt x="21" y="67"/>
                    <a:pt x="21" y="67"/>
                    <a:pt x="21" y="67"/>
                  </a:cubicBezTo>
                  <a:cubicBezTo>
                    <a:pt x="16" y="62"/>
                    <a:pt x="16" y="62"/>
                    <a:pt x="16" y="62"/>
                  </a:cubicBezTo>
                  <a:cubicBezTo>
                    <a:pt x="21" y="57"/>
                    <a:pt x="21" y="57"/>
                    <a:pt x="21" y="57"/>
                  </a:cubicBezTo>
                  <a:cubicBezTo>
                    <a:pt x="7" y="50"/>
                    <a:pt x="7" y="50"/>
                    <a:pt x="7" y="50"/>
                  </a:cubicBezTo>
                  <a:cubicBezTo>
                    <a:pt x="12" y="44"/>
                    <a:pt x="12" y="44"/>
                    <a:pt x="12" y="44"/>
                  </a:cubicBezTo>
                  <a:cubicBezTo>
                    <a:pt x="25" y="47"/>
                    <a:pt x="25" y="47"/>
                    <a:pt x="25" y="47"/>
                  </a:cubicBezTo>
                  <a:cubicBezTo>
                    <a:pt x="32" y="39"/>
                    <a:pt x="32" y="39"/>
                    <a:pt x="32" y="39"/>
                  </a:cubicBezTo>
                  <a:cubicBezTo>
                    <a:pt x="0" y="18"/>
                    <a:pt x="0" y="18"/>
                    <a:pt x="0" y="18"/>
                  </a:cubicBezTo>
                  <a:cubicBezTo>
                    <a:pt x="9" y="8"/>
                    <a:pt x="9" y="8"/>
                    <a:pt x="9" y="8"/>
                  </a:cubicBezTo>
                  <a:cubicBezTo>
                    <a:pt x="51" y="16"/>
                    <a:pt x="51" y="16"/>
                    <a:pt x="51" y="16"/>
                  </a:cubicBezTo>
                  <a:cubicBezTo>
                    <a:pt x="53" y="13"/>
                    <a:pt x="53" y="13"/>
                    <a:pt x="53" y="13"/>
                  </a:cubicBezTo>
                  <a:cubicBezTo>
                    <a:pt x="60" y="5"/>
                    <a:pt x="67" y="4"/>
                    <a:pt x="74" y="6"/>
                  </a:cubicBezTo>
                  <a:close/>
                  <a:moveTo>
                    <a:pt x="82" y="50"/>
                  </a:moveTo>
                  <a:cubicBezTo>
                    <a:pt x="74" y="42"/>
                    <a:pt x="74" y="42"/>
                    <a:pt x="74" y="42"/>
                  </a:cubicBezTo>
                  <a:cubicBezTo>
                    <a:pt x="72" y="44"/>
                    <a:pt x="72" y="44"/>
                    <a:pt x="72" y="44"/>
                  </a:cubicBezTo>
                  <a:cubicBezTo>
                    <a:pt x="76" y="57"/>
                    <a:pt x="76" y="57"/>
                    <a:pt x="76" y="57"/>
                  </a:cubicBezTo>
                  <a:cubicBezTo>
                    <a:pt x="82" y="50"/>
                    <a:pt x="82" y="50"/>
                    <a:pt x="82" y="50"/>
                  </a:cubicBezTo>
                  <a:close/>
                  <a:moveTo>
                    <a:pt x="29" y="0"/>
                  </a:moveTo>
                  <a:cubicBezTo>
                    <a:pt x="23" y="7"/>
                    <a:pt x="23" y="7"/>
                    <a:pt x="23" y="7"/>
                  </a:cubicBezTo>
                  <a:cubicBezTo>
                    <a:pt x="36" y="10"/>
                    <a:pt x="36" y="10"/>
                    <a:pt x="36" y="10"/>
                  </a:cubicBezTo>
                  <a:cubicBezTo>
                    <a:pt x="37" y="8"/>
                    <a:pt x="37" y="8"/>
                    <a:pt x="37" y="8"/>
                  </a:cubicBezTo>
                  <a:lnTo>
                    <a:pt x="29" y="0"/>
                  </a:lnTo>
                  <a:close/>
                </a:path>
              </a:pathLst>
            </a:custGeom>
            <a:solidFill>
              <a:schemeClr val="bg1"/>
            </a:solidFill>
            <a:ln>
              <a:noFill/>
            </a:ln>
            <a:extLst/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>
              <a:defPPr>
                <a:defRPr lang="en-US"/>
              </a:defPPr>
              <a:lvl1pPr marL="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1pPr>
              <a:lvl2pPr marL="4572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2pPr>
              <a:lvl3pPr marL="9144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3pPr>
              <a:lvl4pPr marL="13716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4pPr>
              <a:lvl5pPr marL="18288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5pPr>
              <a:lvl6pPr marL="22860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6pPr>
              <a:lvl7pPr marL="27432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7pPr>
              <a:lvl8pPr marL="32004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8pPr>
              <a:lvl9pPr marL="36576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9pPr>
            </a:lstStyle>
            <a:p>
              <a:endParaRPr lang="zh-CN" altLang="en-US">
                <a:solidFill>
                  <a:prstClr val="black"/>
                </a:solidFill>
              </a:endParaRPr>
            </a:p>
          </p:txBody>
        </p:sp>
      </p:grpSp>
      <p:grpSp>
        <p:nvGrpSpPr>
          <p:cNvPr id="27" name="Group 26"/>
          <p:cNvGrpSpPr/>
          <p:nvPr/>
        </p:nvGrpSpPr>
        <p:grpSpPr>
          <a:xfrm>
            <a:off x="7862238" y="1859597"/>
            <a:ext cx="570247" cy="570987"/>
            <a:chOff x="5482781" y="3202157"/>
            <a:chExt cx="570247" cy="570987"/>
          </a:xfrm>
        </p:grpSpPr>
        <p:sp>
          <p:nvSpPr>
            <p:cNvPr id="46" name="Freeform 45"/>
            <p:cNvSpPr>
              <a:spLocks/>
            </p:cNvSpPr>
            <p:nvPr/>
          </p:nvSpPr>
          <p:spPr bwMode="auto">
            <a:xfrm>
              <a:off x="5482781" y="3202157"/>
              <a:ext cx="570247" cy="570987"/>
            </a:xfrm>
            <a:custGeom>
              <a:avLst/>
              <a:gdLst>
                <a:gd name="T0" fmla="*/ 268 w 326"/>
                <a:gd name="T1" fmla="*/ 268 h 326"/>
                <a:gd name="T2" fmla="*/ 58 w 326"/>
                <a:gd name="T3" fmla="*/ 268 h 326"/>
                <a:gd name="T4" fmla="*/ 58 w 326"/>
                <a:gd name="T5" fmla="*/ 58 h 326"/>
                <a:gd name="T6" fmla="*/ 268 w 326"/>
                <a:gd name="T7" fmla="*/ 58 h 326"/>
                <a:gd name="T8" fmla="*/ 268 w 326"/>
                <a:gd name="T9" fmla="*/ 268 h 326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</a:cxnLst>
              <a:rect l="0" t="0" r="r" b="b"/>
              <a:pathLst>
                <a:path w="326" h="326">
                  <a:moveTo>
                    <a:pt x="268" y="268"/>
                  </a:moveTo>
                  <a:cubicBezTo>
                    <a:pt x="210" y="326"/>
                    <a:pt x="116" y="326"/>
                    <a:pt x="58" y="268"/>
                  </a:cubicBezTo>
                  <a:cubicBezTo>
                    <a:pt x="0" y="210"/>
                    <a:pt x="0" y="116"/>
                    <a:pt x="58" y="58"/>
                  </a:cubicBezTo>
                  <a:cubicBezTo>
                    <a:pt x="116" y="0"/>
                    <a:pt x="210" y="0"/>
                    <a:pt x="268" y="58"/>
                  </a:cubicBezTo>
                  <a:cubicBezTo>
                    <a:pt x="326" y="116"/>
                    <a:pt x="326" y="210"/>
                    <a:pt x="268" y="268"/>
                  </a:cubicBezTo>
                </a:path>
              </a:pathLst>
            </a:custGeom>
            <a:solidFill>
              <a:schemeClr val="accent6"/>
            </a:solidFill>
            <a:ln>
              <a:noFill/>
            </a:ln>
            <a:extLst/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en-GB"/>
            </a:p>
          </p:txBody>
        </p:sp>
        <p:sp>
          <p:nvSpPr>
            <p:cNvPr id="47" name="Freeform 46"/>
            <p:cNvSpPr>
              <a:spLocks noEditPoints="1"/>
            </p:cNvSpPr>
            <p:nvPr/>
          </p:nvSpPr>
          <p:spPr bwMode="auto">
            <a:xfrm>
              <a:off x="5658107" y="3346988"/>
              <a:ext cx="237999" cy="288180"/>
            </a:xfrm>
            <a:custGeom>
              <a:avLst/>
              <a:gdLst>
                <a:gd name="T0" fmla="*/ 0 w 77"/>
                <a:gd name="T1" fmla="*/ 85 h 93"/>
                <a:gd name="T2" fmla="*/ 30 w 77"/>
                <a:gd name="T3" fmla="*/ 20 h 93"/>
                <a:gd name="T4" fmla="*/ 38 w 77"/>
                <a:gd name="T5" fmla="*/ 26 h 93"/>
                <a:gd name="T6" fmla="*/ 39 w 77"/>
                <a:gd name="T7" fmla="*/ 27 h 93"/>
                <a:gd name="T8" fmla="*/ 39 w 77"/>
                <a:gd name="T9" fmla="*/ 27 h 93"/>
                <a:gd name="T10" fmla="*/ 40 w 77"/>
                <a:gd name="T11" fmla="*/ 27 h 93"/>
                <a:gd name="T12" fmla="*/ 40 w 77"/>
                <a:gd name="T13" fmla="*/ 28 h 93"/>
                <a:gd name="T14" fmla="*/ 40 w 77"/>
                <a:gd name="T15" fmla="*/ 28 h 93"/>
                <a:gd name="T16" fmla="*/ 41 w 77"/>
                <a:gd name="T17" fmla="*/ 28 h 93"/>
                <a:gd name="T18" fmla="*/ 41 w 77"/>
                <a:gd name="T19" fmla="*/ 29 h 93"/>
                <a:gd name="T20" fmla="*/ 42 w 77"/>
                <a:gd name="T21" fmla="*/ 29 h 93"/>
                <a:gd name="T22" fmla="*/ 42 w 77"/>
                <a:gd name="T23" fmla="*/ 29 h 93"/>
                <a:gd name="T24" fmla="*/ 43 w 77"/>
                <a:gd name="T25" fmla="*/ 29 h 93"/>
                <a:gd name="T26" fmla="*/ 43 w 77"/>
                <a:gd name="T27" fmla="*/ 30 h 93"/>
                <a:gd name="T28" fmla="*/ 43 w 77"/>
                <a:gd name="T29" fmla="*/ 30 h 93"/>
                <a:gd name="T30" fmla="*/ 48 w 77"/>
                <a:gd name="T31" fmla="*/ 33 h 93"/>
                <a:gd name="T32" fmla="*/ 48 w 77"/>
                <a:gd name="T33" fmla="*/ 33 h 93"/>
                <a:gd name="T34" fmla="*/ 49 w 77"/>
                <a:gd name="T35" fmla="*/ 34 h 93"/>
                <a:gd name="T36" fmla="*/ 49 w 77"/>
                <a:gd name="T37" fmla="*/ 34 h 93"/>
                <a:gd name="T38" fmla="*/ 50 w 77"/>
                <a:gd name="T39" fmla="*/ 34 h 93"/>
                <a:gd name="T40" fmla="*/ 50 w 77"/>
                <a:gd name="T41" fmla="*/ 35 h 93"/>
                <a:gd name="T42" fmla="*/ 50 w 77"/>
                <a:gd name="T43" fmla="*/ 35 h 93"/>
                <a:gd name="T44" fmla="*/ 51 w 77"/>
                <a:gd name="T45" fmla="*/ 35 h 93"/>
                <a:gd name="T46" fmla="*/ 51 w 77"/>
                <a:gd name="T47" fmla="*/ 36 h 93"/>
                <a:gd name="T48" fmla="*/ 52 w 77"/>
                <a:gd name="T49" fmla="*/ 36 h 93"/>
                <a:gd name="T50" fmla="*/ 52 w 77"/>
                <a:gd name="T51" fmla="*/ 36 h 93"/>
                <a:gd name="T52" fmla="*/ 53 w 77"/>
                <a:gd name="T53" fmla="*/ 37 h 93"/>
                <a:gd name="T54" fmla="*/ 53 w 77"/>
                <a:gd name="T55" fmla="*/ 37 h 93"/>
                <a:gd name="T56" fmla="*/ 48 w 77"/>
                <a:gd name="T57" fmla="*/ 79 h 93"/>
                <a:gd name="T58" fmla="*/ 7 w 77"/>
                <a:gd name="T59" fmla="*/ 91 h 93"/>
                <a:gd name="T60" fmla="*/ 35 w 77"/>
                <a:gd name="T61" fmla="*/ 64 h 93"/>
                <a:gd name="T62" fmla="*/ 19 w 77"/>
                <a:gd name="T63" fmla="*/ 53 h 93"/>
                <a:gd name="T64" fmla="*/ 3 w 77"/>
                <a:gd name="T65" fmla="*/ 88 h 93"/>
                <a:gd name="T66" fmla="*/ 73 w 77"/>
                <a:gd name="T67" fmla="*/ 93 h 93"/>
                <a:gd name="T68" fmla="*/ 54 w 77"/>
                <a:gd name="T69" fmla="*/ 83 h 93"/>
                <a:gd name="T70" fmla="*/ 69 w 77"/>
                <a:gd name="T71" fmla="*/ 42 h 93"/>
                <a:gd name="T72" fmla="*/ 34 w 77"/>
                <a:gd name="T73" fmla="*/ 0 h 93"/>
                <a:gd name="T74" fmla="*/ 69 w 77"/>
                <a:gd name="T75" fmla="*/ 42 h 93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  <a:cxn ang="0">
                  <a:pos x="T28" y="T29"/>
                </a:cxn>
                <a:cxn ang="0">
                  <a:pos x="T30" y="T31"/>
                </a:cxn>
                <a:cxn ang="0">
                  <a:pos x="T32" y="T33"/>
                </a:cxn>
                <a:cxn ang="0">
                  <a:pos x="T34" y="T35"/>
                </a:cxn>
                <a:cxn ang="0">
                  <a:pos x="T36" y="T37"/>
                </a:cxn>
                <a:cxn ang="0">
                  <a:pos x="T38" y="T39"/>
                </a:cxn>
                <a:cxn ang="0">
                  <a:pos x="T40" y="T41"/>
                </a:cxn>
                <a:cxn ang="0">
                  <a:pos x="T42" y="T43"/>
                </a:cxn>
                <a:cxn ang="0">
                  <a:pos x="T44" y="T45"/>
                </a:cxn>
                <a:cxn ang="0">
                  <a:pos x="T46" y="T47"/>
                </a:cxn>
                <a:cxn ang="0">
                  <a:pos x="T48" y="T49"/>
                </a:cxn>
                <a:cxn ang="0">
                  <a:pos x="T50" y="T51"/>
                </a:cxn>
                <a:cxn ang="0">
                  <a:pos x="T52" y="T53"/>
                </a:cxn>
                <a:cxn ang="0">
                  <a:pos x="T54" y="T55"/>
                </a:cxn>
                <a:cxn ang="0">
                  <a:pos x="T56" y="T57"/>
                </a:cxn>
                <a:cxn ang="0">
                  <a:pos x="T58" y="T59"/>
                </a:cxn>
                <a:cxn ang="0">
                  <a:pos x="T60" y="T61"/>
                </a:cxn>
                <a:cxn ang="0">
                  <a:pos x="T62" y="T63"/>
                </a:cxn>
                <a:cxn ang="0">
                  <a:pos x="T64" y="T65"/>
                </a:cxn>
                <a:cxn ang="0">
                  <a:pos x="T66" y="T67"/>
                </a:cxn>
                <a:cxn ang="0">
                  <a:pos x="T68" y="T69"/>
                </a:cxn>
                <a:cxn ang="0">
                  <a:pos x="T70" y="T71"/>
                </a:cxn>
                <a:cxn ang="0">
                  <a:pos x="T72" y="T73"/>
                </a:cxn>
                <a:cxn ang="0">
                  <a:pos x="T74" y="T75"/>
                </a:cxn>
              </a:cxnLst>
              <a:rect l="0" t="0" r="r" b="b"/>
              <a:pathLst>
                <a:path w="77" h="93">
                  <a:moveTo>
                    <a:pt x="3" y="88"/>
                  </a:moveTo>
                  <a:cubicBezTo>
                    <a:pt x="2" y="87"/>
                    <a:pt x="1" y="86"/>
                    <a:pt x="0" y="85"/>
                  </a:cubicBezTo>
                  <a:cubicBezTo>
                    <a:pt x="0" y="72"/>
                    <a:pt x="0" y="58"/>
                    <a:pt x="0" y="45"/>
                  </a:cubicBezTo>
                  <a:cubicBezTo>
                    <a:pt x="12" y="40"/>
                    <a:pt x="21" y="32"/>
                    <a:pt x="30" y="20"/>
                  </a:cubicBezTo>
                  <a:cubicBezTo>
                    <a:pt x="38" y="26"/>
                    <a:pt x="38" y="26"/>
                    <a:pt x="38" y="26"/>
                  </a:cubicBezTo>
                  <a:cubicBezTo>
                    <a:pt x="38" y="26"/>
                    <a:pt x="38" y="26"/>
                    <a:pt x="38" y="26"/>
                  </a:cubicBezTo>
                  <a:cubicBezTo>
                    <a:pt x="38" y="27"/>
                    <a:pt x="38" y="27"/>
                    <a:pt x="38" y="27"/>
                  </a:cubicBezTo>
                  <a:cubicBezTo>
                    <a:pt x="39" y="27"/>
                    <a:pt x="39" y="27"/>
                    <a:pt x="39" y="27"/>
                  </a:cubicBezTo>
                  <a:cubicBezTo>
                    <a:pt x="39" y="27"/>
                    <a:pt x="39" y="27"/>
                    <a:pt x="39" y="27"/>
                  </a:cubicBezTo>
                  <a:cubicBezTo>
                    <a:pt x="39" y="27"/>
                    <a:pt x="39" y="27"/>
                    <a:pt x="39" y="27"/>
                  </a:cubicBezTo>
                  <a:cubicBezTo>
                    <a:pt x="39" y="27"/>
                    <a:pt x="39" y="27"/>
                    <a:pt x="39" y="27"/>
                  </a:cubicBezTo>
                  <a:cubicBezTo>
                    <a:pt x="40" y="27"/>
                    <a:pt x="40" y="27"/>
                    <a:pt x="40" y="27"/>
                  </a:cubicBezTo>
                  <a:cubicBezTo>
                    <a:pt x="40" y="27"/>
                    <a:pt x="40" y="27"/>
                    <a:pt x="40" y="27"/>
                  </a:cubicBezTo>
                  <a:cubicBezTo>
                    <a:pt x="40" y="28"/>
                    <a:pt x="40" y="28"/>
                    <a:pt x="40" y="28"/>
                  </a:cubicBezTo>
                  <a:cubicBezTo>
                    <a:pt x="40" y="28"/>
                    <a:pt x="40" y="28"/>
                    <a:pt x="40" y="28"/>
                  </a:cubicBezTo>
                  <a:cubicBezTo>
                    <a:pt x="40" y="28"/>
                    <a:pt x="40" y="28"/>
                    <a:pt x="40" y="28"/>
                  </a:cubicBezTo>
                  <a:cubicBezTo>
                    <a:pt x="41" y="28"/>
                    <a:pt x="41" y="28"/>
                    <a:pt x="41" y="28"/>
                  </a:cubicBezTo>
                  <a:cubicBezTo>
                    <a:pt x="41" y="28"/>
                    <a:pt x="41" y="28"/>
                    <a:pt x="41" y="28"/>
                  </a:cubicBezTo>
                  <a:cubicBezTo>
                    <a:pt x="41" y="28"/>
                    <a:pt x="41" y="28"/>
                    <a:pt x="41" y="28"/>
                  </a:cubicBezTo>
                  <a:cubicBezTo>
                    <a:pt x="41" y="29"/>
                    <a:pt x="41" y="29"/>
                    <a:pt x="41" y="29"/>
                  </a:cubicBezTo>
                  <a:cubicBezTo>
                    <a:pt x="42" y="29"/>
                    <a:pt x="42" y="29"/>
                    <a:pt x="42" y="29"/>
                  </a:cubicBezTo>
                  <a:cubicBezTo>
                    <a:pt x="42" y="29"/>
                    <a:pt x="42" y="29"/>
                    <a:pt x="42" y="29"/>
                  </a:cubicBezTo>
                  <a:cubicBezTo>
                    <a:pt x="42" y="29"/>
                    <a:pt x="42" y="29"/>
                    <a:pt x="42" y="29"/>
                  </a:cubicBezTo>
                  <a:cubicBezTo>
                    <a:pt x="42" y="29"/>
                    <a:pt x="42" y="29"/>
                    <a:pt x="42" y="29"/>
                  </a:cubicBezTo>
                  <a:cubicBezTo>
                    <a:pt x="42" y="29"/>
                    <a:pt x="42" y="29"/>
                    <a:pt x="42" y="29"/>
                  </a:cubicBezTo>
                  <a:cubicBezTo>
                    <a:pt x="43" y="29"/>
                    <a:pt x="43" y="29"/>
                    <a:pt x="43" y="29"/>
                  </a:cubicBezTo>
                  <a:cubicBezTo>
                    <a:pt x="43" y="30"/>
                    <a:pt x="43" y="30"/>
                    <a:pt x="43" y="30"/>
                  </a:cubicBezTo>
                  <a:cubicBezTo>
                    <a:pt x="43" y="30"/>
                    <a:pt x="43" y="30"/>
                    <a:pt x="43" y="30"/>
                  </a:cubicBezTo>
                  <a:cubicBezTo>
                    <a:pt x="43" y="30"/>
                    <a:pt x="43" y="30"/>
                    <a:pt x="43" y="30"/>
                  </a:cubicBezTo>
                  <a:cubicBezTo>
                    <a:pt x="43" y="30"/>
                    <a:pt x="43" y="30"/>
                    <a:pt x="43" y="30"/>
                  </a:cubicBezTo>
                  <a:cubicBezTo>
                    <a:pt x="44" y="30"/>
                    <a:pt x="44" y="30"/>
                    <a:pt x="44" y="30"/>
                  </a:cubicBezTo>
                  <a:cubicBezTo>
                    <a:pt x="48" y="33"/>
                    <a:pt x="48" y="33"/>
                    <a:pt x="48" y="33"/>
                  </a:cubicBezTo>
                  <a:cubicBezTo>
                    <a:pt x="48" y="33"/>
                    <a:pt x="48" y="33"/>
                    <a:pt x="48" y="33"/>
                  </a:cubicBezTo>
                  <a:cubicBezTo>
                    <a:pt x="48" y="33"/>
                    <a:pt x="48" y="33"/>
                    <a:pt x="48" y="33"/>
                  </a:cubicBezTo>
                  <a:cubicBezTo>
                    <a:pt x="48" y="34"/>
                    <a:pt x="48" y="34"/>
                    <a:pt x="48" y="34"/>
                  </a:cubicBezTo>
                  <a:cubicBezTo>
                    <a:pt x="49" y="34"/>
                    <a:pt x="49" y="34"/>
                    <a:pt x="49" y="34"/>
                  </a:cubicBezTo>
                  <a:cubicBezTo>
                    <a:pt x="49" y="34"/>
                    <a:pt x="49" y="34"/>
                    <a:pt x="49" y="34"/>
                  </a:cubicBezTo>
                  <a:cubicBezTo>
                    <a:pt x="49" y="34"/>
                    <a:pt x="49" y="34"/>
                    <a:pt x="49" y="34"/>
                  </a:cubicBezTo>
                  <a:cubicBezTo>
                    <a:pt x="49" y="34"/>
                    <a:pt x="49" y="34"/>
                    <a:pt x="49" y="34"/>
                  </a:cubicBezTo>
                  <a:cubicBezTo>
                    <a:pt x="50" y="34"/>
                    <a:pt x="50" y="34"/>
                    <a:pt x="50" y="34"/>
                  </a:cubicBezTo>
                  <a:cubicBezTo>
                    <a:pt x="50" y="35"/>
                    <a:pt x="50" y="35"/>
                    <a:pt x="50" y="35"/>
                  </a:cubicBezTo>
                  <a:cubicBezTo>
                    <a:pt x="50" y="35"/>
                    <a:pt x="50" y="35"/>
                    <a:pt x="50" y="35"/>
                  </a:cubicBezTo>
                  <a:cubicBezTo>
                    <a:pt x="50" y="35"/>
                    <a:pt x="50" y="35"/>
                    <a:pt x="50" y="35"/>
                  </a:cubicBezTo>
                  <a:cubicBezTo>
                    <a:pt x="50" y="35"/>
                    <a:pt x="50" y="35"/>
                    <a:pt x="50" y="35"/>
                  </a:cubicBezTo>
                  <a:cubicBezTo>
                    <a:pt x="51" y="35"/>
                    <a:pt x="51" y="35"/>
                    <a:pt x="51" y="35"/>
                  </a:cubicBezTo>
                  <a:cubicBezTo>
                    <a:pt x="51" y="35"/>
                    <a:pt x="51" y="35"/>
                    <a:pt x="51" y="35"/>
                  </a:cubicBezTo>
                  <a:cubicBezTo>
                    <a:pt x="51" y="35"/>
                    <a:pt x="51" y="35"/>
                    <a:pt x="51" y="35"/>
                  </a:cubicBezTo>
                  <a:cubicBezTo>
                    <a:pt x="51" y="36"/>
                    <a:pt x="51" y="36"/>
                    <a:pt x="51" y="36"/>
                  </a:cubicBezTo>
                  <a:cubicBezTo>
                    <a:pt x="52" y="36"/>
                    <a:pt x="52" y="36"/>
                    <a:pt x="52" y="36"/>
                  </a:cubicBezTo>
                  <a:cubicBezTo>
                    <a:pt x="52" y="36"/>
                    <a:pt x="52" y="36"/>
                    <a:pt x="52" y="36"/>
                  </a:cubicBezTo>
                  <a:cubicBezTo>
                    <a:pt x="52" y="36"/>
                    <a:pt x="52" y="36"/>
                    <a:pt x="52" y="36"/>
                  </a:cubicBezTo>
                  <a:cubicBezTo>
                    <a:pt x="52" y="36"/>
                    <a:pt x="52" y="36"/>
                    <a:pt x="52" y="36"/>
                  </a:cubicBezTo>
                  <a:cubicBezTo>
                    <a:pt x="52" y="36"/>
                    <a:pt x="52" y="36"/>
                    <a:pt x="52" y="36"/>
                  </a:cubicBezTo>
                  <a:cubicBezTo>
                    <a:pt x="53" y="37"/>
                    <a:pt x="53" y="37"/>
                    <a:pt x="53" y="37"/>
                  </a:cubicBezTo>
                  <a:cubicBezTo>
                    <a:pt x="53" y="37"/>
                    <a:pt x="53" y="37"/>
                    <a:pt x="53" y="37"/>
                  </a:cubicBezTo>
                  <a:cubicBezTo>
                    <a:pt x="53" y="37"/>
                    <a:pt x="53" y="37"/>
                    <a:pt x="53" y="37"/>
                  </a:cubicBezTo>
                  <a:cubicBezTo>
                    <a:pt x="62" y="43"/>
                    <a:pt x="62" y="43"/>
                    <a:pt x="62" y="43"/>
                  </a:cubicBezTo>
                  <a:cubicBezTo>
                    <a:pt x="53" y="55"/>
                    <a:pt x="49" y="67"/>
                    <a:pt x="48" y="79"/>
                  </a:cubicBezTo>
                  <a:cubicBezTo>
                    <a:pt x="36" y="84"/>
                    <a:pt x="23" y="88"/>
                    <a:pt x="11" y="93"/>
                  </a:cubicBezTo>
                  <a:cubicBezTo>
                    <a:pt x="9" y="92"/>
                    <a:pt x="8" y="91"/>
                    <a:pt x="7" y="91"/>
                  </a:cubicBezTo>
                  <a:cubicBezTo>
                    <a:pt x="23" y="68"/>
                    <a:pt x="23" y="68"/>
                    <a:pt x="23" y="68"/>
                  </a:cubicBezTo>
                  <a:cubicBezTo>
                    <a:pt x="27" y="69"/>
                    <a:pt x="32" y="68"/>
                    <a:pt x="35" y="64"/>
                  </a:cubicBezTo>
                  <a:cubicBezTo>
                    <a:pt x="38" y="60"/>
                    <a:pt x="37" y="54"/>
                    <a:pt x="32" y="51"/>
                  </a:cubicBezTo>
                  <a:cubicBezTo>
                    <a:pt x="28" y="47"/>
                    <a:pt x="22" y="49"/>
                    <a:pt x="19" y="53"/>
                  </a:cubicBezTo>
                  <a:cubicBezTo>
                    <a:pt x="16" y="57"/>
                    <a:pt x="16" y="62"/>
                    <a:pt x="19" y="65"/>
                  </a:cubicBezTo>
                  <a:cubicBezTo>
                    <a:pt x="3" y="88"/>
                    <a:pt x="3" y="88"/>
                    <a:pt x="3" y="88"/>
                  </a:cubicBezTo>
                  <a:close/>
                  <a:moveTo>
                    <a:pt x="27" y="93"/>
                  </a:moveTo>
                  <a:cubicBezTo>
                    <a:pt x="73" y="93"/>
                    <a:pt x="73" y="93"/>
                    <a:pt x="73" y="93"/>
                  </a:cubicBezTo>
                  <a:cubicBezTo>
                    <a:pt x="73" y="83"/>
                    <a:pt x="73" y="83"/>
                    <a:pt x="73" y="83"/>
                  </a:cubicBezTo>
                  <a:cubicBezTo>
                    <a:pt x="54" y="83"/>
                    <a:pt x="54" y="83"/>
                    <a:pt x="54" y="83"/>
                  </a:cubicBezTo>
                  <a:cubicBezTo>
                    <a:pt x="27" y="93"/>
                    <a:pt x="27" y="93"/>
                    <a:pt x="27" y="93"/>
                  </a:cubicBezTo>
                  <a:close/>
                  <a:moveTo>
                    <a:pt x="69" y="42"/>
                  </a:moveTo>
                  <a:cubicBezTo>
                    <a:pt x="77" y="31"/>
                    <a:pt x="77" y="31"/>
                    <a:pt x="77" y="31"/>
                  </a:cubicBezTo>
                  <a:cubicBezTo>
                    <a:pt x="34" y="0"/>
                    <a:pt x="34" y="0"/>
                    <a:pt x="34" y="0"/>
                  </a:cubicBezTo>
                  <a:cubicBezTo>
                    <a:pt x="26" y="12"/>
                    <a:pt x="26" y="12"/>
                    <a:pt x="26" y="12"/>
                  </a:cubicBezTo>
                  <a:lnTo>
                    <a:pt x="69" y="42"/>
                  </a:lnTo>
                  <a:close/>
                </a:path>
              </a:pathLst>
            </a:custGeom>
            <a:solidFill>
              <a:schemeClr val="bg1"/>
            </a:solidFill>
            <a:ln>
              <a:noFill/>
            </a:ln>
            <a:extLst/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>
              <a:defPPr>
                <a:defRPr lang="en-US"/>
              </a:defPPr>
              <a:lvl1pPr marL="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1pPr>
              <a:lvl2pPr marL="4572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2pPr>
              <a:lvl3pPr marL="9144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3pPr>
              <a:lvl4pPr marL="13716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4pPr>
              <a:lvl5pPr marL="18288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5pPr>
              <a:lvl6pPr marL="22860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6pPr>
              <a:lvl7pPr marL="27432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7pPr>
              <a:lvl8pPr marL="32004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8pPr>
              <a:lvl9pPr marL="36576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9pPr>
            </a:lstStyle>
            <a:p>
              <a:endParaRPr lang="zh-CN" altLang="en-US">
                <a:solidFill>
                  <a:prstClr val="black"/>
                </a:solidFill>
              </a:endParaRPr>
            </a:p>
          </p:txBody>
        </p:sp>
      </p:grpSp>
      <p:grpSp>
        <p:nvGrpSpPr>
          <p:cNvPr id="28" name="Group 27"/>
          <p:cNvGrpSpPr/>
          <p:nvPr/>
        </p:nvGrpSpPr>
        <p:grpSpPr>
          <a:xfrm>
            <a:off x="7441061" y="2510978"/>
            <a:ext cx="487782" cy="487781"/>
            <a:chOff x="1025227" y="3992356"/>
            <a:chExt cx="791681" cy="791680"/>
          </a:xfrm>
        </p:grpSpPr>
        <p:sp>
          <p:nvSpPr>
            <p:cNvPr id="44" name="Freeform 43"/>
            <p:cNvSpPr>
              <a:spLocks/>
            </p:cNvSpPr>
            <p:nvPr/>
          </p:nvSpPr>
          <p:spPr bwMode="auto">
            <a:xfrm>
              <a:off x="1025227" y="3992356"/>
              <a:ext cx="791681" cy="791680"/>
            </a:xfrm>
            <a:custGeom>
              <a:avLst/>
              <a:gdLst>
                <a:gd name="T0" fmla="*/ 372 w 452"/>
                <a:gd name="T1" fmla="*/ 372 h 452"/>
                <a:gd name="T2" fmla="*/ 81 w 452"/>
                <a:gd name="T3" fmla="*/ 372 h 452"/>
                <a:gd name="T4" fmla="*/ 81 w 452"/>
                <a:gd name="T5" fmla="*/ 81 h 452"/>
                <a:gd name="T6" fmla="*/ 372 w 452"/>
                <a:gd name="T7" fmla="*/ 81 h 452"/>
                <a:gd name="T8" fmla="*/ 372 w 452"/>
                <a:gd name="T9" fmla="*/ 372 h 452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</a:cxnLst>
              <a:rect l="0" t="0" r="r" b="b"/>
              <a:pathLst>
                <a:path w="452" h="452">
                  <a:moveTo>
                    <a:pt x="372" y="372"/>
                  </a:moveTo>
                  <a:cubicBezTo>
                    <a:pt x="291" y="452"/>
                    <a:pt x="161" y="452"/>
                    <a:pt x="81" y="372"/>
                  </a:cubicBezTo>
                  <a:cubicBezTo>
                    <a:pt x="0" y="291"/>
                    <a:pt x="0" y="161"/>
                    <a:pt x="81" y="81"/>
                  </a:cubicBezTo>
                  <a:cubicBezTo>
                    <a:pt x="161" y="0"/>
                    <a:pt x="291" y="0"/>
                    <a:pt x="372" y="81"/>
                  </a:cubicBezTo>
                  <a:cubicBezTo>
                    <a:pt x="452" y="161"/>
                    <a:pt x="452" y="291"/>
                    <a:pt x="372" y="372"/>
                  </a:cubicBezTo>
                  <a:close/>
                </a:path>
              </a:pathLst>
            </a:custGeom>
            <a:solidFill>
              <a:schemeClr val="accent1"/>
            </a:solidFill>
            <a:ln>
              <a:noFill/>
            </a:ln>
            <a:extLst/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en-GB"/>
            </a:p>
          </p:txBody>
        </p:sp>
        <p:sp>
          <p:nvSpPr>
            <p:cNvPr id="45" name="Freeform 44"/>
            <p:cNvSpPr>
              <a:spLocks noEditPoints="1"/>
            </p:cNvSpPr>
            <p:nvPr/>
          </p:nvSpPr>
          <p:spPr bwMode="auto">
            <a:xfrm>
              <a:off x="1251944" y="4177031"/>
              <a:ext cx="338245" cy="424345"/>
            </a:xfrm>
            <a:custGeom>
              <a:avLst/>
              <a:gdLst>
                <a:gd name="T0" fmla="*/ 228 w 228"/>
                <a:gd name="T1" fmla="*/ 76 h 286"/>
                <a:gd name="T2" fmla="*/ 186 w 228"/>
                <a:gd name="T3" fmla="*/ 103 h 286"/>
                <a:gd name="T4" fmla="*/ 0 w 228"/>
                <a:gd name="T5" fmla="*/ 76 h 286"/>
                <a:gd name="T6" fmla="*/ 65 w 228"/>
                <a:gd name="T7" fmla="*/ 278 h 286"/>
                <a:gd name="T8" fmla="*/ 72 w 228"/>
                <a:gd name="T9" fmla="*/ 282 h 286"/>
                <a:gd name="T10" fmla="*/ 153 w 228"/>
                <a:gd name="T11" fmla="*/ 282 h 286"/>
                <a:gd name="T12" fmla="*/ 160 w 228"/>
                <a:gd name="T13" fmla="*/ 278 h 286"/>
                <a:gd name="T14" fmla="*/ 212 w 228"/>
                <a:gd name="T15" fmla="*/ 147 h 286"/>
                <a:gd name="T16" fmla="*/ 165 w 228"/>
                <a:gd name="T17" fmla="*/ 169 h 286"/>
                <a:gd name="T18" fmla="*/ 176 w 228"/>
                <a:gd name="T19" fmla="*/ 174 h 286"/>
                <a:gd name="T20" fmla="*/ 180 w 228"/>
                <a:gd name="T21" fmla="*/ 191 h 286"/>
                <a:gd name="T22" fmla="*/ 176 w 228"/>
                <a:gd name="T23" fmla="*/ 201 h 286"/>
                <a:gd name="T24" fmla="*/ 148 w 228"/>
                <a:gd name="T25" fmla="*/ 206 h 286"/>
                <a:gd name="T26" fmla="*/ 137 w 228"/>
                <a:gd name="T27" fmla="*/ 201 h 286"/>
                <a:gd name="T28" fmla="*/ 133 w 228"/>
                <a:gd name="T29" fmla="*/ 184 h 286"/>
                <a:gd name="T30" fmla="*/ 137 w 228"/>
                <a:gd name="T31" fmla="*/ 174 h 286"/>
                <a:gd name="T32" fmla="*/ 165 w 228"/>
                <a:gd name="T33" fmla="*/ 178 h 286"/>
                <a:gd name="T34" fmla="*/ 172 w 228"/>
                <a:gd name="T35" fmla="*/ 184 h 286"/>
                <a:gd name="T36" fmla="*/ 170 w 228"/>
                <a:gd name="T37" fmla="*/ 195 h 286"/>
                <a:gd name="T38" fmla="*/ 165 w 228"/>
                <a:gd name="T39" fmla="*/ 197 h 286"/>
                <a:gd name="T40" fmla="*/ 143 w 228"/>
                <a:gd name="T41" fmla="*/ 195 h 286"/>
                <a:gd name="T42" fmla="*/ 141 w 228"/>
                <a:gd name="T43" fmla="*/ 191 h 286"/>
                <a:gd name="T44" fmla="*/ 143 w 228"/>
                <a:gd name="T45" fmla="*/ 180 h 286"/>
                <a:gd name="T46" fmla="*/ 148 w 228"/>
                <a:gd name="T47" fmla="*/ 178 h 286"/>
                <a:gd name="T48" fmla="*/ 60 w 228"/>
                <a:gd name="T49" fmla="*/ 170 h 286"/>
                <a:gd name="T50" fmla="*/ 96 w 228"/>
                <a:gd name="T51" fmla="*/ 183 h 286"/>
                <a:gd name="T52" fmla="*/ 82 w 228"/>
                <a:gd name="T53" fmla="*/ 205 h 286"/>
                <a:gd name="T54" fmla="*/ 46 w 228"/>
                <a:gd name="T55" fmla="*/ 192 h 286"/>
                <a:gd name="T56" fmla="*/ 60 w 228"/>
                <a:gd name="T57" fmla="*/ 170 h 286"/>
                <a:gd name="T58" fmla="*/ 39 w 228"/>
                <a:gd name="T59" fmla="*/ 139 h 286"/>
                <a:gd name="T60" fmla="*/ 120 w 228"/>
                <a:gd name="T61" fmla="*/ 157 h 286"/>
                <a:gd name="T62" fmla="*/ 114 w 228"/>
                <a:gd name="T63" fmla="*/ 158 h 286"/>
                <a:gd name="T64" fmla="*/ 139 w 228"/>
                <a:gd name="T65" fmla="*/ 158 h 286"/>
                <a:gd name="T66" fmla="*/ 186 w 228"/>
                <a:gd name="T67" fmla="*/ 140 h 286"/>
                <a:gd name="T68" fmla="*/ 139 w 228"/>
                <a:gd name="T69" fmla="*/ 158 h 286"/>
                <a:gd name="T70" fmla="*/ 145 w 228"/>
                <a:gd name="T71" fmla="*/ 257 h 286"/>
                <a:gd name="T72" fmla="*/ 119 w 228"/>
                <a:gd name="T73" fmla="*/ 258 h 286"/>
                <a:gd name="T74" fmla="*/ 97 w 228"/>
                <a:gd name="T75" fmla="*/ 258 h 286"/>
                <a:gd name="T76" fmla="*/ 80 w 228"/>
                <a:gd name="T77" fmla="*/ 256 h 286"/>
                <a:gd name="T78" fmla="*/ 97 w 228"/>
                <a:gd name="T79" fmla="*/ 217 h 286"/>
                <a:gd name="T80" fmla="*/ 100 w 228"/>
                <a:gd name="T81" fmla="*/ 215 h 286"/>
                <a:gd name="T82" fmla="*/ 119 w 228"/>
                <a:gd name="T83" fmla="*/ 199 h 286"/>
                <a:gd name="T84" fmla="*/ 129 w 228"/>
                <a:gd name="T85" fmla="*/ 217 h 286"/>
                <a:gd name="T86" fmla="*/ 169 w 228"/>
                <a:gd name="T87" fmla="*/ 217 h 286"/>
                <a:gd name="T88" fmla="*/ 187 w 228"/>
                <a:gd name="T89" fmla="*/ 166 h 286"/>
                <a:gd name="T90" fmla="*/ 134 w 228"/>
                <a:gd name="T91" fmla="*/ 209 h 286"/>
                <a:gd name="T92" fmla="*/ 124 w 228"/>
                <a:gd name="T93" fmla="*/ 191 h 286"/>
                <a:gd name="T94" fmla="*/ 107 w 228"/>
                <a:gd name="T95" fmla="*/ 191 h 286"/>
                <a:gd name="T96" fmla="*/ 103 w 228"/>
                <a:gd name="T97" fmla="*/ 193 h 286"/>
                <a:gd name="T98" fmla="*/ 41 w 228"/>
                <a:gd name="T99" fmla="*/ 209 h 286"/>
                <a:gd name="T100" fmla="*/ 114 w 228"/>
                <a:gd name="T101" fmla="*/ 166 h 286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  <a:cxn ang="0">
                  <a:pos x="T28" y="T29"/>
                </a:cxn>
                <a:cxn ang="0">
                  <a:pos x="T30" y="T31"/>
                </a:cxn>
                <a:cxn ang="0">
                  <a:pos x="T32" y="T33"/>
                </a:cxn>
                <a:cxn ang="0">
                  <a:pos x="T34" y="T35"/>
                </a:cxn>
                <a:cxn ang="0">
                  <a:pos x="T36" y="T37"/>
                </a:cxn>
                <a:cxn ang="0">
                  <a:pos x="T38" y="T39"/>
                </a:cxn>
                <a:cxn ang="0">
                  <a:pos x="T40" y="T41"/>
                </a:cxn>
                <a:cxn ang="0">
                  <a:pos x="T42" y="T43"/>
                </a:cxn>
                <a:cxn ang="0">
                  <a:pos x="T44" y="T45"/>
                </a:cxn>
                <a:cxn ang="0">
                  <a:pos x="T46" y="T47"/>
                </a:cxn>
                <a:cxn ang="0">
                  <a:pos x="T48" y="T49"/>
                </a:cxn>
                <a:cxn ang="0">
                  <a:pos x="T50" y="T51"/>
                </a:cxn>
                <a:cxn ang="0">
                  <a:pos x="T52" y="T53"/>
                </a:cxn>
                <a:cxn ang="0">
                  <a:pos x="T54" y="T55"/>
                </a:cxn>
                <a:cxn ang="0">
                  <a:pos x="T56" y="T57"/>
                </a:cxn>
                <a:cxn ang="0">
                  <a:pos x="T58" y="T59"/>
                </a:cxn>
                <a:cxn ang="0">
                  <a:pos x="T60" y="T61"/>
                </a:cxn>
                <a:cxn ang="0">
                  <a:pos x="T62" y="T63"/>
                </a:cxn>
                <a:cxn ang="0">
                  <a:pos x="T64" y="T65"/>
                </a:cxn>
                <a:cxn ang="0">
                  <a:pos x="T66" y="T67"/>
                </a:cxn>
                <a:cxn ang="0">
                  <a:pos x="T68" y="T69"/>
                </a:cxn>
                <a:cxn ang="0">
                  <a:pos x="T70" y="T71"/>
                </a:cxn>
                <a:cxn ang="0">
                  <a:pos x="T72" y="T73"/>
                </a:cxn>
                <a:cxn ang="0">
                  <a:pos x="T74" y="T75"/>
                </a:cxn>
                <a:cxn ang="0">
                  <a:pos x="T76" y="T77"/>
                </a:cxn>
                <a:cxn ang="0">
                  <a:pos x="T78" y="T79"/>
                </a:cxn>
                <a:cxn ang="0">
                  <a:pos x="T80" y="T81"/>
                </a:cxn>
                <a:cxn ang="0">
                  <a:pos x="T82" y="T83"/>
                </a:cxn>
                <a:cxn ang="0">
                  <a:pos x="T84" y="T85"/>
                </a:cxn>
                <a:cxn ang="0">
                  <a:pos x="T86" y="T87"/>
                </a:cxn>
                <a:cxn ang="0">
                  <a:pos x="T88" y="T89"/>
                </a:cxn>
                <a:cxn ang="0">
                  <a:pos x="T90" y="T91"/>
                </a:cxn>
                <a:cxn ang="0">
                  <a:pos x="T92" y="T93"/>
                </a:cxn>
                <a:cxn ang="0">
                  <a:pos x="T94" y="T95"/>
                </a:cxn>
                <a:cxn ang="0">
                  <a:pos x="T96" y="T97"/>
                </a:cxn>
                <a:cxn ang="0">
                  <a:pos x="T98" y="T99"/>
                </a:cxn>
                <a:cxn ang="0">
                  <a:pos x="T100" y="T101"/>
                </a:cxn>
              </a:cxnLst>
              <a:rect l="0" t="0" r="r" b="b"/>
              <a:pathLst>
                <a:path w="228" h="286">
                  <a:moveTo>
                    <a:pt x="212" y="147"/>
                  </a:moveTo>
                  <a:cubicBezTo>
                    <a:pt x="228" y="76"/>
                    <a:pt x="228" y="76"/>
                    <a:pt x="228" y="76"/>
                  </a:cubicBezTo>
                  <a:cubicBezTo>
                    <a:pt x="221" y="77"/>
                    <a:pt x="213" y="78"/>
                    <a:pt x="206" y="77"/>
                  </a:cubicBezTo>
                  <a:cubicBezTo>
                    <a:pt x="186" y="103"/>
                    <a:pt x="186" y="103"/>
                    <a:pt x="186" y="103"/>
                  </a:cubicBezTo>
                  <a:cubicBezTo>
                    <a:pt x="184" y="74"/>
                    <a:pt x="184" y="74"/>
                    <a:pt x="184" y="74"/>
                  </a:cubicBezTo>
                  <a:cubicBezTo>
                    <a:pt x="123" y="57"/>
                    <a:pt x="64" y="0"/>
                    <a:pt x="0" y="76"/>
                  </a:cubicBezTo>
                  <a:cubicBezTo>
                    <a:pt x="5" y="102"/>
                    <a:pt x="19" y="187"/>
                    <a:pt x="27" y="211"/>
                  </a:cubicBezTo>
                  <a:cubicBezTo>
                    <a:pt x="35" y="238"/>
                    <a:pt x="48" y="260"/>
                    <a:pt x="65" y="278"/>
                  </a:cubicBezTo>
                  <a:cubicBezTo>
                    <a:pt x="68" y="281"/>
                    <a:pt x="68" y="281"/>
                    <a:pt x="68" y="281"/>
                  </a:cubicBezTo>
                  <a:cubicBezTo>
                    <a:pt x="72" y="282"/>
                    <a:pt x="72" y="282"/>
                    <a:pt x="72" y="282"/>
                  </a:cubicBezTo>
                  <a:cubicBezTo>
                    <a:pt x="80" y="283"/>
                    <a:pt x="87" y="284"/>
                    <a:pt x="95" y="284"/>
                  </a:cubicBezTo>
                  <a:cubicBezTo>
                    <a:pt x="114" y="286"/>
                    <a:pt x="132" y="285"/>
                    <a:pt x="153" y="282"/>
                  </a:cubicBezTo>
                  <a:cubicBezTo>
                    <a:pt x="158" y="281"/>
                    <a:pt x="158" y="281"/>
                    <a:pt x="158" y="281"/>
                  </a:cubicBezTo>
                  <a:cubicBezTo>
                    <a:pt x="160" y="278"/>
                    <a:pt x="160" y="278"/>
                    <a:pt x="160" y="278"/>
                  </a:cubicBezTo>
                  <a:cubicBezTo>
                    <a:pt x="177" y="261"/>
                    <a:pt x="190" y="238"/>
                    <a:pt x="199" y="211"/>
                  </a:cubicBezTo>
                  <a:cubicBezTo>
                    <a:pt x="206" y="192"/>
                    <a:pt x="210" y="170"/>
                    <a:pt x="212" y="147"/>
                  </a:cubicBezTo>
                  <a:close/>
                  <a:moveTo>
                    <a:pt x="148" y="169"/>
                  </a:moveTo>
                  <a:cubicBezTo>
                    <a:pt x="165" y="169"/>
                    <a:pt x="165" y="169"/>
                    <a:pt x="165" y="169"/>
                  </a:cubicBezTo>
                  <a:cubicBezTo>
                    <a:pt x="169" y="169"/>
                    <a:pt x="173" y="171"/>
                    <a:pt x="176" y="174"/>
                  </a:cubicBezTo>
                  <a:cubicBezTo>
                    <a:pt x="176" y="174"/>
                    <a:pt x="176" y="174"/>
                    <a:pt x="176" y="174"/>
                  </a:cubicBezTo>
                  <a:cubicBezTo>
                    <a:pt x="179" y="177"/>
                    <a:pt x="180" y="180"/>
                    <a:pt x="180" y="184"/>
                  </a:cubicBezTo>
                  <a:cubicBezTo>
                    <a:pt x="180" y="191"/>
                    <a:pt x="180" y="191"/>
                    <a:pt x="180" y="191"/>
                  </a:cubicBezTo>
                  <a:cubicBezTo>
                    <a:pt x="180" y="195"/>
                    <a:pt x="179" y="199"/>
                    <a:pt x="176" y="201"/>
                  </a:cubicBezTo>
                  <a:cubicBezTo>
                    <a:pt x="176" y="201"/>
                    <a:pt x="176" y="201"/>
                    <a:pt x="176" y="201"/>
                  </a:cubicBezTo>
                  <a:cubicBezTo>
                    <a:pt x="173" y="204"/>
                    <a:pt x="169" y="206"/>
                    <a:pt x="165" y="206"/>
                  </a:cubicBezTo>
                  <a:cubicBezTo>
                    <a:pt x="148" y="206"/>
                    <a:pt x="148" y="206"/>
                    <a:pt x="148" y="206"/>
                  </a:cubicBezTo>
                  <a:cubicBezTo>
                    <a:pt x="144" y="206"/>
                    <a:pt x="140" y="204"/>
                    <a:pt x="137" y="201"/>
                  </a:cubicBezTo>
                  <a:cubicBezTo>
                    <a:pt x="137" y="201"/>
                    <a:pt x="137" y="201"/>
                    <a:pt x="137" y="201"/>
                  </a:cubicBezTo>
                  <a:cubicBezTo>
                    <a:pt x="135" y="198"/>
                    <a:pt x="133" y="195"/>
                    <a:pt x="133" y="191"/>
                  </a:cubicBezTo>
                  <a:cubicBezTo>
                    <a:pt x="133" y="184"/>
                    <a:pt x="133" y="184"/>
                    <a:pt x="133" y="184"/>
                  </a:cubicBezTo>
                  <a:cubicBezTo>
                    <a:pt x="133" y="180"/>
                    <a:pt x="135" y="177"/>
                    <a:pt x="137" y="174"/>
                  </a:cubicBezTo>
                  <a:cubicBezTo>
                    <a:pt x="137" y="174"/>
                    <a:pt x="137" y="174"/>
                    <a:pt x="137" y="174"/>
                  </a:cubicBezTo>
                  <a:cubicBezTo>
                    <a:pt x="140" y="171"/>
                    <a:pt x="144" y="169"/>
                    <a:pt x="148" y="169"/>
                  </a:cubicBezTo>
                  <a:close/>
                  <a:moveTo>
                    <a:pt x="165" y="178"/>
                  </a:moveTo>
                  <a:cubicBezTo>
                    <a:pt x="167" y="178"/>
                    <a:pt x="169" y="179"/>
                    <a:pt x="170" y="180"/>
                  </a:cubicBezTo>
                  <a:cubicBezTo>
                    <a:pt x="171" y="181"/>
                    <a:pt x="172" y="183"/>
                    <a:pt x="172" y="184"/>
                  </a:cubicBezTo>
                  <a:cubicBezTo>
                    <a:pt x="172" y="191"/>
                    <a:pt x="172" y="191"/>
                    <a:pt x="172" y="191"/>
                  </a:cubicBezTo>
                  <a:cubicBezTo>
                    <a:pt x="172" y="192"/>
                    <a:pt x="171" y="194"/>
                    <a:pt x="170" y="195"/>
                  </a:cubicBezTo>
                  <a:cubicBezTo>
                    <a:pt x="170" y="195"/>
                    <a:pt x="170" y="195"/>
                    <a:pt x="170" y="195"/>
                  </a:cubicBezTo>
                  <a:cubicBezTo>
                    <a:pt x="169" y="196"/>
                    <a:pt x="167" y="197"/>
                    <a:pt x="165" y="197"/>
                  </a:cubicBezTo>
                  <a:cubicBezTo>
                    <a:pt x="148" y="197"/>
                    <a:pt x="148" y="197"/>
                    <a:pt x="148" y="197"/>
                  </a:cubicBezTo>
                  <a:cubicBezTo>
                    <a:pt x="146" y="197"/>
                    <a:pt x="144" y="196"/>
                    <a:pt x="143" y="195"/>
                  </a:cubicBezTo>
                  <a:cubicBezTo>
                    <a:pt x="143" y="195"/>
                    <a:pt x="143" y="195"/>
                    <a:pt x="143" y="195"/>
                  </a:cubicBezTo>
                  <a:cubicBezTo>
                    <a:pt x="142" y="194"/>
                    <a:pt x="141" y="192"/>
                    <a:pt x="141" y="191"/>
                  </a:cubicBezTo>
                  <a:cubicBezTo>
                    <a:pt x="141" y="184"/>
                    <a:pt x="141" y="184"/>
                    <a:pt x="141" y="184"/>
                  </a:cubicBezTo>
                  <a:cubicBezTo>
                    <a:pt x="141" y="183"/>
                    <a:pt x="142" y="181"/>
                    <a:pt x="143" y="180"/>
                  </a:cubicBezTo>
                  <a:cubicBezTo>
                    <a:pt x="143" y="180"/>
                    <a:pt x="143" y="180"/>
                    <a:pt x="143" y="180"/>
                  </a:cubicBezTo>
                  <a:cubicBezTo>
                    <a:pt x="144" y="179"/>
                    <a:pt x="146" y="178"/>
                    <a:pt x="148" y="178"/>
                  </a:cubicBezTo>
                  <a:cubicBezTo>
                    <a:pt x="165" y="178"/>
                    <a:pt x="165" y="178"/>
                    <a:pt x="165" y="178"/>
                  </a:cubicBezTo>
                  <a:close/>
                  <a:moveTo>
                    <a:pt x="60" y="170"/>
                  </a:moveTo>
                  <a:cubicBezTo>
                    <a:pt x="82" y="170"/>
                    <a:pt x="82" y="170"/>
                    <a:pt x="82" y="170"/>
                  </a:cubicBezTo>
                  <a:cubicBezTo>
                    <a:pt x="90" y="170"/>
                    <a:pt x="96" y="176"/>
                    <a:pt x="96" y="183"/>
                  </a:cubicBezTo>
                  <a:cubicBezTo>
                    <a:pt x="96" y="192"/>
                    <a:pt x="96" y="192"/>
                    <a:pt x="96" y="192"/>
                  </a:cubicBezTo>
                  <a:cubicBezTo>
                    <a:pt x="96" y="199"/>
                    <a:pt x="90" y="205"/>
                    <a:pt x="82" y="205"/>
                  </a:cubicBezTo>
                  <a:cubicBezTo>
                    <a:pt x="60" y="205"/>
                    <a:pt x="60" y="205"/>
                    <a:pt x="60" y="205"/>
                  </a:cubicBezTo>
                  <a:cubicBezTo>
                    <a:pt x="52" y="205"/>
                    <a:pt x="46" y="199"/>
                    <a:pt x="46" y="192"/>
                  </a:cubicBezTo>
                  <a:cubicBezTo>
                    <a:pt x="46" y="183"/>
                    <a:pt x="46" y="183"/>
                    <a:pt x="46" y="183"/>
                  </a:cubicBezTo>
                  <a:cubicBezTo>
                    <a:pt x="46" y="176"/>
                    <a:pt x="52" y="170"/>
                    <a:pt x="60" y="170"/>
                  </a:cubicBezTo>
                  <a:close/>
                  <a:moveTo>
                    <a:pt x="41" y="158"/>
                  </a:moveTo>
                  <a:cubicBezTo>
                    <a:pt x="40" y="151"/>
                    <a:pt x="40" y="145"/>
                    <a:pt x="39" y="139"/>
                  </a:cubicBezTo>
                  <a:cubicBezTo>
                    <a:pt x="69" y="154"/>
                    <a:pt x="105" y="151"/>
                    <a:pt x="133" y="143"/>
                  </a:cubicBezTo>
                  <a:cubicBezTo>
                    <a:pt x="129" y="148"/>
                    <a:pt x="125" y="153"/>
                    <a:pt x="120" y="157"/>
                  </a:cubicBezTo>
                  <a:cubicBezTo>
                    <a:pt x="121" y="158"/>
                    <a:pt x="121" y="158"/>
                    <a:pt x="121" y="158"/>
                  </a:cubicBezTo>
                  <a:cubicBezTo>
                    <a:pt x="114" y="158"/>
                    <a:pt x="114" y="158"/>
                    <a:pt x="114" y="158"/>
                  </a:cubicBezTo>
                  <a:cubicBezTo>
                    <a:pt x="41" y="158"/>
                    <a:pt x="41" y="158"/>
                    <a:pt x="41" y="158"/>
                  </a:cubicBezTo>
                  <a:close/>
                  <a:moveTo>
                    <a:pt x="139" y="158"/>
                  </a:moveTo>
                  <a:cubicBezTo>
                    <a:pt x="151" y="153"/>
                    <a:pt x="164" y="145"/>
                    <a:pt x="169" y="134"/>
                  </a:cubicBezTo>
                  <a:cubicBezTo>
                    <a:pt x="173" y="133"/>
                    <a:pt x="183" y="140"/>
                    <a:pt x="186" y="140"/>
                  </a:cubicBezTo>
                  <a:cubicBezTo>
                    <a:pt x="186" y="145"/>
                    <a:pt x="185" y="151"/>
                    <a:pt x="185" y="158"/>
                  </a:cubicBezTo>
                  <a:cubicBezTo>
                    <a:pt x="139" y="158"/>
                    <a:pt x="139" y="158"/>
                    <a:pt x="139" y="158"/>
                  </a:cubicBezTo>
                  <a:close/>
                  <a:moveTo>
                    <a:pt x="169" y="217"/>
                  </a:moveTo>
                  <a:cubicBezTo>
                    <a:pt x="163" y="232"/>
                    <a:pt x="155" y="246"/>
                    <a:pt x="145" y="257"/>
                  </a:cubicBezTo>
                  <a:cubicBezTo>
                    <a:pt x="136" y="258"/>
                    <a:pt x="128" y="258"/>
                    <a:pt x="119" y="258"/>
                  </a:cubicBezTo>
                  <a:cubicBezTo>
                    <a:pt x="119" y="258"/>
                    <a:pt x="119" y="258"/>
                    <a:pt x="119" y="258"/>
                  </a:cubicBezTo>
                  <a:cubicBezTo>
                    <a:pt x="115" y="258"/>
                    <a:pt x="111" y="258"/>
                    <a:pt x="107" y="258"/>
                  </a:cubicBezTo>
                  <a:cubicBezTo>
                    <a:pt x="104" y="258"/>
                    <a:pt x="100" y="258"/>
                    <a:pt x="97" y="258"/>
                  </a:cubicBezTo>
                  <a:cubicBezTo>
                    <a:pt x="95" y="258"/>
                    <a:pt x="95" y="258"/>
                    <a:pt x="95" y="258"/>
                  </a:cubicBezTo>
                  <a:cubicBezTo>
                    <a:pt x="90" y="257"/>
                    <a:pt x="85" y="257"/>
                    <a:pt x="80" y="256"/>
                  </a:cubicBezTo>
                  <a:cubicBezTo>
                    <a:pt x="70" y="245"/>
                    <a:pt x="63" y="232"/>
                    <a:pt x="57" y="217"/>
                  </a:cubicBezTo>
                  <a:cubicBezTo>
                    <a:pt x="97" y="217"/>
                    <a:pt x="97" y="217"/>
                    <a:pt x="97" y="217"/>
                  </a:cubicBezTo>
                  <a:cubicBezTo>
                    <a:pt x="99" y="217"/>
                    <a:pt x="99" y="217"/>
                    <a:pt x="99" y="217"/>
                  </a:cubicBezTo>
                  <a:cubicBezTo>
                    <a:pt x="100" y="215"/>
                    <a:pt x="100" y="215"/>
                    <a:pt x="100" y="215"/>
                  </a:cubicBezTo>
                  <a:cubicBezTo>
                    <a:pt x="109" y="199"/>
                    <a:pt x="109" y="199"/>
                    <a:pt x="109" y="199"/>
                  </a:cubicBezTo>
                  <a:cubicBezTo>
                    <a:pt x="119" y="199"/>
                    <a:pt x="119" y="199"/>
                    <a:pt x="119" y="199"/>
                  </a:cubicBezTo>
                  <a:cubicBezTo>
                    <a:pt x="128" y="215"/>
                    <a:pt x="128" y="215"/>
                    <a:pt x="128" y="215"/>
                  </a:cubicBezTo>
                  <a:cubicBezTo>
                    <a:pt x="129" y="217"/>
                    <a:pt x="129" y="217"/>
                    <a:pt x="129" y="217"/>
                  </a:cubicBezTo>
                  <a:cubicBezTo>
                    <a:pt x="132" y="217"/>
                    <a:pt x="132" y="217"/>
                    <a:pt x="132" y="217"/>
                  </a:cubicBezTo>
                  <a:cubicBezTo>
                    <a:pt x="169" y="217"/>
                    <a:pt x="169" y="217"/>
                    <a:pt x="169" y="217"/>
                  </a:cubicBezTo>
                  <a:close/>
                  <a:moveTo>
                    <a:pt x="114" y="166"/>
                  </a:moveTo>
                  <a:cubicBezTo>
                    <a:pt x="187" y="166"/>
                    <a:pt x="187" y="166"/>
                    <a:pt x="187" y="166"/>
                  </a:cubicBezTo>
                  <a:cubicBezTo>
                    <a:pt x="187" y="209"/>
                    <a:pt x="187" y="209"/>
                    <a:pt x="187" y="209"/>
                  </a:cubicBezTo>
                  <a:cubicBezTo>
                    <a:pt x="134" y="209"/>
                    <a:pt x="134" y="209"/>
                    <a:pt x="134" y="209"/>
                  </a:cubicBezTo>
                  <a:cubicBezTo>
                    <a:pt x="125" y="193"/>
                    <a:pt x="125" y="193"/>
                    <a:pt x="125" y="193"/>
                  </a:cubicBezTo>
                  <a:cubicBezTo>
                    <a:pt x="124" y="191"/>
                    <a:pt x="124" y="191"/>
                    <a:pt x="124" y="191"/>
                  </a:cubicBezTo>
                  <a:cubicBezTo>
                    <a:pt x="121" y="191"/>
                    <a:pt x="121" y="191"/>
                    <a:pt x="121" y="191"/>
                  </a:cubicBezTo>
                  <a:cubicBezTo>
                    <a:pt x="107" y="191"/>
                    <a:pt x="107" y="191"/>
                    <a:pt x="107" y="191"/>
                  </a:cubicBezTo>
                  <a:cubicBezTo>
                    <a:pt x="105" y="191"/>
                    <a:pt x="105" y="191"/>
                    <a:pt x="105" y="191"/>
                  </a:cubicBezTo>
                  <a:cubicBezTo>
                    <a:pt x="103" y="193"/>
                    <a:pt x="103" y="193"/>
                    <a:pt x="103" y="193"/>
                  </a:cubicBezTo>
                  <a:cubicBezTo>
                    <a:pt x="94" y="209"/>
                    <a:pt x="94" y="209"/>
                    <a:pt x="94" y="209"/>
                  </a:cubicBezTo>
                  <a:cubicBezTo>
                    <a:pt x="41" y="209"/>
                    <a:pt x="41" y="209"/>
                    <a:pt x="41" y="209"/>
                  </a:cubicBezTo>
                  <a:cubicBezTo>
                    <a:pt x="41" y="166"/>
                    <a:pt x="41" y="166"/>
                    <a:pt x="41" y="166"/>
                  </a:cubicBezTo>
                  <a:lnTo>
                    <a:pt x="114" y="166"/>
                  </a:lnTo>
                  <a:close/>
                </a:path>
              </a:pathLst>
            </a:custGeom>
            <a:solidFill>
              <a:schemeClr val="bg1"/>
            </a:solidFill>
            <a:ln>
              <a:noFill/>
            </a:ln>
            <a:extLst/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>
              <a:defPPr>
                <a:defRPr lang="en-US"/>
              </a:defPPr>
              <a:lvl1pPr marL="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1pPr>
              <a:lvl2pPr marL="4572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2pPr>
              <a:lvl3pPr marL="9144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3pPr>
              <a:lvl4pPr marL="13716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4pPr>
              <a:lvl5pPr marL="18288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5pPr>
              <a:lvl6pPr marL="22860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6pPr>
              <a:lvl7pPr marL="27432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7pPr>
              <a:lvl8pPr marL="32004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8pPr>
              <a:lvl9pPr marL="36576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9pPr>
            </a:lstStyle>
            <a:p>
              <a:endParaRPr lang="zh-CN" altLang="en-US">
                <a:solidFill>
                  <a:prstClr val="black"/>
                </a:solidFill>
              </a:endParaRPr>
            </a:p>
          </p:txBody>
        </p:sp>
      </p:grpSp>
      <p:sp>
        <p:nvSpPr>
          <p:cNvPr id="29" name="Freeform 28"/>
          <p:cNvSpPr>
            <a:spLocks noEditPoints="1"/>
          </p:cNvSpPr>
          <p:nvPr/>
        </p:nvSpPr>
        <p:spPr bwMode="auto">
          <a:xfrm>
            <a:off x="10048416" y="2387421"/>
            <a:ext cx="454880" cy="464118"/>
          </a:xfrm>
          <a:custGeom>
            <a:avLst/>
            <a:gdLst>
              <a:gd name="T0" fmla="*/ 87 w 91"/>
              <a:gd name="T1" fmla="*/ 39 h 93"/>
              <a:gd name="T2" fmla="*/ 91 w 91"/>
              <a:gd name="T3" fmla="*/ 46 h 93"/>
              <a:gd name="T4" fmla="*/ 91 w 91"/>
              <a:gd name="T5" fmla="*/ 83 h 93"/>
              <a:gd name="T6" fmla="*/ 81 w 91"/>
              <a:gd name="T7" fmla="*/ 93 h 93"/>
              <a:gd name="T8" fmla="*/ 10 w 91"/>
              <a:gd name="T9" fmla="*/ 93 h 93"/>
              <a:gd name="T10" fmla="*/ 0 w 91"/>
              <a:gd name="T11" fmla="*/ 83 h 93"/>
              <a:gd name="T12" fmla="*/ 0 w 91"/>
              <a:gd name="T13" fmla="*/ 46 h 93"/>
              <a:gd name="T14" fmla="*/ 3 w 91"/>
              <a:gd name="T15" fmla="*/ 40 h 93"/>
              <a:gd name="T16" fmla="*/ 3 w 91"/>
              <a:gd name="T17" fmla="*/ 40 h 93"/>
              <a:gd name="T18" fmla="*/ 3 w 91"/>
              <a:gd name="T19" fmla="*/ 40 h 93"/>
              <a:gd name="T20" fmla="*/ 3 w 91"/>
              <a:gd name="T21" fmla="*/ 39 h 93"/>
              <a:gd name="T22" fmla="*/ 40 w 91"/>
              <a:gd name="T23" fmla="*/ 3 h 93"/>
              <a:gd name="T24" fmla="*/ 51 w 91"/>
              <a:gd name="T25" fmla="*/ 3 h 93"/>
              <a:gd name="T26" fmla="*/ 87 w 91"/>
              <a:gd name="T27" fmla="*/ 39 h 93"/>
              <a:gd name="T28" fmla="*/ 16 w 91"/>
              <a:gd name="T29" fmla="*/ 30 h 93"/>
              <a:gd name="T30" fmla="*/ 16 w 91"/>
              <a:gd name="T31" fmla="*/ 52 h 93"/>
              <a:gd name="T32" fmla="*/ 46 w 91"/>
              <a:gd name="T33" fmla="*/ 75 h 93"/>
              <a:gd name="T34" fmla="*/ 73 w 91"/>
              <a:gd name="T35" fmla="*/ 54 h 93"/>
              <a:gd name="T36" fmla="*/ 73 w 91"/>
              <a:gd name="T37" fmla="*/ 30 h 93"/>
              <a:gd name="T38" fmla="*/ 16 w 91"/>
              <a:gd name="T39" fmla="*/ 30 h 93"/>
              <a:gd name="T40" fmla="*/ 26 w 91"/>
              <a:gd name="T41" fmla="*/ 35 h 93"/>
              <a:gd name="T42" fmla="*/ 26 w 91"/>
              <a:gd name="T43" fmla="*/ 39 h 93"/>
              <a:gd name="T44" fmla="*/ 64 w 91"/>
              <a:gd name="T45" fmla="*/ 39 h 93"/>
              <a:gd name="T46" fmla="*/ 64 w 91"/>
              <a:gd name="T47" fmla="*/ 35 h 93"/>
              <a:gd name="T48" fmla="*/ 26 w 91"/>
              <a:gd name="T49" fmla="*/ 35 h 93"/>
              <a:gd name="T50" fmla="*/ 26 w 91"/>
              <a:gd name="T51" fmla="*/ 51 h 93"/>
              <a:gd name="T52" fmla="*/ 26 w 91"/>
              <a:gd name="T53" fmla="*/ 55 h 93"/>
              <a:gd name="T54" fmla="*/ 64 w 91"/>
              <a:gd name="T55" fmla="*/ 55 h 93"/>
              <a:gd name="T56" fmla="*/ 64 w 91"/>
              <a:gd name="T57" fmla="*/ 51 h 93"/>
              <a:gd name="T58" fmla="*/ 26 w 91"/>
              <a:gd name="T59" fmla="*/ 51 h 93"/>
              <a:gd name="T60" fmla="*/ 26 w 91"/>
              <a:gd name="T61" fmla="*/ 43 h 93"/>
              <a:gd name="T62" fmla="*/ 26 w 91"/>
              <a:gd name="T63" fmla="*/ 47 h 93"/>
              <a:gd name="T64" fmla="*/ 64 w 91"/>
              <a:gd name="T65" fmla="*/ 47 h 93"/>
              <a:gd name="T66" fmla="*/ 64 w 91"/>
              <a:gd name="T67" fmla="*/ 43 h 93"/>
              <a:gd name="T68" fmla="*/ 26 w 91"/>
              <a:gd name="T69" fmla="*/ 43 h 93"/>
              <a:gd name="T70" fmla="*/ 10 w 91"/>
              <a:gd name="T71" fmla="*/ 87 h 93"/>
              <a:gd name="T72" fmla="*/ 28 w 91"/>
              <a:gd name="T73" fmla="*/ 70 h 93"/>
              <a:gd name="T74" fmla="*/ 28 w 91"/>
              <a:gd name="T75" fmla="*/ 67 h 93"/>
              <a:gd name="T76" fmla="*/ 26 w 91"/>
              <a:gd name="T77" fmla="*/ 67 h 93"/>
              <a:gd name="T78" fmla="*/ 8 w 91"/>
              <a:gd name="T79" fmla="*/ 84 h 93"/>
              <a:gd name="T80" fmla="*/ 8 w 91"/>
              <a:gd name="T81" fmla="*/ 87 h 93"/>
              <a:gd name="T82" fmla="*/ 10 w 91"/>
              <a:gd name="T83" fmla="*/ 87 h 93"/>
              <a:gd name="T84" fmla="*/ 85 w 91"/>
              <a:gd name="T85" fmla="*/ 84 h 93"/>
              <a:gd name="T86" fmla="*/ 67 w 91"/>
              <a:gd name="T87" fmla="*/ 67 h 93"/>
              <a:gd name="T88" fmla="*/ 64 w 91"/>
              <a:gd name="T89" fmla="*/ 67 h 93"/>
              <a:gd name="T90" fmla="*/ 64 w 91"/>
              <a:gd name="T91" fmla="*/ 70 h 93"/>
              <a:gd name="T92" fmla="*/ 82 w 91"/>
              <a:gd name="T93" fmla="*/ 87 h 93"/>
              <a:gd name="T94" fmla="*/ 85 w 91"/>
              <a:gd name="T95" fmla="*/ 87 h 93"/>
              <a:gd name="T96" fmla="*/ 85 w 91"/>
              <a:gd name="T97" fmla="*/ 84 h 93"/>
            </a:gdLst>
            <a:ahLst/>
            <a:cxnLst>
              <a:cxn ang="0">
                <a:pos x="T0" y="T1"/>
              </a:cxn>
              <a:cxn ang="0">
                <a:pos x="T2" y="T3"/>
              </a:cxn>
              <a:cxn ang="0">
                <a:pos x="T4" y="T5"/>
              </a:cxn>
              <a:cxn ang="0">
                <a:pos x="T6" y="T7"/>
              </a:cxn>
              <a:cxn ang="0">
                <a:pos x="T8" y="T9"/>
              </a:cxn>
              <a:cxn ang="0">
                <a:pos x="T10" y="T11"/>
              </a:cxn>
              <a:cxn ang="0">
                <a:pos x="T12" y="T13"/>
              </a:cxn>
              <a:cxn ang="0">
                <a:pos x="T14" y="T15"/>
              </a:cxn>
              <a:cxn ang="0">
                <a:pos x="T16" y="T17"/>
              </a:cxn>
              <a:cxn ang="0">
                <a:pos x="T18" y="T19"/>
              </a:cxn>
              <a:cxn ang="0">
                <a:pos x="T20" y="T21"/>
              </a:cxn>
              <a:cxn ang="0">
                <a:pos x="T22" y="T23"/>
              </a:cxn>
              <a:cxn ang="0">
                <a:pos x="T24" y="T25"/>
              </a:cxn>
              <a:cxn ang="0">
                <a:pos x="T26" y="T27"/>
              </a:cxn>
              <a:cxn ang="0">
                <a:pos x="T28" y="T29"/>
              </a:cxn>
              <a:cxn ang="0">
                <a:pos x="T30" y="T31"/>
              </a:cxn>
              <a:cxn ang="0">
                <a:pos x="T32" y="T33"/>
              </a:cxn>
              <a:cxn ang="0">
                <a:pos x="T34" y="T35"/>
              </a:cxn>
              <a:cxn ang="0">
                <a:pos x="T36" y="T37"/>
              </a:cxn>
              <a:cxn ang="0">
                <a:pos x="T38" y="T39"/>
              </a:cxn>
              <a:cxn ang="0">
                <a:pos x="T40" y="T41"/>
              </a:cxn>
              <a:cxn ang="0">
                <a:pos x="T42" y="T43"/>
              </a:cxn>
              <a:cxn ang="0">
                <a:pos x="T44" y="T45"/>
              </a:cxn>
              <a:cxn ang="0">
                <a:pos x="T46" y="T47"/>
              </a:cxn>
              <a:cxn ang="0">
                <a:pos x="T48" y="T49"/>
              </a:cxn>
              <a:cxn ang="0">
                <a:pos x="T50" y="T51"/>
              </a:cxn>
              <a:cxn ang="0">
                <a:pos x="T52" y="T53"/>
              </a:cxn>
              <a:cxn ang="0">
                <a:pos x="T54" y="T55"/>
              </a:cxn>
              <a:cxn ang="0">
                <a:pos x="T56" y="T57"/>
              </a:cxn>
              <a:cxn ang="0">
                <a:pos x="T58" y="T59"/>
              </a:cxn>
              <a:cxn ang="0">
                <a:pos x="T60" y="T61"/>
              </a:cxn>
              <a:cxn ang="0">
                <a:pos x="T62" y="T63"/>
              </a:cxn>
              <a:cxn ang="0">
                <a:pos x="T64" y="T65"/>
              </a:cxn>
              <a:cxn ang="0">
                <a:pos x="T66" y="T67"/>
              </a:cxn>
              <a:cxn ang="0">
                <a:pos x="T68" y="T69"/>
              </a:cxn>
              <a:cxn ang="0">
                <a:pos x="T70" y="T71"/>
              </a:cxn>
              <a:cxn ang="0">
                <a:pos x="T72" y="T73"/>
              </a:cxn>
              <a:cxn ang="0">
                <a:pos x="T74" y="T75"/>
              </a:cxn>
              <a:cxn ang="0">
                <a:pos x="T76" y="T77"/>
              </a:cxn>
              <a:cxn ang="0">
                <a:pos x="T78" y="T79"/>
              </a:cxn>
              <a:cxn ang="0">
                <a:pos x="T80" y="T81"/>
              </a:cxn>
              <a:cxn ang="0">
                <a:pos x="T82" y="T83"/>
              </a:cxn>
              <a:cxn ang="0">
                <a:pos x="T84" y="T85"/>
              </a:cxn>
              <a:cxn ang="0">
                <a:pos x="T86" y="T87"/>
              </a:cxn>
              <a:cxn ang="0">
                <a:pos x="T88" y="T89"/>
              </a:cxn>
              <a:cxn ang="0">
                <a:pos x="T90" y="T91"/>
              </a:cxn>
              <a:cxn ang="0">
                <a:pos x="T92" y="T93"/>
              </a:cxn>
              <a:cxn ang="0">
                <a:pos x="T94" y="T95"/>
              </a:cxn>
              <a:cxn ang="0">
                <a:pos x="T96" y="T97"/>
              </a:cxn>
            </a:cxnLst>
            <a:rect l="0" t="0" r="r" b="b"/>
            <a:pathLst>
              <a:path w="91" h="93">
                <a:moveTo>
                  <a:pt x="87" y="39"/>
                </a:moveTo>
                <a:cubicBezTo>
                  <a:pt x="89" y="40"/>
                  <a:pt x="91" y="43"/>
                  <a:pt x="91" y="46"/>
                </a:cubicBezTo>
                <a:cubicBezTo>
                  <a:pt x="91" y="83"/>
                  <a:pt x="91" y="83"/>
                  <a:pt x="91" y="83"/>
                </a:cubicBezTo>
                <a:cubicBezTo>
                  <a:pt x="91" y="89"/>
                  <a:pt x="86" y="93"/>
                  <a:pt x="81" y="93"/>
                </a:cubicBezTo>
                <a:cubicBezTo>
                  <a:pt x="10" y="93"/>
                  <a:pt x="10" y="93"/>
                  <a:pt x="10" y="93"/>
                </a:cubicBezTo>
                <a:cubicBezTo>
                  <a:pt x="5" y="93"/>
                  <a:pt x="0" y="89"/>
                  <a:pt x="0" y="83"/>
                </a:cubicBezTo>
                <a:cubicBezTo>
                  <a:pt x="0" y="46"/>
                  <a:pt x="0" y="46"/>
                  <a:pt x="0" y="46"/>
                </a:cubicBezTo>
                <a:cubicBezTo>
                  <a:pt x="0" y="44"/>
                  <a:pt x="1" y="41"/>
                  <a:pt x="3" y="40"/>
                </a:cubicBezTo>
                <a:cubicBezTo>
                  <a:pt x="3" y="40"/>
                  <a:pt x="3" y="40"/>
                  <a:pt x="3" y="40"/>
                </a:cubicBezTo>
                <a:cubicBezTo>
                  <a:pt x="3" y="40"/>
                  <a:pt x="3" y="40"/>
                  <a:pt x="3" y="40"/>
                </a:cubicBezTo>
                <a:cubicBezTo>
                  <a:pt x="3" y="40"/>
                  <a:pt x="3" y="40"/>
                  <a:pt x="3" y="39"/>
                </a:cubicBezTo>
                <a:cubicBezTo>
                  <a:pt x="40" y="3"/>
                  <a:pt x="40" y="3"/>
                  <a:pt x="40" y="3"/>
                </a:cubicBezTo>
                <a:cubicBezTo>
                  <a:pt x="43" y="0"/>
                  <a:pt x="47" y="0"/>
                  <a:pt x="51" y="3"/>
                </a:cubicBezTo>
                <a:cubicBezTo>
                  <a:pt x="87" y="39"/>
                  <a:pt x="87" y="39"/>
                  <a:pt x="87" y="39"/>
                </a:cubicBezTo>
                <a:close/>
                <a:moveTo>
                  <a:pt x="16" y="30"/>
                </a:moveTo>
                <a:cubicBezTo>
                  <a:pt x="16" y="52"/>
                  <a:pt x="16" y="52"/>
                  <a:pt x="16" y="52"/>
                </a:cubicBezTo>
                <a:cubicBezTo>
                  <a:pt x="46" y="75"/>
                  <a:pt x="46" y="75"/>
                  <a:pt x="46" y="75"/>
                </a:cubicBezTo>
                <a:cubicBezTo>
                  <a:pt x="73" y="54"/>
                  <a:pt x="73" y="54"/>
                  <a:pt x="73" y="54"/>
                </a:cubicBezTo>
                <a:cubicBezTo>
                  <a:pt x="73" y="30"/>
                  <a:pt x="73" y="30"/>
                  <a:pt x="73" y="30"/>
                </a:cubicBezTo>
                <a:cubicBezTo>
                  <a:pt x="16" y="30"/>
                  <a:pt x="16" y="30"/>
                  <a:pt x="16" y="30"/>
                </a:cubicBezTo>
                <a:close/>
                <a:moveTo>
                  <a:pt x="26" y="35"/>
                </a:moveTo>
                <a:cubicBezTo>
                  <a:pt x="26" y="39"/>
                  <a:pt x="26" y="39"/>
                  <a:pt x="26" y="39"/>
                </a:cubicBezTo>
                <a:cubicBezTo>
                  <a:pt x="64" y="39"/>
                  <a:pt x="64" y="39"/>
                  <a:pt x="64" y="39"/>
                </a:cubicBezTo>
                <a:cubicBezTo>
                  <a:pt x="64" y="35"/>
                  <a:pt x="64" y="35"/>
                  <a:pt x="64" y="35"/>
                </a:cubicBezTo>
                <a:cubicBezTo>
                  <a:pt x="26" y="35"/>
                  <a:pt x="26" y="35"/>
                  <a:pt x="26" y="35"/>
                </a:cubicBezTo>
                <a:close/>
                <a:moveTo>
                  <a:pt x="26" y="51"/>
                </a:moveTo>
                <a:cubicBezTo>
                  <a:pt x="26" y="55"/>
                  <a:pt x="26" y="55"/>
                  <a:pt x="26" y="55"/>
                </a:cubicBezTo>
                <a:cubicBezTo>
                  <a:pt x="64" y="55"/>
                  <a:pt x="64" y="55"/>
                  <a:pt x="64" y="55"/>
                </a:cubicBezTo>
                <a:cubicBezTo>
                  <a:pt x="64" y="51"/>
                  <a:pt x="64" y="51"/>
                  <a:pt x="64" y="51"/>
                </a:cubicBezTo>
                <a:cubicBezTo>
                  <a:pt x="26" y="51"/>
                  <a:pt x="26" y="51"/>
                  <a:pt x="26" y="51"/>
                </a:cubicBezTo>
                <a:close/>
                <a:moveTo>
                  <a:pt x="26" y="43"/>
                </a:moveTo>
                <a:cubicBezTo>
                  <a:pt x="26" y="47"/>
                  <a:pt x="26" y="47"/>
                  <a:pt x="26" y="47"/>
                </a:cubicBezTo>
                <a:cubicBezTo>
                  <a:pt x="64" y="47"/>
                  <a:pt x="64" y="47"/>
                  <a:pt x="64" y="47"/>
                </a:cubicBezTo>
                <a:cubicBezTo>
                  <a:pt x="64" y="43"/>
                  <a:pt x="64" y="43"/>
                  <a:pt x="64" y="43"/>
                </a:cubicBezTo>
                <a:cubicBezTo>
                  <a:pt x="26" y="43"/>
                  <a:pt x="26" y="43"/>
                  <a:pt x="26" y="43"/>
                </a:cubicBezTo>
                <a:close/>
                <a:moveTo>
                  <a:pt x="10" y="87"/>
                </a:moveTo>
                <a:cubicBezTo>
                  <a:pt x="28" y="70"/>
                  <a:pt x="28" y="70"/>
                  <a:pt x="28" y="70"/>
                </a:cubicBezTo>
                <a:cubicBezTo>
                  <a:pt x="29" y="69"/>
                  <a:pt x="29" y="68"/>
                  <a:pt x="28" y="67"/>
                </a:cubicBezTo>
                <a:cubicBezTo>
                  <a:pt x="28" y="66"/>
                  <a:pt x="27" y="66"/>
                  <a:pt x="26" y="67"/>
                </a:cubicBezTo>
                <a:cubicBezTo>
                  <a:pt x="8" y="84"/>
                  <a:pt x="8" y="84"/>
                  <a:pt x="8" y="84"/>
                </a:cubicBezTo>
                <a:cubicBezTo>
                  <a:pt x="7" y="85"/>
                  <a:pt x="7" y="86"/>
                  <a:pt x="8" y="87"/>
                </a:cubicBezTo>
                <a:cubicBezTo>
                  <a:pt x="8" y="88"/>
                  <a:pt x="10" y="88"/>
                  <a:pt x="10" y="87"/>
                </a:cubicBezTo>
                <a:close/>
                <a:moveTo>
                  <a:pt x="85" y="84"/>
                </a:moveTo>
                <a:cubicBezTo>
                  <a:pt x="67" y="67"/>
                  <a:pt x="67" y="67"/>
                  <a:pt x="67" y="67"/>
                </a:cubicBezTo>
                <a:cubicBezTo>
                  <a:pt x="66" y="66"/>
                  <a:pt x="65" y="66"/>
                  <a:pt x="64" y="67"/>
                </a:cubicBezTo>
                <a:cubicBezTo>
                  <a:pt x="63" y="68"/>
                  <a:pt x="63" y="69"/>
                  <a:pt x="64" y="70"/>
                </a:cubicBezTo>
                <a:cubicBezTo>
                  <a:pt x="82" y="87"/>
                  <a:pt x="82" y="87"/>
                  <a:pt x="82" y="87"/>
                </a:cubicBezTo>
                <a:cubicBezTo>
                  <a:pt x="83" y="88"/>
                  <a:pt x="84" y="88"/>
                  <a:pt x="85" y="87"/>
                </a:cubicBezTo>
                <a:cubicBezTo>
                  <a:pt x="85" y="86"/>
                  <a:pt x="85" y="85"/>
                  <a:pt x="85" y="84"/>
                </a:cubicBezTo>
                <a:close/>
              </a:path>
            </a:pathLst>
          </a:custGeom>
          <a:solidFill>
            <a:schemeClr val="accent6"/>
          </a:solidFill>
          <a:ln>
            <a:noFill/>
          </a:ln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>
            <a:defPPr>
              <a:defRPr lang="en-US"/>
            </a:defPPr>
            <a:lvl1pPr marL="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1pPr>
            <a:lvl2pPr marL="4572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2pPr>
            <a:lvl3pPr marL="9144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3pPr>
            <a:lvl4pPr marL="13716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4pPr>
            <a:lvl5pPr marL="18288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5pPr>
            <a:lvl6pPr marL="22860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27432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32004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36576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endParaRPr lang="zh-CN" altLang="en-US">
              <a:solidFill>
                <a:prstClr val="black"/>
              </a:solidFill>
            </a:endParaRPr>
          </a:p>
        </p:txBody>
      </p:sp>
      <p:sp>
        <p:nvSpPr>
          <p:cNvPr id="30" name="Freeform 29"/>
          <p:cNvSpPr>
            <a:spLocks noEditPoints="1"/>
          </p:cNvSpPr>
          <p:nvPr/>
        </p:nvSpPr>
        <p:spPr bwMode="auto">
          <a:xfrm>
            <a:off x="8247759" y="3151884"/>
            <a:ext cx="443335" cy="471043"/>
          </a:xfrm>
          <a:custGeom>
            <a:avLst/>
            <a:gdLst>
              <a:gd name="T0" fmla="*/ 75 w 89"/>
              <a:gd name="T1" fmla="*/ 22 h 95"/>
              <a:gd name="T2" fmla="*/ 89 w 89"/>
              <a:gd name="T3" fmla="*/ 53 h 95"/>
              <a:gd name="T4" fmla="*/ 78 w 89"/>
              <a:gd name="T5" fmla="*/ 80 h 95"/>
              <a:gd name="T6" fmla="*/ 47 w 89"/>
              <a:gd name="T7" fmla="*/ 53 h 95"/>
              <a:gd name="T8" fmla="*/ 75 w 89"/>
              <a:gd name="T9" fmla="*/ 22 h 95"/>
              <a:gd name="T10" fmla="*/ 76 w 89"/>
              <a:gd name="T11" fmla="*/ 83 h 95"/>
              <a:gd name="T12" fmla="*/ 69 w 89"/>
              <a:gd name="T13" fmla="*/ 88 h 95"/>
              <a:gd name="T14" fmla="*/ 74 w 89"/>
              <a:gd name="T15" fmla="*/ 81 h 95"/>
              <a:gd name="T16" fmla="*/ 76 w 89"/>
              <a:gd name="T17" fmla="*/ 83 h 95"/>
              <a:gd name="T18" fmla="*/ 64 w 89"/>
              <a:gd name="T19" fmla="*/ 92 h 95"/>
              <a:gd name="T20" fmla="*/ 72 w 89"/>
              <a:gd name="T21" fmla="*/ 79 h 95"/>
              <a:gd name="T22" fmla="*/ 70 w 89"/>
              <a:gd name="T23" fmla="*/ 77 h 95"/>
              <a:gd name="T24" fmla="*/ 60 w 89"/>
              <a:gd name="T25" fmla="*/ 94 h 95"/>
              <a:gd name="T26" fmla="*/ 64 w 89"/>
              <a:gd name="T27" fmla="*/ 92 h 95"/>
              <a:gd name="T28" fmla="*/ 58 w 89"/>
              <a:gd name="T29" fmla="*/ 91 h 95"/>
              <a:gd name="T30" fmla="*/ 67 w 89"/>
              <a:gd name="T31" fmla="*/ 75 h 95"/>
              <a:gd name="T32" fmla="*/ 65 w 89"/>
              <a:gd name="T33" fmla="*/ 74 h 95"/>
              <a:gd name="T34" fmla="*/ 57 w 89"/>
              <a:gd name="T35" fmla="*/ 88 h 95"/>
              <a:gd name="T36" fmla="*/ 58 w 89"/>
              <a:gd name="T37" fmla="*/ 91 h 95"/>
              <a:gd name="T38" fmla="*/ 56 w 89"/>
              <a:gd name="T39" fmla="*/ 84 h 95"/>
              <a:gd name="T40" fmla="*/ 63 w 89"/>
              <a:gd name="T41" fmla="*/ 72 h 95"/>
              <a:gd name="T42" fmla="*/ 61 w 89"/>
              <a:gd name="T43" fmla="*/ 70 h 95"/>
              <a:gd name="T44" fmla="*/ 55 w 89"/>
              <a:gd name="T45" fmla="*/ 81 h 95"/>
              <a:gd name="T46" fmla="*/ 56 w 89"/>
              <a:gd name="T47" fmla="*/ 84 h 95"/>
              <a:gd name="T48" fmla="*/ 53 w 89"/>
              <a:gd name="T49" fmla="*/ 78 h 95"/>
              <a:gd name="T50" fmla="*/ 59 w 89"/>
              <a:gd name="T51" fmla="*/ 68 h 95"/>
              <a:gd name="T52" fmla="*/ 57 w 89"/>
              <a:gd name="T53" fmla="*/ 66 h 95"/>
              <a:gd name="T54" fmla="*/ 52 w 89"/>
              <a:gd name="T55" fmla="*/ 75 h 95"/>
              <a:gd name="T56" fmla="*/ 53 w 89"/>
              <a:gd name="T57" fmla="*/ 78 h 95"/>
              <a:gd name="T58" fmla="*/ 51 w 89"/>
              <a:gd name="T59" fmla="*/ 71 h 95"/>
              <a:gd name="T60" fmla="*/ 55 w 89"/>
              <a:gd name="T61" fmla="*/ 64 h 95"/>
              <a:gd name="T62" fmla="*/ 53 w 89"/>
              <a:gd name="T63" fmla="*/ 62 h 95"/>
              <a:gd name="T64" fmla="*/ 50 w 89"/>
              <a:gd name="T65" fmla="*/ 68 h 95"/>
              <a:gd name="T66" fmla="*/ 51 w 89"/>
              <a:gd name="T67" fmla="*/ 71 h 95"/>
              <a:gd name="T68" fmla="*/ 48 w 89"/>
              <a:gd name="T69" fmla="*/ 65 h 95"/>
              <a:gd name="T70" fmla="*/ 51 w 89"/>
              <a:gd name="T71" fmla="*/ 61 h 95"/>
              <a:gd name="T72" fmla="*/ 49 w 89"/>
              <a:gd name="T73" fmla="*/ 59 h 95"/>
              <a:gd name="T74" fmla="*/ 47 w 89"/>
              <a:gd name="T75" fmla="*/ 61 h 95"/>
              <a:gd name="T76" fmla="*/ 48 w 89"/>
              <a:gd name="T77" fmla="*/ 65 h 95"/>
              <a:gd name="T78" fmla="*/ 46 w 89"/>
              <a:gd name="T79" fmla="*/ 58 h 95"/>
              <a:gd name="T80" fmla="*/ 45 w 89"/>
              <a:gd name="T81" fmla="*/ 55 h 95"/>
              <a:gd name="T82" fmla="*/ 47 w 89"/>
              <a:gd name="T83" fmla="*/ 57 h 95"/>
              <a:gd name="T84" fmla="*/ 46 w 89"/>
              <a:gd name="T85" fmla="*/ 58 h 95"/>
              <a:gd name="T86" fmla="*/ 59 w 89"/>
              <a:gd name="T87" fmla="*/ 17 h 95"/>
              <a:gd name="T88" fmla="*/ 41 w 89"/>
              <a:gd name="T89" fmla="*/ 54 h 95"/>
              <a:gd name="T90" fmla="*/ 36 w 89"/>
              <a:gd name="T91" fmla="*/ 13 h 95"/>
              <a:gd name="T92" fmla="*/ 0 w 89"/>
              <a:gd name="T93" fmla="*/ 54 h 95"/>
              <a:gd name="T94" fmla="*/ 41 w 89"/>
              <a:gd name="T95" fmla="*/ 95 h 95"/>
              <a:gd name="T96" fmla="*/ 55 w 89"/>
              <a:gd name="T97" fmla="*/ 93 h 95"/>
              <a:gd name="T98" fmla="*/ 41 w 89"/>
              <a:gd name="T99" fmla="*/ 54 h 95"/>
              <a:gd name="T100" fmla="*/ 68 w 89"/>
              <a:gd name="T101" fmla="*/ 23 h 95"/>
              <a:gd name="T102" fmla="*/ 59 w 89"/>
              <a:gd name="T103" fmla="*/ 17 h 95"/>
              <a:gd name="T104" fmla="*/ 43 w 89"/>
              <a:gd name="T105" fmla="*/ 0 h 95"/>
              <a:gd name="T106" fmla="*/ 38 w 89"/>
              <a:gd name="T107" fmla="*/ 0 h 95"/>
              <a:gd name="T108" fmla="*/ 43 w 89"/>
              <a:gd name="T109" fmla="*/ 41 h 95"/>
              <a:gd name="T110" fmla="*/ 61 w 89"/>
              <a:gd name="T111" fmla="*/ 4 h 95"/>
              <a:gd name="T112" fmla="*/ 43 w 89"/>
              <a:gd name="T113" fmla="*/ 0 h 95"/>
            </a:gdLst>
            <a:ahLst/>
            <a:cxnLst>
              <a:cxn ang="0">
                <a:pos x="T0" y="T1"/>
              </a:cxn>
              <a:cxn ang="0">
                <a:pos x="T2" y="T3"/>
              </a:cxn>
              <a:cxn ang="0">
                <a:pos x="T4" y="T5"/>
              </a:cxn>
              <a:cxn ang="0">
                <a:pos x="T6" y="T7"/>
              </a:cxn>
              <a:cxn ang="0">
                <a:pos x="T8" y="T9"/>
              </a:cxn>
              <a:cxn ang="0">
                <a:pos x="T10" y="T11"/>
              </a:cxn>
              <a:cxn ang="0">
                <a:pos x="T12" y="T13"/>
              </a:cxn>
              <a:cxn ang="0">
                <a:pos x="T14" y="T15"/>
              </a:cxn>
              <a:cxn ang="0">
                <a:pos x="T16" y="T17"/>
              </a:cxn>
              <a:cxn ang="0">
                <a:pos x="T18" y="T19"/>
              </a:cxn>
              <a:cxn ang="0">
                <a:pos x="T20" y="T21"/>
              </a:cxn>
              <a:cxn ang="0">
                <a:pos x="T22" y="T23"/>
              </a:cxn>
              <a:cxn ang="0">
                <a:pos x="T24" y="T25"/>
              </a:cxn>
              <a:cxn ang="0">
                <a:pos x="T26" y="T27"/>
              </a:cxn>
              <a:cxn ang="0">
                <a:pos x="T28" y="T29"/>
              </a:cxn>
              <a:cxn ang="0">
                <a:pos x="T30" y="T31"/>
              </a:cxn>
              <a:cxn ang="0">
                <a:pos x="T32" y="T33"/>
              </a:cxn>
              <a:cxn ang="0">
                <a:pos x="T34" y="T35"/>
              </a:cxn>
              <a:cxn ang="0">
                <a:pos x="T36" y="T37"/>
              </a:cxn>
              <a:cxn ang="0">
                <a:pos x="T38" y="T39"/>
              </a:cxn>
              <a:cxn ang="0">
                <a:pos x="T40" y="T41"/>
              </a:cxn>
              <a:cxn ang="0">
                <a:pos x="T42" y="T43"/>
              </a:cxn>
              <a:cxn ang="0">
                <a:pos x="T44" y="T45"/>
              </a:cxn>
              <a:cxn ang="0">
                <a:pos x="T46" y="T47"/>
              </a:cxn>
              <a:cxn ang="0">
                <a:pos x="T48" y="T49"/>
              </a:cxn>
              <a:cxn ang="0">
                <a:pos x="T50" y="T51"/>
              </a:cxn>
              <a:cxn ang="0">
                <a:pos x="T52" y="T53"/>
              </a:cxn>
              <a:cxn ang="0">
                <a:pos x="T54" y="T55"/>
              </a:cxn>
              <a:cxn ang="0">
                <a:pos x="T56" y="T57"/>
              </a:cxn>
              <a:cxn ang="0">
                <a:pos x="T58" y="T59"/>
              </a:cxn>
              <a:cxn ang="0">
                <a:pos x="T60" y="T61"/>
              </a:cxn>
              <a:cxn ang="0">
                <a:pos x="T62" y="T63"/>
              </a:cxn>
              <a:cxn ang="0">
                <a:pos x="T64" y="T65"/>
              </a:cxn>
              <a:cxn ang="0">
                <a:pos x="T66" y="T67"/>
              </a:cxn>
              <a:cxn ang="0">
                <a:pos x="T68" y="T69"/>
              </a:cxn>
              <a:cxn ang="0">
                <a:pos x="T70" y="T71"/>
              </a:cxn>
              <a:cxn ang="0">
                <a:pos x="T72" y="T73"/>
              </a:cxn>
              <a:cxn ang="0">
                <a:pos x="T74" y="T75"/>
              </a:cxn>
              <a:cxn ang="0">
                <a:pos x="T76" y="T77"/>
              </a:cxn>
              <a:cxn ang="0">
                <a:pos x="T78" y="T79"/>
              </a:cxn>
              <a:cxn ang="0">
                <a:pos x="T80" y="T81"/>
              </a:cxn>
              <a:cxn ang="0">
                <a:pos x="T82" y="T83"/>
              </a:cxn>
              <a:cxn ang="0">
                <a:pos x="T84" y="T85"/>
              </a:cxn>
              <a:cxn ang="0">
                <a:pos x="T86" y="T87"/>
              </a:cxn>
              <a:cxn ang="0">
                <a:pos x="T88" y="T89"/>
              </a:cxn>
              <a:cxn ang="0">
                <a:pos x="T90" y="T91"/>
              </a:cxn>
              <a:cxn ang="0">
                <a:pos x="T92" y="T93"/>
              </a:cxn>
              <a:cxn ang="0">
                <a:pos x="T94" y="T95"/>
              </a:cxn>
              <a:cxn ang="0">
                <a:pos x="T96" y="T97"/>
              </a:cxn>
              <a:cxn ang="0">
                <a:pos x="T98" y="T99"/>
              </a:cxn>
              <a:cxn ang="0">
                <a:pos x="T100" y="T101"/>
              </a:cxn>
              <a:cxn ang="0">
                <a:pos x="T102" y="T103"/>
              </a:cxn>
              <a:cxn ang="0">
                <a:pos x="T104" y="T105"/>
              </a:cxn>
              <a:cxn ang="0">
                <a:pos x="T106" y="T107"/>
              </a:cxn>
              <a:cxn ang="0">
                <a:pos x="T108" y="T109"/>
              </a:cxn>
              <a:cxn ang="0">
                <a:pos x="T110" y="T111"/>
              </a:cxn>
              <a:cxn ang="0">
                <a:pos x="T112" y="T113"/>
              </a:cxn>
            </a:cxnLst>
            <a:rect l="0" t="0" r="r" b="b"/>
            <a:pathLst>
              <a:path w="89" h="95">
                <a:moveTo>
                  <a:pt x="75" y="22"/>
                </a:moveTo>
                <a:cubicBezTo>
                  <a:pt x="83" y="29"/>
                  <a:pt x="89" y="40"/>
                  <a:pt x="89" y="53"/>
                </a:cubicBezTo>
                <a:cubicBezTo>
                  <a:pt x="89" y="63"/>
                  <a:pt x="85" y="73"/>
                  <a:pt x="78" y="80"/>
                </a:cubicBezTo>
                <a:cubicBezTo>
                  <a:pt x="47" y="53"/>
                  <a:pt x="47" y="53"/>
                  <a:pt x="47" y="53"/>
                </a:cubicBezTo>
                <a:cubicBezTo>
                  <a:pt x="75" y="22"/>
                  <a:pt x="75" y="22"/>
                  <a:pt x="75" y="22"/>
                </a:cubicBezTo>
                <a:close/>
                <a:moveTo>
                  <a:pt x="76" y="83"/>
                </a:moveTo>
                <a:cubicBezTo>
                  <a:pt x="74" y="85"/>
                  <a:pt x="72" y="87"/>
                  <a:pt x="69" y="88"/>
                </a:cubicBezTo>
                <a:cubicBezTo>
                  <a:pt x="74" y="81"/>
                  <a:pt x="74" y="81"/>
                  <a:pt x="74" y="81"/>
                </a:cubicBezTo>
                <a:cubicBezTo>
                  <a:pt x="76" y="83"/>
                  <a:pt x="76" y="83"/>
                  <a:pt x="76" y="83"/>
                </a:cubicBezTo>
                <a:close/>
                <a:moveTo>
                  <a:pt x="64" y="92"/>
                </a:moveTo>
                <a:cubicBezTo>
                  <a:pt x="72" y="79"/>
                  <a:pt x="72" y="79"/>
                  <a:pt x="72" y="79"/>
                </a:cubicBezTo>
                <a:cubicBezTo>
                  <a:pt x="70" y="77"/>
                  <a:pt x="70" y="77"/>
                  <a:pt x="70" y="77"/>
                </a:cubicBezTo>
                <a:cubicBezTo>
                  <a:pt x="60" y="94"/>
                  <a:pt x="60" y="94"/>
                  <a:pt x="60" y="94"/>
                </a:cubicBezTo>
                <a:cubicBezTo>
                  <a:pt x="61" y="93"/>
                  <a:pt x="63" y="92"/>
                  <a:pt x="64" y="92"/>
                </a:cubicBezTo>
                <a:close/>
                <a:moveTo>
                  <a:pt x="58" y="91"/>
                </a:moveTo>
                <a:cubicBezTo>
                  <a:pt x="67" y="75"/>
                  <a:pt x="67" y="75"/>
                  <a:pt x="67" y="75"/>
                </a:cubicBezTo>
                <a:cubicBezTo>
                  <a:pt x="65" y="74"/>
                  <a:pt x="65" y="74"/>
                  <a:pt x="65" y="74"/>
                </a:cubicBezTo>
                <a:cubicBezTo>
                  <a:pt x="57" y="88"/>
                  <a:pt x="57" y="88"/>
                  <a:pt x="57" y="88"/>
                </a:cubicBezTo>
                <a:cubicBezTo>
                  <a:pt x="58" y="91"/>
                  <a:pt x="58" y="91"/>
                  <a:pt x="58" y="91"/>
                </a:cubicBezTo>
                <a:close/>
                <a:moveTo>
                  <a:pt x="56" y="84"/>
                </a:moveTo>
                <a:cubicBezTo>
                  <a:pt x="63" y="72"/>
                  <a:pt x="63" y="72"/>
                  <a:pt x="63" y="72"/>
                </a:cubicBezTo>
                <a:cubicBezTo>
                  <a:pt x="61" y="70"/>
                  <a:pt x="61" y="70"/>
                  <a:pt x="61" y="70"/>
                </a:cubicBezTo>
                <a:cubicBezTo>
                  <a:pt x="55" y="81"/>
                  <a:pt x="55" y="81"/>
                  <a:pt x="55" y="81"/>
                </a:cubicBezTo>
                <a:cubicBezTo>
                  <a:pt x="56" y="84"/>
                  <a:pt x="56" y="84"/>
                  <a:pt x="56" y="84"/>
                </a:cubicBezTo>
                <a:close/>
                <a:moveTo>
                  <a:pt x="53" y="78"/>
                </a:moveTo>
                <a:cubicBezTo>
                  <a:pt x="59" y="68"/>
                  <a:pt x="59" y="68"/>
                  <a:pt x="59" y="68"/>
                </a:cubicBezTo>
                <a:cubicBezTo>
                  <a:pt x="57" y="66"/>
                  <a:pt x="57" y="66"/>
                  <a:pt x="57" y="66"/>
                </a:cubicBezTo>
                <a:cubicBezTo>
                  <a:pt x="52" y="75"/>
                  <a:pt x="52" y="75"/>
                  <a:pt x="52" y="75"/>
                </a:cubicBezTo>
                <a:cubicBezTo>
                  <a:pt x="53" y="78"/>
                  <a:pt x="53" y="78"/>
                  <a:pt x="53" y="78"/>
                </a:cubicBezTo>
                <a:close/>
                <a:moveTo>
                  <a:pt x="51" y="71"/>
                </a:moveTo>
                <a:cubicBezTo>
                  <a:pt x="55" y="64"/>
                  <a:pt x="55" y="64"/>
                  <a:pt x="55" y="64"/>
                </a:cubicBezTo>
                <a:cubicBezTo>
                  <a:pt x="53" y="62"/>
                  <a:pt x="53" y="62"/>
                  <a:pt x="53" y="62"/>
                </a:cubicBezTo>
                <a:cubicBezTo>
                  <a:pt x="50" y="68"/>
                  <a:pt x="50" y="68"/>
                  <a:pt x="50" y="68"/>
                </a:cubicBezTo>
                <a:cubicBezTo>
                  <a:pt x="51" y="71"/>
                  <a:pt x="51" y="71"/>
                  <a:pt x="51" y="71"/>
                </a:cubicBezTo>
                <a:close/>
                <a:moveTo>
                  <a:pt x="48" y="65"/>
                </a:moveTo>
                <a:cubicBezTo>
                  <a:pt x="51" y="61"/>
                  <a:pt x="51" y="61"/>
                  <a:pt x="51" y="61"/>
                </a:cubicBezTo>
                <a:cubicBezTo>
                  <a:pt x="49" y="59"/>
                  <a:pt x="49" y="59"/>
                  <a:pt x="49" y="59"/>
                </a:cubicBezTo>
                <a:cubicBezTo>
                  <a:pt x="47" y="61"/>
                  <a:pt x="47" y="61"/>
                  <a:pt x="47" y="61"/>
                </a:cubicBezTo>
                <a:cubicBezTo>
                  <a:pt x="48" y="65"/>
                  <a:pt x="48" y="65"/>
                  <a:pt x="48" y="65"/>
                </a:cubicBezTo>
                <a:close/>
                <a:moveTo>
                  <a:pt x="46" y="58"/>
                </a:moveTo>
                <a:cubicBezTo>
                  <a:pt x="45" y="55"/>
                  <a:pt x="45" y="55"/>
                  <a:pt x="45" y="55"/>
                </a:cubicBezTo>
                <a:cubicBezTo>
                  <a:pt x="47" y="57"/>
                  <a:pt x="47" y="57"/>
                  <a:pt x="47" y="57"/>
                </a:cubicBezTo>
                <a:cubicBezTo>
                  <a:pt x="46" y="58"/>
                  <a:pt x="46" y="58"/>
                  <a:pt x="46" y="58"/>
                </a:cubicBezTo>
                <a:close/>
                <a:moveTo>
                  <a:pt x="59" y="17"/>
                </a:moveTo>
                <a:cubicBezTo>
                  <a:pt x="41" y="54"/>
                  <a:pt x="41" y="54"/>
                  <a:pt x="41" y="54"/>
                </a:cubicBezTo>
                <a:cubicBezTo>
                  <a:pt x="41" y="54"/>
                  <a:pt x="38" y="28"/>
                  <a:pt x="36" y="13"/>
                </a:cubicBezTo>
                <a:cubicBezTo>
                  <a:pt x="16" y="15"/>
                  <a:pt x="0" y="33"/>
                  <a:pt x="0" y="54"/>
                </a:cubicBezTo>
                <a:cubicBezTo>
                  <a:pt x="0" y="77"/>
                  <a:pt x="18" y="95"/>
                  <a:pt x="41" y="95"/>
                </a:cubicBezTo>
                <a:cubicBezTo>
                  <a:pt x="46" y="95"/>
                  <a:pt x="51" y="94"/>
                  <a:pt x="55" y="93"/>
                </a:cubicBezTo>
                <a:cubicBezTo>
                  <a:pt x="41" y="54"/>
                  <a:pt x="41" y="54"/>
                  <a:pt x="41" y="54"/>
                </a:cubicBezTo>
                <a:cubicBezTo>
                  <a:pt x="68" y="23"/>
                  <a:pt x="68" y="23"/>
                  <a:pt x="68" y="23"/>
                </a:cubicBezTo>
                <a:cubicBezTo>
                  <a:pt x="66" y="20"/>
                  <a:pt x="63" y="18"/>
                  <a:pt x="59" y="17"/>
                </a:cubicBezTo>
                <a:close/>
                <a:moveTo>
                  <a:pt x="43" y="0"/>
                </a:moveTo>
                <a:cubicBezTo>
                  <a:pt x="41" y="0"/>
                  <a:pt x="40" y="0"/>
                  <a:pt x="38" y="0"/>
                </a:cubicBezTo>
                <a:cubicBezTo>
                  <a:pt x="40" y="15"/>
                  <a:pt x="43" y="41"/>
                  <a:pt x="43" y="41"/>
                </a:cubicBezTo>
                <a:cubicBezTo>
                  <a:pt x="61" y="4"/>
                  <a:pt x="61" y="4"/>
                  <a:pt x="61" y="4"/>
                </a:cubicBezTo>
                <a:cubicBezTo>
                  <a:pt x="56" y="1"/>
                  <a:pt x="49" y="0"/>
                  <a:pt x="43" y="0"/>
                </a:cubicBezTo>
                <a:close/>
              </a:path>
            </a:pathLst>
          </a:custGeom>
          <a:solidFill>
            <a:schemeClr val="accent5"/>
          </a:solidFill>
          <a:ln>
            <a:noFill/>
          </a:ln>
          <a:extLst/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>
            <a:defPPr>
              <a:defRPr lang="en-US"/>
            </a:defPPr>
            <a:lvl1pPr marL="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1pPr>
            <a:lvl2pPr marL="4572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2pPr>
            <a:lvl3pPr marL="9144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3pPr>
            <a:lvl4pPr marL="13716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4pPr>
            <a:lvl5pPr marL="18288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5pPr>
            <a:lvl6pPr marL="22860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27432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32004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36576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endParaRPr lang="zh-CN" altLang="en-US">
              <a:solidFill>
                <a:prstClr val="black"/>
              </a:solidFill>
            </a:endParaRPr>
          </a:p>
        </p:txBody>
      </p:sp>
      <p:sp>
        <p:nvSpPr>
          <p:cNvPr id="31" name="Freeform 30"/>
          <p:cNvSpPr>
            <a:spLocks noEditPoints="1"/>
          </p:cNvSpPr>
          <p:nvPr/>
        </p:nvSpPr>
        <p:spPr bwMode="auto">
          <a:xfrm>
            <a:off x="7984563" y="2594203"/>
            <a:ext cx="531612" cy="429814"/>
          </a:xfrm>
          <a:custGeom>
            <a:avLst/>
            <a:gdLst>
              <a:gd name="T0" fmla="*/ 86 w 109"/>
              <a:gd name="T1" fmla="*/ 88 h 88"/>
              <a:gd name="T2" fmla="*/ 84 w 109"/>
              <a:gd name="T3" fmla="*/ 44 h 88"/>
              <a:gd name="T4" fmla="*/ 80 w 109"/>
              <a:gd name="T5" fmla="*/ 71 h 88"/>
              <a:gd name="T6" fmla="*/ 109 w 109"/>
              <a:gd name="T7" fmla="*/ 0 h 88"/>
              <a:gd name="T8" fmla="*/ 92 w 109"/>
              <a:gd name="T9" fmla="*/ 33 h 88"/>
              <a:gd name="T10" fmla="*/ 80 w 109"/>
              <a:gd name="T11" fmla="*/ 25 h 88"/>
              <a:gd name="T12" fmla="*/ 67 w 109"/>
              <a:gd name="T13" fmla="*/ 68 h 88"/>
              <a:gd name="T14" fmla="*/ 37 w 109"/>
              <a:gd name="T15" fmla="*/ 73 h 88"/>
              <a:gd name="T16" fmla="*/ 19 w 109"/>
              <a:gd name="T17" fmla="*/ 63 h 88"/>
              <a:gd name="T18" fmla="*/ 0 w 109"/>
              <a:gd name="T19" fmla="*/ 56 h 88"/>
              <a:gd name="T20" fmla="*/ 25 w 109"/>
              <a:gd name="T21" fmla="*/ 48 h 88"/>
              <a:gd name="T22" fmla="*/ 30 w 109"/>
              <a:gd name="T23" fmla="*/ 57 h 88"/>
              <a:gd name="T24" fmla="*/ 44 w 109"/>
              <a:gd name="T25" fmla="*/ 29 h 88"/>
              <a:gd name="T26" fmla="*/ 66 w 109"/>
              <a:gd name="T27" fmla="*/ 50 h 88"/>
              <a:gd name="T28" fmla="*/ 68 w 109"/>
              <a:gd name="T29" fmla="*/ 18 h 88"/>
              <a:gd name="T30" fmla="*/ 78 w 109"/>
              <a:gd name="T31" fmla="*/ 12 h 88"/>
              <a:gd name="T32" fmla="*/ 90 w 109"/>
              <a:gd name="T33" fmla="*/ 1 h 88"/>
              <a:gd name="T34" fmla="*/ 22 w 109"/>
              <a:gd name="T35" fmla="*/ 88 h 88"/>
              <a:gd name="T36" fmla="*/ 29 w 109"/>
              <a:gd name="T37" fmla="*/ 80 h 88"/>
              <a:gd name="T38" fmla="*/ 22 w 109"/>
              <a:gd name="T39" fmla="*/ 79 h 88"/>
              <a:gd name="T40" fmla="*/ 11 w 109"/>
              <a:gd name="T41" fmla="*/ 88 h 88"/>
              <a:gd name="T42" fmla="*/ 17 w 109"/>
              <a:gd name="T43" fmla="*/ 71 h 88"/>
              <a:gd name="T44" fmla="*/ 11 w 109"/>
              <a:gd name="T45" fmla="*/ 73 h 88"/>
              <a:gd name="T46" fmla="*/ 34 w 109"/>
              <a:gd name="T47" fmla="*/ 88 h 88"/>
              <a:gd name="T48" fmla="*/ 40 w 109"/>
              <a:gd name="T49" fmla="*/ 79 h 88"/>
              <a:gd name="T50" fmla="*/ 34 w 109"/>
              <a:gd name="T51" fmla="*/ 80 h 88"/>
              <a:gd name="T52" fmla="*/ 45 w 109"/>
              <a:gd name="T53" fmla="*/ 88 h 88"/>
              <a:gd name="T54" fmla="*/ 52 w 109"/>
              <a:gd name="T55" fmla="*/ 63 h 88"/>
              <a:gd name="T56" fmla="*/ 45 w 109"/>
              <a:gd name="T57" fmla="*/ 69 h 88"/>
              <a:gd name="T58" fmla="*/ 57 w 109"/>
              <a:gd name="T59" fmla="*/ 88 h 88"/>
              <a:gd name="T60" fmla="*/ 63 w 109"/>
              <a:gd name="T61" fmla="*/ 73 h 88"/>
              <a:gd name="T62" fmla="*/ 57 w 109"/>
              <a:gd name="T63" fmla="*/ 88 h 88"/>
              <a:gd name="T64" fmla="*/ 75 w 109"/>
              <a:gd name="T65" fmla="*/ 88 h 88"/>
              <a:gd name="T66" fmla="*/ 68 w 109"/>
              <a:gd name="T67" fmla="*/ 75 h 88"/>
            </a:gdLst>
            <a:ahLst/>
            <a:cxnLst>
              <a:cxn ang="0">
                <a:pos x="T0" y="T1"/>
              </a:cxn>
              <a:cxn ang="0">
                <a:pos x="T2" y="T3"/>
              </a:cxn>
              <a:cxn ang="0">
                <a:pos x="T4" y="T5"/>
              </a:cxn>
              <a:cxn ang="0">
                <a:pos x="T6" y="T7"/>
              </a:cxn>
              <a:cxn ang="0">
                <a:pos x="T8" y="T9"/>
              </a:cxn>
              <a:cxn ang="0">
                <a:pos x="T10" y="T11"/>
              </a:cxn>
              <a:cxn ang="0">
                <a:pos x="T12" y="T13"/>
              </a:cxn>
              <a:cxn ang="0">
                <a:pos x="T14" y="T15"/>
              </a:cxn>
              <a:cxn ang="0">
                <a:pos x="T16" y="T17"/>
              </a:cxn>
              <a:cxn ang="0">
                <a:pos x="T18" y="T19"/>
              </a:cxn>
              <a:cxn ang="0">
                <a:pos x="T20" y="T21"/>
              </a:cxn>
              <a:cxn ang="0">
                <a:pos x="T22" y="T23"/>
              </a:cxn>
              <a:cxn ang="0">
                <a:pos x="T24" y="T25"/>
              </a:cxn>
              <a:cxn ang="0">
                <a:pos x="T26" y="T27"/>
              </a:cxn>
              <a:cxn ang="0">
                <a:pos x="T28" y="T29"/>
              </a:cxn>
              <a:cxn ang="0">
                <a:pos x="T30" y="T31"/>
              </a:cxn>
              <a:cxn ang="0">
                <a:pos x="T32" y="T33"/>
              </a:cxn>
              <a:cxn ang="0">
                <a:pos x="T34" y="T35"/>
              </a:cxn>
              <a:cxn ang="0">
                <a:pos x="T36" y="T37"/>
              </a:cxn>
              <a:cxn ang="0">
                <a:pos x="T38" y="T39"/>
              </a:cxn>
              <a:cxn ang="0">
                <a:pos x="T40" y="T41"/>
              </a:cxn>
              <a:cxn ang="0">
                <a:pos x="T42" y="T43"/>
              </a:cxn>
              <a:cxn ang="0">
                <a:pos x="T44" y="T45"/>
              </a:cxn>
              <a:cxn ang="0">
                <a:pos x="T46" y="T47"/>
              </a:cxn>
              <a:cxn ang="0">
                <a:pos x="T48" y="T49"/>
              </a:cxn>
              <a:cxn ang="0">
                <a:pos x="T50" y="T51"/>
              </a:cxn>
              <a:cxn ang="0">
                <a:pos x="T52" y="T53"/>
              </a:cxn>
              <a:cxn ang="0">
                <a:pos x="T54" y="T55"/>
              </a:cxn>
              <a:cxn ang="0">
                <a:pos x="T56" y="T57"/>
              </a:cxn>
              <a:cxn ang="0">
                <a:pos x="T58" y="T59"/>
              </a:cxn>
              <a:cxn ang="0">
                <a:pos x="T60" y="T61"/>
              </a:cxn>
              <a:cxn ang="0">
                <a:pos x="T62" y="T63"/>
              </a:cxn>
              <a:cxn ang="0">
                <a:pos x="T64" y="T65"/>
              </a:cxn>
              <a:cxn ang="0">
                <a:pos x="T66" y="T67"/>
              </a:cxn>
            </a:cxnLst>
            <a:rect l="0" t="0" r="r" b="b"/>
            <a:pathLst>
              <a:path w="109" h="88">
                <a:moveTo>
                  <a:pt x="80" y="88"/>
                </a:moveTo>
                <a:cubicBezTo>
                  <a:pt x="86" y="88"/>
                  <a:pt x="86" y="88"/>
                  <a:pt x="86" y="88"/>
                </a:cubicBezTo>
                <a:cubicBezTo>
                  <a:pt x="86" y="44"/>
                  <a:pt x="86" y="44"/>
                  <a:pt x="86" y="44"/>
                </a:cubicBezTo>
                <a:cubicBezTo>
                  <a:pt x="84" y="44"/>
                  <a:pt x="84" y="44"/>
                  <a:pt x="84" y="44"/>
                </a:cubicBezTo>
                <a:cubicBezTo>
                  <a:pt x="82" y="70"/>
                  <a:pt x="82" y="70"/>
                  <a:pt x="82" y="70"/>
                </a:cubicBezTo>
                <a:cubicBezTo>
                  <a:pt x="80" y="71"/>
                  <a:pt x="80" y="71"/>
                  <a:pt x="80" y="71"/>
                </a:cubicBezTo>
                <a:cubicBezTo>
                  <a:pt x="80" y="88"/>
                  <a:pt x="80" y="88"/>
                  <a:pt x="80" y="88"/>
                </a:cubicBezTo>
                <a:close/>
                <a:moveTo>
                  <a:pt x="109" y="0"/>
                </a:moveTo>
                <a:cubicBezTo>
                  <a:pt x="100" y="17"/>
                  <a:pt x="100" y="17"/>
                  <a:pt x="100" y="17"/>
                </a:cubicBezTo>
                <a:cubicBezTo>
                  <a:pt x="92" y="33"/>
                  <a:pt x="92" y="33"/>
                  <a:pt x="92" y="33"/>
                </a:cubicBezTo>
                <a:cubicBezTo>
                  <a:pt x="84" y="22"/>
                  <a:pt x="84" y="22"/>
                  <a:pt x="84" y="22"/>
                </a:cubicBezTo>
                <a:cubicBezTo>
                  <a:pt x="80" y="25"/>
                  <a:pt x="80" y="25"/>
                  <a:pt x="80" y="25"/>
                </a:cubicBezTo>
                <a:cubicBezTo>
                  <a:pt x="77" y="64"/>
                  <a:pt x="77" y="64"/>
                  <a:pt x="77" y="64"/>
                </a:cubicBezTo>
                <a:cubicBezTo>
                  <a:pt x="67" y="68"/>
                  <a:pt x="67" y="68"/>
                  <a:pt x="67" y="68"/>
                </a:cubicBezTo>
                <a:cubicBezTo>
                  <a:pt x="48" y="50"/>
                  <a:pt x="48" y="50"/>
                  <a:pt x="48" y="50"/>
                </a:cubicBezTo>
                <a:cubicBezTo>
                  <a:pt x="37" y="73"/>
                  <a:pt x="37" y="73"/>
                  <a:pt x="37" y="73"/>
                </a:cubicBezTo>
                <a:cubicBezTo>
                  <a:pt x="26" y="73"/>
                  <a:pt x="26" y="73"/>
                  <a:pt x="26" y="73"/>
                </a:cubicBezTo>
                <a:cubicBezTo>
                  <a:pt x="19" y="63"/>
                  <a:pt x="19" y="63"/>
                  <a:pt x="19" y="63"/>
                </a:cubicBezTo>
                <a:cubicBezTo>
                  <a:pt x="4" y="67"/>
                  <a:pt x="4" y="67"/>
                  <a:pt x="4" y="67"/>
                </a:cubicBezTo>
                <a:cubicBezTo>
                  <a:pt x="0" y="56"/>
                  <a:pt x="0" y="56"/>
                  <a:pt x="0" y="56"/>
                </a:cubicBezTo>
                <a:cubicBezTo>
                  <a:pt x="20" y="50"/>
                  <a:pt x="20" y="50"/>
                  <a:pt x="20" y="50"/>
                </a:cubicBezTo>
                <a:cubicBezTo>
                  <a:pt x="25" y="48"/>
                  <a:pt x="25" y="48"/>
                  <a:pt x="25" y="48"/>
                </a:cubicBezTo>
                <a:cubicBezTo>
                  <a:pt x="27" y="52"/>
                  <a:pt x="27" y="52"/>
                  <a:pt x="27" y="52"/>
                </a:cubicBezTo>
                <a:cubicBezTo>
                  <a:pt x="30" y="57"/>
                  <a:pt x="30" y="57"/>
                  <a:pt x="30" y="57"/>
                </a:cubicBezTo>
                <a:cubicBezTo>
                  <a:pt x="40" y="37"/>
                  <a:pt x="40" y="37"/>
                  <a:pt x="40" y="37"/>
                </a:cubicBezTo>
                <a:cubicBezTo>
                  <a:pt x="44" y="29"/>
                  <a:pt x="44" y="29"/>
                  <a:pt x="44" y="29"/>
                </a:cubicBezTo>
                <a:cubicBezTo>
                  <a:pt x="50" y="35"/>
                  <a:pt x="50" y="35"/>
                  <a:pt x="50" y="35"/>
                </a:cubicBezTo>
                <a:cubicBezTo>
                  <a:pt x="66" y="50"/>
                  <a:pt x="66" y="50"/>
                  <a:pt x="66" y="50"/>
                </a:cubicBezTo>
                <a:cubicBezTo>
                  <a:pt x="68" y="21"/>
                  <a:pt x="68" y="21"/>
                  <a:pt x="68" y="21"/>
                </a:cubicBezTo>
                <a:cubicBezTo>
                  <a:pt x="68" y="18"/>
                  <a:pt x="68" y="18"/>
                  <a:pt x="68" y="18"/>
                </a:cubicBezTo>
                <a:cubicBezTo>
                  <a:pt x="71" y="16"/>
                  <a:pt x="71" y="16"/>
                  <a:pt x="71" y="16"/>
                </a:cubicBezTo>
                <a:cubicBezTo>
                  <a:pt x="78" y="12"/>
                  <a:pt x="78" y="12"/>
                  <a:pt x="78" y="12"/>
                </a:cubicBezTo>
                <a:cubicBezTo>
                  <a:pt x="72" y="2"/>
                  <a:pt x="72" y="2"/>
                  <a:pt x="72" y="2"/>
                </a:cubicBezTo>
                <a:cubicBezTo>
                  <a:pt x="90" y="1"/>
                  <a:pt x="90" y="1"/>
                  <a:pt x="90" y="1"/>
                </a:cubicBezTo>
                <a:cubicBezTo>
                  <a:pt x="109" y="0"/>
                  <a:pt x="109" y="0"/>
                  <a:pt x="109" y="0"/>
                </a:cubicBezTo>
                <a:close/>
                <a:moveTo>
                  <a:pt x="22" y="88"/>
                </a:moveTo>
                <a:cubicBezTo>
                  <a:pt x="24" y="88"/>
                  <a:pt x="27" y="88"/>
                  <a:pt x="29" y="88"/>
                </a:cubicBezTo>
                <a:cubicBezTo>
                  <a:pt x="29" y="80"/>
                  <a:pt x="29" y="80"/>
                  <a:pt x="29" y="80"/>
                </a:cubicBezTo>
                <a:cubicBezTo>
                  <a:pt x="23" y="81"/>
                  <a:pt x="23" y="81"/>
                  <a:pt x="23" y="81"/>
                </a:cubicBezTo>
                <a:cubicBezTo>
                  <a:pt x="22" y="79"/>
                  <a:pt x="22" y="79"/>
                  <a:pt x="22" y="79"/>
                </a:cubicBezTo>
                <a:cubicBezTo>
                  <a:pt x="22" y="88"/>
                  <a:pt x="22" y="88"/>
                  <a:pt x="22" y="88"/>
                </a:cubicBezTo>
                <a:close/>
                <a:moveTo>
                  <a:pt x="11" y="88"/>
                </a:moveTo>
                <a:cubicBezTo>
                  <a:pt x="17" y="88"/>
                  <a:pt x="17" y="88"/>
                  <a:pt x="17" y="88"/>
                </a:cubicBezTo>
                <a:cubicBezTo>
                  <a:pt x="17" y="71"/>
                  <a:pt x="17" y="71"/>
                  <a:pt x="17" y="71"/>
                </a:cubicBezTo>
                <a:cubicBezTo>
                  <a:pt x="17" y="71"/>
                  <a:pt x="17" y="71"/>
                  <a:pt x="17" y="71"/>
                </a:cubicBezTo>
                <a:cubicBezTo>
                  <a:pt x="11" y="73"/>
                  <a:pt x="11" y="73"/>
                  <a:pt x="11" y="73"/>
                </a:cubicBezTo>
                <a:cubicBezTo>
                  <a:pt x="11" y="88"/>
                  <a:pt x="11" y="88"/>
                  <a:pt x="11" y="88"/>
                </a:cubicBezTo>
                <a:close/>
                <a:moveTo>
                  <a:pt x="34" y="88"/>
                </a:moveTo>
                <a:cubicBezTo>
                  <a:pt x="36" y="88"/>
                  <a:pt x="38" y="88"/>
                  <a:pt x="40" y="88"/>
                </a:cubicBezTo>
                <a:cubicBezTo>
                  <a:pt x="40" y="79"/>
                  <a:pt x="40" y="79"/>
                  <a:pt x="40" y="79"/>
                </a:cubicBezTo>
                <a:cubicBezTo>
                  <a:pt x="40" y="80"/>
                  <a:pt x="40" y="80"/>
                  <a:pt x="40" y="80"/>
                </a:cubicBezTo>
                <a:cubicBezTo>
                  <a:pt x="34" y="80"/>
                  <a:pt x="34" y="80"/>
                  <a:pt x="34" y="80"/>
                </a:cubicBezTo>
                <a:cubicBezTo>
                  <a:pt x="34" y="88"/>
                  <a:pt x="34" y="88"/>
                  <a:pt x="34" y="88"/>
                </a:cubicBezTo>
                <a:close/>
                <a:moveTo>
                  <a:pt x="45" y="88"/>
                </a:moveTo>
                <a:cubicBezTo>
                  <a:pt x="47" y="88"/>
                  <a:pt x="50" y="88"/>
                  <a:pt x="52" y="88"/>
                </a:cubicBezTo>
                <a:cubicBezTo>
                  <a:pt x="52" y="63"/>
                  <a:pt x="52" y="63"/>
                  <a:pt x="52" y="63"/>
                </a:cubicBezTo>
                <a:cubicBezTo>
                  <a:pt x="49" y="60"/>
                  <a:pt x="49" y="60"/>
                  <a:pt x="49" y="60"/>
                </a:cubicBezTo>
                <a:cubicBezTo>
                  <a:pt x="45" y="69"/>
                  <a:pt x="45" y="69"/>
                  <a:pt x="45" y="69"/>
                </a:cubicBezTo>
                <a:cubicBezTo>
                  <a:pt x="45" y="88"/>
                  <a:pt x="45" y="88"/>
                  <a:pt x="45" y="88"/>
                </a:cubicBezTo>
                <a:close/>
                <a:moveTo>
                  <a:pt x="57" y="88"/>
                </a:moveTo>
                <a:cubicBezTo>
                  <a:pt x="59" y="88"/>
                  <a:pt x="61" y="88"/>
                  <a:pt x="63" y="88"/>
                </a:cubicBezTo>
                <a:cubicBezTo>
                  <a:pt x="63" y="73"/>
                  <a:pt x="63" y="73"/>
                  <a:pt x="63" y="73"/>
                </a:cubicBezTo>
                <a:cubicBezTo>
                  <a:pt x="57" y="67"/>
                  <a:pt x="57" y="67"/>
                  <a:pt x="57" y="67"/>
                </a:cubicBezTo>
                <a:cubicBezTo>
                  <a:pt x="57" y="88"/>
                  <a:pt x="57" y="88"/>
                  <a:pt x="57" y="88"/>
                </a:cubicBezTo>
                <a:close/>
                <a:moveTo>
                  <a:pt x="68" y="88"/>
                </a:moveTo>
                <a:cubicBezTo>
                  <a:pt x="70" y="88"/>
                  <a:pt x="73" y="88"/>
                  <a:pt x="75" y="88"/>
                </a:cubicBezTo>
                <a:cubicBezTo>
                  <a:pt x="75" y="72"/>
                  <a:pt x="75" y="72"/>
                  <a:pt x="75" y="72"/>
                </a:cubicBezTo>
                <a:cubicBezTo>
                  <a:pt x="68" y="75"/>
                  <a:pt x="68" y="75"/>
                  <a:pt x="68" y="75"/>
                </a:cubicBezTo>
                <a:lnTo>
                  <a:pt x="68" y="88"/>
                </a:lnTo>
                <a:close/>
              </a:path>
            </a:pathLst>
          </a:custGeom>
          <a:solidFill>
            <a:schemeClr val="accent1"/>
          </a:solidFill>
          <a:ln>
            <a:noFill/>
          </a:ln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>
            <a:defPPr>
              <a:defRPr lang="en-US"/>
            </a:defPPr>
            <a:lvl1pPr marL="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1pPr>
            <a:lvl2pPr marL="4572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2pPr>
            <a:lvl3pPr marL="9144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3pPr>
            <a:lvl4pPr marL="13716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4pPr>
            <a:lvl5pPr marL="18288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5pPr>
            <a:lvl6pPr marL="22860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27432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32004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36576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endParaRPr lang="zh-CN" altLang="en-US">
              <a:solidFill>
                <a:prstClr val="black"/>
              </a:solidFill>
            </a:endParaRPr>
          </a:p>
        </p:txBody>
      </p:sp>
      <p:sp>
        <p:nvSpPr>
          <p:cNvPr id="32" name="Freeform 31"/>
          <p:cNvSpPr>
            <a:spLocks noEditPoints="1"/>
          </p:cNvSpPr>
          <p:nvPr/>
        </p:nvSpPr>
        <p:spPr bwMode="auto">
          <a:xfrm>
            <a:off x="8519734" y="1527240"/>
            <a:ext cx="334809" cy="528770"/>
          </a:xfrm>
          <a:custGeom>
            <a:avLst/>
            <a:gdLst>
              <a:gd name="T0" fmla="*/ 57 w 67"/>
              <a:gd name="T1" fmla="*/ 10 h 106"/>
              <a:gd name="T2" fmla="*/ 62 w 67"/>
              <a:gd name="T3" fmla="*/ 51 h 106"/>
              <a:gd name="T4" fmla="*/ 51 w 67"/>
              <a:gd name="T5" fmla="*/ 66 h 106"/>
              <a:gd name="T6" fmla="*/ 55 w 67"/>
              <a:gd name="T7" fmla="*/ 65 h 106"/>
              <a:gd name="T8" fmla="*/ 57 w 67"/>
              <a:gd name="T9" fmla="*/ 73 h 106"/>
              <a:gd name="T10" fmla="*/ 56 w 67"/>
              <a:gd name="T11" fmla="*/ 80 h 106"/>
              <a:gd name="T12" fmla="*/ 57 w 67"/>
              <a:gd name="T13" fmla="*/ 86 h 106"/>
              <a:gd name="T14" fmla="*/ 55 w 67"/>
              <a:gd name="T15" fmla="*/ 93 h 106"/>
              <a:gd name="T16" fmla="*/ 15 w 67"/>
              <a:gd name="T17" fmla="*/ 97 h 106"/>
              <a:gd name="T18" fmla="*/ 12 w 67"/>
              <a:gd name="T19" fmla="*/ 95 h 106"/>
              <a:gd name="T20" fmla="*/ 12 w 67"/>
              <a:gd name="T21" fmla="*/ 83 h 106"/>
              <a:gd name="T22" fmla="*/ 12 w 67"/>
              <a:gd name="T23" fmla="*/ 82 h 106"/>
              <a:gd name="T24" fmla="*/ 12 w 67"/>
              <a:gd name="T25" fmla="*/ 71 h 106"/>
              <a:gd name="T26" fmla="*/ 15 w 67"/>
              <a:gd name="T27" fmla="*/ 69 h 106"/>
              <a:gd name="T28" fmla="*/ 16 w 67"/>
              <a:gd name="T29" fmla="*/ 63 h 106"/>
              <a:gd name="T30" fmla="*/ 0 w 67"/>
              <a:gd name="T31" fmla="*/ 34 h 106"/>
              <a:gd name="T32" fmla="*/ 33 w 67"/>
              <a:gd name="T33" fmla="*/ 0 h 106"/>
              <a:gd name="T34" fmla="*/ 28 w 67"/>
              <a:gd name="T35" fmla="*/ 41 h 106"/>
              <a:gd name="T36" fmla="*/ 30 w 67"/>
              <a:gd name="T37" fmla="*/ 39 h 106"/>
              <a:gd name="T38" fmla="*/ 33 w 67"/>
              <a:gd name="T39" fmla="*/ 41 h 106"/>
              <a:gd name="T40" fmla="*/ 36 w 67"/>
              <a:gd name="T41" fmla="*/ 39 h 106"/>
              <a:gd name="T42" fmla="*/ 39 w 67"/>
              <a:gd name="T43" fmla="*/ 41 h 106"/>
              <a:gd name="T44" fmla="*/ 43 w 67"/>
              <a:gd name="T45" fmla="*/ 38 h 106"/>
              <a:gd name="T46" fmla="*/ 39 w 67"/>
              <a:gd name="T47" fmla="*/ 52 h 106"/>
              <a:gd name="T48" fmla="*/ 44 w 67"/>
              <a:gd name="T49" fmla="*/ 66 h 106"/>
              <a:gd name="T50" fmla="*/ 44 w 67"/>
              <a:gd name="T51" fmla="*/ 58 h 106"/>
              <a:gd name="T52" fmla="*/ 56 w 67"/>
              <a:gd name="T53" fmla="*/ 47 h 106"/>
              <a:gd name="T54" fmla="*/ 52 w 67"/>
              <a:gd name="T55" fmla="*/ 15 h 106"/>
              <a:gd name="T56" fmla="*/ 15 w 67"/>
              <a:gd name="T57" fmla="*/ 15 h 106"/>
              <a:gd name="T58" fmla="*/ 11 w 67"/>
              <a:gd name="T59" fmla="*/ 48 h 106"/>
              <a:gd name="T60" fmla="*/ 23 w 67"/>
              <a:gd name="T61" fmla="*/ 59 h 106"/>
              <a:gd name="T62" fmla="*/ 23 w 67"/>
              <a:gd name="T63" fmla="*/ 67 h 106"/>
              <a:gd name="T64" fmla="*/ 29 w 67"/>
              <a:gd name="T65" fmla="*/ 52 h 106"/>
              <a:gd name="T66" fmla="*/ 25 w 67"/>
              <a:gd name="T67" fmla="*/ 38 h 106"/>
              <a:gd name="T68" fmla="*/ 40 w 67"/>
              <a:gd name="T69" fmla="*/ 43 h 106"/>
              <a:gd name="T70" fmla="*/ 36 w 67"/>
              <a:gd name="T71" fmla="*/ 42 h 106"/>
              <a:gd name="T72" fmla="*/ 30 w 67"/>
              <a:gd name="T73" fmla="*/ 42 h 106"/>
              <a:gd name="T74" fmla="*/ 27 w 67"/>
              <a:gd name="T75" fmla="*/ 42 h 106"/>
              <a:gd name="T76" fmla="*/ 32 w 67"/>
              <a:gd name="T77" fmla="*/ 51 h 106"/>
              <a:gd name="T78" fmla="*/ 32 w 67"/>
              <a:gd name="T79" fmla="*/ 67 h 106"/>
              <a:gd name="T80" fmla="*/ 35 w 67"/>
              <a:gd name="T81" fmla="*/ 51 h 106"/>
              <a:gd name="T82" fmla="*/ 35 w 67"/>
              <a:gd name="T83" fmla="*/ 50 h 106"/>
              <a:gd name="T84" fmla="*/ 43 w 67"/>
              <a:gd name="T85" fmla="*/ 96 h 106"/>
              <a:gd name="T86" fmla="*/ 34 w 67"/>
              <a:gd name="T87" fmla="*/ 106 h 106"/>
              <a:gd name="T88" fmla="*/ 43 w 67"/>
              <a:gd name="T89" fmla="*/ 96 h 106"/>
              <a:gd name="T90" fmla="*/ 17 w 67"/>
              <a:gd name="T91" fmla="*/ 88 h 106"/>
              <a:gd name="T92" fmla="*/ 17 w 67"/>
              <a:gd name="T93" fmla="*/ 90 h 106"/>
              <a:gd name="T94" fmla="*/ 50 w 67"/>
              <a:gd name="T95" fmla="*/ 86 h 106"/>
              <a:gd name="T96" fmla="*/ 50 w 67"/>
              <a:gd name="T97" fmla="*/ 73 h 106"/>
              <a:gd name="T98" fmla="*/ 17 w 67"/>
              <a:gd name="T99" fmla="*/ 77 h 106"/>
              <a:gd name="T100" fmla="*/ 50 w 67"/>
              <a:gd name="T101" fmla="*/ 74 h 106"/>
              <a:gd name="T102" fmla="*/ 50 w 67"/>
              <a:gd name="T103" fmla="*/ 73 h 106"/>
            </a:gdLst>
            <a:ahLst/>
            <a:cxnLst>
              <a:cxn ang="0">
                <a:pos x="T0" y="T1"/>
              </a:cxn>
              <a:cxn ang="0">
                <a:pos x="T2" y="T3"/>
              </a:cxn>
              <a:cxn ang="0">
                <a:pos x="T4" y="T5"/>
              </a:cxn>
              <a:cxn ang="0">
                <a:pos x="T6" y="T7"/>
              </a:cxn>
              <a:cxn ang="0">
                <a:pos x="T8" y="T9"/>
              </a:cxn>
              <a:cxn ang="0">
                <a:pos x="T10" y="T11"/>
              </a:cxn>
              <a:cxn ang="0">
                <a:pos x="T12" y="T13"/>
              </a:cxn>
              <a:cxn ang="0">
                <a:pos x="T14" y="T15"/>
              </a:cxn>
              <a:cxn ang="0">
                <a:pos x="T16" y="T17"/>
              </a:cxn>
              <a:cxn ang="0">
                <a:pos x="T18" y="T19"/>
              </a:cxn>
              <a:cxn ang="0">
                <a:pos x="T20" y="T21"/>
              </a:cxn>
              <a:cxn ang="0">
                <a:pos x="T22" y="T23"/>
              </a:cxn>
              <a:cxn ang="0">
                <a:pos x="T24" y="T25"/>
              </a:cxn>
              <a:cxn ang="0">
                <a:pos x="T26" y="T27"/>
              </a:cxn>
              <a:cxn ang="0">
                <a:pos x="T28" y="T29"/>
              </a:cxn>
              <a:cxn ang="0">
                <a:pos x="T30" y="T31"/>
              </a:cxn>
              <a:cxn ang="0">
                <a:pos x="T32" y="T33"/>
              </a:cxn>
              <a:cxn ang="0">
                <a:pos x="T34" y="T35"/>
              </a:cxn>
              <a:cxn ang="0">
                <a:pos x="T36" y="T37"/>
              </a:cxn>
              <a:cxn ang="0">
                <a:pos x="T38" y="T39"/>
              </a:cxn>
              <a:cxn ang="0">
                <a:pos x="T40" y="T41"/>
              </a:cxn>
              <a:cxn ang="0">
                <a:pos x="T42" y="T43"/>
              </a:cxn>
              <a:cxn ang="0">
                <a:pos x="T44" y="T45"/>
              </a:cxn>
              <a:cxn ang="0">
                <a:pos x="T46" y="T47"/>
              </a:cxn>
              <a:cxn ang="0">
                <a:pos x="T48" y="T49"/>
              </a:cxn>
              <a:cxn ang="0">
                <a:pos x="T50" y="T51"/>
              </a:cxn>
              <a:cxn ang="0">
                <a:pos x="T52" y="T53"/>
              </a:cxn>
              <a:cxn ang="0">
                <a:pos x="T54" y="T55"/>
              </a:cxn>
              <a:cxn ang="0">
                <a:pos x="T56" y="T57"/>
              </a:cxn>
              <a:cxn ang="0">
                <a:pos x="T58" y="T59"/>
              </a:cxn>
              <a:cxn ang="0">
                <a:pos x="T60" y="T61"/>
              </a:cxn>
              <a:cxn ang="0">
                <a:pos x="T62" y="T63"/>
              </a:cxn>
              <a:cxn ang="0">
                <a:pos x="T64" y="T65"/>
              </a:cxn>
              <a:cxn ang="0">
                <a:pos x="T66" y="T67"/>
              </a:cxn>
              <a:cxn ang="0">
                <a:pos x="T68" y="T69"/>
              </a:cxn>
              <a:cxn ang="0">
                <a:pos x="T70" y="T71"/>
              </a:cxn>
              <a:cxn ang="0">
                <a:pos x="T72" y="T73"/>
              </a:cxn>
              <a:cxn ang="0">
                <a:pos x="T74" y="T75"/>
              </a:cxn>
              <a:cxn ang="0">
                <a:pos x="T76" y="T77"/>
              </a:cxn>
              <a:cxn ang="0">
                <a:pos x="T78" y="T79"/>
              </a:cxn>
              <a:cxn ang="0">
                <a:pos x="T80" y="T81"/>
              </a:cxn>
              <a:cxn ang="0">
                <a:pos x="T82" y="T83"/>
              </a:cxn>
              <a:cxn ang="0">
                <a:pos x="T84" y="T85"/>
              </a:cxn>
              <a:cxn ang="0">
                <a:pos x="T86" y="T87"/>
              </a:cxn>
              <a:cxn ang="0">
                <a:pos x="T88" y="T89"/>
              </a:cxn>
              <a:cxn ang="0">
                <a:pos x="T90" y="T91"/>
              </a:cxn>
              <a:cxn ang="0">
                <a:pos x="T92" y="T93"/>
              </a:cxn>
              <a:cxn ang="0">
                <a:pos x="T94" y="T95"/>
              </a:cxn>
              <a:cxn ang="0">
                <a:pos x="T96" y="T97"/>
              </a:cxn>
              <a:cxn ang="0">
                <a:pos x="T98" y="T99"/>
              </a:cxn>
              <a:cxn ang="0">
                <a:pos x="T100" y="T101"/>
              </a:cxn>
              <a:cxn ang="0">
                <a:pos x="T102" y="T103"/>
              </a:cxn>
            </a:cxnLst>
            <a:rect l="0" t="0" r="r" b="b"/>
            <a:pathLst>
              <a:path w="67" h="106">
                <a:moveTo>
                  <a:pt x="33" y="0"/>
                </a:moveTo>
                <a:cubicBezTo>
                  <a:pt x="43" y="0"/>
                  <a:pt x="51" y="4"/>
                  <a:pt x="57" y="10"/>
                </a:cubicBezTo>
                <a:cubicBezTo>
                  <a:pt x="63" y="16"/>
                  <a:pt x="67" y="25"/>
                  <a:pt x="67" y="34"/>
                </a:cubicBezTo>
                <a:cubicBezTo>
                  <a:pt x="67" y="40"/>
                  <a:pt x="65" y="46"/>
                  <a:pt x="62" y="51"/>
                </a:cubicBezTo>
                <a:cubicBezTo>
                  <a:pt x="59" y="56"/>
                  <a:pt x="56" y="59"/>
                  <a:pt x="51" y="62"/>
                </a:cubicBezTo>
                <a:cubicBezTo>
                  <a:pt x="51" y="66"/>
                  <a:pt x="51" y="66"/>
                  <a:pt x="51" y="66"/>
                </a:cubicBezTo>
                <a:cubicBezTo>
                  <a:pt x="53" y="66"/>
                  <a:pt x="53" y="66"/>
                  <a:pt x="53" y="66"/>
                </a:cubicBezTo>
                <a:cubicBezTo>
                  <a:pt x="55" y="65"/>
                  <a:pt x="55" y="65"/>
                  <a:pt x="55" y="65"/>
                </a:cubicBezTo>
                <a:cubicBezTo>
                  <a:pt x="56" y="68"/>
                  <a:pt x="56" y="68"/>
                  <a:pt x="56" y="68"/>
                </a:cubicBezTo>
                <a:cubicBezTo>
                  <a:pt x="57" y="70"/>
                  <a:pt x="57" y="72"/>
                  <a:pt x="57" y="73"/>
                </a:cubicBezTo>
                <a:cubicBezTo>
                  <a:pt x="57" y="75"/>
                  <a:pt x="57" y="77"/>
                  <a:pt x="56" y="79"/>
                </a:cubicBezTo>
                <a:cubicBezTo>
                  <a:pt x="56" y="80"/>
                  <a:pt x="56" y="80"/>
                  <a:pt x="56" y="80"/>
                </a:cubicBezTo>
                <a:cubicBezTo>
                  <a:pt x="56" y="80"/>
                  <a:pt x="56" y="80"/>
                  <a:pt x="56" y="80"/>
                </a:cubicBezTo>
                <a:cubicBezTo>
                  <a:pt x="57" y="82"/>
                  <a:pt x="57" y="84"/>
                  <a:pt x="57" y="86"/>
                </a:cubicBezTo>
                <a:cubicBezTo>
                  <a:pt x="57" y="88"/>
                  <a:pt x="57" y="90"/>
                  <a:pt x="56" y="92"/>
                </a:cubicBezTo>
                <a:cubicBezTo>
                  <a:pt x="55" y="93"/>
                  <a:pt x="55" y="93"/>
                  <a:pt x="55" y="93"/>
                </a:cubicBezTo>
                <a:cubicBezTo>
                  <a:pt x="53" y="94"/>
                  <a:pt x="53" y="94"/>
                  <a:pt x="53" y="94"/>
                </a:cubicBezTo>
                <a:cubicBezTo>
                  <a:pt x="15" y="97"/>
                  <a:pt x="15" y="97"/>
                  <a:pt x="15" y="97"/>
                </a:cubicBezTo>
                <a:cubicBezTo>
                  <a:pt x="13" y="97"/>
                  <a:pt x="13" y="97"/>
                  <a:pt x="13" y="97"/>
                </a:cubicBezTo>
                <a:cubicBezTo>
                  <a:pt x="12" y="95"/>
                  <a:pt x="12" y="95"/>
                  <a:pt x="12" y="95"/>
                </a:cubicBezTo>
                <a:cubicBezTo>
                  <a:pt x="11" y="93"/>
                  <a:pt x="11" y="91"/>
                  <a:pt x="10" y="90"/>
                </a:cubicBezTo>
                <a:cubicBezTo>
                  <a:pt x="10" y="88"/>
                  <a:pt x="11" y="86"/>
                  <a:pt x="12" y="83"/>
                </a:cubicBezTo>
                <a:cubicBezTo>
                  <a:pt x="12" y="83"/>
                  <a:pt x="12" y="83"/>
                  <a:pt x="12" y="83"/>
                </a:cubicBezTo>
                <a:cubicBezTo>
                  <a:pt x="12" y="82"/>
                  <a:pt x="12" y="82"/>
                  <a:pt x="12" y="82"/>
                </a:cubicBezTo>
                <a:cubicBezTo>
                  <a:pt x="11" y="81"/>
                  <a:pt x="11" y="79"/>
                  <a:pt x="10" y="77"/>
                </a:cubicBezTo>
                <a:cubicBezTo>
                  <a:pt x="10" y="75"/>
                  <a:pt x="11" y="73"/>
                  <a:pt x="12" y="71"/>
                </a:cubicBezTo>
                <a:cubicBezTo>
                  <a:pt x="13" y="69"/>
                  <a:pt x="13" y="69"/>
                  <a:pt x="13" y="69"/>
                </a:cubicBezTo>
                <a:cubicBezTo>
                  <a:pt x="15" y="69"/>
                  <a:pt x="15" y="69"/>
                  <a:pt x="15" y="69"/>
                </a:cubicBezTo>
                <a:cubicBezTo>
                  <a:pt x="16" y="69"/>
                  <a:pt x="16" y="69"/>
                  <a:pt x="16" y="69"/>
                </a:cubicBezTo>
                <a:cubicBezTo>
                  <a:pt x="16" y="63"/>
                  <a:pt x="16" y="63"/>
                  <a:pt x="16" y="63"/>
                </a:cubicBezTo>
                <a:cubicBezTo>
                  <a:pt x="11" y="60"/>
                  <a:pt x="7" y="56"/>
                  <a:pt x="5" y="51"/>
                </a:cubicBezTo>
                <a:cubicBezTo>
                  <a:pt x="2" y="46"/>
                  <a:pt x="0" y="40"/>
                  <a:pt x="0" y="34"/>
                </a:cubicBezTo>
                <a:cubicBezTo>
                  <a:pt x="0" y="25"/>
                  <a:pt x="4" y="16"/>
                  <a:pt x="10" y="10"/>
                </a:cubicBezTo>
                <a:cubicBezTo>
                  <a:pt x="16" y="4"/>
                  <a:pt x="24" y="0"/>
                  <a:pt x="33" y="0"/>
                </a:cubicBezTo>
                <a:close/>
                <a:moveTo>
                  <a:pt x="26" y="40"/>
                </a:moveTo>
                <a:cubicBezTo>
                  <a:pt x="27" y="41"/>
                  <a:pt x="27" y="41"/>
                  <a:pt x="28" y="41"/>
                </a:cubicBezTo>
                <a:cubicBezTo>
                  <a:pt x="28" y="41"/>
                  <a:pt x="29" y="41"/>
                  <a:pt x="30" y="40"/>
                </a:cubicBezTo>
                <a:cubicBezTo>
                  <a:pt x="30" y="39"/>
                  <a:pt x="30" y="39"/>
                  <a:pt x="30" y="39"/>
                </a:cubicBezTo>
                <a:cubicBezTo>
                  <a:pt x="31" y="40"/>
                  <a:pt x="31" y="40"/>
                  <a:pt x="31" y="40"/>
                </a:cubicBezTo>
                <a:cubicBezTo>
                  <a:pt x="32" y="41"/>
                  <a:pt x="32" y="41"/>
                  <a:pt x="33" y="41"/>
                </a:cubicBezTo>
                <a:cubicBezTo>
                  <a:pt x="34" y="41"/>
                  <a:pt x="35" y="41"/>
                  <a:pt x="35" y="40"/>
                </a:cubicBezTo>
                <a:cubicBezTo>
                  <a:pt x="36" y="39"/>
                  <a:pt x="36" y="39"/>
                  <a:pt x="36" y="39"/>
                </a:cubicBezTo>
                <a:cubicBezTo>
                  <a:pt x="36" y="40"/>
                  <a:pt x="36" y="40"/>
                  <a:pt x="36" y="40"/>
                </a:cubicBezTo>
                <a:cubicBezTo>
                  <a:pt x="37" y="41"/>
                  <a:pt x="38" y="41"/>
                  <a:pt x="39" y="41"/>
                </a:cubicBezTo>
                <a:cubicBezTo>
                  <a:pt x="40" y="41"/>
                  <a:pt x="41" y="41"/>
                  <a:pt x="42" y="40"/>
                </a:cubicBezTo>
                <a:cubicBezTo>
                  <a:pt x="43" y="38"/>
                  <a:pt x="43" y="38"/>
                  <a:pt x="43" y="38"/>
                </a:cubicBezTo>
                <a:cubicBezTo>
                  <a:pt x="46" y="40"/>
                  <a:pt x="46" y="40"/>
                  <a:pt x="46" y="40"/>
                </a:cubicBezTo>
                <a:cubicBezTo>
                  <a:pt x="39" y="52"/>
                  <a:pt x="39" y="52"/>
                  <a:pt x="39" y="52"/>
                </a:cubicBezTo>
                <a:cubicBezTo>
                  <a:pt x="39" y="67"/>
                  <a:pt x="39" y="67"/>
                  <a:pt x="39" y="67"/>
                </a:cubicBezTo>
                <a:cubicBezTo>
                  <a:pt x="44" y="66"/>
                  <a:pt x="44" y="66"/>
                  <a:pt x="44" y="66"/>
                </a:cubicBezTo>
                <a:cubicBezTo>
                  <a:pt x="44" y="60"/>
                  <a:pt x="44" y="60"/>
                  <a:pt x="44" y="60"/>
                </a:cubicBezTo>
                <a:cubicBezTo>
                  <a:pt x="44" y="58"/>
                  <a:pt x="44" y="58"/>
                  <a:pt x="44" y="58"/>
                </a:cubicBezTo>
                <a:cubicBezTo>
                  <a:pt x="46" y="57"/>
                  <a:pt x="46" y="57"/>
                  <a:pt x="46" y="57"/>
                </a:cubicBezTo>
                <a:cubicBezTo>
                  <a:pt x="50" y="55"/>
                  <a:pt x="54" y="52"/>
                  <a:pt x="56" y="47"/>
                </a:cubicBezTo>
                <a:cubicBezTo>
                  <a:pt x="59" y="44"/>
                  <a:pt x="60" y="39"/>
                  <a:pt x="60" y="34"/>
                </a:cubicBezTo>
                <a:cubicBezTo>
                  <a:pt x="60" y="27"/>
                  <a:pt x="57" y="20"/>
                  <a:pt x="52" y="15"/>
                </a:cubicBezTo>
                <a:cubicBezTo>
                  <a:pt x="47" y="10"/>
                  <a:pt x="41" y="7"/>
                  <a:pt x="33" y="7"/>
                </a:cubicBezTo>
                <a:cubicBezTo>
                  <a:pt x="26" y="7"/>
                  <a:pt x="19" y="10"/>
                  <a:pt x="15" y="15"/>
                </a:cubicBezTo>
                <a:cubicBezTo>
                  <a:pt x="10" y="20"/>
                  <a:pt x="7" y="27"/>
                  <a:pt x="7" y="34"/>
                </a:cubicBezTo>
                <a:cubicBezTo>
                  <a:pt x="7" y="39"/>
                  <a:pt x="8" y="44"/>
                  <a:pt x="11" y="48"/>
                </a:cubicBezTo>
                <a:cubicBezTo>
                  <a:pt x="13" y="52"/>
                  <a:pt x="17" y="55"/>
                  <a:pt x="21" y="58"/>
                </a:cubicBezTo>
                <a:cubicBezTo>
                  <a:pt x="23" y="59"/>
                  <a:pt x="23" y="59"/>
                  <a:pt x="23" y="59"/>
                </a:cubicBezTo>
                <a:cubicBezTo>
                  <a:pt x="23" y="61"/>
                  <a:pt x="23" y="61"/>
                  <a:pt x="23" y="61"/>
                </a:cubicBezTo>
                <a:cubicBezTo>
                  <a:pt x="23" y="67"/>
                  <a:pt x="23" y="67"/>
                  <a:pt x="23" y="67"/>
                </a:cubicBezTo>
                <a:cubicBezTo>
                  <a:pt x="29" y="67"/>
                  <a:pt x="29" y="67"/>
                  <a:pt x="29" y="67"/>
                </a:cubicBezTo>
                <a:cubicBezTo>
                  <a:pt x="29" y="52"/>
                  <a:pt x="29" y="52"/>
                  <a:pt x="29" y="52"/>
                </a:cubicBezTo>
                <a:cubicBezTo>
                  <a:pt x="22" y="40"/>
                  <a:pt x="22" y="40"/>
                  <a:pt x="22" y="40"/>
                </a:cubicBezTo>
                <a:cubicBezTo>
                  <a:pt x="25" y="38"/>
                  <a:pt x="25" y="38"/>
                  <a:pt x="25" y="38"/>
                </a:cubicBezTo>
                <a:cubicBezTo>
                  <a:pt x="26" y="40"/>
                  <a:pt x="26" y="40"/>
                  <a:pt x="26" y="40"/>
                </a:cubicBezTo>
                <a:close/>
                <a:moveTo>
                  <a:pt x="40" y="43"/>
                </a:moveTo>
                <a:cubicBezTo>
                  <a:pt x="40" y="43"/>
                  <a:pt x="40" y="43"/>
                  <a:pt x="39" y="43"/>
                </a:cubicBezTo>
                <a:cubicBezTo>
                  <a:pt x="38" y="43"/>
                  <a:pt x="37" y="43"/>
                  <a:pt x="36" y="42"/>
                </a:cubicBezTo>
                <a:cubicBezTo>
                  <a:pt x="35" y="42"/>
                  <a:pt x="34" y="43"/>
                  <a:pt x="33" y="43"/>
                </a:cubicBezTo>
                <a:cubicBezTo>
                  <a:pt x="32" y="43"/>
                  <a:pt x="31" y="42"/>
                  <a:pt x="30" y="42"/>
                </a:cubicBezTo>
                <a:cubicBezTo>
                  <a:pt x="29" y="42"/>
                  <a:pt x="28" y="43"/>
                  <a:pt x="28" y="43"/>
                </a:cubicBezTo>
                <a:cubicBezTo>
                  <a:pt x="27" y="43"/>
                  <a:pt x="27" y="43"/>
                  <a:pt x="27" y="42"/>
                </a:cubicBezTo>
                <a:cubicBezTo>
                  <a:pt x="32" y="50"/>
                  <a:pt x="32" y="50"/>
                  <a:pt x="32" y="50"/>
                </a:cubicBezTo>
                <a:cubicBezTo>
                  <a:pt x="32" y="51"/>
                  <a:pt x="32" y="51"/>
                  <a:pt x="32" y="51"/>
                </a:cubicBezTo>
                <a:cubicBezTo>
                  <a:pt x="32" y="51"/>
                  <a:pt x="32" y="51"/>
                  <a:pt x="32" y="51"/>
                </a:cubicBezTo>
                <a:cubicBezTo>
                  <a:pt x="32" y="67"/>
                  <a:pt x="32" y="67"/>
                  <a:pt x="32" y="67"/>
                </a:cubicBezTo>
                <a:cubicBezTo>
                  <a:pt x="35" y="67"/>
                  <a:pt x="35" y="67"/>
                  <a:pt x="35" y="67"/>
                </a:cubicBezTo>
                <a:cubicBezTo>
                  <a:pt x="35" y="51"/>
                  <a:pt x="35" y="51"/>
                  <a:pt x="35" y="51"/>
                </a:cubicBezTo>
                <a:cubicBezTo>
                  <a:pt x="35" y="51"/>
                  <a:pt x="35" y="51"/>
                  <a:pt x="35" y="51"/>
                </a:cubicBezTo>
                <a:cubicBezTo>
                  <a:pt x="35" y="50"/>
                  <a:pt x="35" y="50"/>
                  <a:pt x="35" y="50"/>
                </a:cubicBezTo>
                <a:cubicBezTo>
                  <a:pt x="40" y="43"/>
                  <a:pt x="40" y="43"/>
                  <a:pt x="40" y="43"/>
                </a:cubicBezTo>
                <a:close/>
                <a:moveTo>
                  <a:pt x="43" y="96"/>
                </a:moveTo>
                <a:cubicBezTo>
                  <a:pt x="24" y="98"/>
                  <a:pt x="24" y="98"/>
                  <a:pt x="24" y="98"/>
                </a:cubicBezTo>
                <a:cubicBezTo>
                  <a:pt x="25" y="103"/>
                  <a:pt x="29" y="106"/>
                  <a:pt x="34" y="106"/>
                </a:cubicBezTo>
                <a:cubicBezTo>
                  <a:pt x="39" y="106"/>
                  <a:pt x="43" y="102"/>
                  <a:pt x="43" y="97"/>
                </a:cubicBezTo>
                <a:cubicBezTo>
                  <a:pt x="43" y="97"/>
                  <a:pt x="43" y="97"/>
                  <a:pt x="43" y="96"/>
                </a:cubicBezTo>
                <a:close/>
                <a:moveTo>
                  <a:pt x="50" y="85"/>
                </a:moveTo>
                <a:cubicBezTo>
                  <a:pt x="17" y="88"/>
                  <a:pt x="17" y="88"/>
                  <a:pt x="17" y="88"/>
                </a:cubicBezTo>
                <a:cubicBezTo>
                  <a:pt x="17" y="89"/>
                  <a:pt x="17" y="89"/>
                  <a:pt x="17" y="89"/>
                </a:cubicBezTo>
                <a:cubicBezTo>
                  <a:pt x="17" y="89"/>
                  <a:pt x="17" y="90"/>
                  <a:pt x="17" y="90"/>
                </a:cubicBezTo>
                <a:cubicBezTo>
                  <a:pt x="50" y="87"/>
                  <a:pt x="50" y="87"/>
                  <a:pt x="50" y="87"/>
                </a:cubicBezTo>
                <a:cubicBezTo>
                  <a:pt x="50" y="87"/>
                  <a:pt x="50" y="86"/>
                  <a:pt x="50" y="86"/>
                </a:cubicBezTo>
                <a:cubicBezTo>
                  <a:pt x="50" y="86"/>
                  <a:pt x="50" y="86"/>
                  <a:pt x="50" y="85"/>
                </a:cubicBezTo>
                <a:close/>
                <a:moveTo>
                  <a:pt x="50" y="73"/>
                </a:moveTo>
                <a:cubicBezTo>
                  <a:pt x="17" y="76"/>
                  <a:pt x="17" y="76"/>
                  <a:pt x="17" y="76"/>
                </a:cubicBezTo>
                <a:cubicBezTo>
                  <a:pt x="17" y="76"/>
                  <a:pt x="17" y="76"/>
                  <a:pt x="17" y="77"/>
                </a:cubicBezTo>
                <a:cubicBezTo>
                  <a:pt x="17" y="77"/>
                  <a:pt x="17" y="77"/>
                  <a:pt x="17" y="77"/>
                </a:cubicBezTo>
                <a:cubicBezTo>
                  <a:pt x="50" y="74"/>
                  <a:pt x="50" y="74"/>
                  <a:pt x="50" y="74"/>
                </a:cubicBezTo>
                <a:cubicBezTo>
                  <a:pt x="50" y="74"/>
                  <a:pt x="50" y="74"/>
                  <a:pt x="50" y="73"/>
                </a:cubicBezTo>
                <a:cubicBezTo>
                  <a:pt x="50" y="73"/>
                  <a:pt x="50" y="73"/>
                  <a:pt x="50" y="73"/>
                </a:cubicBezTo>
                <a:close/>
              </a:path>
            </a:pathLst>
          </a:custGeom>
          <a:solidFill>
            <a:schemeClr val="accent2"/>
          </a:solidFill>
          <a:ln>
            <a:noFill/>
          </a:ln>
          <a:extLst/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>
            <a:defPPr>
              <a:defRPr lang="en-US"/>
            </a:defPPr>
            <a:lvl1pPr marL="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1pPr>
            <a:lvl2pPr marL="4572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2pPr>
            <a:lvl3pPr marL="9144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3pPr>
            <a:lvl4pPr marL="13716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4pPr>
            <a:lvl5pPr marL="18288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5pPr>
            <a:lvl6pPr marL="22860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27432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32004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36576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endParaRPr lang="zh-CN" altLang="en-US">
              <a:solidFill>
                <a:prstClr val="black"/>
              </a:solidFill>
            </a:endParaRPr>
          </a:p>
        </p:txBody>
      </p:sp>
      <p:sp>
        <p:nvSpPr>
          <p:cNvPr id="33" name="Freeform 32"/>
          <p:cNvSpPr>
            <a:spLocks noEditPoints="1"/>
          </p:cNvSpPr>
          <p:nvPr/>
        </p:nvSpPr>
        <p:spPr bwMode="auto">
          <a:xfrm>
            <a:off x="11208229" y="2015157"/>
            <a:ext cx="494134" cy="323265"/>
          </a:xfrm>
          <a:custGeom>
            <a:avLst/>
            <a:gdLst>
              <a:gd name="T0" fmla="*/ 18 w 99"/>
              <a:gd name="T1" fmla="*/ 58 h 65"/>
              <a:gd name="T2" fmla="*/ 53 w 99"/>
              <a:gd name="T3" fmla="*/ 65 h 65"/>
              <a:gd name="T4" fmla="*/ 87 w 99"/>
              <a:gd name="T5" fmla="*/ 57 h 65"/>
              <a:gd name="T6" fmla="*/ 87 w 99"/>
              <a:gd name="T7" fmla="*/ 23 h 65"/>
              <a:gd name="T8" fmla="*/ 53 w 99"/>
              <a:gd name="T9" fmla="*/ 28 h 65"/>
              <a:gd name="T10" fmla="*/ 18 w 99"/>
              <a:gd name="T11" fmla="*/ 23 h 65"/>
              <a:gd name="T12" fmla="*/ 18 w 99"/>
              <a:gd name="T13" fmla="*/ 58 h 65"/>
              <a:gd name="T14" fmla="*/ 99 w 99"/>
              <a:gd name="T15" fmla="*/ 8 h 65"/>
              <a:gd name="T16" fmla="*/ 99 w 99"/>
              <a:gd name="T17" fmla="*/ 17 h 65"/>
              <a:gd name="T18" fmla="*/ 53 w 99"/>
              <a:gd name="T19" fmla="*/ 24 h 65"/>
              <a:gd name="T20" fmla="*/ 7 w 99"/>
              <a:gd name="T21" fmla="*/ 17 h 65"/>
              <a:gd name="T22" fmla="*/ 7 w 99"/>
              <a:gd name="T23" fmla="*/ 34 h 65"/>
              <a:gd name="T24" fmla="*/ 9 w 99"/>
              <a:gd name="T25" fmla="*/ 37 h 65"/>
              <a:gd name="T26" fmla="*/ 5 w 99"/>
              <a:gd name="T27" fmla="*/ 41 h 65"/>
              <a:gd name="T28" fmla="*/ 2 w 99"/>
              <a:gd name="T29" fmla="*/ 37 h 65"/>
              <a:gd name="T30" fmla="*/ 4 w 99"/>
              <a:gd name="T31" fmla="*/ 34 h 65"/>
              <a:gd name="T32" fmla="*/ 4 w 99"/>
              <a:gd name="T33" fmla="*/ 8 h 65"/>
              <a:gd name="T34" fmla="*/ 53 w 99"/>
              <a:gd name="T35" fmla="*/ 0 h 65"/>
              <a:gd name="T36" fmla="*/ 99 w 99"/>
              <a:gd name="T37" fmla="*/ 8 h 65"/>
              <a:gd name="T38" fmla="*/ 8 w 99"/>
              <a:gd name="T39" fmla="*/ 42 h 65"/>
              <a:gd name="T40" fmla="*/ 3 w 99"/>
              <a:gd name="T41" fmla="*/ 42 h 65"/>
              <a:gd name="T42" fmla="*/ 0 w 99"/>
              <a:gd name="T43" fmla="*/ 58 h 65"/>
              <a:gd name="T44" fmla="*/ 2 w 99"/>
              <a:gd name="T45" fmla="*/ 58 h 65"/>
              <a:gd name="T46" fmla="*/ 3 w 99"/>
              <a:gd name="T47" fmla="*/ 56 h 65"/>
              <a:gd name="T48" fmla="*/ 3 w 99"/>
              <a:gd name="T49" fmla="*/ 58 h 65"/>
              <a:gd name="T50" fmla="*/ 6 w 99"/>
              <a:gd name="T51" fmla="*/ 59 h 65"/>
              <a:gd name="T52" fmla="*/ 7 w 99"/>
              <a:gd name="T53" fmla="*/ 57 h 65"/>
              <a:gd name="T54" fmla="*/ 7 w 99"/>
              <a:gd name="T55" fmla="*/ 59 h 65"/>
              <a:gd name="T56" fmla="*/ 8 w 99"/>
              <a:gd name="T57" fmla="*/ 59 h 65"/>
              <a:gd name="T58" fmla="*/ 8 w 99"/>
              <a:gd name="T59" fmla="*/ 51 h 65"/>
              <a:gd name="T60" fmla="*/ 9 w 99"/>
              <a:gd name="T61" fmla="*/ 58 h 65"/>
              <a:gd name="T62" fmla="*/ 11 w 99"/>
              <a:gd name="T63" fmla="*/ 58 h 65"/>
              <a:gd name="T64" fmla="*/ 8 w 99"/>
              <a:gd name="T65" fmla="*/ 42 h 65"/>
            </a:gdLst>
            <a:ahLst/>
            <a:cxnLst>
              <a:cxn ang="0">
                <a:pos x="T0" y="T1"/>
              </a:cxn>
              <a:cxn ang="0">
                <a:pos x="T2" y="T3"/>
              </a:cxn>
              <a:cxn ang="0">
                <a:pos x="T4" y="T5"/>
              </a:cxn>
              <a:cxn ang="0">
                <a:pos x="T6" y="T7"/>
              </a:cxn>
              <a:cxn ang="0">
                <a:pos x="T8" y="T9"/>
              </a:cxn>
              <a:cxn ang="0">
                <a:pos x="T10" y="T11"/>
              </a:cxn>
              <a:cxn ang="0">
                <a:pos x="T12" y="T13"/>
              </a:cxn>
              <a:cxn ang="0">
                <a:pos x="T14" y="T15"/>
              </a:cxn>
              <a:cxn ang="0">
                <a:pos x="T16" y="T17"/>
              </a:cxn>
              <a:cxn ang="0">
                <a:pos x="T18" y="T19"/>
              </a:cxn>
              <a:cxn ang="0">
                <a:pos x="T20" y="T21"/>
              </a:cxn>
              <a:cxn ang="0">
                <a:pos x="T22" y="T23"/>
              </a:cxn>
              <a:cxn ang="0">
                <a:pos x="T24" y="T25"/>
              </a:cxn>
              <a:cxn ang="0">
                <a:pos x="T26" y="T27"/>
              </a:cxn>
              <a:cxn ang="0">
                <a:pos x="T28" y="T29"/>
              </a:cxn>
              <a:cxn ang="0">
                <a:pos x="T30" y="T31"/>
              </a:cxn>
              <a:cxn ang="0">
                <a:pos x="T32" y="T33"/>
              </a:cxn>
              <a:cxn ang="0">
                <a:pos x="T34" y="T35"/>
              </a:cxn>
              <a:cxn ang="0">
                <a:pos x="T36" y="T37"/>
              </a:cxn>
              <a:cxn ang="0">
                <a:pos x="T38" y="T39"/>
              </a:cxn>
              <a:cxn ang="0">
                <a:pos x="T40" y="T41"/>
              </a:cxn>
              <a:cxn ang="0">
                <a:pos x="T42" y="T43"/>
              </a:cxn>
              <a:cxn ang="0">
                <a:pos x="T44" y="T45"/>
              </a:cxn>
              <a:cxn ang="0">
                <a:pos x="T46" y="T47"/>
              </a:cxn>
              <a:cxn ang="0">
                <a:pos x="T48" y="T49"/>
              </a:cxn>
              <a:cxn ang="0">
                <a:pos x="T50" y="T51"/>
              </a:cxn>
              <a:cxn ang="0">
                <a:pos x="T52" y="T53"/>
              </a:cxn>
              <a:cxn ang="0">
                <a:pos x="T54" y="T55"/>
              </a:cxn>
              <a:cxn ang="0">
                <a:pos x="T56" y="T57"/>
              </a:cxn>
              <a:cxn ang="0">
                <a:pos x="T58" y="T59"/>
              </a:cxn>
              <a:cxn ang="0">
                <a:pos x="T60" y="T61"/>
              </a:cxn>
              <a:cxn ang="0">
                <a:pos x="T62" y="T63"/>
              </a:cxn>
              <a:cxn ang="0">
                <a:pos x="T64" y="T65"/>
              </a:cxn>
            </a:cxnLst>
            <a:rect l="0" t="0" r="r" b="b"/>
            <a:pathLst>
              <a:path w="99" h="65">
                <a:moveTo>
                  <a:pt x="18" y="58"/>
                </a:moveTo>
                <a:cubicBezTo>
                  <a:pt x="30" y="58"/>
                  <a:pt x="42" y="60"/>
                  <a:pt x="53" y="65"/>
                </a:cubicBezTo>
                <a:cubicBezTo>
                  <a:pt x="64" y="60"/>
                  <a:pt x="75" y="57"/>
                  <a:pt x="87" y="57"/>
                </a:cubicBezTo>
                <a:cubicBezTo>
                  <a:pt x="87" y="23"/>
                  <a:pt x="87" y="23"/>
                  <a:pt x="87" y="23"/>
                </a:cubicBezTo>
                <a:cubicBezTo>
                  <a:pt x="53" y="28"/>
                  <a:pt x="53" y="28"/>
                  <a:pt x="53" y="28"/>
                </a:cubicBezTo>
                <a:cubicBezTo>
                  <a:pt x="18" y="23"/>
                  <a:pt x="18" y="23"/>
                  <a:pt x="18" y="23"/>
                </a:cubicBezTo>
                <a:cubicBezTo>
                  <a:pt x="18" y="58"/>
                  <a:pt x="18" y="58"/>
                  <a:pt x="18" y="58"/>
                </a:cubicBezTo>
                <a:close/>
                <a:moveTo>
                  <a:pt x="99" y="8"/>
                </a:moveTo>
                <a:cubicBezTo>
                  <a:pt x="99" y="17"/>
                  <a:pt x="99" y="17"/>
                  <a:pt x="99" y="17"/>
                </a:cubicBezTo>
                <a:cubicBezTo>
                  <a:pt x="53" y="24"/>
                  <a:pt x="53" y="24"/>
                  <a:pt x="53" y="24"/>
                </a:cubicBezTo>
                <a:cubicBezTo>
                  <a:pt x="7" y="17"/>
                  <a:pt x="7" y="17"/>
                  <a:pt x="7" y="17"/>
                </a:cubicBezTo>
                <a:cubicBezTo>
                  <a:pt x="7" y="34"/>
                  <a:pt x="7" y="34"/>
                  <a:pt x="7" y="34"/>
                </a:cubicBezTo>
                <a:cubicBezTo>
                  <a:pt x="8" y="35"/>
                  <a:pt x="9" y="36"/>
                  <a:pt x="9" y="37"/>
                </a:cubicBezTo>
                <a:cubicBezTo>
                  <a:pt x="9" y="39"/>
                  <a:pt x="7" y="41"/>
                  <a:pt x="5" y="41"/>
                </a:cubicBezTo>
                <a:cubicBezTo>
                  <a:pt x="4" y="41"/>
                  <a:pt x="2" y="39"/>
                  <a:pt x="2" y="37"/>
                </a:cubicBezTo>
                <a:cubicBezTo>
                  <a:pt x="2" y="36"/>
                  <a:pt x="3" y="35"/>
                  <a:pt x="4" y="34"/>
                </a:cubicBezTo>
                <a:cubicBezTo>
                  <a:pt x="4" y="25"/>
                  <a:pt x="4" y="17"/>
                  <a:pt x="4" y="8"/>
                </a:cubicBezTo>
                <a:cubicBezTo>
                  <a:pt x="53" y="0"/>
                  <a:pt x="53" y="0"/>
                  <a:pt x="53" y="0"/>
                </a:cubicBezTo>
                <a:cubicBezTo>
                  <a:pt x="99" y="8"/>
                  <a:pt x="99" y="8"/>
                  <a:pt x="99" y="8"/>
                </a:cubicBezTo>
                <a:close/>
                <a:moveTo>
                  <a:pt x="8" y="42"/>
                </a:moveTo>
                <a:cubicBezTo>
                  <a:pt x="6" y="43"/>
                  <a:pt x="5" y="43"/>
                  <a:pt x="3" y="42"/>
                </a:cubicBezTo>
                <a:cubicBezTo>
                  <a:pt x="2" y="47"/>
                  <a:pt x="1" y="52"/>
                  <a:pt x="0" y="58"/>
                </a:cubicBezTo>
                <a:cubicBezTo>
                  <a:pt x="1" y="58"/>
                  <a:pt x="2" y="58"/>
                  <a:pt x="2" y="58"/>
                </a:cubicBezTo>
                <a:cubicBezTo>
                  <a:pt x="3" y="56"/>
                  <a:pt x="3" y="56"/>
                  <a:pt x="3" y="56"/>
                </a:cubicBezTo>
                <a:cubicBezTo>
                  <a:pt x="3" y="58"/>
                  <a:pt x="3" y="58"/>
                  <a:pt x="3" y="58"/>
                </a:cubicBezTo>
                <a:cubicBezTo>
                  <a:pt x="4" y="59"/>
                  <a:pt x="5" y="59"/>
                  <a:pt x="6" y="59"/>
                </a:cubicBezTo>
                <a:cubicBezTo>
                  <a:pt x="7" y="57"/>
                  <a:pt x="7" y="57"/>
                  <a:pt x="7" y="57"/>
                </a:cubicBezTo>
                <a:cubicBezTo>
                  <a:pt x="7" y="59"/>
                  <a:pt x="7" y="59"/>
                  <a:pt x="7" y="59"/>
                </a:cubicBezTo>
                <a:cubicBezTo>
                  <a:pt x="7" y="59"/>
                  <a:pt x="8" y="59"/>
                  <a:pt x="8" y="59"/>
                </a:cubicBezTo>
                <a:cubicBezTo>
                  <a:pt x="8" y="51"/>
                  <a:pt x="8" y="51"/>
                  <a:pt x="8" y="51"/>
                </a:cubicBezTo>
                <a:cubicBezTo>
                  <a:pt x="9" y="58"/>
                  <a:pt x="9" y="58"/>
                  <a:pt x="9" y="58"/>
                </a:cubicBezTo>
                <a:cubicBezTo>
                  <a:pt x="10" y="58"/>
                  <a:pt x="10" y="58"/>
                  <a:pt x="11" y="58"/>
                </a:cubicBezTo>
                <a:cubicBezTo>
                  <a:pt x="10" y="52"/>
                  <a:pt x="9" y="47"/>
                  <a:pt x="8" y="42"/>
                </a:cubicBezTo>
                <a:close/>
              </a:path>
            </a:pathLst>
          </a:custGeom>
          <a:solidFill>
            <a:schemeClr val="accent2"/>
          </a:solidFill>
          <a:ln>
            <a:noFill/>
          </a:ln>
          <a:extLst/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>
            <a:defPPr>
              <a:defRPr lang="en-US"/>
            </a:defPPr>
            <a:lvl1pPr marL="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1pPr>
            <a:lvl2pPr marL="4572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2pPr>
            <a:lvl3pPr marL="9144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3pPr>
            <a:lvl4pPr marL="13716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4pPr>
            <a:lvl5pPr marL="18288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5pPr>
            <a:lvl6pPr marL="22860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27432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32004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36576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endParaRPr lang="zh-CN" altLang="en-US">
              <a:solidFill>
                <a:prstClr val="black"/>
              </a:solidFill>
            </a:endParaRPr>
          </a:p>
        </p:txBody>
      </p:sp>
      <p:grpSp>
        <p:nvGrpSpPr>
          <p:cNvPr id="34" name="Group 33"/>
          <p:cNvGrpSpPr/>
          <p:nvPr/>
        </p:nvGrpSpPr>
        <p:grpSpPr>
          <a:xfrm>
            <a:off x="9512039" y="1555376"/>
            <a:ext cx="687003" cy="687003"/>
            <a:chOff x="884430" y="5686968"/>
            <a:chExt cx="687003" cy="687003"/>
          </a:xfrm>
        </p:grpSpPr>
        <p:sp>
          <p:nvSpPr>
            <p:cNvPr id="40" name="Oval 39"/>
            <p:cNvSpPr/>
            <p:nvPr/>
          </p:nvSpPr>
          <p:spPr>
            <a:xfrm>
              <a:off x="884430" y="5686968"/>
              <a:ext cx="687003" cy="687003"/>
            </a:xfrm>
            <a:prstGeom prst="ellipse">
              <a:avLst/>
            </a:prstGeom>
            <a:solidFill>
              <a:schemeClr val="accent2"/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n-GB"/>
            </a:p>
          </p:txBody>
        </p:sp>
        <p:grpSp>
          <p:nvGrpSpPr>
            <p:cNvPr id="41" name="Group 40"/>
            <p:cNvGrpSpPr/>
            <p:nvPr/>
          </p:nvGrpSpPr>
          <p:grpSpPr>
            <a:xfrm>
              <a:off x="1126614" y="5823852"/>
              <a:ext cx="192892" cy="416116"/>
              <a:chOff x="4395788" y="2198688"/>
              <a:chExt cx="344488" cy="742951"/>
            </a:xfrm>
            <a:solidFill>
              <a:schemeClr val="bg1"/>
            </a:solidFill>
          </p:grpSpPr>
          <p:sp>
            <p:nvSpPr>
              <p:cNvPr id="42" name="Oval 41"/>
              <p:cNvSpPr>
                <a:spLocks noChangeArrowheads="1"/>
              </p:cNvSpPr>
              <p:nvPr/>
            </p:nvSpPr>
            <p:spPr bwMode="auto">
              <a:xfrm>
                <a:off x="4511675" y="2198688"/>
                <a:ext cx="109538" cy="112713"/>
              </a:xfrm>
              <a:prstGeom prst="ellipse">
                <a:avLst/>
              </a:prstGeom>
              <a:grpFill/>
              <a:ln>
                <a:noFill/>
              </a:ln>
              <a:extLst>
                <a:ext uri="{91240B29-F687-4f45-9708-019B960494DF}">
                  <a14:hiddenLine xmlns="" xmlns:a14="http://schemas.microsoft.com/office/drawing/2010/main" w="9525">
                    <a:solidFill>
                      <a:srgbClr val="000000"/>
                    </a:solidFill>
                    <a:round/>
                    <a:headEnd/>
                    <a:tailEnd/>
                  </a14:hiddenLine>
                </a:ext>
              </a:extLst>
            </p:spPr>
            <p:txBody>
              <a:bodyPr vert="horz" wrap="square" lIns="45720" tIns="22860" rIns="45720" bIns="22860" numCol="1" anchor="t" anchorCtr="0" compatLnSpc="1">
                <a:prstTxWarp prst="textNoShape">
                  <a:avLst/>
                </a:prstTxWarp>
              </a:bodyPr>
              <a:lstStyle/>
              <a:p>
                <a:endParaRPr lang="en-US" sz="900" dirty="0">
                  <a:latin typeface="Lato Light"/>
                </a:endParaRPr>
              </a:p>
            </p:txBody>
          </p:sp>
          <p:sp>
            <p:nvSpPr>
              <p:cNvPr id="43" name="Freeform 7"/>
              <p:cNvSpPr>
                <a:spLocks/>
              </p:cNvSpPr>
              <p:nvPr/>
            </p:nvSpPr>
            <p:spPr bwMode="auto">
              <a:xfrm>
                <a:off x="4395788" y="2333626"/>
                <a:ext cx="344488" cy="608013"/>
              </a:xfrm>
              <a:custGeom>
                <a:avLst/>
                <a:gdLst>
                  <a:gd name="T0" fmla="*/ 91 w 92"/>
                  <a:gd name="T1" fmla="*/ 60 h 162"/>
                  <a:gd name="T2" fmla="*/ 75 w 92"/>
                  <a:gd name="T3" fmla="*/ 10 h 162"/>
                  <a:gd name="T4" fmla="*/ 64 w 92"/>
                  <a:gd name="T5" fmla="*/ 0 h 162"/>
                  <a:gd name="T6" fmla="*/ 28 w 92"/>
                  <a:gd name="T7" fmla="*/ 0 h 162"/>
                  <a:gd name="T8" fmla="*/ 19 w 92"/>
                  <a:gd name="T9" fmla="*/ 5 h 162"/>
                  <a:gd name="T10" fmla="*/ 18 w 92"/>
                  <a:gd name="T11" fmla="*/ 7 h 162"/>
                  <a:gd name="T12" fmla="*/ 18 w 92"/>
                  <a:gd name="T13" fmla="*/ 7 h 162"/>
                  <a:gd name="T14" fmla="*/ 17 w 92"/>
                  <a:gd name="T15" fmla="*/ 8 h 162"/>
                  <a:gd name="T16" fmla="*/ 1 w 92"/>
                  <a:gd name="T17" fmla="*/ 60 h 162"/>
                  <a:gd name="T18" fmla="*/ 5 w 92"/>
                  <a:gd name="T19" fmla="*/ 68 h 162"/>
                  <a:gd name="T20" fmla="*/ 14 w 92"/>
                  <a:gd name="T21" fmla="*/ 64 h 162"/>
                  <a:gd name="T22" fmla="*/ 26 w 92"/>
                  <a:gd name="T23" fmla="*/ 23 h 162"/>
                  <a:gd name="T24" fmla="*/ 28 w 92"/>
                  <a:gd name="T25" fmla="*/ 23 h 162"/>
                  <a:gd name="T26" fmla="*/ 29 w 92"/>
                  <a:gd name="T27" fmla="*/ 23 h 162"/>
                  <a:gd name="T28" fmla="*/ 9 w 92"/>
                  <a:gd name="T29" fmla="*/ 96 h 162"/>
                  <a:gd name="T30" fmla="*/ 29 w 92"/>
                  <a:gd name="T31" fmla="*/ 96 h 162"/>
                  <a:gd name="T32" fmla="*/ 29 w 92"/>
                  <a:gd name="T33" fmla="*/ 154 h 162"/>
                  <a:gd name="T34" fmla="*/ 37 w 92"/>
                  <a:gd name="T35" fmla="*/ 162 h 162"/>
                  <a:gd name="T36" fmla="*/ 44 w 92"/>
                  <a:gd name="T37" fmla="*/ 154 h 162"/>
                  <a:gd name="T38" fmla="*/ 44 w 92"/>
                  <a:gd name="T39" fmla="*/ 96 h 162"/>
                  <a:gd name="T40" fmla="*/ 49 w 92"/>
                  <a:gd name="T41" fmla="*/ 96 h 162"/>
                  <a:gd name="T42" fmla="*/ 49 w 92"/>
                  <a:gd name="T43" fmla="*/ 154 h 162"/>
                  <a:gd name="T44" fmla="*/ 56 w 92"/>
                  <a:gd name="T45" fmla="*/ 162 h 162"/>
                  <a:gd name="T46" fmla="*/ 64 w 92"/>
                  <a:gd name="T47" fmla="*/ 154 h 162"/>
                  <a:gd name="T48" fmla="*/ 64 w 92"/>
                  <a:gd name="T49" fmla="*/ 96 h 162"/>
                  <a:gd name="T50" fmla="*/ 83 w 92"/>
                  <a:gd name="T51" fmla="*/ 96 h 162"/>
                  <a:gd name="T52" fmla="*/ 63 w 92"/>
                  <a:gd name="T53" fmla="*/ 23 h 162"/>
                  <a:gd name="T54" fmla="*/ 64 w 92"/>
                  <a:gd name="T55" fmla="*/ 23 h 162"/>
                  <a:gd name="T56" fmla="*/ 65 w 92"/>
                  <a:gd name="T57" fmla="*/ 23 h 162"/>
                  <a:gd name="T58" fmla="*/ 79 w 92"/>
                  <a:gd name="T59" fmla="*/ 64 h 162"/>
                  <a:gd name="T60" fmla="*/ 87 w 92"/>
                  <a:gd name="T61" fmla="*/ 68 h 162"/>
                  <a:gd name="T62" fmla="*/ 91 w 92"/>
                  <a:gd name="T63" fmla="*/ 60 h 162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  <a:cxn ang="0">
                    <a:pos x="T10" y="T11"/>
                  </a:cxn>
                  <a:cxn ang="0">
                    <a:pos x="T12" y="T13"/>
                  </a:cxn>
                  <a:cxn ang="0">
                    <a:pos x="T14" y="T15"/>
                  </a:cxn>
                  <a:cxn ang="0">
                    <a:pos x="T16" y="T17"/>
                  </a:cxn>
                  <a:cxn ang="0">
                    <a:pos x="T18" y="T19"/>
                  </a:cxn>
                  <a:cxn ang="0">
                    <a:pos x="T20" y="T21"/>
                  </a:cxn>
                  <a:cxn ang="0">
                    <a:pos x="T22" y="T23"/>
                  </a:cxn>
                  <a:cxn ang="0">
                    <a:pos x="T24" y="T25"/>
                  </a:cxn>
                  <a:cxn ang="0">
                    <a:pos x="T26" y="T27"/>
                  </a:cxn>
                  <a:cxn ang="0">
                    <a:pos x="T28" y="T29"/>
                  </a:cxn>
                  <a:cxn ang="0">
                    <a:pos x="T30" y="T31"/>
                  </a:cxn>
                  <a:cxn ang="0">
                    <a:pos x="T32" y="T33"/>
                  </a:cxn>
                  <a:cxn ang="0">
                    <a:pos x="T34" y="T35"/>
                  </a:cxn>
                  <a:cxn ang="0">
                    <a:pos x="T36" y="T37"/>
                  </a:cxn>
                  <a:cxn ang="0">
                    <a:pos x="T38" y="T39"/>
                  </a:cxn>
                  <a:cxn ang="0">
                    <a:pos x="T40" y="T41"/>
                  </a:cxn>
                  <a:cxn ang="0">
                    <a:pos x="T42" y="T43"/>
                  </a:cxn>
                  <a:cxn ang="0">
                    <a:pos x="T44" y="T45"/>
                  </a:cxn>
                  <a:cxn ang="0">
                    <a:pos x="T46" y="T47"/>
                  </a:cxn>
                  <a:cxn ang="0">
                    <a:pos x="T48" y="T49"/>
                  </a:cxn>
                  <a:cxn ang="0">
                    <a:pos x="T50" y="T51"/>
                  </a:cxn>
                  <a:cxn ang="0">
                    <a:pos x="T52" y="T53"/>
                  </a:cxn>
                  <a:cxn ang="0">
                    <a:pos x="T54" y="T55"/>
                  </a:cxn>
                  <a:cxn ang="0">
                    <a:pos x="T56" y="T57"/>
                  </a:cxn>
                  <a:cxn ang="0">
                    <a:pos x="T58" y="T59"/>
                  </a:cxn>
                  <a:cxn ang="0">
                    <a:pos x="T60" y="T61"/>
                  </a:cxn>
                  <a:cxn ang="0">
                    <a:pos x="T62" y="T63"/>
                  </a:cxn>
                </a:cxnLst>
                <a:rect l="0" t="0" r="r" b="b"/>
                <a:pathLst>
                  <a:path w="92" h="162">
                    <a:moveTo>
                      <a:pt x="91" y="60"/>
                    </a:moveTo>
                    <a:cubicBezTo>
                      <a:pt x="75" y="10"/>
                      <a:pt x="75" y="10"/>
                      <a:pt x="75" y="10"/>
                    </a:cubicBezTo>
                    <a:cubicBezTo>
                      <a:pt x="74" y="4"/>
                      <a:pt x="70" y="0"/>
                      <a:pt x="64" y="0"/>
                    </a:cubicBezTo>
                    <a:cubicBezTo>
                      <a:pt x="28" y="0"/>
                      <a:pt x="28" y="0"/>
                      <a:pt x="28" y="0"/>
                    </a:cubicBezTo>
                    <a:cubicBezTo>
                      <a:pt x="24" y="0"/>
                      <a:pt x="21" y="2"/>
                      <a:pt x="19" y="5"/>
                    </a:cubicBezTo>
                    <a:cubicBezTo>
                      <a:pt x="18" y="5"/>
                      <a:pt x="18" y="6"/>
                      <a:pt x="18" y="7"/>
                    </a:cubicBezTo>
                    <a:cubicBezTo>
                      <a:pt x="18" y="7"/>
                      <a:pt x="18" y="7"/>
                      <a:pt x="18" y="7"/>
                    </a:cubicBezTo>
                    <a:cubicBezTo>
                      <a:pt x="18" y="7"/>
                      <a:pt x="17" y="8"/>
                      <a:pt x="17" y="8"/>
                    </a:cubicBezTo>
                    <a:cubicBezTo>
                      <a:pt x="1" y="60"/>
                      <a:pt x="1" y="60"/>
                      <a:pt x="1" y="60"/>
                    </a:cubicBezTo>
                    <a:cubicBezTo>
                      <a:pt x="0" y="63"/>
                      <a:pt x="2" y="67"/>
                      <a:pt x="5" y="68"/>
                    </a:cubicBezTo>
                    <a:cubicBezTo>
                      <a:pt x="9" y="69"/>
                      <a:pt x="13" y="67"/>
                      <a:pt x="14" y="64"/>
                    </a:cubicBezTo>
                    <a:cubicBezTo>
                      <a:pt x="26" y="23"/>
                      <a:pt x="26" y="23"/>
                      <a:pt x="26" y="23"/>
                    </a:cubicBezTo>
                    <a:cubicBezTo>
                      <a:pt x="27" y="23"/>
                      <a:pt x="27" y="23"/>
                      <a:pt x="28" y="23"/>
                    </a:cubicBezTo>
                    <a:cubicBezTo>
                      <a:pt x="29" y="23"/>
                      <a:pt x="29" y="23"/>
                      <a:pt x="29" y="23"/>
                    </a:cubicBezTo>
                    <a:cubicBezTo>
                      <a:pt x="9" y="96"/>
                      <a:pt x="9" y="96"/>
                      <a:pt x="9" y="96"/>
                    </a:cubicBezTo>
                    <a:cubicBezTo>
                      <a:pt x="29" y="96"/>
                      <a:pt x="29" y="96"/>
                      <a:pt x="29" y="96"/>
                    </a:cubicBezTo>
                    <a:cubicBezTo>
                      <a:pt x="29" y="154"/>
                      <a:pt x="29" y="154"/>
                      <a:pt x="29" y="154"/>
                    </a:cubicBezTo>
                    <a:cubicBezTo>
                      <a:pt x="29" y="159"/>
                      <a:pt x="33" y="162"/>
                      <a:pt x="37" y="162"/>
                    </a:cubicBezTo>
                    <a:cubicBezTo>
                      <a:pt x="41" y="162"/>
                      <a:pt x="44" y="159"/>
                      <a:pt x="44" y="154"/>
                    </a:cubicBezTo>
                    <a:cubicBezTo>
                      <a:pt x="44" y="96"/>
                      <a:pt x="44" y="96"/>
                      <a:pt x="44" y="96"/>
                    </a:cubicBezTo>
                    <a:cubicBezTo>
                      <a:pt x="49" y="96"/>
                      <a:pt x="49" y="96"/>
                      <a:pt x="49" y="96"/>
                    </a:cubicBezTo>
                    <a:cubicBezTo>
                      <a:pt x="49" y="154"/>
                      <a:pt x="49" y="154"/>
                      <a:pt x="49" y="154"/>
                    </a:cubicBezTo>
                    <a:cubicBezTo>
                      <a:pt x="49" y="159"/>
                      <a:pt x="52" y="162"/>
                      <a:pt x="56" y="162"/>
                    </a:cubicBezTo>
                    <a:cubicBezTo>
                      <a:pt x="60" y="162"/>
                      <a:pt x="64" y="159"/>
                      <a:pt x="64" y="154"/>
                    </a:cubicBezTo>
                    <a:cubicBezTo>
                      <a:pt x="64" y="96"/>
                      <a:pt x="64" y="96"/>
                      <a:pt x="64" y="96"/>
                    </a:cubicBezTo>
                    <a:cubicBezTo>
                      <a:pt x="83" y="96"/>
                      <a:pt x="83" y="96"/>
                      <a:pt x="83" y="96"/>
                    </a:cubicBezTo>
                    <a:cubicBezTo>
                      <a:pt x="63" y="23"/>
                      <a:pt x="63" y="23"/>
                      <a:pt x="63" y="23"/>
                    </a:cubicBezTo>
                    <a:cubicBezTo>
                      <a:pt x="64" y="23"/>
                      <a:pt x="64" y="23"/>
                      <a:pt x="64" y="23"/>
                    </a:cubicBezTo>
                    <a:cubicBezTo>
                      <a:pt x="65" y="23"/>
                      <a:pt x="65" y="23"/>
                      <a:pt x="65" y="23"/>
                    </a:cubicBezTo>
                    <a:cubicBezTo>
                      <a:pt x="79" y="64"/>
                      <a:pt x="79" y="64"/>
                      <a:pt x="79" y="64"/>
                    </a:cubicBezTo>
                    <a:cubicBezTo>
                      <a:pt x="80" y="67"/>
                      <a:pt x="84" y="69"/>
                      <a:pt x="87" y="68"/>
                    </a:cubicBezTo>
                    <a:cubicBezTo>
                      <a:pt x="91" y="67"/>
                      <a:pt x="92" y="63"/>
                      <a:pt x="91" y="60"/>
                    </a:cubicBezTo>
                    <a:close/>
                  </a:path>
                </a:pathLst>
              </a:custGeom>
              <a:grpFill/>
              <a:ln>
                <a:noFill/>
              </a:ln>
              <a:extLst>
                <a:ext uri="{91240B29-F687-4f45-9708-019B960494DF}">
                  <a14:hiddenLine xmlns="" xmlns:a14="http://schemas.microsoft.com/office/drawing/2010/main" w="9525">
                    <a:solidFill>
                      <a:srgbClr val="000000"/>
                    </a:solidFill>
                    <a:round/>
                    <a:headEnd/>
                    <a:tailEnd/>
                  </a14:hiddenLine>
                </a:ext>
              </a:extLst>
            </p:spPr>
            <p:txBody>
              <a:bodyPr vert="horz" wrap="square" lIns="45720" tIns="22860" rIns="45720" bIns="22860" numCol="1" anchor="t" anchorCtr="0" compatLnSpc="1">
                <a:prstTxWarp prst="textNoShape">
                  <a:avLst/>
                </a:prstTxWarp>
              </a:bodyPr>
              <a:lstStyle/>
              <a:p>
                <a:endParaRPr lang="en-US" sz="900" dirty="0">
                  <a:latin typeface="Lato Light"/>
                </a:endParaRPr>
              </a:p>
            </p:txBody>
          </p:sp>
        </p:grpSp>
      </p:grpSp>
      <p:grpSp>
        <p:nvGrpSpPr>
          <p:cNvPr id="35" name="Group 34"/>
          <p:cNvGrpSpPr/>
          <p:nvPr/>
        </p:nvGrpSpPr>
        <p:grpSpPr>
          <a:xfrm>
            <a:off x="8965024" y="777807"/>
            <a:ext cx="687003" cy="687003"/>
            <a:chOff x="875060" y="4642117"/>
            <a:chExt cx="687003" cy="687003"/>
          </a:xfrm>
        </p:grpSpPr>
        <p:sp>
          <p:nvSpPr>
            <p:cNvPr id="36" name="Oval 35"/>
            <p:cNvSpPr/>
            <p:nvPr/>
          </p:nvSpPr>
          <p:spPr>
            <a:xfrm>
              <a:off x="875060" y="4642117"/>
              <a:ext cx="687003" cy="687003"/>
            </a:xfrm>
            <a:prstGeom prst="ellipse">
              <a:avLst/>
            </a:prstGeom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n-GB"/>
            </a:p>
          </p:txBody>
        </p:sp>
        <p:grpSp>
          <p:nvGrpSpPr>
            <p:cNvPr id="37" name="Group 36"/>
            <p:cNvGrpSpPr/>
            <p:nvPr/>
          </p:nvGrpSpPr>
          <p:grpSpPr>
            <a:xfrm>
              <a:off x="1134197" y="4775714"/>
              <a:ext cx="168727" cy="429267"/>
              <a:chOff x="4422775" y="2198688"/>
              <a:chExt cx="292100" cy="742950"/>
            </a:xfrm>
            <a:solidFill>
              <a:schemeClr val="bg1"/>
            </a:solidFill>
          </p:grpSpPr>
          <p:sp>
            <p:nvSpPr>
              <p:cNvPr id="38" name="Freeform 12"/>
              <p:cNvSpPr>
                <a:spLocks/>
              </p:cNvSpPr>
              <p:nvPr/>
            </p:nvSpPr>
            <p:spPr bwMode="auto">
              <a:xfrm>
                <a:off x="4422775" y="2325688"/>
                <a:ext cx="292100" cy="615950"/>
              </a:xfrm>
              <a:custGeom>
                <a:avLst/>
                <a:gdLst>
                  <a:gd name="T0" fmla="*/ 59 w 78"/>
                  <a:gd name="T1" fmla="*/ 0 h 164"/>
                  <a:gd name="T2" fmla="*/ 20 w 78"/>
                  <a:gd name="T3" fmla="*/ 0 h 164"/>
                  <a:gd name="T4" fmla="*/ 0 w 78"/>
                  <a:gd name="T5" fmla="*/ 16 h 164"/>
                  <a:gd name="T6" fmla="*/ 0 w 78"/>
                  <a:gd name="T7" fmla="*/ 16 h 164"/>
                  <a:gd name="T8" fmla="*/ 0 w 78"/>
                  <a:gd name="T9" fmla="*/ 19 h 164"/>
                  <a:gd name="T10" fmla="*/ 0 w 78"/>
                  <a:gd name="T11" fmla="*/ 74 h 164"/>
                  <a:gd name="T12" fmla="*/ 7 w 78"/>
                  <a:gd name="T13" fmla="*/ 80 h 164"/>
                  <a:gd name="T14" fmla="*/ 13 w 78"/>
                  <a:gd name="T15" fmla="*/ 74 h 164"/>
                  <a:gd name="T16" fmla="*/ 13 w 78"/>
                  <a:gd name="T17" fmla="*/ 26 h 164"/>
                  <a:gd name="T18" fmla="*/ 19 w 78"/>
                  <a:gd name="T19" fmla="*/ 26 h 164"/>
                  <a:gd name="T20" fmla="*/ 19 w 78"/>
                  <a:gd name="T21" fmla="*/ 72 h 164"/>
                  <a:gd name="T22" fmla="*/ 19 w 78"/>
                  <a:gd name="T23" fmla="*/ 73 h 164"/>
                  <a:gd name="T24" fmla="*/ 19 w 78"/>
                  <a:gd name="T25" fmla="*/ 154 h 164"/>
                  <a:gd name="T26" fmla="*/ 28 w 78"/>
                  <a:gd name="T27" fmla="*/ 164 h 164"/>
                  <a:gd name="T28" fmla="*/ 37 w 78"/>
                  <a:gd name="T29" fmla="*/ 154 h 164"/>
                  <a:gd name="T30" fmla="*/ 37 w 78"/>
                  <a:gd name="T31" fmla="*/ 83 h 164"/>
                  <a:gd name="T32" fmla="*/ 41 w 78"/>
                  <a:gd name="T33" fmla="*/ 83 h 164"/>
                  <a:gd name="T34" fmla="*/ 41 w 78"/>
                  <a:gd name="T35" fmla="*/ 154 h 164"/>
                  <a:gd name="T36" fmla="*/ 50 w 78"/>
                  <a:gd name="T37" fmla="*/ 164 h 164"/>
                  <a:gd name="T38" fmla="*/ 59 w 78"/>
                  <a:gd name="T39" fmla="*/ 154 h 164"/>
                  <a:gd name="T40" fmla="*/ 59 w 78"/>
                  <a:gd name="T41" fmla="*/ 72 h 164"/>
                  <a:gd name="T42" fmla="*/ 59 w 78"/>
                  <a:gd name="T43" fmla="*/ 71 h 164"/>
                  <a:gd name="T44" fmla="*/ 59 w 78"/>
                  <a:gd name="T45" fmla="*/ 26 h 164"/>
                  <a:gd name="T46" fmla="*/ 64 w 78"/>
                  <a:gd name="T47" fmla="*/ 26 h 164"/>
                  <a:gd name="T48" fmla="*/ 64 w 78"/>
                  <a:gd name="T49" fmla="*/ 74 h 164"/>
                  <a:gd name="T50" fmla="*/ 71 w 78"/>
                  <a:gd name="T51" fmla="*/ 80 h 164"/>
                  <a:gd name="T52" fmla="*/ 78 w 78"/>
                  <a:gd name="T53" fmla="*/ 74 h 164"/>
                  <a:gd name="T54" fmla="*/ 78 w 78"/>
                  <a:gd name="T55" fmla="*/ 19 h 164"/>
                  <a:gd name="T56" fmla="*/ 78 w 78"/>
                  <a:gd name="T57" fmla="*/ 16 h 164"/>
                  <a:gd name="T58" fmla="*/ 78 w 78"/>
                  <a:gd name="T59" fmla="*/ 15 h 164"/>
                  <a:gd name="T60" fmla="*/ 59 w 78"/>
                  <a:gd name="T61" fmla="*/ 0 h 164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  <a:cxn ang="0">
                    <a:pos x="T10" y="T11"/>
                  </a:cxn>
                  <a:cxn ang="0">
                    <a:pos x="T12" y="T13"/>
                  </a:cxn>
                  <a:cxn ang="0">
                    <a:pos x="T14" y="T15"/>
                  </a:cxn>
                  <a:cxn ang="0">
                    <a:pos x="T16" y="T17"/>
                  </a:cxn>
                  <a:cxn ang="0">
                    <a:pos x="T18" y="T19"/>
                  </a:cxn>
                  <a:cxn ang="0">
                    <a:pos x="T20" y="T21"/>
                  </a:cxn>
                  <a:cxn ang="0">
                    <a:pos x="T22" y="T23"/>
                  </a:cxn>
                  <a:cxn ang="0">
                    <a:pos x="T24" y="T25"/>
                  </a:cxn>
                  <a:cxn ang="0">
                    <a:pos x="T26" y="T27"/>
                  </a:cxn>
                  <a:cxn ang="0">
                    <a:pos x="T28" y="T29"/>
                  </a:cxn>
                  <a:cxn ang="0">
                    <a:pos x="T30" y="T31"/>
                  </a:cxn>
                  <a:cxn ang="0">
                    <a:pos x="T32" y="T33"/>
                  </a:cxn>
                  <a:cxn ang="0">
                    <a:pos x="T34" y="T35"/>
                  </a:cxn>
                  <a:cxn ang="0">
                    <a:pos x="T36" y="T37"/>
                  </a:cxn>
                  <a:cxn ang="0">
                    <a:pos x="T38" y="T39"/>
                  </a:cxn>
                  <a:cxn ang="0">
                    <a:pos x="T40" y="T41"/>
                  </a:cxn>
                  <a:cxn ang="0">
                    <a:pos x="T42" y="T43"/>
                  </a:cxn>
                  <a:cxn ang="0">
                    <a:pos x="T44" y="T45"/>
                  </a:cxn>
                  <a:cxn ang="0">
                    <a:pos x="T46" y="T47"/>
                  </a:cxn>
                  <a:cxn ang="0">
                    <a:pos x="T48" y="T49"/>
                  </a:cxn>
                  <a:cxn ang="0">
                    <a:pos x="T50" y="T51"/>
                  </a:cxn>
                  <a:cxn ang="0">
                    <a:pos x="T52" y="T53"/>
                  </a:cxn>
                  <a:cxn ang="0">
                    <a:pos x="T54" y="T55"/>
                  </a:cxn>
                  <a:cxn ang="0">
                    <a:pos x="T56" y="T57"/>
                  </a:cxn>
                  <a:cxn ang="0">
                    <a:pos x="T58" y="T59"/>
                  </a:cxn>
                  <a:cxn ang="0">
                    <a:pos x="T60" y="T61"/>
                  </a:cxn>
                </a:cxnLst>
                <a:rect l="0" t="0" r="r" b="b"/>
                <a:pathLst>
                  <a:path w="78" h="164">
                    <a:moveTo>
                      <a:pt x="59" y="0"/>
                    </a:moveTo>
                    <a:cubicBezTo>
                      <a:pt x="20" y="0"/>
                      <a:pt x="20" y="0"/>
                      <a:pt x="20" y="0"/>
                    </a:cubicBezTo>
                    <a:cubicBezTo>
                      <a:pt x="6" y="0"/>
                      <a:pt x="0" y="12"/>
                      <a:pt x="0" y="16"/>
                    </a:cubicBezTo>
                    <a:cubicBezTo>
                      <a:pt x="0" y="16"/>
                      <a:pt x="0" y="16"/>
                      <a:pt x="0" y="16"/>
                    </a:cubicBezTo>
                    <a:cubicBezTo>
                      <a:pt x="0" y="19"/>
                      <a:pt x="0" y="19"/>
                      <a:pt x="0" y="19"/>
                    </a:cubicBezTo>
                    <a:cubicBezTo>
                      <a:pt x="0" y="74"/>
                      <a:pt x="0" y="74"/>
                      <a:pt x="0" y="74"/>
                    </a:cubicBezTo>
                    <a:cubicBezTo>
                      <a:pt x="0" y="77"/>
                      <a:pt x="3" y="80"/>
                      <a:pt x="7" y="80"/>
                    </a:cubicBezTo>
                    <a:cubicBezTo>
                      <a:pt x="10" y="80"/>
                      <a:pt x="13" y="77"/>
                      <a:pt x="13" y="74"/>
                    </a:cubicBezTo>
                    <a:cubicBezTo>
                      <a:pt x="13" y="26"/>
                      <a:pt x="13" y="26"/>
                      <a:pt x="13" y="26"/>
                    </a:cubicBezTo>
                    <a:cubicBezTo>
                      <a:pt x="19" y="26"/>
                      <a:pt x="19" y="26"/>
                      <a:pt x="19" y="26"/>
                    </a:cubicBezTo>
                    <a:cubicBezTo>
                      <a:pt x="19" y="72"/>
                      <a:pt x="19" y="72"/>
                      <a:pt x="19" y="72"/>
                    </a:cubicBezTo>
                    <a:cubicBezTo>
                      <a:pt x="19" y="72"/>
                      <a:pt x="19" y="73"/>
                      <a:pt x="19" y="73"/>
                    </a:cubicBezTo>
                    <a:cubicBezTo>
                      <a:pt x="19" y="154"/>
                      <a:pt x="19" y="154"/>
                      <a:pt x="19" y="154"/>
                    </a:cubicBezTo>
                    <a:cubicBezTo>
                      <a:pt x="19" y="159"/>
                      <a:pt x="23" y="164"/>
                      <a:pt x="28" y="164"/>
                    </a:cubicBezTo>
                    <a:cubicBezTo>
                      <a:pt x="33" y="164"/>
                      <a:pt x="37" y="159"/>
                      <a:pt x="37" y="154"/>
                    </a:cubicBezTo>
                    <a:cubicBezTo>
                      <a:pt x="37" y="83"/>
                      <a:pt x="37" y="83"/>
                      <a:pt x="37" y="83"/>
                    </a:cubicBezTo>
                    <a:cubicBezTo>
                      <a:pt x="41" y="83"/>
                      <a:pt x="41" y="83"/>
                      <a:pt x="41" y="83"/>
                    </a:cubicBezTo>
                    <a:cubicBezTo>
                      <a:pt x="41" y="154"/>
                      <a:pt x="41" y="154"/>
                      <a:pt x="41" y="154"/>
                    </a:cubicBezTo>
                    <a:cubicBezTo>
                      <a:pt x="41" y="159"/>
                      <a:pt x="45" y="164"/>
                      <a:pt x="50" y="164"/>
                    </a:cubicBezTo>
                    <a:cubicBezTo>
                      <a:pt x="55" y="164"/>
                      <a:pt x="59" y="159"/>
                      <a:pt x="59" y="154"/>
                    </a:cubicBezTo>
                    <a:cubicBezTo>
                      <a:pt x="59" y="72"/>
                      <a:pt x="59" y="72"/>
                      <a:pt x="59" y="72"/>
                    </a:cubicBezTo>
                    <a:cubicBezTo>
                      <a:pt x="59" y="71"/>
                      <a:pt x="59" y="71"/>
                      <a:pt x="59" y="71"/>
                    </a:cubicBezTo>
                    <a:cubicBezTo>
                      <a:pt x="59" y="26"/>
                      <a:pt x="59" y="26"/>
                      <a:pt x="59" y="26"/>
                    </a:cubicBezTo>
                    <a:cubicBezTo>
                      <a:pt x="64" y="26"/>
                      <a:pt x="64" y="26"/>
                      <a:pt x="64" y="26"/>
                    </a:cubicBezTo>
                    <a:cubicBezTo>
                      <a:pt x="64" y="74"/>
                      <a:pt x="64" y="74"/>
                      <a:pt x="64" y="74"/>
                    </a:cubicBezTo>
                    <a:cubicBezTo>
                      <a:pt x="64" y="77"/>
                      <a:pt x="67" y="80"/>
                      <a:pt x="71" y="80"/>
                    </a:cubicBezTo>
                    <a:cubicBezTo>
                      <a:pt x="75" y="80"/>
                      <a:pt x="78" y="77"/>
                      <a:pt x="78" y="74"/>
                    </a:cubicBezTo>
                    <a:cubicBezTo>
                      <a:pt x="78" y="19"/>
                      <a:pt x="78" y="19"/>
                      <a:pt x="78" y="19"/>
                    </a:cubicBezTo>
                    <a:cubicBezTo>
                      <a:pt x="78" y="16"/>
                      <a:pt x="78" y="16"/>
                      <a:pt x="78" y="16"/>
                    </a:cubicBezTo>
                    <a:cubicBezTo>
                      <a:pt x="78" y="15"/>
                      <a:pt x="78" y="15"/>
                      <a:pt x="78" y="15"/>
                    </a:cubicBezTo>
                    <a:cubicBezTo>
                      <a:pt x="78" y="10"/>
                      <a:pt x="72" y="0"/>
                      <a:pt x="59" y="0"/>
                    </a:cubicBezTo>
                    <a:close/>
                  </a:path>
                </a:pathLst>
              </a:custGeom>
              <a:grpFill/>
              <a:ln>
                <a:noFill/>
              </a:ln>
              <a:extLst>
                <a:ext uri="{91240B29-F687-4f45-9708-019B960494DF}">
                  <a14:hiddenLine xmlns="" xmlns:a14="http://schemas.microsoft.com/office/drawing/2010/main" w="9525">
                    <a:solidFill>
                      <a:srgbClr val="000000"/>
                    </a:solidFill>
                    <a:round/>
                    <a:headEnd/>
                    <a:tailEnd/>
                  </a14:hiddenLine>
                </a:ext>
              </a:extLst>
            </p:spPr>
            <p:txBody>
              <a:bodyPr vert="horz" wrap="square" lIns="45720" tIns="22860" rIns="45720" bIns="22860" numCol="1" anchor="t" anchorCtr="0" compatLnSpc="1">
                <a:prstTxWarp prst="textNoShape">
                  <a:avLst/>
                </a:prstTxWarp>
              </a:bodyPr>
              <a:lstStyle/>
              <a:p>
                <a:endParaRPr lang="en-US" sz="900" dirty="0">
                  <a:latin typeface="Lato Light"/>
                </a:endParaRPr>
              </a:p>
            </p:txBody>
          </p:sp>
          <p:sp>
            <p:nvSpPr>
              <p:cNvPr id="39" name="Oval 13"/>
              <p:cNvSpPr>
                <a:spLocks noChangeArrowheads="1"/>
              </p:cNvSpPr>
              <p:nvPr/>
            </p:nvSpPr>
            <p:spPr bwMode="auto">
              <a:xfrm>
                <a:off x="4511675" y="2198688"/>
                <a:ext cx="115888" cy="115888"/>
              </a:xfrm>
              <a:prstGeom prst="ellipse">
                <a:avLst/>
              </a:prstGeom>
              <a:grpFill/>
              <a:ln>
                <a:noFill/>
              </a:ln>
              <a:extLst>
                <a:ext uri="{91240B29-F687-4f45-9708-019B960494DF}">
                  <a14:hiddenLine xmlns="" xmlns:a14="http://schemas.microsoft.com/office/drawing/2010/main" w="9525">
                    <a:solidFill>
                      <a:srgbClr val="000000"/>
                    </a:solidFill>
                    <a:round/>
                    <a:headEnd/>
                    <a:tailEnd/>
                  </a14:hiddenLine>
                </a:ext>
              </a:extLst>
            </p:spPr>
            <p:txBody>
              <a:bodyPr vert="horz" wrap="square" lIns="45720" tIns="22860" rIns="45720" bIns="22860" numCol="1" anchor="t" anchorCtr="0" compatLnSpc="1">
                <a:prstTxWarp prst="textNoShape">
                  <a:avLst/>
                </a:prstTxWarp>
              </a:bodyPr>
              <a:lstStyle/>
              <a:p>
                <a:endParaRPr lang="en-US" sz="900" dirty="0">
                  <a:latin typeface="Lato Light"/>
                </a:endParaRPr>
              </a:p>
            </p:txBody>
          </p:sp>
        </p:grpSp>
      </p:grpSp>
      <p:sp>
        <p:nvSpPr>
          <p:cNvPr id="62" name="Freeform 61"/>
          <p:cNvSpPr>
            <a:spLocks noEditPoints="1"/>
          </p:cNvSpPr>
          <p:nvPr/>
        </p:nvSpPr>
        <p:spPr bwMode="auto">
          <a:xfrm>
            <a:off x="7638850" y="3237340"/>
            <a:ext cx="541392" cy="552387"/>
          </a:xfrm>
          <a:custGeom>
            <a:avLst/>
            <a:gdLst>
              <a:gd name="T0" fmla="*/ 87 w 91"/>
              <a:gd name="T1" fmla="*/ 39 h 93"/>
              <a:gd name="T2" fmla="*/ 91 w 91"/>
              <a:gd name="T3" fmla="*/ 46 h 93"/>
              <a:gd name="T4" fmla="*/ 91 w 91"/>
              <a:gd name="T5" fmla="*/ 83 h 93"/>
              <a:gd name="T6" fmla="*/ 81 w 91"/>
              <a:gd name="T7" fmla="*/ 93 h 93"/>
              <a:gd name="T8" fmla="*/ 10 w 91"/>
              <a:gd name="T9" fmla="*/ 93 h 93"/>
              <a:gd name="T10" fmla="*/ 0 w 91"/>
              <a:gd name="T11" fmla="*/ 83 h 93"/>
              <a:gd name="T12" fmla="*/ 0 w 91"/>
              <a:gd name="T13" fmla="*/ 46 h 93"/>
              <a:gd name="T14" fmla="*/ 3 w 91"/>
              <a:gd name="T15" fmla="*/ 40 h 93"/>
              <a:gd name="T16" fmla="*/ 3 w 91"/>
              <a:gd name="T17" fmla="*/ 40 h 93"/>
              <a:gd name="T18" fmla="*/ 3 w 91"/>
              <a:gd name="T19" fmla="*/ 40 h 93"/>
              <a:gd name="T20" fmla="*/ 3 w 91"/>
              <a:gd name="T21" fmla="*/ 39 h 93"/>
              <a:gd name="T22" fmla="*/ 40 w 91"/>
              <a:gd name="T23" fmla="*/ 3 h 93"/>
              <a:gd name="T24" fmla="*/ 51 w 91"/>
              <a:gd name="T25" fmla="*/ 3 h 93"/>
              <a:gd name="T26" fmla="*/ 87 w 91"/>
              <a:gd name="T27" fmla="*/ 39 h 93"/>
              <a:gd name="T28" fmla="*/ 16 w 91"/>
              <a:gd name="T29" fmla="*/ 30 h 93"/>
              <a:gd name="T30" fmla="*/ 16 w 91"/>
              <a:gd name="T31" fmla="*/ 52 h 93"/>
              <a:gd name="T32" fmla="*/ 46 w 91"/>
              <a:gd name="T33" fmla="*/ 75 h 93"/>
              <a:gd name="T34" fmla="*/ 73 w 91"/>
              <a:gd name="T35" fmla="*/ 54 h 93"/>
              <a:gd name="T36" fmla="*/ 73 w 91"/>
              <a:gd name="T37" fmla="*/ 30 h 93"/>
              <a:gd name="T38" fmla="*/ 16 w 91"/>
              <a:gd name="T39" fmla="*/ 30 h 93"/>
              <a:gd name="T40" fmla="*/ 26 w 91"/>
              <a:gd name="T41" fmla="*/ 35 h 93"/>
              <a:gd name="T42" fmla="*/ 26 w 91"/>
              <a:gd name="T43" fmla="*/ 39 h 93"/>
              <a:gd name="T44" fmla="*/ 64 w 91"/>
              <a:gd name="T45" fmla="*/ 39 h 93"/>
              <a:gd name="T46" fmla="*/ 64 w 91"/>
              <a:gd name="T47" fmla="*/ 35 h 93"/>
              <a:gd name="T48" fmla="*/ 26 w 91"/>
              <a:gd name="T49" fmla="*/ 35 h 93"/>
              <a:gd name="T50" fmla="*/ 26 w 91"/>
              <a:gd name="T51" fmla="*/ 51 h 93"/>
              <a:gd name="T52" fmla="*/ 26 w 91"/>
              <a:gd name="T53" fmla="*/ 55 h 93"/>
              <a:gd name="T54" fmla="*/ 64 w 91"/>
              <a:gd name="T55" fmla="*/ 55 h 93"/>
              <a:gd name="T56" fmla="*/ 64 w 91"/>
              <a:gd name="T57" fmla="*/ 51 h 93"/>
              <a:gd name="T58" fmla="*/ 26 w 91"/>
              <a:gd name="T59" fmla="*/ 51 h 93"/>
              <a:gd name="T60" fmla="*/ 26 w 91"/>
              <a:gd name="T61" fmla="*/ 43 h 93"/>
              <a:gd name="T62" fmla="*/ 26 w 91"/>
              <a:gd name="T63" fmla="*/ 47 h 93"/>
              <a:gd name="T64" fmla="*/ 64 w 91"/>
              <a:gd name="T65" fmla="*/ 47 h 93"/>
              <a:gd name="T66" fmla="*/ 64 w 91"/>
              <a:gd name="T67" fmla="*/ 43 h 93"/>
              <a:gd name="T68" fmla="*/ 26 w 91"/>
              <a:gd name="T69" fmla="*/ 43 h 93"/>
              <a:gd name="T70" fmla="*/ 10 w 91"/>
              <a:gd name="T71" fmla="*/ 87 h 93"/>
              <a:gd name="T72" fmla="*/ 28 w 91"/>
              <a:gd name="T73" fmla="*/ 70 h 93"/>
              <a:gd name="T74" fmla="*/ 28 w 91"/>
              <a:gd name="T75" fmla="*/ 67 h 93"/>
              <a:gd name="T76" fmla="*/ 26 w 91"/>
              <a:gd name="T77" fmla="*/ 67 h 93"/>
              <a:gd name="T78" fmla="*/ 8 w 91"/>
              <a:gd name="T79" fmla="*/ 84 h 93"/>
              <a:gd name="T80" fmla="*/ 8 w 91"/>
              <a:gd name="T81" fmla="*/ 87 h 93"/>
              <a:gd name="T82" fmla="*/ 10 w 91"/>
              <a:gd name="T83" fmla="*/ 87 h 93"/>
              <a:gd name="T84" fmla="*/ 85 w 91"/>
              <a:gd name="T85" fmla="*/ 84 h 93"/>
              <a:gd name="T86" fmla="*/ 67 w 91"/>
              <a:gd name="T87" fmla="*/ 67 h 93"/>
              <a:gd name="T88" fmla="*/ 64 w 91"/>
              <a:gd name="T89" fmla="*/ 67 h 93"/>
              <a:gd name="T90" fmla="*/ 64 w 91"/>
              <a:gd name="T91" fmla="*/ 70 h 93"/>
              <a:gd name="T92" fmla="*/ 82 w 91"/>
              <a:gd name="T93" fmla="*/ 87 h 93"/>
              <a:gd name="T94" fmla="*/ 85 w 91"/>
              <a:gd name="T95" fmla="*/ 87 h 93"/>
              <a:gd name="T96" fmla="*/ 85 w 91"/>
              <a:gd name="T97" fmla="*/ 84 h 93"/>
            </a:gdLst>
            <a:ahLst/>
            <a:cxnLst>
              <a:cxn ang="0">
                <a:pos x="T0" y="T1"/>
              </a:cxn>
              <a:cxn ang="0">
                <a:pos x="T2" y="T3"/>
              </a:cxn>
              <a:cxn ang="0">
                <a:pos x="T4" y="T5"/>
              </a:cxn>
              <a:cxn ang="0">
                <a:pos x="T6" y="T7"/>
              </a:cxn>
              <a:cxn ang="0">
                <a:pos x="T8" y="T9"/>
              </a:cxn>
              <a:cxn ang="0">
                <a:pos x="T10" y="T11"/>
              </a:cxn>
              <a:cxn ang="0">
                <a:pos x="T12" y="T13"/>
              </a:cxn>
              <a:cxn ang="0">
                <a:pos x="T14" y="T15"/>
              </a:cxn>
              <a:cxn ang="0">
                <a:pos x="T16" y="T17"/>
              </a:cxn>
              <a:cxn ang="0">
                <a:pos x="T18" y="T19"/>
              </a:cxn>
              <a:cxn ang="0">
                <a:pos x="T20" y="T21"/>
              </a:cxn>
              <a:cxn ang="0">
                <a:pos x="T22" y="T23"/>
              </a:cxn>
              <a:cxn ang="0">
                <a:pos x="T24" y="T25"/>
              </a:cxn>
              <a:cxn ang="0">
                <a:pos x="T26" y="T27"/>
              </a:cxn>
              <a:cxn ang="0">
                <a:pos x="T28" y="T29"/>
              </a:cxn>
              <a:cxn ang="0">
                <a:pos x="T30" y="T31"/>
              </a:cxn>
              <a:cxn ang="0">
                <a:pos x="T32" y="T33"/>
              </a:cxn>
              <a:cxn ang="0">
                <a:pos x="T34" y="T35"/>
              </a:cxn>
              <a:cxn ang="0">
                <a:pos x="T36" y="T37"/>
              </a:cxn>
              <a:cxn ang="0">
                <a:pos x="T38" y="T39"/>
              </a:cxn>
              <a:cxn ang="0">
                <a:pos x="T40" y="T41"/>
              </a:cxn>
              <a:cxn ang="0">
                <a:pos x="T42" y="T43"/>
              </a:cxn>
              <a:cxn ang="0">
                <a:pos x="T44" y="T45"/>
              </a:cxn>
              <a:cxn ang="0">
                <a:pos x="T46" y="T47"/>
              </a:cxn>
              <a:cxn ang="0">
                <a:pos x="T48" y="T49"/>
              </a:cxn>
              <a:cxn ang="0">
                <a:pos x="T50" y="T51"/>
              </a:cxn>
              <a:cxn ang="0">
                <a:pos x="T52" y="T53"/>
              </a:cxn>
              <a:cxn ang="0">
                <a:pos x="T54" y="T55"/>
              </a:cxn>
              <a:cxn ang="0">
                <a:pos x="T56" y="T57"/>
              </a:cxn>
              <a:cxn ang="0">
                <a:pos x="T58" y="T59"/>
              </a:cxn>
              <a:cxn ang="0">
                <a:pos x="T60" y="T61"/>
              </a:cxn>
              <a:cxn ang="0">
                <a:pos x="T62" y="T63"/>
              </a:cxn>
              <a:cxn ang="0">
                <a:pos x="T64" y="T65"/>
              </a:cxn>
              <a:cxn ang="0">
                <a:pos x="T66" y="T67"/>
              </a:cxn>
              <a:cxn ang="0">
                <a:pos x="T68" y="T69"/>
              </a:cxn>
              <a:cxn ang="0">
                <a:pos x="T70" y="T71"/>
              </a:cxn>
              <a:cxn ang="0">
                <a:pos x="T72" y="T73"/>
              </a:cxn>
              <a:cxn ang="0">
                <a:pos x="T74" y="T75"/>
              </a:cxn>
              <a:cxn ang="0">
                <a:pos x="T76" y="T77"/>
              </a:cxn>
              <a:cxn ang="0">
                <a:pos x="T78" y="T79"/>
              </a:cxn>
              <a:cxn ang="0">
                <a:pos x="T80" y="T81"/>
              </a:cxn>
              <a:cxn ang="0">
                <a:pos x="T82" y="T83"/>
              </a:cxn>
              <a:cxn ang="0">
                <a:pos x="T84" y="T85"/>
              </a:cxn>
              <a:cxn ang="0">
                <a:pos x="T86" y="T87"/>
              </a:cxn>
              <a:cxn ang="0">
                <a:pos x="T88" y="T89"/>
              </a:cxn>
              <a:cxn ang="0">
                <a:pos x="T90" y="T91"/>
              </a:cxn>
              <a:cxn ang="0">
                <a:pos x="T92" y="T93"/>
              </a:cxn>
              <a:cxn ang="0">
                <a:pos x="T94" y="T95"/>
              </a:cxn>
              <a:cxn ang="0">
                <a:pos x="T96" y="T97"/>
              </a:cxn>
            </a:cxnLst>
            <a:rect l="0" t="0" r="r" b="b"/>
            <a:pathLst>
              <a:path w="91" h="93">
                <a:moveTo>
                  <a:pt x="87" y="39"/>
                </a:moveTo>
                <a:cubicBezTo>
                  <a:pt x="89" y="40"/>
                  <a:pt x="91" y="43"/>
                  <a:pt x="91" y="46"/>
                </a:cubicBezTo>
                <a:cubicBezTo>
                  <a:pt x="91" y="83"/>
                  <a:pt x="91" y="83"/>
                  <a:pt x="91" y="83"/>
                </a:cubicBezTo>
                <a:cubicBezTo>
                  <a:pt x="91" y="89"/>
                  <a:pt x="86" y="93"/>
                  <a:pt x="81" y="93"/>
                </a:cubicBezTo>
                <a:cubicBezTo>
                  <a:pt x="10" y="93"/>
                  <a:pt x="10" y="93"/>
                  <a:pt x="10" y="93"/>
                </a:cubicBezTo>
                <a:cubicBezTo>
                  <a:pt x="5" y="93"/>
                  <a:pt x="0" y="89"/>
                  <a:pt x="0" y="83"/>
                </a:cubicBezTo>
                <a:cubicBezTo>
                  <a:pt x="0" y="46"/>
                  <a:pt x="0" y="46"/>
                  <a:pt x="0" y="46"/>
                </a:cubicBezTo>
                <a:cubicBezTo>
                  <a:pt x="0" y="44"/>
                  <a:pt x="1" y="41"/>
                  <a:pt x="3" y="40"/>
                </a:cubicBezTo>
                <a:cubicBezTo>
                  <a:pt x="3" y="40"/>
                  <a:pt x="3" y="40"/>
                  <a:pt x="3" y="40"/>
                </a:cubicBezTo>
                <a:cubicBezTo>
                  <a:pt x="3" y="40"/>
                  <a:pt x="3" y="40"/>
                  <a:pt x="3" y="40"/>
                </a:cubicBezTo>
                <a:cubicBezTo>
                  <a:pt x="3" y="40"/>
                  <a:pt x="3" y="40"/>
                  <a:pt x="3" y="39"/>
                </a:cubicBezTo>
                <a:cubicBezTo>
                  <a:pt x="40" y="3"/>
                  <a:pt x="40" y="3"/>
                  <a:pt x="40" y="3"/>
                </a:cubicBezTo>
                <a:cubicBezTo>
                  <a:pt x="43" y="0"/>
                  <a:pt x="47" y="0"/>
                  <a:pt x="51" y="3"/>
                </a:cubicBezTo>
                <a:cubicBezTo>
                  <a:pt x="87" y="39"/>
                  <a:pt x="87" y="39"/>
                  <a:pt x="87" y="39"/>
                </a:cubicBezTo>
                <a:close/>
                <a:moveTo>
                  <a:pt x="16" y="30"/>
                </a:moveTo>
                <a:cubicBezTo>
                  <a:pt x="16" y="52"/>
                  <a:pt x="16" y="52"/>
                  <a:pt x="16" y="52"/>
                </a:cubicBezTo>
                <a:cubicBezTo>
                  <a:pt x="46" y="75"/>
                  <a:pt x="46" y="75"/>
                  <a:pt x="46" y="75"/>
                </a:cubicBezTo>
                <a:cubicBezTo>
                  <a:pt x="73" y="54"/>
                  <a:pt x="73" y="54"/>
                  <a:pt x="73" y="54"/>
                </a:cubicBezTo>
                <a:cubicBezTo>
                  <a:pt x="73" y="30"/>
                  <a:pt x="73" y="30"/>
                  <a:pt x="73" y="30"/>
                </a:cubicBezTo>
                <a:cubicBezTo>
                  <a:pt x="16" y="30"/>
                  <a:pt x="16" y="30"/>
                  <a:pt x="16" y="30"/>
                </a:cubicBezTo>
                <a:close/>
                <a:moveTo>
                  <a:pt x="26" y="35"/>
                </a:moveTo>
                <a:cubicBezTo>
                  <a:pt x="26" y="39"/>
                  <a:pt x="26" y="39"/>
                  <a:pt x="26" y="39"/>
                </a:cubicBezTo>
                <a:cubicBezTo>
                  <a:pt x="64" y="39"/>
                  <a:pt x="64" y="39"/>
                  <a:pt x="64" y="39"/>
                </a:cubicBezTo>
                <a:cubicBezTo>
                  <a:pt x="64" y="35"/>
                  <a:pt x="64" y="35"/>
                  <a:pt x="64" y="35"/>
                </a:cubicBezTo>
                <a:cubicBezTo>
                  <a:pt x="26" y="35"/>
                  <a:pt x="26" y="35"/>
                  <a:pt x="26" y="35"/>
                </a:cubicBezTo>
                <a:close/>
                <a:moveTo>
                  <a:pt x="26" y="51"/>
                </a:moveTo>
                <a:cubicBezTo>
                  <a:pt x="26" y="55"/>
                  <a:pt x="26" y="55"/>
                  <a:pt x="26" y="55"/>
                </a:cubicBezTo>
                <a:cubicBezTo>
                  <a:pt x="64" y="55"/>
                  <a:pt x="64" y="55"/>
                  <a:pt x="64" y="55"/>
                </a:cubicBezTo>
                <a:cubicBezTo>
                  <a:pt x="64" y="51"/>
                  <a:pt x="64" y="51"/>
                  <a:pt x="64" y="51"/>
                </a:cubicBezTo>
                <a:cubicBezTo>
                  <a:pt x="26" y="51"/>
                  <a:pt x="26" y="51"/>
                  <a:pt x="26" y="51"/>
                </a:cubicBezTo>
                <a:close/>
                <a:moveTo>
                  <a:pt x="26" y="43"/>
                </a:moveTo>
                <a:cubicBezTo>
                  <a:pt x="26" y="47"/>
                  <a:pt x="26" y="47"/>
                  <a:pt x="26" y="47"/>
                </a:cubicBezTo>
                <a:cubicBezTo>
                  <a:pt x="64" y="47"/>
                  <a:pt x="64" y="47"/>
                  <a:pt x="64" y="47"/>
                </a:cubicBezTo>
                <a:cubicBezTo>
                  <a:pt x="64" y="43"/>
                  <a:pt x="64" y="43"/>
                  <a:pt x="64" y="43"/>
                </a:cubicBezTo>
                <a:cubicBezTo>
                  <a:pt x="26" y="43"/>
                  <a:pt x="26" y="43"/>
                  <a:pt x="26" y="43"/>
                </a:cubicBezTo>
                <a:close/>
                <a:moveTo>
                  <a:pt x="10" y="87"/>
                </a:moveTo>
                <a:cubicBezTo>
                  <a:pt x="28" y="70"/>
                  <a:pt x="28" y="70"/>
                  <a:pt x="28" y="70"/>
                </a:cubicBezTo>
                <a:cubicBezTo>
                  <a:pt x="29" y="69"/>
                  <a:pt x="29" y="68"/>
                  <a:pt x="28" y="67"/>
                </a:cubicBezTo>
                <a:cubicBezTo>
                  <a:pt x="28" y="66"/>
                  <a:pt x="27" y="66"/>
                  <a:pt x="26" y="67"/>
                </a:cubicBezTo>
                <a:cubicBezTo>
                  <a:pt x="8" y="84"/>
                  <a:pt x="8" y="84"/>
                  <a:pt x="8" y="84"/>
                </a:cubicBezTo>
                <a:cubicBezTo>
                  <a:pt x="7" y="85"/>
                  <a:pt x="7" y="86"/>
                  <a:pt x="8" y="87"/>
                </a:cubicBezTo>
                <a:cubicBezTo>
                  <a:pt x="8" y="88"/>
                  <a:pt x="10" y="88"/>
                  <a:pt x="10" y="87"/>
                </a:cubicBezTo>
                <a:close/>
                <a:moveTo>
                  <a:pt x="85" y="84"/>
                </a:moveTo>
                <a:cubicBezTo>
                  <a:pt x="67" y="67"/>
                  <a:pt x="67" y="67"/>
                  <a:pt x="67" y="67"/>
                </a:cubicBezTo>
                <a:cubicBezTo>
                  <a:pt x="66" y="66"/>
                  <a:pt x="65" y="66"/>
                  <a:pt x="64" y="67"/>
                </a:cubicBezTo>
                <a:cubicBezTo>
                  <a:pt x="63" y="68"/>
                  <a:pt x="63" y="69"/>
                  <a:pt x="64" y="70"/>
                </a:cubicBezTo>
                <a:cubicBezTo>
                  <a:pt x="82" y="87"/>
                  <a:pt x="82" y="87"/>
                  <a:pt x="82" y="87"/>
                </a:cubicBezTo>
                <a:cubicBezTo>
                  <a:pt x="83" y="88"/>
                  <a:pt x="84" y="88"/>
                  <a:pt x="85" y="87"/>
                </a:cubicBezTo>
                <a:cubicBezTo>
                  <a:pt x="85" y="86"/>
                  <a:pt x="85" y="85"/>
                  <a:pt x="85" y="84"/>
                </a:cubicBezTo>
                <a:close/>
              </a:path>
            </a:pathLst>
          </a:custGeom>
          <a:solidFill>
            <a:schemeClr val="accent4"/>
          </a:solidFill>
          <a:ln>
            <a:noFill/>
          </a:ln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>
            <a:defPPr>
              <a:defRPr lang="en-US"/>
            </a:defPPr>
            <a:lvl1pPr marL="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1pPr>
            <a:lvl2pPr marL="4572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2pPr>
            <a:lvl3pPr marL="9144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3pPr>
            <a:lvl4pPr marL="13716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4pPr>
            <a:lvl5pPr marL="18288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5pPr>
            <a:lvl6pPr marL="22860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27432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32004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36576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endParaRPr lang="zh-CN" altLang="en-US">
              <a:solidFill>
                <a:prstClr val="black"/>
              </a:solidFill>
            </a:endParaRPr>
          </a:p>
        </p:txBody>
      </p:sp>
      <p:sp>
        <p:nvSpPr>
          <p:cNvPr id="63" name="Freeform 62"/>
          <p:cNvSpPr>
            <a:spLocks noEditPoints="1"/>
          </p:cNvSpPr>
          <p:nvPr/>
        </p:nvSpPr>
        <p:spPr bwMode="auto">
          <a:xfrm>
            <a:off x="10795585" y="3417345"/>
            <a:ext cx="412644" cy="333627"/>
          </a:xfrm>
          <a:custGeom>
            <a:avLst/>
            <a:gdLst>
              <a:gd name="T0" fmla="*/ 86 w 109"/>
              <a:gd name="T1" fmla="*/ 88 h 88"/>
              <a:gd name="T2" fmla="*/ 84 w 109"/>
              <a:gd name="T3" fmla="*/ 44 h 88"/>
              <a:gd name="T4" fmla="*/ 80 w 109"/>
              <a:gd name="T5" fmla="*/ 71 h 88"/>
              <a:gd name="T6" fmla="*/ 109 w 109"/>
              <a:gd name="T7" fmla="*/ 0 h 88"/>
              <a:gd name="T8" fmla="*/ 92 w 109"/>
              <a:gd name="T9" fmla="*/ 33 h 88"/>
              <a:gd name="T10" fmla="*/ 80 w 109"/>
              <a:gd name="T11" fmla="*/ 25 h 88"/>
              <a:gd name="T12" fmla="*/ 67 w 109"/>
              <a:gd name="T13" fmla="*/ 68 h 88"/>
              <a:gd name="T14" fmla="*/ 37 w 109"/>
              <a:gd name="T15" fmla="*/ 73 h 88"/>
              <a:gd name="T16" fmla="*/ 19 w 109"/>
              <a:gd name="T17" fmla="*/ 63 h 88"/>
              <a:gd name="T18" fmla="*/ 0 w 109"/>
              <a:gd name="T19" fmla="*/ 56 h 88"/>
              <a:gd name="T20" fmla="*/ 25 w 109"/>
              <a:gd name="T21" fmla="*/ 48 h 88"/>
              <a:gd name="T22" fmla="*/ 30 w 109"/>
              <a:gd name="T23" fmla="*/ 57 h 88"/>
              <a:gd name="T24" fmla="*/ 44 w 109"/>
              <a:gd name="T25" fmla="*/ 29 h 88"/>
              <a:gd name="T26" fmla="*/ 66 w 109"/>
              <a:gd name="T27" fmla="*/ 50 h 88"/>
              <a:gd name="T28" fmla="*/ 68 w 109"/>
              <a:gd name="T29" fmla="*/ 18 h 88"/>
              <a:gd name="T30" fmla="*/ 78 w 109"/>
              <a:gd name="T31" fmla="*/ 12 h 88"/>
              <a:gd name="T32" fmla="*/ 90 w 109"/>
              <a:gd name="T33" fmla="*/ 1 h 88"/>
              <a:gd name="T34" fmla="*/ 22 w 109"/>
              <a:gd name="T35" fmla="*/ 88 h 88"/>
              <a:gd name="T36" fmla="*/ 29 w 109"/>
              <a:gd name="T37" fmla="*/ 80 h 88"/>
              <a:gd name="T38" fmla="*/ 22 w 109"/>
              <a:gd name="T39" fmla="*/ 79 h 88"/>
              <a:gd name="T40" fmla="*/ 11 w 109"/>
              <a:gd name="T41" fmla="*/ 88 h 88"/>
              <a:gd name="T42" fmla="*/ 17 w 109"/>
              <a:gd name="T43" fmla="*/ 71 h 88"/>
              <a:gd name="T44" fmla="*/ 11 w 109"/>
              <a:gd name="T45" fmla="*/ 73 h 88"/>
              <a:gd name="T46" fmla="*/ 34 w 109"/>
              <a:gd name="T47" fmla="*/ 88 h 88"/>
              <a:gd name="T48" fmla="*/ 40 w 109"/>
              <a:gd name="T49" fmla="*/ 79 h 88"/>
              <a:gd name="T50" fmla="*/ 34 w 109"/>
              <a:gd name="T51" fmla="*/ 80 h 88"/>
              <a:gd name="T52" fmla="*/ 45 w 109"/>
              <a:gd name="T53" fmla="*/ 88 h 88"/>
              <a:gd name="T54" fmla="*/ 52 w 109"/>
              <a:gd name="T55" fmla="*/ 63 h 88"/>
              <a:gd name="T56" fmla="*/ 45 w 109"/>
              <a:gd name="T57" fmla="*/ 69 h 88"/>
              <a:gd name="T58" fmla="*/ 57 w 109"/>
              <a:gd name="T59" fmla="*/ 88 h 88"/>
              <a:gd name="T60" fmla="*/ 63 w 109"/>
              <a:gd name="T61" fmla="*/ 73 h 88"/>
              <a:gd name="T62" fmla="*/ 57 w 109"/>
              <a:gd name="T63" fmla="*/ 88 h 88"/>
              <a:gd name="T64" fmla="*/ 75 w 109"/>
              <a:gd name="T65" fmla="*/ 88 h 88"/>
              <a:gd name="T66" fmla="*/ 68 w 109"/>
              <a:gd name="T67" fmla="*/ 75 h 88"/>
            </a:gdLst>
            <a:ahLst/>
            <a:cxnLst>
              <a:cxn ang="0">
                <a:pos x="T0" y="T1"/>
              </a:cxn>
              <a:cxn ang="0">
                <a:pos x="T2" y="T3"/>
              </a:cxn>
              <a:cxn ang="0">
                <a:pos x="T4" y="T5"/>
              </a:cxn>
              <a:cxn ang="0">
                <a:pos x="T6" y="T7"/>
              </a:cxn>
              <a:cxn ang="0">
                <a:pos x="T8" y="T9"/>
              </a:cxn>
              <a:cxn ang="0">
                <a:pos x="T10" y="T11"/>
              </a:cxn>
              <a:cxn ang="0">
                <a:pos x="T12" y="T13"/>
              </a:cxn>
              <a:cxn ang="0">
                <a:pos x="T14" y="T15"/>
              </a:cxn>
              <a:cxn ang="0">
                <a:pos x="T16" y="T17"/>
              </a:cxn>
              <a:cxn ang="0">
                <a:pos x="T18" y="T19"/>
              </a:cxn>
              <a:cxn ang="0">
                <a:pos x="T20" y="T21"/>
              </a:cxn>
              <a:cxn ang="0">
                <a:pos x="T22" y="T23"/>
              </a:cxn>
              <a:cxn ang="0">
                <a:pos x="T24" y="T25"/>
              </a:cxn>
              <a:cxn ang="0">
                <a:pos x="T26" y="T27"/>
              </a:cxn>
              <a:cxn ang="0">
                <a:pos x="T28" y="T29"/>
              </a:cxn>
              <a:cxn ang="0">
                <a:pos x="T30" y="T31"/>
              </a:cxn>
              <a:cxn ang="0">
                <a:pos x="T32" y="T33"/>
              </a:cxn>
              <a:cxn ang="0">
                <a:pos x="T34" y="T35"/>
              </a:cxn>
              <a:cxn ang="0">
                <a:pos x="T36" y="T37"/>
              </a:cxn>
              <a:cxn ang="0">
                <a:pos x="T38" y="T39"/>
              </a:cxn>
              <a:cxn ang="0">
                <a:pos x="T40" y="T41"/>
              </a:cxn>
              <a:cxn ang="0">
                <a:pos x="T42" y="T43"/>
              </a:cxn>
              <a:cxn ang="0">
                <a:pos x="T44" y="T45"/>
              </a:cxn>
              <a:cxn ang="0">
                <a:pos x="T46" y="T47"/>
              </a:cxn>
              <a:cxn ang="0">
                <a:pos x="T48" y="T49"/>
              </a:cxn>
              <a:cxn ang="0">
                <a:pos x="T50" y="T51"/>
              </a:cxn>
              <a:cxn ang="0">
                <a:pos x="T52" y="T53"/>
              </a:cxn>
              <a:cxn ang="0">
                <a:pos x="T54" y="T55"/>
              </a:cxn>
              <a:cxn ang="0">
                <a:pos x="T56" y="T57"/>
              </a:cxn>
              <a:cxn ang="0">
                <a:pos x="T58" y="T59"/>
              </a:cxn>
              <a:cxn ang="0">
                <a:pos x="T60" y="T61"/>
              </a:cxn>
              <a:cxn ang="0">
                <a:pos x="T62" y="T63"/>
              </a:cxn>
              <a:cxn ang="0">
                <a:pos x="T64" y="T65"/>
              </a:cxn>
              <a:cxn ang="0">
                <a:pos x="T66" y="T67"/>
              </a:cxn>
            </a:cxnLst>
            <a:rect l="0" t="0" r="r" b="b"/>
            <a:pathLst>
              <a:path w="109" h="88">
                <a:moveTo>
                  <a:pt x="80" y="88"/>
                </a:moveTo>
                <a:cubicBezTo>
                  <a:pt x="86" y="88"/>
                  <a:pt x="86" y="88"/>
                  <a:pt x="86" y="88"/>
                </a:cubicBezTo>
                <a:cubicBezTo>
                  <a:pt x="86" y="44"/>
                  <a:pt x="86" y="44"/>
                  <a:pt x="86" y="44"/>
                </a:cubicBezTo>
                <a:cubicBezTo>
                  <a:pt x="84" y="44"/>
                  <a:pt x="84" y="44"/>
                  <a:pt x="84" y="44"/>
                </a:cubicBezTo>
                <a:cubicBezTo>
                  <a:pt x="82" y="70"/>
                  <a:pt x="82" y="70"/>
                  <a:pt x="82" y="70"/>
                </a:cubicBezTo>
                <a:cubicBezTo>
                  <a:pt x="80" y="71"/>
                  <a:pt x="80" y="71"/>
                  <a:pt x="80" y="71"/>
                </a:cubicBezTo>
                <a:cubicBezTo>
                  <a:pt x="80" y="88"/>
                  <a:pt x="80" y="88"/>
                  <a:pt x="80" y="88"/>
                </a:cubicBezTo>
                <a:close/>
                <a:moveTo>
                  <a:pt x="109" y="0"/>
                </a:moveTo>
                <a:cubicBezTo>
                  <a:pt x="100" y="17"/>
                  <a:pt x="100" y="17"/>
                  <a:pt x="100" y="17"/>
                </a:cubicBezTo>
                <a:cubicBezTo>
                  <a:pt x="92" y="33"/>
                  <a:pt x="92" y="33"/>
                  <a:pt x="92" y="33"/>
                </a:cubicBezTo>
                <a:cubicBezTo>
                  <a:pt x="84" y="22"/>
                  <a:pt x="84" y="22"/>
                  <a:pt x="84" y="22"/>
                </a:cubicBezTo>
                <a:cubicBezTo>
                  <a:pt x="80" y="25"/>
                  <a:pt x="80" y="25"/>
                  <a:pt x="80" y="25"/>
                </a:cubicBezTo>
                <a:cubicBezTo>
                  <a:pt x="77" y="64"/>
                  <a:pt x="77" y="64"/>
                  <a:pt x="77" y="64"/>
                </a:cubicBezTo>
                <a:cubicBezTo>
                  <a:pt x="67" y="68"/>
                  <a:pt x="67" y="68"/>
                  <a:pt x="67" y="68"/>
                </a:cubicBezTo>
                <a:cubicBezTo>
                  <a:pt x="48" y="50"/>
                  <a:pt x="48" y="50"/>
                  <a:pt x="48" y="50"/>
                </a:cubicBezTo>
                <a:cubicBezTo>
                  <a:pt x="37" y="73"/>
                  <a:pt x="37" y="73"/>
                  <a:pt x="37" y="73"/>
                </a:cubicBezTo>
                <a:cubicBezTo>
                  <a:pt x="26" y="73"/>
                  <a:pt x="26" y="73"/>
                  <a:pt x="26" y="73"/>
                </a:cubicBezTo>
                <a:cubicBezTo>
                  <a:pt x="19" y="63"/>
                  <a:pt x="19" y="63"/>
                  <a:pt x="19" y="63"/>
                </a:cubicBezTo>
                <a:cubicBezTo>
                  <a:pt x="4" y="67"/>
                  <a:pt x="4" y="67"/>
                  <a:pt x="4" y="67"/>
                </a:cubicBezTo>
                <a:cubicBezTo>
                  <a:pt x="0" y="56"/>
                  <a:pt x="0" y="56"/>
                  <a:pt x="0" y="56"/>
                </a:cubicBezTo>
                <a:cubicBezTo>
                  <a:pt x="20" y="50"/>
                  <a:pt x="20" y="50"/>
                  <a:pt x="20" y="50"/>
                </a:cubicBezTo>
                <a:cubicBezTo>
                  <a:pt x="25" y="48"/>
                  <a:pt x="25" y="48"/>
                  <a:pt x="25" y="48"/>
                </a:cubicBezTo>
                <a:cubicBezTo>
                  <a:pt x="27" y="52"/>
                  <a:pt x="27" y="52"/>
                  <a:pt x="27" y="52"/>
                </a:cubicBezTo>
                <a:cubicBezTo>
                  <a:pt x="30" y="57"/>
                  <a:pt x="30" y="57"/>
                  <a:pt x="30" y="57"/>
                </a:cubicBezTo>
                <a:cubicBezTo>
                  <a:pt x="40" y="37"/>
                  <a:pt x="40" y="37"/>
                  <a:pt x="40" y="37"/>
                </a:cubicBezTo>
                <a:cubicBezTo>
                  <a:pt x="44" y="29"/>
                  <a:pt x="44" y="29"/>
                  <a:pt x="44" y="29"/>
                </a:cubicBezTo>
                <a:cubicBezTo>
                  <a:pt x="50" y="35"/>
                  <a:pt x="50" y="35"/>
                  <a:pt x="50" y="35"/>
                </a:cubicBezTo>
                <a:cubicBezTo>
                  <a:pt x="66" y="50"/>
                  <a:pt x="66" y="50"/>
                  <a:pt x="66" y="50"/>
                </a:cubicBezTo>
                <a:cubicBezTo>
                  <a:pt x="68" y="21"/>
                  <a:pt x="68" y="21"/>
                  <a:pt x="68" y="21"/>
                </a:cubicBezTo>
                <a:cubicBezTo>
                  <a:pt x="68" y="18"/>
                  <a:pt x="68" y="18"/>
                  <a:pt x="68" y="18"/>
                </a:cubicBezTo>
                <a:cubicBezTo>
                  <a:pt x="71" y="16"/>
                  <a:pt x="71" y="16"/>
                  <a:pt x="71" y="16"/>
                </a:cubicBezTo>
                <a:cubicBezTo>
                  <a:pt x="78" y="12"/>
                  <a:pt x="78" y="12"/>
                  <a:pt x="78" y="12"/>
                </a:cubicBezTo>
                <a:cubicBezTo>
                  <a:pt x="72" y="2"/>
                  <a:pt x="72" y="2"/>
                  <a:pt x="72" y="2"/>
                </a:cubicBezTo>
                <a:cubicBezTo>
                  <a:pt x="90" y="1"/>
                  <a:pt x="90" y="1"/>
                  <a:pt x="90" y="1"/>
                </a:cubicBezTo>
                <a:cubicBezTo>
                  <a:pt x="109" y="0"/>
                  <a:pt x="109" y="0"/>
                  <a:pt x="109" y="0"/>
                </a:cubicBezTo>
                <a:close/>
                <a:moveTo>
                  <a:pt x="22" y="88"/>
                </a:moveTo>
                <a:cubicBezTo>
                  <a:pt x="24" y="88"/>
                  <a:pt x="27" y="88"/>
                  <a:pt x="29" y="88"/>
                </a:cubicBezTo>
                <a:cubicBezTo>
                  <a:pt x="29" y="80"/>
                  <a:pt x="29" y="80"/>
                  <a:pt x="29" y="80"/>
                </a:cubicBezTo>
                <a:cubicBezTo>
                  <a:pt x="23" y="81"/>
                  <a:pt x="23" y="81"/>
                  <a:pt x="23" y="81"/>
                </a:cubicBezTo>
                <a:cubicBezTo>
                  <a:pt x="22" y="79"/>
                  <a:pt x="22" y="79"/>
                  <a:pt x="22" y="79"/>
                </a:cubicBezTo>
                <a:cubicBezTo>
                  <a:pt x="22" y="88"/>
                  <a:pt x="22" y="88"/>
                  <a:pt x="22" y="88"/>
                </a:cubicBezTo>
                <a:close/>
                <a:moveTo>
                  <a:pt x="11" y="88"/>
                </a:moveTo>
                <a:cubicBezTo>
                  <a:pt x="17" y="88"/>
                  <a:pt x="17" y="88"/>
                  <a:pt x="17" y="88"/>
                </a:cubicBezTo>
                <a:cubicBezTo>
                  <a:pt x="17" y="71"/>
                  <a:pt x="17" y="71"/>
                  <a:pt x="17" y="71"/>
                </a:cubicBezTo>
                <a:cubicBezTo>
                  <a:pt x="17" y="71"/>
                  <a:pt x="17" y="71"/>
                  <a:pt x="17" y="71"/>
                </a:cubicBezTo>
                <a:cubicBezTo>
                  <a:pt x="11" y="73"/>
                  <a:pt x="11" y="73"/>
                  <a:pt x="11" y="73"/>
                </a:cubicBezTo>
                <a:cubicBezTo>
                  <a:pt x="11" y="88"/>
                  <a:pt x="11" y="88"/>
                  <a:pt x="11" y="88"/>
                </a:cubicBezTo>
                <a:close/>
                <a:moveTo>
                  <a:pt x="34" y="88"/>
                </a:moveTo>
                <a:cubicBezTo>
                  <a:pt x="36" y="88"/>
                  <a:pt x="38" y="88"/>
                  <a:pt x="40" y="88"/>
                </a:cubicBezTo>
                <a:cubicBezTo>
                  <a:pt x="40" y="79"/>
                  <a:pt x="40" y="79"/>
                  <a:pt x="40" y="79"/>
                </a:cubicBezTo>
                <a:cubicBezTo>
                  <a:pt x="40" y="80"/>
                  <a:pt x="40" y="80"/>
                  <a:pt x="40" y="80"/>
                </a:cubicBezTo>
                <a:cubicBezTo>
                  <a:pt x="34" y="80"/>
                  <a:pt x="34" y="80"/>
                  <a:pt x="34" y="80"/>
                </a:cubicBezTo>
                <a:cubicBezTo>
                  <a:pt x="34" y="88"/>
                  <a:pt x="34" y="88"/>
                  <a:pt x="34" y="88"/>
                </a:cubicBezTo>
                <a:close/>
                <a:moveTo>
                  <a:pt x="45" y="88"/>
                </a:moveTo>
                <a:cubicBezTo>
                  <a:pt x="47" y="88"/>
                  <a:pt x="50" y="88"/>
                  <a:pt x="52" y="88"/>
                </a:cubicBezTo>
                <a:cubicBezTo>
                  <a:pt x="52" y="63"/>
                  <a:pt x="52" y="63"/>
                  <a:pt x="52" y="63"/>
                </a:cubicBezTo>
                <a:cubicBezTo>
                  <a:pt x="49" y="60"/>
                  <a:pt x="49" y="60"/>
                  <a:pt x="49" y="60"/>
                </a:cubicBezTo>
                <a:cubicBezTo>
                  <a:pt x="45" y="69"/>
                  <a:pt x="45" y="69"/>
                  <a:pt x="45" y="69"/>
                </a:cubicBezTo>
                <a:cubicBezTo>
                  <a:pt x="45" y="88"/>
                  <a:pt x="45" y="88"/>
                  <a:pt x="45" y="88"/>
                </a:cubicBezTo>
                <a:close/>
                <a:moveTo>
                  <a:pt x="57" y="88"/>
                </a:moveTo>
                <a:cubicBezTo>
                  <a:pt x="59" y="88"/>
                  <a:pt x="61" y="88"/>
                  <a:pt x="63" y="88"/>
                </a:cubicBezTo>
                <a:cubicBezTo>
                  <a:pt x="63" y="73"/>
                  <a:pt x="63" y="73"/>
                  <a:pt x="63" y="73"/>
                </a:cubicBezTo>
                <a:cubicBezTo>
                  <a:pt x="57" y="67"/>
                  <a:pt x="57" y="67"/>
                  <a:pt x="57" y="67"/>
                </a:cubicBezTo>
                <a:cubicBezTo>
                  <a:pt x="57" y="88"/>
                  <a:pt x="57" y="88"/>
                  <a:pt x="57" y="88"/>
                </a:cubicBezTo>
                <a:close/>
                <a:moveTo>
                  <a:pt x="68" y="88"/>
                </a:moveTo>
                <a:cubicBezTo>
                  <a:pt x="70" y="88"/>
                  <a:pt x="73" y="88"/>
                  <a:pt x="75" y="88"/>
                </a:cubicBezTo>
                <a:cubicBezTo>
                  <a:pt x="75" y="72"/>
                  <a:pt x="75" y="72"/>
                  <a:pt x="75" y="72"/>
                </a:cubicBezTo>
                <a:cubicBezTo>
                  <a:pt x="68" y="75"/>
                  <a:pt x="68" y="75"/>
                  <a:pt x="68" y="75"/>
                </a:cubicBezTo>
                <a:lnTo>
                  <a:pt x="68" y="88"/>
                </a:lnTo>
                <a:close/>
              </a:path>
            </a:pathLst>
          </a:custGeom>
          <a:solidFill>
            <a:schemeClr val="accent6"/>
          </a:solidFill>
          <a:ln>
            <a:noFill/>
          </a:ln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>
            <a:defPPr>
              <a:defRPr lang="en-US"/>
            </a:defPPr>
            <a:lvl1pPr marL="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1pPr>
            <a:lvl2pPr marL="4572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2pPr>
            <a:lvl3pPr marL="9144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3pPr>
            <a:lvl4pPr marL="13716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4pPr>
            <a:lvl5pPr marL="18288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5pPr>
            <a:lvl6pPr marL="22860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27432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32004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36576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endParaRPr lang="zh-CN" altLang="en-US">
              <a:solidFill>
                <a:prstClr val="black"/>
              </a:solidFill>
            </a:endParaRPr>
          </a:p>
        </p:txBody>
      </p:sp>
      <p:sp>
        <p:nvSpPr>
          <p:cNvPr id="64" name="Freeform 63"/>
          <p:cNvSpPr>
            <a:spLocks noEditPoints="1"/>
          </p:cNvSpPr>
          <p:nvPr/>
        </p:nvSpPr>
        <p:spPr bwMode="auto">
          <a:xfrm>
            <a:off x="8939066" y="1839927"/>
            <a:ext cx="412644" cy="333627"/>
          </a:xfrm>
          <a:custGeom>
            <a:avLst/>
            <a:gdLst>
              <a:gd name="T0" fmla="*/ 86 w 109"/>
              <a:gd name="T1" fmla="*/ 88 h 88"/>
              <a:gd name="T2" fmla="*/ 84 w 109"/>
              <a:gd name="T3" fmla="*/ 44 h 88"/>
              <a:gd name="T4" fmla="*/ 80 w 109"/>
              <a:gd name="T5" fmla="*/ 71 h 88"/>
              <a:gd name="T6" fmla="*/ 109 w 109"/>
              <a:gd name="T7" fmla="*/ 0 h 88"/>
              <a:gd name="T8" fmla="*/ 92 w 109"/>
              <a:gd name="T9" fmla="*/ 33 h 88"/>
              <a:gd name="T10" fmla="*/ 80 w 109"/>
              <a:gd name="T11" fmla="*/ 25 h 88"/>
              <a:gd name="T12" fmla="*/ 67 w 109"/>
              <a:gd name="T13" fmla="*/ 68 h 88"/>
              <a:gd name="T14" fmla="*/ 37 w 109"/>
              <a:gd name="T15" fmla="*/ 73 h 88"/>
              <a:gd name="T16" fmla="*/ 19 w 109"/>
              <a:gd name="T17" fmla="*/ 63 h 88"/>
              <a:gd name="T18" fmla="*/ 0 w 109"/>
              <a:gd name="T19" fmla="*/ 56 h 88"/>
              <a:gd name="T20" fmla="*/ 25 w 109"/>
              <a:gd name="T21" fmla="*/ 48 h 88"/>
              <a:gd name="T22" fmla="*/ 30 w 109"/>
              <a:gd name="T23" fmla="*/ 57 h 88"/>
              <a:gd name="T24" fmla="*/ 44 w 109"/>
              <a:gd name="T25" fmla="*/ 29 h 88"/>
              <a:gd name="T26" fmla="*/ 66 w 109"/>
              <a:gd name="T27" fmla="*/ 50 h 88"/>
              <a:gd name="T28" fmla="*/ 68 w 109"/>
              <a:gd name="T29" fmla="*/ 18 h 88"/>
              <a:gd name="T30" fmla="*/ 78 w 109"/>
              <a:gd name="T31" fmla="*/ 12 h 88"/>
              <a:gd name="T32" fmla="*/ 90 w 109"/>
              <a:gd name="T33" fmla="*/ 1 h 88"/>
              <a:gd name="T34" fmla="*/ 22 w 109"/>
              <a:gd name="T35" fmla="*/ 88 h 88"/>
              <a:gd name="T36" fmla="*/ 29 w 109"/>
              <a:gd name="T37" fmla="*/ 80 h 88"/>
              <a:gd name="T38" fmla="*/ 22 w 109"/>
              <a:gd name="T39" fmla="*/ 79 h 88"/>
              <a:gd name="T40" fmla="*/ 11 w 109"/>
              <a:gd name="T41" fmla="*/ 88 h 88"/>
              <a:gd name="T42" fmla="*/ 17 w 109"/>
              <a:gd name="T43" fmla="*/ 71 h 88"/>
              <a:gd name="T44" fmla="*/ 11 w 109"/>
              <a:gd name="T45" fmla="*/ 73 h 88"/>
              <a:gd name="T46" fmla="*/ 34 w 109"/>
              <a:gd name="T47" fmla="*/ 88 h 88"/>
              <a:gd name="T48" fmla="*/ 40 w 109"/>
              <a:gd name="T49" fmla="*/ 79 h 88"/>
              <a:gd name="T50" fmla="*/ 34 w 109"/>
              <a:gd name="T51" fmla="*/ 80 h 88"/>
              <a:gd name="T52" fmla="*/ 45 w 109"/>
              <a:gd name="T53" fmla="*/ 88 h 88"/>
              <a:gd name="T54" fmla="*/ 52 w 109"/>
              <a:gd name="T55" fmla="*/ 63 h 88"/>
              <a:gd name="T56" fmla="*/ 45 w 109"/>
              <a:gd name="T57" fmla="*/ 69 h 88"/>
              <a:gd name="T58" fmla="*/ 57 w 109"/>
              <a:gd name="T59" fmla="*/ 88 h 88"/>
              <a:gd name="T60" fmla="*/ 63 w 109"/>
              <a:gd name="T61" fmla="*/ 73 h 88"/>
              <a:gd name="T62" fmla="*/ 57 w 109"/>
              <a:gd name="T63" fmla="*/ 88 h 88"/>
              <a:gd name="T64" fmla="*/ 75 w 109"/>
              <a:gd name="T65" fmla="*/ 88 h 88"/>
              <a:gd name="T66" fmla="*/ 68 w 109"/>
              <a:gd name="T67" fmla="*/ 75 h 88"/>
            </a:gdLst>
            <a:ahLst/>
            <a:cxnLst>
              <a:cxn ang="0">
                <a:pos x="T0" y="T1"/>
              </a:cxn>
              <a:cxn ang="0">
                <a:pos x="T2" y="T3"/>
              </a:cxn>
              <a:cxn ang="0">
                <a:pos x="T4" y="T5"/>
              </a:cxn>
              <a:cxn ang="0">
                <a:pos x="T6" y="T7"/>
              </a:cxn>
              <a:cxn ang="0">
                <a:pos x="T8" y="T9"/>
              </a:cxn>
              <a:cxn ang="0">
                <a:pos x="T10" y="T11"/>
              </a:cxn>
              <a:cxn ang="0">
                <a:pos x="T12" y="T13"/>
              </a:cxn>
              <a:cxn ang="0">
                <a:pos x="T14" y="T15"/>
              </a:cxn>
              <a:cxn ang="0">
                <a:pos x="T16" y="T17"/>
              </a:cxn>
              <a:cxn ang="0">
                <a:pos x="T18" y="T19"/>
              </a:cxn>
              <a:cxn ang="0">
                <a:pos x="T20" y="T21"/>
              </a:cxn>
              <a:cxn ang="0">
                <a:pos x="T22" y="T23"/>
              </a:cxn>
              <a:cxn ang="0">
                <a:pos x="T24" y="T25"/>
              </a:cxn>
              <a:cxn ang="0">
                <a:pos x="T26" y="T27"/>
              </a:cxn>
              <a:cxn ang="0">
                <a:pos x="T28" y="T29"/>
              </a:cxn>
              <a:cxn ang="0">
                <a:pos x="T30" y="T31"/>
              </a:cxn>
              <a:cxn ang="0">
                <a:pos x="T32" y="T33"/>
              </a:cxn>
              <a:cxn ang="0">
                <a:pos x="T34" y="T35"/>
              </a:cxn>
              <a:cxn ang="0">
                <a:pos x="T36" y="T37"/>
              </a:cxn>
              <a:cxn ang="0">
                <a:pos x="T38" y="T39"/>
              </a:cxn>
              <a:cxn ang="0">
                <a:pos x="T40" y="T41"/>
              </a:cxn>
              <a:cxn ang="0">
                <a:pos x="T42" y="T43"/>
              </a:cxn>
              <a:cxn ang="0">
                <a:pos x="T44" y="T45"/>
              </a:cxn>
              <a:cxn ang="0">
                <a:pos x="T46" y="T47"/>
              </a:cxn>
              <a:cxn ang="0">
                <a:pos x="T48" y="T49"/>
              </a:cxn>
              <a:cxn ang="0">
                <a:pos x="T50" y="T51"/>
              </a:cxn>
              <a:cxn ang="0">
                <a:pos x="T52" y="T53"/>
              </a:cxn>
              <a:cxn ang="0">
                <a:pos x="T54" y="T55"/>
              </a:cxn>
              <a:cxn ang="0">
                <a:pos x="T56" y="T57"/>
              </a:cxn>
              <a:cxn ang="0">
                <a:pos x="T58" y="T59"/>
              </a:cxn>
              <a:cxn ang="0">
                <a:pos x="T60" y="T61"/>
              </a:cxn>
              <a:cxn ang="0">
                <a:pos x="T62" y="T63"/>
              </a:cxn>
              <a:cxn ang="0">
                <a:pos x="T64" y="T65"/>
              </a:cxn>
              <a:cxn ang="0">
                <a:pos x="T66" y="T67"/>
              </a:cxn>
            </a:cxnLst>
            <a:rect l="0" t="0" r="r" b="b"/>
            <a:pathLst>
              <a:path w="109" h="88">
                <a:moveTo>
                  <a:pt x="80" y="88"/>
                </a:moveTo>
                <a:cubicBezTo>
                  <a:pt x="86" y="88"/>
                  <a:pt x="86" y="88"/>
                  <a:pt x="86" y="88"/>
                </a:cubicBezTo>
                <a:cubicBezTo>
                  <a:pt x="86" y="44"/>
                  <a:pt x="86" y="44"/>
                  <a:pt x="86" y="44"/>
                </a:cubicBezTo>
                <a:cubicBezTo>
                  <a:pt x="84" y="44"/>
                  <a:pt x="84" y="44"/>
                  <a:pt x="84" y="44"/>
                </a:cubicBezTo>
                <a:cubicBezTo>
                  <a:pt x="82" y="70"/>
                  <a:pt x="82" y="70"/>
                  <a:pt x="82" y="70"/>
                </a:cubicBezTo>
                <a:cubicBezTo>
                  <a:pt x="80" y="71"/>
                  <a:pt x="80" y="71"/>
                  <a:pt x="80" y="71"/>
                </a:cubicBezTo>
                <a:cubicBezTo>
                  <a:pt x="80" y="88"/>
                  <a:pt x="80" y="88"/>
                  <a:pt x="80" y="88"/>
                </a:cubicBezTo>
                <a:close/>
                <a:moveTo>
                  <a:pt x="109" y="0"/>
                </a:moveTo>
                <a:cubicBezTo>
                  <a:pt x="100" y="17"/>
                  <a:pt x="100" y="17"/>
                  <a:pt x="100" y="17"/>
                </a:cubicBezTo>
                <a:cubicBezTo>
                  <a:pt x="92" y="33"/>
                  <a:pt x="92" y="33"/>
                  <a:pt x="92" y="33"/>
                </a:cubicBezTo>
                <a:cubicBezTo>
                  <a:pt x="84" y="22"/>
                  <a:pt x="84" y="22"/>
                  <a:pt x="84" y="22"/>
                </a:cubicBezTo>
                <a:cubicBezTo>
                  <a:pt x="80" y="25"/>
                  <a:pt x="80" y="25"/>
                  <a:pt x="80" y="25"/>
                </a:cubicBezTo>
                <a:cubicBezTo>
                  <a:pt x="77" y="64"/>
                  <a:pt x="77" y="64"/>
                  <a:pt x="77" y="64"/>
                </a:cubicBezTo>
                <a:cubicBezTo>
                  <a:pt x="67" y="68"/>
                  <a:pt x="67" y="68"/>
                  <a:pt x="67" y="68"/>
                </a:cubicBezTo>
                <a:cubicBezTo>
                  <a:pt x="48" y="50"/>
                  <a:pt x="48" y="50"/>
                  <a:pt x="48" y="50"/>
                </a:cubicBezTo>
                <a:cubicBezTo>
                  <a:pt x="37" y="73"/>
                  <a:pt x="37" y="73"/>
                  <a:pt x="37" y="73"/>
                </a:cubicBezTo>
                <a:cubicBezTo>
                  <a:pt x="26" y="73"/>
                  <a:pt x="26" y="73"/>
                  <a:pt x="26" y="73"/>
                </a:cubicBezTo>
                <a:cubicBezTo>
                  <a:pt x="19" y="63"/>
                  <a:pt x="19" y="63"/>
                  <a:pt x="19" y="63"/>
                </a:cubicBezTo>
                <a:cubicBezTo>
                  <a:pt x="4" y="67"/>
                  <a:pt x="4" y="67"/>
                  <a:pt x="4" y="67"/>
                </a:cubicBezTo>
                <a:cubicBezTo>
                  <a:pt x="0" y="56"/>
                  <a:pt x="0" y="56"/>
                  <a:pt x="0" y="56"/>
                </a:cubicBezTo>
                <a:cubicBezTo>
                  <a:pt x="20" y="50"/>
                  <a:pt x="20" y="50"/>
                  <a:pt x="20" y="50"/>
                </a:cubicBezTo>
                <a:cubicBezTo>
                  <a:pt x="25" y="48"/>
                  <a:pt x="25" y="48"/>
                  <a:pt x="25" y="48"/>
                </a:cubicBezTo>
                <a:cubicBezTo>
                  <a:pt x="27" y="52"/>
                  <a:pt x="27" y="52"/>
                  <a:pt x="27" y="52"/>
                </a:cubicBezTo>
                <a:cubicBezTo>
                  <a:pt x="30" y="57"/>
                  <a:pt x="30" y="57"/>
                  <a:pt x="30" y="57"/>
                </a:cubicBezTo>
                <a:cubicBezTo>
                  <a:pt x="40" y="37"/>
                  <a:pt x="40" y="37"/>
                  <a:pt x="40" y="37"/>
                </a:cubicBezTo>
                <a:cubicBezTo>
                  <a:pt x="44" y="29"/>
                  <a:pt x="44" y="29"/>
                  <a:pt x="44" y="29"/>
                </a:cubicBezTo>
                <a:cubicBezTo>
                  <a:pt x="50" y="35"/>
                  <a:pt x="50" y="35"/>
                  <a:pt x="50" y="35"/>
                </a:cubicBezTo>
                <a:cubicBezTo>
                  <a:pt x="66" y="50"/>
                  <a:pt x="66" y="50"/>
                  <a:pt x="66" y="50"/>
                </a:cubicBezTo>
                <a:cubicBezTo>
                  <a:pt x="68" y="21"/>
                  <a:pt x="68" y="21"/>
                  <a:pt x="68" y="21"/>
                </a:cubicBezTo>
                <a:cubicBezTo>
                  <a:pt x="68" y="18"/>
                  <a:pt x="68" y="18"/>
                  <a:pt x="68" y="18"/>
                </a:cubicBezTo>
                <a:cubicBezTo>
                  <a:pt x="71" y="16"/>
                  <a:pt x="71" y="16"/>
                  <a:pt x="71" y="16"/>
                </a:cubicBezTo>
                <a:cubicBezTo>
                  <a:pt x="78" y="12"/>
                  <a:pt x="78" y="12"/>
                  <a:pt x="78" y="12"/>
                </a:cubicBezTo>
                <a:cubicBezTo>
                  <a:pt x="72" y="2"/>
                  <a:pt x="72" y="2"/>
                  <a:pt x="72" y="2"/>
                </a:cubicBezTo>
                <a:cubicBezTo>
                  <a:pt x="90" y="1"/>
                  <a:pt x="90" y="1"/>
                  <a:pt x="90" y="1"/>
                </a:cubicBezTo>
                <a:cubicBezTo>
                  <a:pt x="109" y="0"/>
                  <a:pt x="109" y="0"/>
                  <a:pt x="109" y="0"/>
                </a:cubicBezTo>
                <a:close/>
                <a:moveTo>
                  <a:pt x="22" y="88"/>
                </a:moveTo>
                <a:cubicBezTo>
                  <a:pt x="24" y="88"/>
                  <a:pt x="27" y="88"/>
                  <a:pt x="29" y="88"/>
                </a:cubicBezTo>
                <a:cubicBezTo>
                  <a:pt x="29" y="80"/>
                  <a:pt x="29" y="80"/>
                  <a:pt x="29" y="80"/>
                </a:cubicBezTo>
                <a:cubicBezTo>
                  <a:pt x="23" y="81"/>
                  <a:pt x="23" y="81"/>
                  <a:pt x="23" y="81"/>
                </a:cubicBezTo>
                <a:cubicBezTo>
                  <a:pt x="22" y="79"/>
                  <a:pt x="22" y="79"/>
                  <a:pt x="22" y="79"/>
                </a:cubicBezTo>
                <a:cubicBezTo>
                  <a:pt x="22" y="88"/>
                  <a:pt x="22" y="88"/>
                  <a:pt x="22" y="88"/>
                </a:cubicBezTo>
                <a:close/>
                <a:moveTo>
                  <a:pt x="11" y="88"/>
                </a:moveTo>
                <a:cubicBezTo>
                  <a:pt x="17" y="88"/>
                  <a:pt x="17" y="88"/>
                  <a:pt x="17" y="88"/>
                </a:cubicBezTo>
                <a:cubicBezTo>
                  <a:pt x="17" y="71"/>
                  <a:pt x="17" y="71"/>
                  <a:pt x="17" y="71"/>
                </a:cubicBezTo>
                <a:cubicBezTo>
                  <a:pt x="17" y="71"/>
                  <a:pt x="17" y="71"/>
                  <a:pt x="17" y="71"/>
                </a:cubicBezTo>
                <a:cubicBezTo>
                  <a:pt x="11" y="73"/>
                  <a:pt x="11" y="73"/>
                  <a:pt x="11" y="73"/>
                </a:cubicBezTo>
                <a:cubicBezTo>
                  <a:pt x="11" y="88"/>
                  <a:pt x="11" y="88"/>
                  <a:pt x="11" y="88"/>
                </a:cubicBezTo>
                <a:close/>
                <a:moveTo>
                  <a:pt x="34" y="88"/>
                </a:moveTo>
                <a:cubicBezTo>
                  <a:pt x="36" y="88"/>
                  <a:pt x="38" y="88"/>
                  <a:pt x="40" y="88"/>
                </a:cubicBezTo>
                <a:cubicBezTo>
                  <a:pt x="40" y="79"/>
                  <a:pt x="40" y="79"/>
                  <a:pt x="40" y="79"/>
                </a:cubicBezTo>
                <a:cubicBezTo>
                  <a:pt x="40" y="80"/>
                  <a:pt x="40" y="80"/>
                  <a:pt x="40" y="80"/>
                </a:cubicBezTo>
                <a:cubicBezTo>
                  <a:pt x="34" y="80"/>
                  <a:pt x="34" y="80"/>
                  <a:pt x="34" y="80"/>
                </a:cubicBezTo>
                <a:cubicBezTo>
                  <a:pt x="34" y="88"/>
                  <a:pt x="34" y="88"/>
                  <a:pt x="34" y="88"/>
                </a:cubicBezTo>
                <a:close/>
                <a:moveTo>
                  <a:pt x="45" y="88"/>
                </a:moveTo>
                <a:cubicBezTo>
                  <a:pt x="47" y="88"/>
                  <a:pt x="50" y="88"/>
                  <a:pt x="52" y="88"/>
                </a:cubicBezTo>
                <a:cubicBezTo>
                  <a:pt x="52" y="63"/>
                  <a:pt x="52" y="63"/>
                  <a:pt x="52" y="63"/>
                </a:cubicBezTo>
                <a:cubicBezTo>
                  <a:pt x="49" y="60"/>
                  <a:pt x="49" y="60"/>
                  <a:pt x="49" y="60"/>
                </a:cubicBezTo>
                <a:cubicBezTo>
                  <a:pt x="45" y="69"/>
                  <a:pt x="45" y="69"/>
                  <a:pt x="45" y="69"/>
                </a:cubicBezTo>
                <a:cubicBezTo>
                  <a:pt x="45" y="88"/>
                  <a:pt x="45" y="88"/>
                  <a:pt x="45" y="88"/>
                </a:cubicBezTo>
                <a:close/>
                <a:moveTo>
                  <a:pt x="57" y="88"/>
                </a:moveTo>
                <a:cubicBezTo>
                  <a:pt x="59" y="88"/>
                  <a:pt x="61" y="88"/>
                  <a:pt x="63" y="88"/>
                </a:cubicBezTo>
                <a:cubicBezTo>
                  <a:pt x="63" y="73"/>
                  <a:pt x="63" y="73"/>
                  <a:pt x="63" y="73"/>
                </a:cubicBezTo>
                <a:cubicBezTo>
                  <a:pt x="57" y="67"/>
                  <a:pt x="57" y="67"/>
                  <a:pt x="57" y="67"/>
                </a:cubicBezTo>
                <a:cubicBezTo>
                  <a:pt x="57" y="88"/>
                  <a:pt x="57" y="88"/>
                  <a:pt x="57" y="88"/>
                </a:cubicBezTo>
                <a:close/>
                <a:moveTo>
                  <a:pt x="68" y="88"/>
                </a:moveTo>
                <a:cubicBezTo>
                  <a:pt x="70" y="88"/>
                  <a:pt x="73" y="88"/>
                  <a:pt x="75" y="88"/>
                </a:cubicBezTo>
                <a:cubicBezTo>
                  <a:pt x="75" y="72"/>
                  <a:pt x="75" y="72"/>
                  <a:pt x="75" y="72"/>
                </a:cubicBezTo>
                <a:cubicBezTo>
                  <a:pt x="68" y="75"/>
                  <a:pt x="68" y="75"/>
                  <a:pt x="68" y="75"/>
                </a:cubicBezTo>
                <a:lnTo>
                  <a:pt x="68" y="88"/>
                </a:lnTo>
                <a:close/>
              </a:path>
            </a:pathLst>
          </a:custGeom>
          <a:solidFill>
            <a:schemeClr val="accent4"/>
          </a:solidFill>
          <a:ln>
            <a:noFill/>
          </a:ln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>
            <a:defPPr>
              <a:defRPr lang="en-US"/>
            </a:defPPr>
            <a:lvl1pPr marL="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1pPr>
            <a:lvl2pPr marL="4572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2pPr>
            <a:lvl3pPr marL="9144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3pPr>
            <a:lvl4pPr marL="13716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4pPr>
            <a:lvl5pPr marL="18288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5pPr>
            <a:lvl6pPr marL="22860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27432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32004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36576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endParaRPr lang="zh-CN" altLang="en-US">
              <a:solidFill>
                <a:prstClr val="black"/>
              </a:solidFill>
            </a:endParaRPr>
          </a:p>
        </p:txBody>
      </p:sp>
      <p:grpSp>
        <p:nvGrpSpPr>
          <p:cNvPr id="65" name="Group 64"/>
          <p:cNvGrpSpPr/>
          <p:nvPr/>
        </p:nvGrpSpPr>
        <p:grpSpPr>
          <a:xfrm>
            <a:off x="10622376" y="999945"/>
            <a:ext cx="791681" cy="791680"/>
            <a:chOff x="1025227" y="3992356"/>
            <a:chExt cx="791681" cy="791680"/>
          </a:xfrm>
        </p:grpSpPr>
        <p:sp>
          <p:nvSpPr>
            <p:cNvPr id="66" name="Freeform 65"/>
            <p:cNvSpPr>
              <a:spLocks/>
            </p:cNvSpPr>
            <p:nvPr/>
          </p:nvSpPr>
          <p:spPr bwMode="auto">
            <a:xfrm>
              <a:off x="1025227" y="3992356"/>
              <a:ext cx="791681" cy="791680"/>
            </a:xfrm>
            <a:custGeom>
              <a:avLst/>
              <a:gdLst>
                <a:gd name="T0" fmla="*/ 372 w 452"/>
                <a:gd name="T1" fmla="*/ 372 h 452"/>
                <a:gd name="T2" fmla="*/ 81 w 452"/>
                <a:gd name="T3" fmla="*/ 372 h 452"/>
                <a:gd name="T4" fmla="*/ 81 w 452"/>
                <a:gd name="T5" fmla="*/ 81 h 452"/>
                <a:gd name="T6" fmla="*/ 372 w 452"/>
                <a:gd name="T7" fmla="*/ 81 h 452"/>
                <a:gd name="T8" fmla="*/ 372 w 452"/>
                <a:gd name="T9" fmla="*/ 372 h 452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</a:cxnLst>
              <a:rect l="0" t="0" r="r" b="b"/>
              <a:pathLst>
                <a:path w="452" h="452">
                  <a:moveTo>
                    <a:pt x="372" y="372"/>
                  </a:moveTo>
                  <a:cubicBezTo>
                    <a:pt x="291" y="452"/>
                    <a:pt x="161" y="452"/>
                    <a:pt x="81" y="372"/>
                  </a:cubicBezTo>
                  <a:cubicBezTo>
                    <a:pt x="0" y="291"/>
                    <a:pt x="0" y="161"/>
                    <a:pt x="81" y="81"/>
                  </a:cubicBezTo>
                  <a:cubicBezTo>
                    <a:pt x="161" y="0"/>
                    <a:pt x="291" y="0"/>
                    <a:pt x="372" y="81"/>
                  </a:cubicBezTo>
                  <a:cubicBezTo>
                    <a:pt x="452" y="161"/>
                    <a:pt x="452" y="291"/>
                    <a:pt x="372" y="372"/>
                  </a:cubicBezTo>
                  <a:close/>
                </a:path>
              </a:pathLst>
            </a:custGeom>
            <a:solidFill>
              <a:schemeClr val="accent1"/>
            </a:solidFill>
            <a:ln>
              <a:noFill/>
            </a:ln>
            <a:extLst/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en-GB"/>
            </a:p>
          </p:txBody>
        </p:sp>
        <p:sp>
          <p:nvSpPr>
            <p:cNvPr id="67" name="Freeform 66"/>
            <p:cNvSpPr>
              <a:spLocks noEditPoints="1"/>
            </p:cNvSpPr>
            <p:nvPr/>
          </p:nvSpPr>
          <p:spPr bwMode="auto">
            <a:xfrm>
              <a:off x="1251944" y="4177031"/>
              <a:ext cx="338245" cy="424345"/>
            </a:xfrm>
            <a:custGeom>
              <a:avLst/>
              <a:gdLst>
                <a:gd name="T0" fmla="*/ 228 w 228"/>
                <a:gd name="T1" fmla="*/ 76 h 286"/>
                <a:gd name="T2" fmla="*/ 186 w 228"/>
                <a:gd name="T3" fmla="*/ 103 h 286"/>
                <a:gd name="T4" fmla="*/ 0 w 228"/>
                <a:gd name="T5" fmla="*/ 76 h 286"/>
                <a:gd name="T6" fmla="*/ 65 w 228"/>
                <a:gd name="T7" fmla="*/ 278 h 286"/>
                <a:gd name="T8" fmla="*/ 72 w 228"/>
                <a:gd name="T9" fmla="*/ 282 h 286"/>
                <a:gd name="T10" fmla="*/ 153 w 228"/>
                <a:gd name="T11" fmla="*/ 282 h 286"/>
                <a:gd name="T12" fmla="*/ 160 w 228"/>
                <a:gd name="T13" fmla="*/ 278 h 286"/>
                <a:gd name="T14" fmla="*/ 212 w 228"/>
                <a:gd name="T15" fmla="*/ 147 h 286"/>
                <a:gd name="T16" fmla="*/ 165 w 228"/>
                <a:gd name="T17" fmla="*/ 169 h 286"/>
                <a:gd name="T18" fmla="*/ 176 w 228"/>
                <a:gd name="T19" fmla="*/ 174 h 286"/>
                <a:gd name="T20" fmla="*/ 180 w 228"/>
                <a:gd name="T21" fmla="*/ 191 h 286"/>
                <a:gd name="T22" fmla="*/ 176 w 228"/>
                <a:gd name="T23" fmla="*/ 201 h 286"/>
                <a:gd name="T24" fmla="*/ 148 w 228"/>
                <a:gd name="T25" fmla="*/ 206 h 286"/>
                <a:gd name="T26" fmla="*/ 137 w 228"/>
                <a:gd name="T27" fmla="*/ 201 h 286"/>
                <a:gd name="T28" fmla="*/ 133 w 228"/>
                <a:gd name="T29" fmla="*/ 184 h 286"/>
                <a:gd name="T30" fmla="*/ 137 w 228"/>
                <a:gd name="T31" fmla="*/ 174 h 286"/>
                <a:gd name="T32" fmla="*/ 165 w 228"/>
                <a:gd name="T33" fmla="*/ 178 h 286"/>
                <a:gd name="T34" fmla="*/ 172 w 228"/>
                <a:gd name="T35" fmla="*/ 184 h 286"/>
                <a:gd name="T36" fmla="*/ 170 w 228"/>
                <a:gd name="T37" fmla="*/ 195 h 286"/>
                <a:gd name="T38" fmla="*/ 165 w 228"/>
                <a:gd name="T39" fmla="*/ 197 h 286"/>
                <a:gd name="T40" fmla="*/ 143 w 228"/>
                <a:gd name="T41" fmla="*/ 195 h 286"/>
                <a:gd name="T42" fmla="*/ 141 w 228"/>
                <a:gd name="T43" fmla="*/ 191 h 286"/>
                <a:gd name="T44" fmla="*/ 143 w 228"/>
                <a:gd name="T45" fmla="*/ 180 h 286"/>
                <a:gd name="T46" fmla="*/ 148 w 228"/>
                <a:gd name="T47" fmla="*/ 178 h 286"/>
                <a:gd name="T48" fmla="*/ 60 w 228"/>
                <a:gd name="T49" fmla="*/ 170 h 286"/>
                <a:gd name="T50" fmla="*/ 96 w 228"/>
                <a:gd name="T51" fmla="*/ 183 h 286"/>
                <a:gd name="T52" fmla="*/ 82 w 228"/>
                <a:gd name="T53" fmla="*/ 205 h 286"/>
                <a:gd name="T54" fmla="*/ 46 w 228"/>
                <a:gd name="T55" fmla="*/ 192 h 286"/>
                <a:gd name="T56" fmla="*/ 60 w 228"/>
                <a:gd name="T57" fmla="*/ 170 h 286"/>
                <a:gd name="T58" fmla="*/ 39 w 228"/>
                <a:gd name="T59" fmla="*/ 139 h 286"/>
                <a:gd name="T60" fmla="*/ 120 w 228"/>
                <a:gd name="T61" fmla="*/ 157 h 286"/>
                <a:gd name="T62" fmla="*/ 114 w 228"/>
                <a:gd name="T63" fmla="*/ 158 h 286"/>
                <a:gd name="T64" fmla="*/ 139 w 228"/>
                <a:gd name="T65" fmla="*/ 158 h 286"/>
                <a:gd name="T66" fmla="*/ 186 w 228"/>
                <a:gd name="T67" fmla="*/ 140 h 286"/>
                <a:gd name="T68" fmla="*/ 139 w 228"/>
                <a:gd name="T69" fmla="*/ 158 h 286"/>
                <a:gd name="T70" fmla="*/ 145 w 228"/>
                <a:gd name="T71" fmla="*/ 257 h 286"/>
                <a:gd name="T72" fmla="*/ 119 w 228"/>
                <a:gd name="T73" fmla="*/ 258 h 286"/>
                <a:gd name="T74" fmla="*/ 97 w 228"/>
                <a:gd name="T75" fmla="*/ 258 h 286"/>
                <a:gd name="T76" fmla="*/ 80 w 228"/>
                <a:gd name="T77" fmla="*/ 256 h 286"/>
                <a:gd name="T78" fmla="*/ 97 w 228"/>
                <a:gd name="T79" fmla="*/ 217 h 286"/>
                <a:gd name="T80" fmla="*/ 100 w 228"/>
                <a:gd name="T81" fmla="*/ 215 h 286"/>
                <a:gd name="T82" fmla="*/ 119 w 228"/>
                <a:gd name="T83" fmla="*/ 199 h 286"/>
                <a:gd name="T84" fmla="*/ 129 w 228"/>
                <a:gd name="T85" fmla="*/ 217 h 286"/>
                <a:gd name="T86" fmla="*/ 169 w 228"/>
                <a:gd name="T87" fmla="*/ 217 h 286"/>
                <a:gd name="T88" fmla="*/ 187 w 228"/>
                <a:gd name="T89" fmla="*/ 166 h 286"/>
                <a:gd name="T90" fmla="*/ 134 w 228"/>
                <a:gd name="T91" fmla="*/ 209 h 286"/>
                <a:gd name="T92" fmla="*/ 124 w 228"/>
                <a:gd name="T93" fmla="*/ 191 h 286"/>
                <a:gd name="T94" fmla="*/ 107 w 228"/>
                <a:gd name="T95" fmla="*/ 191 h 286"/>
                <a:gd name="T96" fmla="*/ 103 w 228"/>
                <a:gd name="T97" fmla="*/ 193 h 286"/>
                <a:gd name="T98" fmla="*/ 41 w 228"/>
                <a:gd name="T99" fmla="*/ 209 h 286"/>
                <a:gd name="T100" fmla="*/ 114 w 228"/>
                <a:gd name="T101" fmla="*/ 166 h 286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  <a:cxn ang="0">
                  <a:pos x="T28" y="T29"/>
                </a:cxn>
                <a:cxn ang="0">
                  <a:pos x="T30" y="T31"/>
                </a:cxn>
                <a:cxn ang="0">
                  <a:pos x="T32" y="T33"/>
                </a:cxn>
                <a:cxn ang="0">
                  <a:pos x="T34" y="T35"/>
                </a:cxn>
                <a:cxn ang="0">
                  <a:pos x="T36" y="T37"/>
                </a:cxn>
                <a:cxn ang="0">
                  <a:pos x="T38" y="T39"/>
                </a:cxn>
                <a:cxn ang="0">
                  <a:pos x="T40" y="T41"/>
                </a:cxn>
                <a:cxn ang="0">
                  <a:pos x="T42" y="T43"/>
                </a:cxn>
                <a:cxn ang="0">
                  <a:pos x="T44" y="T45"/>
                </a:cxn>
                <a:cxn ang="0">
                  <a:pos x="T46" y="T47"/>
                </a:cxn>
                <a:cxn ang="0">
                  <a:pos x="T48" y="T49"/>
                </a:cxn>
                <a:cxn ang="0">
                  <a:pos x="T50" y="T51"/>
                </a:cxn>
                <a:cxn ang="0">
                  <a:pos x="T52" y="T53"/>
                </a:cxn>
                <a:cxn ang="0">
                  <a:pos x="T54" y="T55"/>
                </a:cxn>
                <a:cxn ang="0">
                  <a:pos x="T56" y="T57"/>
                </a:cxn>
                <a:cxn ang="0">
                  <a:pos x="T58" y="T59"/>
                </a:cxn>
                <a:cxn ang="0">
                  <a:pos x="T60" y="T61"/>
                </a:cxn>
                <a:cxn ang="0">
                  <a:pos x="T62" y="T63"/>
                </a:cxn>
                <a:cxn ang="0">
                  <a:pos x="T64" y="T65"/>
                </a:cxn>
                <a:cxn ang="0">
                  <a:pos x="T66" y="T67"/>
                </a:cxn>
                <a:cxn ang="0">
                  <a:pos x="T68" y="T69"/>
                </a:cxn>
                <a:cxn ang="0">
                  <a:pos x="T70" y="T71"/>
                </a:cxn>
                <a:cxn ang="0">
                  <a:pos x="T72" y="T73"/>
                </a:cxn>
                <a:cxn ang="0">
                  <a:pos x="T74" y="T75"/>
                </a:cxn>
                <a:cxn ang="0">
                  <a:pos x="T76" y="T77"/>
                </a:cxn>
                <a:cxn ang="0">
                  <a:pos x="T78" y="T79"/>
                </a:cxn>
                <a:cxn ang="0">
                  <a:pos x="T80" y="T81"/>
                </a:cxn>
                <a:cxn ang="0">
                  <a:pos x="T82" y="T83"/>
                </a:cxn>
                <a:cxn ang="0">
                  <a:pos x="T84" y="T85"/>
                </a:cxn>
                <a:cxn ang="0">
                  <a:pos x="T86" y="T87"/>
                </a:cxn>
                <a:cxn ang="0">
                  <a:pos x="T88" y="T89"/>
                </a:cxn>
                <a:cxn ang="0">
                  <a:pos x="T90" y="T91"/>
                </a:cxn>
                <a:cxn ang="0">
                  <a:pos x="T92" y="T93"/>
                </a:cxn>
                <a:cxn ang="0">
                  <a:pos x="T94" y="T95"/>
                </a:cxn>
                <a:cxn ang="0">
                  <a:pos x="T96" y="T97"/>
                </a:cxn>
                <a:cxn ang="0">
                  <a:pos x="T98" y="T99"/>
                </a:cxn>
                <a:cxn ang="0">
                  <a:pos x="T100" y="T101"/>
                </a:cxn>
              </a:cxnLst>
              <a:rect l="0" t="0" r="r" b="b"/>
              <a:pathLst>
                <a:path w="228" h="286">
                  <a:moveTo>
                    <a:pt x="212" y="147"/>
                  </a:moveTo>
                  <a:cubicBezTo>
                    <a:pt x="228" y="76"/>
                    <a:pt x="228" y="76"/>
                    <a:pt x="228" y="76"/>
                  </a:cubicBezTo>
                  <a:cubicBezTo>
                    <a:pt x="221" y="77"/>
                    <a:pt x="213" y="78"/>
                    <a:pt x="206" y="77"/>
                  </a:cubicBezTo>
                  <a:cubicBezTo>
                    <a:pt x="186" y="103"/>
                    <a:pt x="186" y="103"/>
                    <a:pt x="186" y="103"/>
                  </a:cubicBezTo>
                  <a:cubicBezTo>
                    <a:pt x="184" y="74"/>
                    <a:pt x="184" y="74"/>
                    <a:pt x="184" y="74"/>
                  </a:cubicBezTo>
                  <a:cubicBezTo>
                    <a:pt x="123" y="57"/>
                    <a:pt x="64" y="0"/>
                    <a:pt x="0" y="76"/>
                  </a:cubicBezTo>
                  <a:cubicBezTo>
                    <a:pt x="5" y="102"/>
                    <a:pt x="19" y="187"/>
                    <a:pt x="27" y="211"/>
                  </a:cubicBezTo>
                  <a:cubicBezTo>
                    <a:pt x="35" y="238"/>
                    <a:pt x="48" y="260"/>
                    <a:pt x="65" y="278"/>
                  </a:cubicBezTo>
                  <a:cubicBezTo>
                    <a:pt x="68" y="281"/>
                    <a:pt x="68" y="281"/>
                    <a:pt x="68" y="281"/>
                  </a:cubicBezTo>
                  <a:cubicBezTo>
                    <a:pt x="72" y="282"/>
                    <a:pt x="72" y="282"/>
                    <a:pt x="72" y="282"/>
                  </a:cubicBezTo>
                  <a:cubicBezTo>
                    <a:pt x="80" y="283"/>
                    <a:pt x="87" y="284"/>
                    <a:pt x="95" y="284"/>
                  </a:cubicBezTo>
                  <a:cubicBezTo>
                    <a:pt x="114" y="286"/>
                    <a:pt x="132" y="285"/>
                    <a:pt x="153" y="282"/>
                  </a:cubicBezTo>
                  <a:cubicBezTo>
                    <a:pt x="158" y="281"/>
                    <a:pt x="158" y="281"/>
                    <a:pt x="158" y="281"/>
                  </a:cubicBezTo>
                  <a:cubicBezTo>
                    <a:pt x="160" y="278"/>
                    <a:pt x="160" y="278"/>
                    <a:pt x="160" y="278"/>
                  </a:cubicBezTo>
                  <a:cubicBezTo>
                    <a:pt x="177" y="261"/>
                    <a:pt x="190" y="238"/>
                    <a:pt x="199" y="211"/>
                  </a:cubicBezTo>
                  <a:cubicBezTo>
                    <a:pt x="206" y="192"/>
                    <a:pt x="210" y="170"/>
                    <a:pt x="212" y="147"/>
                  </a:cubicBezTo>
                  <a:close/>
                  <a:moveTo>
                    <a:pt x="148" y="169"/>
                  </a:moveTo>
                  <a:cubicBezTo>
                    <a:pt x="165" y="169"/>
                    <a:pt x="165" y="169"/>
                    <a:pt x="165" y="169"/>
                  </a:cubicBezTo>
                  <a:cubicBezTo>
                    <a:pt x="169" y="169"/>
                    <a:pt x="173" y="171"/>
                    <a:pt x="176" y="174"/>
                  </a:cubicBezTo>
                  <a:cubicBezTo>
                    <a:pt x="176" y="174"/>
                    <a:pt x="176" y="174"/>
                    <a:pt x="176" y="174"/>
                  </a:cubicBezTo>
                  <a:cubicBezTo>
                    <a:pt x="179" y="177"/>
                    <a:pt x="180" y="180"/>
                    <a:pt x="180" y="184"/>
                  </a:cubicBezTo>
                  <a:cubicBezTo>
                    <a:pt x="180" y="191"/>
                    <a:pt x="180" y="191"/>
                    <a:pt x="180" y="191"/>
                  </a:cubicBezTo>
                  <a:cubicBezTo>
                    <a:pt x="180" y="195"/>
                    <a:pt x="179" y="199"/>
                    <a:pt x="176" y="201"/>
                  </a:cubicBezTo>
                  <a:cubicBezTo>
                    <a:pt x="176" y="201"/>
                    <a:pt x="176" y="201"/>
                    <a:pt x="176" y="201"/>
                  </a:cubicBezTo>
                  <a:cubicBezTo>
                    <a:pt x="173" y="204"/>
                    <a:pt x="169" y="206"/>
                    <a:pt x="165" y="206"/>
                  </a:cubicBezTo>
                  <a:cubicBezTo>
                    <a:pt x="148" y="206"/>
                    <a:pt x="148" y="206"/>
                    <a:pt x="148" y="206"/>
                  </a:cubicBezTo>
                  <a:cubicBezTo>
                    <a:pt x="144" y="206"/>
                    <a:pt x="140" y="204"/>
                    <a:pt x="137" y="201"/>
                  </a:cubicBezTo>
                  <a:cubicBezTo>
                    <a:pt x="137" y="201"/>
                    <a:pt x="137" y="201"/>
                    <a:pt x="137" y="201"/>
                  </a:cubicBezTo>
                  <a:cubicBezTo>
                    <a:pt x="135" y="198"/>
                    <a:pt x="133" y="195"/>
                    <a:pt x="133" y="191"/>
                  </a:cubicBezTo>
                  <a:cubicBezTo>
                    <a:pt x="133" y="184"/>
                    <a:pt x="133" y="184"/>
                    <a:pt x="133" y="184"/>
                  </a:cubicBezTo>
                  <a:cubicBezTo>
                    <a:pt x="133" y="180"/>
                    <a:pt x="135" y="177"/>
                    <a:pt x="137" y="174"/>
                  </a:cubicBezTo>
                  <a:cubicBezTo>
                    <a:pt x="137" y="174"/>
                    <a:pt x="137" y="174"/>
                    <a:pt x="137" y="174"/>
                  </a:cubicBezTo>
                  <a:cubicBezTo>
                    <a:pt x="140" y="171"/>
                    <a:pt x="144" y="169"/>
                    <a:pt x="148" y="169"/>
                  </a:cubicBezTo>
                  <a:close/>
                  <a:moveTo>
                    <a:pt x="165" y="178"/>
                  </a:moveTo>
                  <a:cubicBezTo>
                    <a:pt x="167" y="178"/>
                    <a:pt x="169" y="179"/>
                    <a:pt x="170" y="180"/>
                  </a:cubicBezTo>
                  <a:cubicBezTo>
                    <a:pt x="171" y="181"/>
                    <a:pt x="172" y="183"/>
                    <a:pt x="172" y="184"/>
                  </a:cubicBezTo>
                  <a:cubicBezTo>
                    <a:pt x="172" y="191"/>
                    <a:pt x="172" y="191"/>
                    <a:pt x="172" y="191"/>
                  </a:cubicBezTo>
                  <a:cubicBezTo>
                    <a:pt x="172" y="192"/>
                    <a:pt x="171" y="194"/>
                    <a:pt x="170" y="195"/>
                  </a:cubicBezTo>
                  <a:cubicBezTo>
                    <a:pt x="170" y="195"/>
                    <a:pt x="170" y="195"/>
                    <a:pt x="170" y="195"/>
                  </a:cubicBezTo>
                  <a:cubicBezTo>
                    <a:pt x="169" y="196"/>
                    <a:pt x="167" y="197"/>
                    <a:pt x="165" y="197"/>
                  </a:cubicBezTo>
                  <a:cubicBezTo>
                    <a:pt x="148" y="197"/>
                    <a:pt x="148" y="197"/>
                    <a:pt x="148" y="197"/>
                  </a:cubicBezTo>
                  <a:cubicBezTo>
                    <a:pt x="146" y="197"/>
                    <a:pt x="144" y="196"/>
                    <a:pt x="143" y="195"/>
                  </a:cubicBezTo>
                  <a:cubicBezTo>
                    <a:pt x="143" y="195"/>
                    <a:pt x="143" y="195"/>
                    <a:pt x="143" y="195"/>
                  </a:cubicBezTo>
                  <a:cubicBezTo>
                    <a:pt x="142" y="194"/>
                    <a:pt x="141" y="192"/>
                    <a:pt x="141" y="191"/>
                  </a:cubicBezTo>
                  <a:cubicBezTo>
                    <a:pt x="141" y="184"/>
                    <a:pt x="141" y="184"/>
                    <a:pt x="141" y="184"/>
                  </a:cubicBezTo>
                  <a:cubicBezTo>
                    <a:pt x="141" y="183"/>
                    <a:pt x="142" y="181"/>
                    <a:pt x="143" y="180"/>
                  </a:cubicBezTo>
                  <a:cubicBezTo>
                    <a:pt x="143" y="180"/>
                    <a:pt x="143" y="180"/>
                    <a:pt x="143" y="180"/>
                  </a:cubicBezTo>
                  <a:cubicBezTo>
                    <a:pt x="144" y="179"/>
                    <a:pt x="146" y="178"/>
                    <a:pt x="148" y="178"/>
                  </a:cubicBezTo>
                  <a:cubicBezTo>
                    <a:pt x="165" y="178"/>
                    <a:pt x="165" y="178"/>
                    <a:pt x="165" y="178"/>
                  </a:cubicBezTo>
                  <a:close/>
                  <a:moveTo>
                    <a:pt x="60" y="170"/>
                  </a:moveTo>
                  <a:cubicBezTo>
                    <a:pt x="82" y="170"/>
                    <a:pt x="82" y="170"/>
                    <a:pt x="82" y="170"/>
                  </a:cubicBezTo>
                  <a:cubicBezTo>
                    <a:pt x="90" y="170"/>
                    <a:pt x="96" y="176"/>
                    <a:pt x="96" y="183"/>
                  </a:cubicBezTo>
                  <a:cubicBezTo>
                    <a:pt x="96" y="192"/>
                    <a:pt x="96" y="192"/>
                    <a:pt x="96" y="192"/>
                  </a:cubicBezTo>
                  <a:cubicBezTo>
                    <a:pt x="96" y="199"/>
                    <a:pt x="90" y="205"/>
                    <a:pt x="82" y="205"/>
                  </a:cubicBezTo>
                  <a:cubicBezTo>
                    <a:pt x="60" y="205"/>
                    <a:pt x="60" y="205"/>
                    <a:pt x="60" y="205"/>
                  </a:cubicBezTo>
                  <a:cubicBezTo>
                    <a:pt x="52" y="205"/>
                    <a:pt x="46" y="199"/>
                    <a:pt x="46" y="192"/>
                  </a:cubicBezTo>
                  <a:cubicBezTo>
                    <a:pt x="46" y="183"/>
                    <a:pt x="46" y="183"/>
                    <a:pt x="46" y="183"/>
                  </a:cubicBezTo>
                  <a:cubicBezTo>
                    <a:pt x="46" y="176"/>
                    <a:pt x="52" y="170"/>
                    <a:pt x="60" y="170"/>
                  </a:cubicBezTo>
                  <a:close/>
                  <a:moveTo>
                    <a:pt x="41" y="158"/>
                  </a:moveTo>
                  <a:cubicBezTo>
                    <a:pt x="40" y="151"/>
                    <a:pt x="40" y="145"/>
                    <a:pt x="39" y="139"/>
                  </a:cubicBezTo>
                  <a:cubicBezTo>
                    <a:pt x="69" y="154"/>
                    <a:pt x="105" y="151"/>
                    <a:pt x="133" y="143"/>
                  </a:cubicBezTo>
                  <a:cubicBezTo>
                    <a:pt x="129" y="148"/>
                    <a:pt x="125" y="153"/>
                    <a:pt x="120" y="157"/>
                  </a:cubicBezTo>
                  <a:cubicBezTo>
                    <a:pt x="121" y="158"/>
                    <a:pt x="121" y="158"/>
                    <a:pt x="121" y="158"/>
                  </a:cubicBezTo>
                  <a:cubicBezTo>
                    <a:pt x="114" y="158"/>
                    <a:pt x="114" y="158"/>
                    <a:pt x="114" y="158"/>
                  </a:cubicBezTo>
                  <a:cubicBezTo>
                    <a:pt x="41" y="158"/>
                    <a:pt x="41" y="158"/>
                    <a:pt x="41" y="158"/>
                  </a:cubicBezTo>
                  <a:close/>
                  <a:moveTo>
                    <a:pt x="139" y="158"/>
                  </a:moveTo>
                  <a:cubicBezTo>
                    <a:pt x="151" y="153"/>
                    <a:pt x="164" y="145"/>
                    <a:pt x="169" y="134"/>
                  </a:cubicBezTo>
                  <a:cubicBezTo>
                    <a:pt x="173" y="133"/>
                    <a:pt x="183" y="140"/>
                    <a:pt x="186" y="140"/>
                  </a:cubicBezTo>
                  <a:cubicBezTo>
                    <a:pt x="186" y="145"/>
                    <a:pt x="185" y="151"/>
                    <a:pt x="185" y="158"/>
                  </a:cubicBezTo>
                  <a:cubicBezTo>
                    <a:pt x="139" y="158"/>
                    <a:pt x="139" y="158"/>
                    <a:pt x="139" y="158"/>
                  </a:cubicBezTo>
                  <a:close/>
                  <a:moveTo>
                    <a:pt x="169" y="217"/>
                  </a:moveTo>
                  <a:cubicBezTo>
                    <a:pt x="163" y="232"/>
                    <a:pt x="155" y="246"/>
                    <a:pt x="145" y="257"/>
                  </a:cubicBezTo>
                  <a:cubicBezTo>
                    <a:pt x="136" y="258"/>
                    <a:pt x="128" y="258"/>
                    <a:pt x="119" y="258"/>
                  </a:cubicBezTo>
                  <a:cubicBezTo>
                    <a:pt x="119" y="258"/>
                    <a:pt x="119" y="258"/>
                    <a:pt x="119" y="258"/>
                  </a:cubicBezTo>
                  <a:cubicBezTo>
                    <a:pt x="115" y="258"/>
                    <a:pt x="111" y="258"/>
                    <a:pt x="107" y="258"/>
                  </a:cubicBezTo>
                  <a:cubicBezTo>
                    <a:pt x="104" y="258"/>
                    <a:pt x="100" y="258"/>
                    <a:pt x="97" y="258"/>
                  </a:cubicBezTo>
                  <a:cubicBezTo>
                    <a:pt x="95" y="258"/>
                    <a:pt x="95" y="258"/>
                    <a:pt x="95" y="258"/>
                  </a:cubicBezTo>
                  <a:cubicBezTo>
                    <a:pt x="90" y="257"/>
                    <a:pt x="85" y="257"/>
                    <a:pt x="80" y="256"/>
                  </a:cubicBezTo>
                  <a:cubicBezTo>
                    <a:pt x="70" y="245"/>
                    <a:pt x="63" y="232"/>
                    <a:pt x="57" y="217"/>
                  </a:cubicBezTo>
                  <a:cubicBezTo>
                    <a:pt x="97" y="217"/>
                    <a:pt x="97" y="217"/>
                    <a:pt x="97" y="217"/>
                  </a:cubicBezTo>
                  <a:cubicBezTo>
                    <a:pt x="99" y="217"/>
                    <a:pt x="99" y="217"/>
                    <a:pt x="99" y="217"/>
                  </a:cubicBezTo>
                  <a:cubicBezTo>
                    <a:pt x="100" y="215"/>
                    <a:pt x="100" y="215"/>
                    <a:pt x="100" y="215"/>
                  </a:cubicBezTo>
                  <a:cubicBezTo>
                    <a:pt x="109" y="199"/>
                    <a:pt x="109" y="199"/>
                    <a:pt x="109" y="199"/>
                  </a:cubicBezTo>
                  <a:cubicBezTo>
                    <a:pt x="119" y="199"/>
                    <a:pt x="119" y="199"/>
                    <a:pt x="119" y="199"/>
                  </a:cubicBezTo>
                  <a:cubicBezTo>
                    <a:pt x="128" y="215"/>
                    <a:pt x="128" y="215"/>
                    <a:pt x="128" y="215"/>
                  </a:cubicBezTo>
                  <a:cubicBezTo>
                    <a:pt x="129" y="217"/>
                    <a:pt x="129" y="217"/>
                    <a:pt x="129" y="217"/>
                  </a:cubicBezTo>
                  <a:cubicBezTo>
                    <a:pt x="132" y="217"/>
                    <a:pt x="132" y="217"/>
                    <a:pt x="132" y="217"/>
                  </a:cubicBezTo>
                  <a:cubicBezTo>
                    <a:pt x="169" y="217"/>
                    <a:pt x="169" y="217"/>
                    <a:pt x="169" y="217"/>
                  </a:cubicBezTo>
                  <a:close/>
                  <a:moveTo>
                    <a:pt x="114" y="166"/>
                  </a:moveTo>
                  <a:cubicBezTo>
                    <a:pt x="187" y="166"/>
                    <a:pt x="187" y="166"/>
                    <a:pt x="187" y="166"/>
                  </a:cubicBezTo>
                  <a:cubicBezTo>
                    <a:pt x="187" y="209"/>
                    <a:pt x="187" y="209"/>
                    <a:pt x="187" y="209"/>
                  </a:cubicBezTo>
                  <a:cubicBezTo>
                    <a:pt x="134" y="209"/>
                    <a:pt x="134" y="209"/>
                    <a:pt x="134" y="209"/>
                  </a:cubicBezTo>
                  <a:cubicBezTo>
                    <a:pt x="125" y="193"/>
                    <a:pt x="125" y="193"/>
                    <a:pt x="125" y="193"/>
                  </a:cubicBezTo>
                  <a:cubicBezTo>
                    <a:pt x="124" y="191"/>
                    <a:pt x="124" y="191"/>
                    <a:pt x="124" y="191"/>
                  </a:cubicBezTo>
                  <a:cubicBezTo>
                    <a:pt x="121" y="191"/>
                    <a:pt x="121" y="191"/>
                    <a:pt x="121" y="191"/>
                  </a:cubicBezTo>
                  <a:cubicBezTo>
                    <a:pt x="107" y="191"/>
                    <a:pt x="107" y="191"/>
                    <a:pt x="107" y="191"/>
                  </a:cubicBezTo>
                  <a:cubicBezTo>
                    <a:pt x="105" y="191"/>
                    <a:pt x="105" y="191"/>
                    <a:pt x="105" y="191"/>
                  </a:cubicBezTo>
                  <a:cubicBezTo>
                    <a:pt x="103" y="193"/>
                    <a:pt x="103" y="193"/>
                    <a:pt x="103" y="193"/>
                  </a:cubicBezTo>
                  <a:cubicBezTo>
                    <a:pt x="94" y="209"/>
                    <a:pt x="94" y="209"/>
                    <a:pt x="94" y="209"/>
                  </a:cubicBezTo>
                  <a:cubicBezTo>
                    <a:pt x="41" y="209"/>
                    <a:pt x="41" y="209"/>
                    <a:pt x="41" y="209"/>
                  </a:cubicBezTo>
                  <a:cubicBezTo>
                    <a:pt x="41" y="166"/>
                    <a:pt x="41" y="166"/>
                    <a:pt x="41" y="166"/>
                  </a:cubicBezTo>
                  <a:lnTo>
                    <a:pt x="114" y="166"/>
                  </a:lnTo>
                  <a:close/>
                </a:path>
              </a:pathLst>
            </a:custGeom>
            <a:solidFill>
              <a:schemeClr val="bg1"/>
            </a:solidFill>
            <a:ln>
              <a:noFill/>
            </a:ln>
            <a:extLst/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>
              <a:defPPr>
                <a:defRPr lang="en-US"/>
              </a:defPPr>
              <a:lvl1pPr marL="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1pPr>
              <a:lvl2pPr marL="4572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2pPr>
              <a:lvl3pPr marL="9144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3pPr>
              <a:lvl4pPr marL="13716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4pPr>
              <a:lvl5pPr marL="18288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5pPr>
              <a:lvl6pPr marL="22860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6pPr>
              <a:lvl7pPr marL="27432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7pPr>
              <a:lvl8pPr marL="32004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8pPr>
              <a:lvl9pPr marL="36576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9pPr>
            </a:lstStyle>
            <a:p>
              <a:endParaRPr lang="zh-CN" altLang="en-US">
                <a:solidFill>
                  <a:prstClr val="black"/>
                </a:solidFill>
              </a:endParaRPr>
            </a:p>
          </p:txBody>
        </p:sp>
      </p:grpSp>
      <p:grpSp>
        <p:nvGrpSpPr>
          <p:cNvPr id="87" name="Group 86"/>
          <p:cNvGrpSpPr/>
          <p:nvPr/>
        </p:nvGrpSpPr>
        <p:grpSpPr>
          <a:xfrm>
            <a:off x="480135" y="4473491"/>
            <a:ext cx="1927751" cy="1929143"/>
            <a:chOff x="1455738" y="2371725"/>
            <a:chExt cx="2198688" cy="2200275"/>
          </a:xfrm>
        </p:grpSpPr>
        <p:sp>
          <p:nvSpPr>
            <p:cNvPr id="88" name="Freeform 87"/>
            <p:cNvSpPr>
              <a:spLocks/>
            </p:cNvSpPr>
            <p:nvPr/>
          </p:nvSpPr>
          <p:spPr bwMode="auto">
            <a:xfrm>
              <a:off x="2035175" y="2967038"/>
              <a:ext cx="1071563" cy="1009650"/>
            </a:xfrm>
            <a:custGeom>
              <a:avLst/>
              <a:gdLst>
                <a:gd name="T0" fmla="*/ 277 w 570"/>
                <a:gd name="T1" fmla="*/ 0 h 536"/>
                <a:gd name="T2" fmla="*/ 217 w 570"/>
                <a:gd name="T3" fmla="*/ 7 h 536"/>
                <a:gd name="T4" fmla="*/ 50 w 570"/>
                <a:gd name="T5" fmla="*/ 126 h 536"/>
                <a:gd name="T6" fmla="*/ 16 w 570"/>
                <a:gd name="T7" fmla="*/ 328 h 536"/>
                <a:gd name="T8" fmla="*/ 276 w 570"/>
                <a:gd name="T9" fmla="*/ 536 h 536"/>
                <a:gd name="T10" fmla="*/ 336 w 570"/>
                <a:gd name="T11" fmla="*/ 529 h 536"/>
                <a:gd name="T12" fmla="*/ 538 w 570"/>
                <a:gd name="T13" fmla="*/ 208 h 536"/>
                <a:gd name="T14" fmla="*/ 277 w 570"/>
                <a:gd name="T15" fmla="*/ 0 h 536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</a:cxnLst>
              <a:rect l="0" t="0" r="r" b="b"/>
              <a:pathLst>
                <a:path w="570" h="536">
                  <a:moveTo>
                    <a:pt x="277" y="0"/>
                  </a:moveTo>
                  <a:cubicBezTo>
                    <a:pt x="257" y="0"/>
                    <a:pt x="237" y="3"/>
                    <a:pt x="217" y="7"/>
                  </a:cubicBezTo>
                  <a:cubicBezTo>
                    <a:pt x="147" y="23"/>
                    <a:pt x="88" y="65"/>
                    <a:pt x="50" y="126"/>
                  </a:cubicBezTo>
                  <a:cubicBezTo>
                    <a:pt x="12" y="186"/>
                    <a:pt x="0" y="258"/>
                    <a:pt x="16" y="328"/>
                  </a:cubicBezTo>
                  <a:cubicBezTo>
                    <a:pt x="44" y="450"/>
                    <a:pt x="151" y="536"/>
                    <a:pt x="276" y="536"/>
                  </a:cubicBezTo>
                  <a:cubicBezTo>
                    <a:pt x="296" y="536"/>
                    <a:pt x="316" y="533"/>
                    <a:pt x="336" y="529"/>
                  </a:cubicBezTo>
                  <a:cubicBezTo>
                    <a:pt x="480" y="496"/>
                    <a:pt x="570" y="352"/>
                    <a:pt x="538" y="208"/>
                  </a:cubicBezTo>
                  <a:cubicBezTo>
                    <a:pt x="510" y="86"/>
                    <a:pt x="402" y="0"/>
                    <a:pt x="277" y="0"/>
                  </a:cubicBezTo>
                  <a:close/>
                </a:path>
              </a:pathLst>
            </a:custGeom>
            <a:solidFill>
              <a:schemeClr val="accent1"/>
            </a:solidFill>
            <a:ln>
              <a:noFill/>
            </a:ln>
          </p:spPr>
          <p:txBody>
            <a:bodyPr vert="horz" wrap="square" lIns="68580" tIns="34290" rIns="68580" bIns="34290" numCol="1" anchor="t" anchorCtr="0" compatLnSpc="1">
              <a:prstTxWarp prst="textNoShape">
                <a:avLst/>
              </a:prstTxWarp>
            </a:bodyPr>
            <a:lstStyle/>
            <a:p>
              <a:endParaRPr lang="id-ID" sz="1350"/>
            </a:p>
          </p:txBody>
        </p:sp>
        <p:sp>
          <p:nvSpPr>
            <p:cNvPr id="89" name="Freeform 88"/>
            <p:cNvSpPr>
              <a:spLocks noEditPoints="1"/>
            </p:cNvSpPr>
            <p:nvPr/>
          </p:nvSpPr>
          <p:spPr bwMode="auto">
            <a:xfrm>
              <a:off x="1455738" y="2371725"/>
              <a:ext cx="2198688" cy="2200275"/>
            </a:xfrm>
            <a:custGeom>
              <a:avLst/>
              <a:gdLst>
                <a:gd name="T0" fmla="*/ 1055 w 1169"/>
                <a:gd name="T1" fmla="*/ 596 h 1170"/>
                <a:gd name="T2" fmla="*/ 1169 w 1169"/>
                <a:gd name="T3" fmla="*/ 551 h 1170"/>
                <a:gd name="T4" fmla="*/ 1156 w 1169"/>
                <a:gd name="T5" fmla="*/ 455 h 1170"/>
                <a:gd name="T6" fmla="*/ 1153 w 1169"/>
                <a:gd name="T7" fmla="*/ 446 h 1170"/>
                <a:gd name="T8" fmla="*/ 1031 w 1169"/>
                <a:gd name="T9" fmla="*/ 436 h 1170"/>
                <a:gd name="T10" fmla="*/ 998 w 1169"/>
                <a:gd name="T11" fmla="*/ 359 h 1170"/>
                <a:gd name="T12" fmla="*/ 1074 w 1169"/>
                <a:gd name="T13" fmla="*/ 263 h 1170"/>
                <a:gd name="T14" fmla="*/ 1008 w 1169"/>
                <a:gd name="T15" fmla="*/ 180 h 1170"/>
                <a:gd name="T16" fmla="*/ 897 w 1169"/>
                <a:gd name="T17" fmla="*/ 233 h 1170"/>
                <a:gd name="T18" fmla="*/ 829 w 1169"/>
                <a:gd name="T19" fmla="*/ 183 h 1170"/>
                <a:gd name="T20" fmla="*/ 847 w 1169"/>
                <a:gd name="T21" fmla="*/ 62 h 1170"/>
                <a:gd name="T22" fmla="*/ 749 w 1169"/>
                <a:gd name="T23" fmla="*/ 23 h 1170"/>
                <a:gd name="T24" fmla="*/ 679 w 1169"/>
                <a:gd name="T25" fmla="*/ 124 h 1170"/>
                <a:gd name="T26" fmla="*/ 596 w 1169"/>
                <a:gd name="T27" fmla="*/ 114 h 1170"/>
                <a:gd name="T28" fmla="*/ 550 w 1169"/>
                <a:gd name="T29" fmla="*/ 0 h 1170"/>
                <a:gd name="T30" fmla="*/ 454 w 1169"/>
                <a:gd name="T31" fmla="*/ 14 h 1170"/>
                <a:gd name="T32" fmla="*/ 446 w 1169"/>
                <a:gd name="T33" fmla="*/ 16 h 1170"/>
                <a:gd name="T34" fmla="*/ 436 w 1169"/>
                <a:gd name="T35" fmla="*/ 139 h 1170"/>
                <a:gd name="T36" fmla="*/ 359 w 1169"/>
                <a:gd name="T37" fmla="*/ 172 h 1170"/>
                <a:gd name="T38" fmla="*/ 262 w 1169"/>
                <a:gd name="T39" fmla="*/ 96 h 1170"/>
                <a:gd name="T40" fmla="*/ 180 w 1169"/>
                <a:gd name="T41" fmla="*/ 162 h 1170"/>
                <a:gd name="T42" fmla="*/ 232 w 1169"/>
                <a:gd name="T43" fmla="*/ 273 h 1170"/>
                <a:gd name="T44" fmla="*/ 183 w 1169"/>
                <a:gd name="T45" fmla="*/ 340 h 1170"/>
                <a:gd name="T46" fmla="*/ 61 w 1169"/>
                <a:gd name="T47" fmla="*/ 323 h 1170"/>
                <a:gd name="T48" fmla="*/ 22 w 1169"/>
                <a:gd name="T49" fmla="*/ 421 h 1170"/>
                <a:gd name="T50" fmla="*/ 123 w 1169"/>
                <a:gd name="T51" fmla="*/ 491 h 1170"/>
                <a:gd name="T52" fmla="*/ 114 w 1169"/>
                <a:gd name="T53" fmla="*/ 574 h 1170"/>
                <a:gd name="T54" fmla="*/ 0 w 1169"/>
                <a:gd name="T55" fmla="*/ 619 h 1170"/>
                <a:gd name="T56" fmla="*/ 14 w 1169"/>
                <a:gd name="T57" fmla="*/ 716 h 1170"/>
                <a:gd name="T58" fmla="*/ 16 w 1169"/>
                <a:gd name="T59" fmla="*/ 724 h 1170"/>
                <a:gd name="T60" fmla="*/ 138 w 1169"/>
                <a:gd name="T61" fmla="*/ 734 h 1170"/>
                <a:gd name="T62" fmla="*/ 171 w 1169"/>
                <a:gd name="T63" fmla="*/ 811 h 1170"/>
                <a:gd name="T64" fmla="*/ 95 w 1169"/>
                <a:gd name="T65" fmla="*/ 907 h 1170"/>
                <a:gd name="T66" fmla="*/ 161 w 1169"/>
                <a:gd name="T67" fmla="*/ 990 h 1170"/>
                <a:gd name="T68" fmla="*/ 272 w 1169"/>
                <a:gd name="T69" fmla="*/ 937 h 1170"/>
                <a:gd name="T70" fmla="*/ 340 w 1169"/>
                <a:gd name="T71" fmla="*/ 987 h 1170"/>
                <a:gd name="T72" fmla="*/ 322 w 1169"/>
                <a:gd name="T73" fmla="*/ 1109 h 1170"/>
                <a:gd name="T74" fmla="*/ 420 w 1169"/>
                <a:gd name="T75" fmla="*/ 1147 h 1170"/>
                <a:gd name="T76" fmla="*/ 490 w 1169"/>
                <a:gd name="T77" fmla="*/ 1046 h 1170"/>
                <a:gd name="T78" fmla="*/ 574 w 1169"/>
                <a:gd name="T79" fmla="*/ 1056 h 1170"/>
                <a:gd name="T80" fmla="*/ 619 w 1169"/>
                <a:gd name="T81" fmla="*/ 1170 h 1170"/>
                <a:gd name="T82" fmla="*/ 715 w 1169"/>
                <a:gd name="T83" fmla="*/ 1156 h 1170"/>
                <a:gd name="T84" fmla="*/ 723 w 1169"/>
                <a:gd name="T85" fmla="*/ 1154 h 1170"/>
                <a:gd name="T86" fmla="*/ 733 w 1169"/>
                <a:gd name="T87" fmla="*/ 1032 h 1170"/>
                <a:gd name="T88" fmla="*/ 810 w 1169"/>
                <a:gd name="T89" fmla="*/ 998 h 1170"/>
                <a:gd name="T90" fmla="*/ 907 w 1169"/>
                <a:gd name="T91" fmla="*/ 1074 h 1170"/>
                <a:gd name="T92" fmla="*/ 989 w 1169"/>
                <a:gd name="T93" fmla="*/ 1008 h 1170"/>
                <a:gd name="T94" fmla="*/ 937 w 1169"/>
                <a:gd name="T95" fmla="*/ 897 h 1170"/>
                <a:gd name="T96" fmla="*/ 987 w 1169"/>
                <a:gd name="T97" fmla="*/ 830 h 1170"/>
                <a:gd name="T98" fmla="*/ 1108 w 1169"/>
                <a:gd name="T99" fmla="*/ 848 h 1170"/>
                <a:gd name="T100" fmla="*/ 1147 w 1169"/>
                <a:gd name="T101" fmla="*/ 749 h 1170"/>
                <a:gd name="T102" fmla="*/ 1046 w 1169"/>
                <a:gd name="T103" fmla="*/ 679 h 1170"/>
                <a:gd name="T104" fmla="*/ 1055 w 1169"/>
                <a:gd name="T105" fmla="*/ 596 h 1170"/>
                <a:gd name="T106" fmla="*/ 657 w 1169"/>
                <a:gd name="T107" fmla="*/ 901 h 1170"/>
                <a:gd name="T108" fmla="*/ 584 w 1169"/>
                <a:gd name="T109" fmla="*/ 909 h 1170"/>
                <a:gd name="T110" fmla="*/ 384 w 1169"/>
                <a:gd name="T111" fmla="*/ 839 h 1170"/>
                <a:gd name="T112" fmla="*/ 269 w 1169"/>
                <a:gd name="T113" fmla="*/ 657 h 1170"/>
                <a:gd name="T114" fmla="*/ 310 w 1169"/>
                <a:gd name="T115" fmla="*/ 413 h 1170"/>
                <a:gd name="T116" fmla="*/ 512 w 1169"/>
                <a:gd name="T117" fmla="*/ 270 h 1170"/>
                <a:gd name="T118" fmla="*/ 585 w 1169"/>
                <a:gd name="T119" fmla="*/ 261 h 1170"/>
                <a:gd name="T120" fmla="*/ 785 w 1169"/>
                <a:gd name="T121" fmla="*/ 331 h 1170"/>
                <a:gd name="T122" fmla="*/ 900 w 1169"/>
                <a:gd name="T123" fmla="*/ 513 h 1170"/>
                <a:gd name="T124" fmla="*/ 657 w 1169"/>
                <a:gd name="T125" fmla="*/ 901 h 1170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  <a:cxn ang="0">
                  <a:pos x="T28" y="T29"/>
                </a:cxn>
                <a:cxn ang="0">
                  <a:pos x="T30" y="T31"/>
                </a:cxn>
                <a:cxn ang="0">
                  <a:pos x="T32" y="T33"/>
                </a:cxn>
                <a:cxn ang="0">
                  <a:pos x="T34" y="T35"/>
                </a:cxn>
                <a:cxn ang="0">
                  <a:pos x="T36" y="T37"/>
                </a:cxn>
                <a:cxn ang="0">
                  <a:pos x="T38" y="T39"/>
                </a:cxn>
                <a:cxn ang="0">
                  <a:pos x="T40" y="T41"/>
                </a:cxn>
                <a:cxn ang="0">
                  <a:pos x="T42" y="T43"/>
                </a:cxn>
                <a:cxn ang="0">
                  <a:pos x="T44" y="T45"/>
                </a:cxn>
                <a:cxn ang="0">
                  <a:pos x="T46" y="T47"/>
                </a:cxn>
                <a:cxn ang="0">
                  <a:pos x="T48" y="T49"/>
                </a:cxn>
                <a:cxn ang="0">
                  <a:pos x="T50" y="T51"/>
                </a:cxn>
                <a:cxn ang="0">
                  <a:pos x="T52" y="T53"/>
                </a:cxn>
                <a:cxn ang="0">
                  <a:pos x="T54" y="T55"/>
                </a:cxn>
                <a:cxn ang="0">
                  <a:pos x="T56" y="T57"/>
                </a:cxn>
                <a:cxn ang="0">
                  <a:pos x="T58" y="T59"/>
                </a:cxn>
                <a:cxn ang="0">
                  <a:pos x="T60" y="T61"/>
                </a:cxn>
                <a:cxn ang="0">
                  <a:pos x="T62" y="T63"/>
                </a:cxn>
                <a:cxn ang="0">
                  <a:pos x="T64" y="T65"/>
                </a:cxn>
                <a:cxn ang="0">
                  <a:pos x="T66" y="T67"/>
                </a:cxn>
                <a:cxn ang="0">
                  <a:pos x="T68" y="T69"/>
                </a:cxn>
                <a:cxn ang="0">
                  <a:pos x="T70" y="T71"/>
                </a:cxn>
                <a:cxn ang="0">
                  <a:pos x="T72" y="T73"/>
                </a:cxn>
                <a:cxn ang="0">
                  <a:pos x="T74" y="T75"/>
                </a:cxn>
                <a:cxn ang="0">
                  <a:pos x="T76" y="T77"/>
                </a:cxn>
                <a:cxn ang="0">
                  <a:pos x="T78" y="T79"/>
                </a:cxn>
                <a:cxn ang="0">
                  <a:pos x="T80" y="T81"/>
                </a:cxn>
                <a:cxn ang="0">
                  <a:pos x="T82" y="T83"/>
                </a:cxn>
                <a:cxn ang="0">
                  <a:pos x="T84" y="T85"/>
                </a:cxn>
                <a:cxn ang="0">
                  <a:pos x="T86" y="T87"/>
                </a:cxn>
                <a:cxn ang="0">
                  <a:pos x="T88" y="T89"/>
                </a:cxn>
                <a:cxn ang="0">
                  <a:pos x="T90" y="T91"/>
                </a:cxn>
                <a:cxn ang="0">
                  <a:pos x="T92" y="T93"/>
                </a:cxn>
                <a:cxn ang="0">
                  <a:pos x="T94" y="T95"/>
                </a:cxn>
                <a:cxn ang="0">
                  <a:pos x="T96" y="T97"/>
                </a:cxn>
                <a:cxn ang="0">
                  <a:pos x="T98" y="T99"/>
                </a:cxn>
                <a:cxn ang="0">
                  <a:pos x="T100" y="T101"/>
                </a:cxn>
                <a:cxn ang="0">
                  <a:pos x="T102" y="T103"/>
                </a:cxn>
                <a:cxn ang="0">
                  <a:pos x="T104" y="T105"/>
                </a:cxn>
                <a:cxn ang="0">
                  <a:pos x="T106" y="T107"/>
                </a:cxn>
                <a:cxn ang="0">
                  <a:pos x="T108" y="T109"/>
                </a:cxn>
                <a:cxn ang="0">
                  <a:pos x="T110" y="T111"/>
                </a:cxn>
                <a:cxn ang="0">
                  <a:pos x="T112" y="T113"/>
                </a:cxn>
                <a:cxn ang="0">
                  <a:pos x="T114" y="T115"/>
                </a:cxn>
                <a:cxn ang="0">
                  <a:pos x="T116" y="T117"/>
                </a:cxn>
                <a:cxn ang="0">
                  <a:pos x="T118" y="T119"/>
                </a:cxn>
                <a:cxn ang="0">
                  <a:pos x="T120" y="T121"/>
                </a:cxn>
                <a:cxn ang="0">
                  <a:pos x="T122" y="T123"/>
                </a:cxn>
                <a:cxn ang="0">
                  <a:pos x="T124" y="T125"/>
                </a:cxn>
              </a:cxnLst>
              <a:rect l="0" t="0" r="r" b="b"/>
              <a:pathLst>
                <a:path w="1169" h="1170">
                  <a:moveTo>
                    <a:pt x="1055" y="596"/>
                  </a:moveTo>
                  <a:cubicBezTo>
                    <a:pt x="1101" y="580"/>
                    <a:pt x="1140" y="564"/>
                    <a:pt x="1169" y="551"/>
                  </a:cubicBezTo>
                  <a:cubicBezTo>
                    <a:pt x="1167" y="519"/>
                    <a:pt x="1163" y="487"/>
                    <a:pt x="1156" y="455"/>
                  </a:cubicBezTo>
                  <a:cubicBezTo>
                    <a:pt x="1155" y="452"/>
                    <a:pt x="1154" y="449"/>
                    <a:pt x="1153" y="446"/>
                  </a:cubicBezTo>
                  <a:cubicBezTo>
                    <a:pt x="1121" y="442"/>
                    <a:pt x="1080" y="438"/>
                    <a:pt x="1031" y="436"/>
                  </a:cubicBezTo>
                  <a:cubicBezTo>
                    <a:pt x="1022" y="409"/>
                    <a:pt x="1011" y="384"/>
                    <a:pt x="998" y="359"/>
                  </a:cubicBezTo>
                  <a:cubicBezTo>
                    <a:pt x="1030" y="322"/>
                    <a:pt x="1055" y="290"/>
                    <a:pt x="1074" y="263"/>
                  </a:cubicBezTo>
                  <a:cubicBezTo>
                    <a:pt x="1054" y="233"/>
                    <a:pt x="1032" y="206"/>
                    <a:pt x="1008" y="180"/>
                  </a:cubicBezTo>
                  <a:cubicBezTo>
                    <a:pt x="977" y="193"/>
                    <a:pt x="940" y="210"/>
                    <a:pt x="897" y="233"/>
                  </a:cubicBezTo>
                  <a:cubicBezTo>
                    <a:pt x="876" y="214"/>
                    <a:pt x="853" y="198"/>
                    <a:pt x="829" y="183"/>
                  </a:cubicBezTo>
                  <a:cubicBezTo>
                    <a:pt x="838" y="135"/>
                    <a:pt x="844" y="94"/>
                    <a:pt x="847" y="62"/>
                  </a:cubicBezTo>
                  <a:cubicBezTo>
                    <a:pt x="816" y="46"/>
                    <a:pt x="783" y="33"/>
                    <a:pt x="749" y="23"/>
                  </a:cubicBezTo>
                  <a:cubicBezTo>
                    <a:pt x="729" y="49"/>
                    <a:pt x="705" y="82"/>
                    <a:pt x="679" y="124"/>
                  </a:cubicBezTo>
                  <a:cubicBezTo>
                    <a:pt x="652" y="118"/>
                    <a:pt x="624" y="115"/>
                    <a:pt x="596" y="114"/>
                  </a:cubicBezTo>
                  <a:cubicBezTo>
                    <a:pt x="579" y="68"/>
                    <a:pt x="564" y="30"/>
                    <a:pt x="550" y="0"/>
                  </a:cubicBezTo>
                  <a:cubicBezTo>
                    <a:pt x="518" y="2"/>
                    <a:pt x="486" y="7"/>
                    <a:pt x="454" y="14"/>
                  </a:cubicBezTo>
                  <a:cubicBezTo>
                    <a:pt x="451" y="15"/>
                    <a:pt x="449" y="15"/>
                    <a:pt x="446" y="16"/>
                  </a:cubicBezTo>
                  <a:cubicBezTo>
                    <a:pt x="441" y="49"/>
                    <a:pt x="438" y="89"/>
                    <a:pt x="436" y="139"/>
                  </a:cubicBezTo>
                  <a:cubicBezTo>
                    <a:pt x="409" y="147"/>
                    <a:pt x="383" y="159"/>
                    <a:pt x="359" y="172"/>
                  </a:cubicBezTo>
                  <a:cubicBezTo>
                    <a:pt x="321" y="140"/>
                    <a:pt x="289" y="115"/>
                    <a:pt x="262" y="96"/>
                  </a:cubicBezTo>
                  <a:cubicBezTo>
                    <a:pt x="233" y="115"/>
                    <a:pt x="205" y="137"/>
                    <a:pt x="180" y="162"/>
                  </a:cubicBezTo>
                  <a:cubicBezTo>
                    <a:pt x="192" y="192"/>
                    <a:pt x="210" y="229"/>
                    <a:pt x="232" y="273"/>
                  </a:cubicBezTo>
                  <a:cubicBezTo>
                    <a:pt x="214" y="294"/>
                    <a:pt x="197" y="316"/>
                    <a:pt x="183" y="340"/>
                  </a:cubicBezTo>
                  <a:cubicBezTo>
                    <a:pt x="134" y="331"/>
                    <a:pt x="94" y="325"/>
                    <a:pt x="61" y="323"/>
                  </a:cubicBezTo>
                  <a:cubicBezTo>
                    <a:pt x="45" y="354"/>
                    <a:pt x="32" y="387"/>
                    <a:pt x="22" y="421"/>
                  </a:cubicBezTo>
                  <a:cubicBezTo>
                    <a:pt x="48" y="441"/>
                    <a:pt x="82" y="464"/>
                    <a:pt x="123" y="491"/>
                  </a:cubicBezTo>
                  <a:cubicBezTo>
                    <a:pt x="118" y="518"/>
                    <a:pt x="115" y="546"/>
                    <a:pt x="114" y="574"/>
                  </a:cubicBezTo>
                  <a:cubicBezTo>
                    <a:pt x="68" y="590"/>
                    <a:pt x="30" y="606"/>
                    <a:pt x="0" y="619"/>
                  </a:cubicBezTo>
                  <a:cubicBezTo>
                    <a:pt x="2" y="651"/>
                    <a:pt x="6" y="683"/>
                    <a:pt x="14" y="716"/>
                  </a:cubicBezTo>
                  <a:cubicBezTo>
                    <a:pt x="14" y="718"/>
                    <a:pt x="15" y="721"/>
                    <a:pt x="16" y="724"/>
                  </a:cubicBezTo>
                  <a:cubicBezTo>
                    <a:pt x="48" y="729"/>
                    <a:pt x="89" y="732"/>
                    <a:pt x="138" y="734"/>
                  </a:cubicBezTo>
                  <a:cubicBezTo>
                    <a:pt x="147" y="761"/>
                    <a:pt x="158" y="787"/>
                    <a:pt x="171" y="811"/>
                  </a:cubicBezTo>
                  <a:cubicBezTo>
                    <a:pt x="140" y="848"/>
                    <a:pt x="114" y="880"/>
                    <a:pt x="95" y="907"/>
                  </a:cubicBezTo>
                  <a:cubicBezTo>
                    <a:pt x="115" y="937"/>
                    <a:pt x="137" y="965"/>
                    <a:pt x="161" y="990"/>
                  </a:cubicBezTo>
                  <a:cubicBezTo>
                    <a:pt x="192" y="977"/>
                    <a:pt x="229" y="960"/>
                    <a:pt x="272" y="937"/>
                  </a:cubicBezTo>
                  <a:cubicBezTo>
                    <a:pt x="293" y="956"/>
                    <a:pt x="316" y="972"/>
                    <a:pt x="340" y="987"/>
                  </a:cubicBezTo>
                  <a:cubicBezTo>
                    <a:pt x="331" y="1035"/>
                    <a:pt x="325" y="1076"/>
                    <a:pt x="322" y="1109"/>
                  </a:cubicBezTo>
                  <a:cubicBezTo>
                    <a:pt x="354" y="1124"/>
                    <a:pt x="386" y="1137"/>
                    <a:pt x="420" y="1147"/>
                  </a:cubicBezTo>
                  <a:cubicBezTo>
                    <a:pt x="441" y="1121"/>
                    <a:pt x="464" y="1088"/>
                    <a:pt x="490" y="1046"/>
                  </a:cubicBezTo>
                  <a:cubicBezTo>
                    <a:pt x="517" y="1052"/>
                    <a:pt x="545" y="1055"/>
                    <a:pt x="574" y="1056"/>
                  </a:cubicBezTo>
                  <a:cubicBezTo>
                    <a:pt x="590" y="1102"/>
                    <a:pt x="605" y="1140"/>
                    <a:pt x="619" y="1170"/>
                  </a:cubicBezTo>
                  <a:cubicBezTo>
                    <a:pt x="651" y="1168"/>
                    <a:pt x="683" y="1163"/>
                    <a:pt x="715" y="1156"/>
                  </a:cubicBezTo>
                  <a:cubicBezTo>
                    <a:pt x="718" y="1155"/>
                    <a:pt x="721" y="1155"/>
                    <a:pt x="723" y="1154"/>
                  </a:cubicBezTo>
                  <a:cubicBezTo>
                    <a:pt x="728" y="1121"/>
                    <a:pt x="731" y="1081"/>
                    <a:pt x="733" y="1032"/>
                  </a:cubicBezTo>
                  <a:cubicBezTo>
                    <a:pt x="760" y="1023"/>
                    <a:pt x="786" y="1011"/>
                    <a:pt x="810" y="998"/>
                  </a:cubicBezTo>
                  <a:cubicBezTo>
                    <a:pt x="848" y="1030"/>
                    <a:pt x="880" y="1055"/>
                    <a:pt x="907" y="1074"/>
                  </a:cubicBezTo>
                  <a:cubicBezTo>
                    <a:pt x="936" y="1055"/>
                    <a:pt x="964" y="1033"/>
                    <a:pt x="989" y="1008"/>
                  </a:cubicBezTo>
                  <a:cubicBezTo>
                    <a:pt x="977" y="978"/>
                    <a:pt x="960" y="941"/>
                    <a:pt x="937" y="897"/>
                  </a:cubicBezTo>
                  <a:cubicBezTo>
                    <a:pt x="955" y="876"/>
                    <a:pt x="972" y="854"/>
                    <a:pt x="987" y="830"/>
                  </a:cubicBezTo>
                  <a:cubicBezTo>
                    <a:pt x="1035" y="839"/>
                    <a:pt x="1075" y="845"/>
                    <a:pt x="1108" y="848"/>
                  </a:cubicBezTo>
                  <a:cubicBezTo>
                    <a:pt x="1124" y="816"/>
                    <a:pt x="1137" y="783"/>
                    <a:pt x="1147" y="749"/>
                  </a:cubicBezTo>
                  <a:cubicBezTo>
                    <a:pt x="1121" y="729"/>
                    <a:pt x="1087" y="706"/>
                    <a:pt x="1046" y="679"/>
                  </a:cubicBezTo>
                  <a:cubicBezTo>
                    <a:pt x="1051" y="652"/>
                    <a:pt x="1055" y="624"/>
                    <a:pt x="1055" y="596"/>
                  </a:cubicBezTo>
                  <a:close/>
                  <a:moveTo>
                    <a:pt x="657" y="901"/>
                  </a:moveTo>
                  <a:cubicBezTo>
                    <a:pt x="633" y="906"/>
                    <a:pt x="609" y="909"/>
                    <a:pt x="584" y="909"/>
                  </a:cubicBezTo>
                  <a:cubicBezTo>
                    <a:pt x="512" y="909"/>
                    <a:pt x="441" y="884"/>
                    <a:pt x="384" y="839"/>
                  </a:cubicBezTo>
                  <a:cubicBezTo>
                    <a:pt x="326" y="794"/>
                    <a:pt x="285" y="729"/>
                    <a:pt x="269" y="657"/>
                  </a:cubicBezTo>
                  <a:cubicBezTo>
                    <a:pt x="250" y="573"/>
                    <a:pt x="264" y="486"/>
                    <a:pt x="310" y="413"/>
                  </a:cubicBezTo>
                  <a:cubicBezTo>
                    <a:pt x="356" y="340"/>
                    <a:pt x="428" y="289"/>
                    <a:pt x="512" y="270"/>
                  </a:cubicBezTo>
                  <a:cubicBezTo>
                    <a:pt x="536" y="264"/>
                    <a:pt x="561" y="261"/>
                    <a:pt x="585" y="261"/>
                  </a:cubicBezTo>
                  <a:cubicBezTo>
                    <a:pt x="657" y="261"/>
                    <a:pt x="728" y="286"/>
                    <a:pt x="785" y="331"/>
                  </a:cubicBezTo>
                  <a:cubicBezTo>
                    <a:pt x="843" y="376"/>
                    <a:pt x="884" y="441"/>
                    <a:pt x="900" y="513"/>
                  </a:cubicBezTo>
                  <a:cubicBezTo>
                    <a:pt x="940" y="687"/>
                    <a:pt x="831" y="861"/>
                    <a:pt x="657" y="901"/>
                  </a:cubicBezTo>
                  <a:close/>
                </a:path>
              </a:pathLst>
            </a:custGeom>
            <a:solidFill>
              <a:schemeClr val="accent1"/>
            </a:solidFill>
            <a:ln>
              <a:noFill/>
            </a:ln>
          </p:spPr>
          <p:txBody>
            <a:bodyPr vert="horz" wrap="square" lIns="68580" tIns="34290" rIns="68580" bIns="34290" numCol="1" anchor="t" anchorCtr="0" compatLnSpc="1">
              <a:prstTxWarp prst="textNoShape">
                <a:avLst/>
              </a:prstTxWarp>
            </a:bodyPr>
            <a:lstStyle/>
            <a:p>
              <a:endParaRPr lang="id-ID" sz="1350"/>
            </a:p>
          </p:txBody>
        </p:sp>
      </p:grpSp>
      <p:grpSp>
        <p:nvGrpSpPr>
          <p:cNvPr id="90" name="Group 89"/>
          <p:cNvGrpSpPr/>
          <p:nvPr/>
        </p:nvGrpSpPr>
        <p:grpSpPr>
          <a:xfrm>
            <a:off x="2237177" y="3443810"/>
            <a:ext cx="2812598" cy="2814629"/>
            <a:chOff x="1455738" y="2371725"/>
            <a:chExt cx="2198688" cy="2200275"/>
          </a:xfrm>
        </p:grpSpPr>
        <p:sp>
          <p:nvSpPr>
            <p:cNvPr id="91" name="Freeform 90"/>
            <p:cNvSpPr>
              <a:spLocks/>
            </p:cNvSpPr>
            <p:nvPr/>
          </p:nvSpPr>
          <p:spPr bwMode="auto">
            <a:xfrm>
              <a:off x="2035175" y="2967038"/>
              <a:ext cx="1071563" cy="1009650"/>
            </a:xfrm>
            <a:custGeom>
              <a:avLst/>
              <a:gdLst>
                <a:gd name="T0" fmla="*/ 277 w 570"/>
                <a:gd name="T1" fmla="*/ 0 h 536"/>
                <a:gd name="T2" fmla="*/ 217 w 570"/>
                <a:gd name="T3" fmla="*/ 7 h 536"/>
                <a:gd name="T4" fmla="*/ 50 w 570"/>
                <a:gd name="T5" fmla="*/ 126 h 536"/>
                <a:gd name="T6" fmla="*/ 16 w 570"/>
                <a:gd name="T7" fmla="*/ 328 h 536"/>
                <a:gd name="T8" fmla="*/ 276 w 570"/>
                <a:gd name="T9" fmla="*/ 536 h 536"/>
                <a:gd name="T10" fmla="*/ 336 w 570"/>
                <a:gd name="T11" fmla="*/ 529 h 536"/>
                <a:gd name="T12" fmla="*/ 538 w 570"/>
                <a:gd name="T13" fmla="*/ 208 h 536"/>
                <a:gd name="T14" fmla="*/ 277 w 570"/>
                <a:gd name="T15" fmla="*/ 0 h 536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</a:cxnLst>
              <a:rect l="0" t="0" r="r" b="b"/>
              <a:pathLst>
                <a:path w="570" h="536">
                  <a:moveTo>
                    <a:pt x="277" y="0"/>
                  </a:moveTo>
                  <a:cubicBezTo>
                    <a:pt x="257" y="0"/>
                    <a:pt x="237" y="3"/>
                    <a:pt x="217" y="7"/>
                  </a:cubicBezTo>
                  <a:cubicBezTo>
                    <a:pt x="147" y="23"/>
                    <a:pt x="88" y="65"/>
                    <a:pt x="50" y="126"/>
                  </a:cubicBezTo>
                  <a:cubicBezTo>
                    <a:pt x="12" y="186"/>
                    <a:pt x="0" y="258"/>
                    <a:pt x="16" y="328"/>
                  </a:cubicBezTo>
                  <a:cubicBezTo>
                    <a:pt x="44" y="450"/>
                    <a:pt x="151" y="536"/>
                    <a:pt x="276" y="536"/>
                  </a:cubicBezTo>
                  <a:cubicBezTo>
                    <a:pt x="296" y="536"/>
                    <a:pt x="316" y="533"/>
                    <a:pt x="336" y="529"/>
                  </a:cubicBezTo>
                  <a:cubicBezTo>
                    <a:pt x="480" y="496"/>
                    <a:pt x="570" y="352"/>
                    <a:pt x="538" y="208"/>
                  </a:cubicBezTo>
                  <a:cubicBezTo>
                    <a:pt x="510" y="86"/>
                    <a:pt x="402" y="0"/>
                    <a:pt x="277" y="0"/>
                  </a:cubicBezTo>
                  <a:close/>
                </a:path>
              </a:pathLst>
            </a:custGeom>
            <a:solidFill>
              <a:schemeClr val="accent2"/>
            </a:solidFill>
            <a:ln>
              <a:noFill/>
            </a:ln>
          </p:spPr>
          <p:txBody>
            <a:bodyPr vert="horz" wrap="square" lIns="68580" tIns="34290" rIns="68580" bIns="34290" numCol="1" anchor="t" anchorCtr="0" compatLnSpc="1">
              <a:prstTxWarp prst="textNoShape">
                <a:avLst/>
              </a:prstTxWarp>
            </a:bodyPr>
            <a:lstStyle/>
            <a:p>
              <a:endParaRPr lang="id-ID" sz="1350"/>
            </a:p>
          </p:txBody>
        </p:sp>
        <p:sp>
          <p:nvSpPr>
            <p:cNvPr id="92" name="Freeform 91"/>
            <p:cNvSpPr>
              <a:spLocks noEditPoints="1"/>
            </p:cNvSpPr>
            <p:nvPr/>
          </p:nvSpPr>
          <p:spPr bwMode="auto">
            <a:xfrm>
              <a:off x="1455738" y="2371725"/>
              <a:ext cx="2198688" cy="2200275"/>
            </a:xfrm>
            <a:custGeom>
              <a:avLst/>
              <a:gdLst>
                <a:gd name="T0" fmla="*/ 1055 w 1169"/>
                <a:gd name="T1" fmla="*/ 596 h 1170"/>
                <a:gd name="T2" fmla="*/ 1169 w 1169"/>
                <a:gd name="T3" fmla="*/ 551 h 1170"/>
                <a:gd name="T4" fmla="*/ 1156 w 1169"/>
                <a:gd name="T5" fmla="*/ 455 h 1170"/>
                <a:gd name="T6" fmla="*/ 1153 w 1169"/>
                <a:gd name="T7" fmla="*/ 446 h 1170"/>
                <a:gd name="T8" fmla="*/ 1031 w 1169"/>
                <a:gd name="T9" fmla="*/ 436 h 1170"/>
                <a:gd name="T10" fmla="*/ 998 w 1169"/>
                <a:gd name="T11" fmla="*/ 359 h 1170"/>
                <a:gd name="T12" fmla="*/ 1074 w 1169"/>
                <a:gd name="T13" fmla="*/ 263 h 1170"/>
                <a:gd name="T14" fmla="*/ 1008 w 1169"/>
                <a:gd name="T15" fmla="*/ 180 h 1170"/>
                <a:gd name="T16" fmla="*/ 897 w 1169"/>
                <a:gd name="T17" fmla="*/ 233 h 1170"/>
                <a:gd name="T18" fmla="*/ 829 w 1169"/>
                <a:gd name="T19" fmla="*/ 183 h 1170"/>
                <a:gd name="T20" fmla="*/ 847 w 1169"/>
                <a:gd name="T21" fmla="*/ 62 h 1170"/>
                <a:gd name="T22" fmla="*/ 749 w 1169"/>
                <a:gd name="T23" fmla="*/ 23 h 1170"/>
                <a:gd name="T24" fmla="*/ 679 w 1169"/>
                <a:gd name="T25" fmla="*/ 124 h 1170"/>
                <a:gd name="T26" fmla="*/ 596 w 1169"/>
                <a:gd name="T27" fmla="*/ 114 h 1170"/>
                <a:gd name="T28" fmla="*/ 550 w 1169"/>
                <a:gd name="T29" fmla="*/ 0 h 1170"/>
                <a:gd name="T30" fmla="*/ 454 w 1169"/>
                <a:gd name="T31" fmla="*/ 14 h 1170"/>
                <a:gd name="T32" fmla="*/ 446 w 1169"/>
                <a:gd name="T33" fmla="*/ 16 h 1170"/>
                <a:gd name="T34" fmla="*/ 436 w 1169"/>
                <a:gd name="T35" fmla="*/ 139 h 1170"/>
                <a:gd name="T36" fmla="*/ 359 w 1169"/>
                <a:gd name="T37" fmla="*/ 172 h 1170"/>
                <a:gd name="T38" fmla="*/ 262 w 1169"/>
                <a:gd name="T39" fmla="*/ 96 h 1170"/>
                <a:gd name="T40" fmla="*/ 180 w 1169"/>
                <a:gd name="T41" fmla="*/ 162 h 1170"/>
                <a:gd name="T42" fmla="*/ 232 w 1169"/>
                <a:gd name="T43" fmla="*/ 273 h 1170"/>
                <a:gd name="T44" fmla="*/ 183 w 1169"/>
                <a:gd name="T45" fmla="*/ 340 h 1170"/>
                <a:gd name="T46" fmla="*/ 61 w 1169"/>
                <a:gd name="T47" fmla="*/ 323 h 1170"/>
                <a:gd name="T48" fmla="*/ 22 w 1169"/>
                <a:gd name="T49" fmla="*/ 421 h 1170"/>
                <a:gd name="T50" fmla="*/ 123 w 1169"/>
                <a:gd name="T51" fmla="*/ 491 h 1170"/>
                <a:gd name="T52" fmla="*/ 114 w 1169"/>
                <a:gd name="T53" fmla="*/ 574 h 1170"/>
                <a:gd name="T54" fmla="*/ 0 w 1169"/>
                <a:gd name="T55" fmla="*/ 619 h 1170"/>
                <a:gd name="T56" fmla="*/ 14 w 1169"/>
                <a:gd name="T57" fmla="*/ 716 h 1170"/>
                <a:gd name="T58" fmla="*/ 16 w 1169"/>
                <a:gd name="T59" fmla="*/ 724 h 1170"/>
                <a:gd name="T60" fmla="*/ 138 w 1169"/>
                <a:gd name="T61" fmla="*/ 734 h 1170"/>
                <a:gd name="T62" fmla="*/ 171 w 1169"/>
                <a:gd name="T63" fmla="*/ 811 h 1170"/>
                <a:gd name="T64" fmla="*/ 95 w 1169"/>
                <a:gd name="T65" fmla="*/ 907 h 1170"/>
                <a:gd name="T66" fmla="*/ 161 w 1169"/>
                <a:gd name="T67" fmla="*/ 990 h 1170"/>
                <a:gd name="T68" fmla="*/ 272 w 1169"/>
                <a:gd name="T69" fmla="*/ 937 h 1170"/>
                <a:gd name="T70" fmla="*/ 340 w 1169"/>
                <a:gd name="T71" fmla="*/ 987 h 1170"/>
                <a:gd name="T72" fmla="*/ 322 w 1169"/>
                <a:gd name="T73" fmla="*/ 1109 h 1170"/>
                <a:gd name="T74" fmla="*/ 420 w 1169"/>
                <a:gd name="T75" fmla="*/ 1147 h 1170"/>
                <a:gd name="T76" fmla="*/ 490 w 1169"/>
                <a:gd name="T77" fmla="*/ 1046 h 1170"/>
                <a:gd name="T78" fmla="*/ 574 w 1169"/>
                <a:gd name="T79" fmla="*/ 1056 h 1170"/>
                <a:gd name="T80" fmla="*/ 619 w 1169"/>
                <a:gd name="T81" fmla="*/ 1170 h 1170"/>
                <a:gd name="T82" fmla="*/ 715 w 1169"/>
                <a:gd name="T83" fmla="*/ 1156 h 1170"/>
                <a:gd name="T84" fmla="*/ 723 w 1169"/>
                <a:gd name="T85" fmla="*/ 1154 h 1170"/>
                <a:gd name="T86" fmla="*/ 733 w 1169"/>
                <a:gd name="T87" fmla="*/ 1032 h 1170"/>
                <a:gd name="T88" fmla="*/ 810 w 1169"/>
                <a:gd name="T89" fmla="*/ 998 h 1170"/>
                <a:gd name="T90" fmla="*/ 907 w 1169"/>
                <a:gd name="T91" fmla="*/ 1074 h 1170"/>
                <a:gd name="T92" fmla="*/ 989 w 1169"/>
                <a:gd name="T93" fmla="*/ 1008 h 1170"/>
                <a:gd name="T94" fmla="*/ 937 w 1169"/>
                <a:gd name="T95" fmla="*/ 897 h 1170"/>
                <a:gd name="T96" fmla="*/ 987 w 1169"/>
                <a:gd name="T97" fmla="*/ 830 h 1170"/>
                <a:gd name="T98" fmla="*/ 1108 w 1169"/>
                <a:gd name="T99" fmla="*/ 848 h 1170"/>
                <a:gd name="T100" fmla="*/ 1147 w 1169"/>
                <a:gd name="T101" fmla="*/ 749 h 1170"/>
                <a:gd name="T102" fmla="*/ 1046 w 1169"/>
                <a:gd name="T103" fmla="*/ 679 h 1170"/>
                <a:gd name="T104" fmla="*/ 1055 w 1169"/>
                <a:gd name="T105" fmla="*/ 596 h 1170"/>
                <a:gd name="T106" fmla="*/ 657 w 1169"/>
                <a:gd name="T107" fmla="*/ 901 h 1170"/>
                <a:gd name="T108" fmla="*/ 584 w 1169"/>
                <a:gd name="T109" fmla="*/ 909 h 1170"/>
                <a:gd name="T110" fmla="*/ 384 w 1169"/>
                <a:gd name="T111" fmla="*/ 839 h 1170"/>
                <a:gd name="T112" fmla="*/ 269 w 1169"/>
                <a:gd name="T113" fmla="*/ 657 h 1170"/>
                <a:gd name="T114" fmla="*/ 310 w 1169"/>
                <a:gd name="T115" fmla="*/ 413 h 1170"/>
                <a:gd name="T116" fmla="*/ 512 w 1169"/>
                <a:gd name="T117" fmla="*/ 270 h 1170"/>
                <a:gd name="T118" fmla="*/ 585 w 1169"/>
                <a:gd name="T119" fmla="*/ 261 h 1170"/>
                <a:gd name="T120" fmla="*/ 785 w 1169"/>
                <a:gd name="T121" fmla="*/ 331 h 1170"/>
                <a:gd name="T122" fmla="*/ 900 w 1169"/>
                <a:gd name="T123" fmla="*/ 513 h 1170"/>
                <a:gd name="T124" fmla="*/ 657 w 1169"/>
                <a:gd name="T125" fmla="*/ 901 h 1170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  <a:cxn ang="0">
                  <a:pos x="T28" y="T29"/>
                </a:cxn>
                <a:cxn ang="0">
                  <a:pos x="T30" y="T31"/>
                </a:cxn>
                <a:cxn ang="0">
                  <a:pos x="T32" y="T33"/>
                </a:cxn>
                <a:cxn ang="0">
                  <a:pos x="T34" y="T35"/>
                </a:cxn>
                <a:cxn ang="0">
                  <a:pos x="T36" y="T37"/>
                </a:cxn>
                <a:cxn ang="0">
                  <a:pos x="T38" y="T39"/>
                </a:cxn>
                <a:cxn ang="0">
                  <a:pos x="T40" y="T41"/>
                </a:cxn>
                <a:cxn ang="0">
                  <a:pos x="T42" y="T43"/>
                </a:cxn>
                <a:cxn ang="0">
                  <a:pos x="T44" y="T45"/>
                </a:cxn>
                <a:cxn ang="0">
                  <a:pos x="T46" y="T47"/>
                </a:cxn>
                <a:cxn ang="0">
                  <a:pos x="T48" y="T49"/>
                </a:cxn>
                <a:cxn ang="0">
                  <a:pos x="T50" y="T51"/>
                </a:cxn>
                <a:cxn ang="0">
                  <a:pos x="T52" y="T53"/>
                </a:cxn>
                <a:cxn ang="0">
                  <a:pos x="T54" y="T55"/>
                </a:cxn>
                <a:cxn ang="0">
                  <a:pos x="T56" y="T57"/>
                </a:cxn>
                <a:cxn ang="0">
                  <a:pos x="T58" y="T59"/>
                </a:cxn>
                <a:cxn ang="0">
                  <a:pos x="T60" y="T61"/>
                </a:cxn>
                <a:cxn ang="0">
                  <a:pos x="T62" y="T63"/>
                </a:cxn>
                <a:cxn ang="0">
                  <a:pos x="T64" y="T65"/>
                </a:cxn>
                <a:cxn ang="0">
                  <a:pos x="T66" y="T67"/>
                </a:cxn>
                <a:cxn ang="0">
                  <a:pos x="T68" y="T69"/>
                </a:cxn>
                <a:cxn ang="0">
                  <a:pos x="T70" y="T71"/>
                </a:cxn>
                <a:cxn ang="0">
                  <a:pos x="T72" y="T73"/>
                </a:cxn>
                <a:cxn ang="0">
                  <a:pos x="T74" y="T75"/>
                </a:cxn>
                <a:cxn ang="0">
                  <a:pos x="T76" y="T77"/>
                </a:cxn>
                <a:cxn ang="0">
                  <a:pos x="T78" y="T79"/>
                </a:cxn>
                <a:cxn ang="0">
                  <a:pos x="T80" y="T81"/>
                </a:cxn>
                <a:cxn ang="0">
                  <a:pos x="T82" y="T83"/>
                </a:cxn>
                <a:cxn ang="0">
                  <a:pos x="T84" y="T85"/>
                </a:cxn>
                <a:cxn ang="0">
                  <a:pos x="T86" y="T87"/>
                </a:cxn>
                <a:cxn ang="0">
                  <a:pos x="T88" y="T89"/>
                </a:cxn>
                <a:cxn ang="0">
                  <a:pos x="T90" y="T91"/>
                </a:cxn>
                <a:cxn ang="0">
                  <a:pos x="T92" y="T93"/>
                </a:cxn>
                <a:cxn ang="0">
                  <a:pos x="T94" y="T95"/>
                </a:cxn>
                <a:cxn ang="0">
                  <a:pos x="T96" y="T97"/>
                </a:cxn>
                <a:cxn ang="0">
                  <a:pos x="T98" y="T99"/>
                </a:cxn>
                <a:cxn ang="0">
                  <a:pos x="T100" y="T101"/>
                </a:cxn>
                <a:cxn ang="0">
                  <a:pos x="T102" y="T103"/>
                </a:cxn>
                <a:cxn ang="0">
                  <a:pos x="T104" y="T105"/>
                </a:cxn>
                <a:cxn ang="0">
                  <a:pos x="T106" y="T107"/>
                </a:cxn>
                <a:cxn ang="0">
                  <a:pos x="T108" y="T109"/>
                </a:cxn>
                <a:cxn ang="0">
                  <a:pos x="T110" y="T111"/>
                </a:cxn>
                <a:cxn ang="0">
                  <a:pos x="T112" y="T113"/>
                </a:cxn>
                <a:cxn ang="0">
                  <a:pos x="T114" y="T115"/>
                </a:cxn>
                <a:cxn ang="0">
                  <a:pos x="T116" y="T117"/>
                </a:cxn>
                <a:cxn ang="0">
                  <a:pos x="T118" y="T119"/>
                </a:cxn>
                <a:cxn ang="0">
                  <a:pos x="T120" y="T121"/>
                </a:cxn>
                <a:cxn ang="0">
                  <a:pos x="T122" y="T123"/>
                </a:cxn>
                <a:cxn ang="0">
                  <a:pos x="T124" y="T125"/>
                </a:cxn>
              </a:cxnLst>
              <a:rect l="0" t="0" r="r" b="b"/>
              <a:pathLst>
                <a:path w="1169" h="1170">
                  <a:moveTo>
                    <a:pt x="1055" y="596"/>
                  </a:moveTo>
                  <a:cubicBezTo>
                    <a:pt x="1101" y="580"/>
                    <a:pt x="1140" y="564"/>
                    <a:pt x="1169" y="551"/>
                  </a:cubicBezTo>
                  <a:cubicBezTo>
                    <a:pt x="1167" y="519"/>
                    <a:pt x="1163" y="487"/>
                    <a:pt x="1156" y="455"/>
                  </a:cubicBezTo>
                  <a:cubicBezTo>
                    <a:pt x="1155" y="452"/>
                    <a:pt x="1154" y="449"/>
                    <a:pt x="1153" y="446"/>
                  </a:cubicBezTo>
                  <a:cubicBezTo>
                    <a:pt x="1121" y="442"/>
                    <a:pt x="1080" y="438"/>
                    <a:pt x="1031" y="436"/>
                  </a:cubicBezTo>
                  <a:cubicBezTo>
                    <a:pt x="1022" y="409"/>
                    <a:pt x="1011" y="384"/>
                    <a:pt x="998" y="359"/>
                  </a:cubicBezTo>
                  <a:cubicBezTo>
                    <a:pt x="1030" y="322"/>
                    <a:pt x="1055" y="290"/>
                    <a:pt x="1074" y="263"/>
                  </a:cubicBezTo>
                  <a:cubicBezTo>
                    <a:pt x="1054" y="233"/>
                    <a:pt x="1032" y="206"/>
                    <a:pt x="1008" y="180"/>
                  </a:cubicBezTo>
                  <a:cubicBezTo>
                    <a:pt x="977" y="193"/>
                    <a:pt x="940" y="210"/>
                    <a:pt x="897" y="233"/>
                  </a:cubicBezTo>
                  <a:cubicBezTo>
                    <a:pt x="876" y="214"/>
                    <a:pt x="853" y="198"/>
                    <a:pt x="829" y="183"/>
                  </a:cubicBezTo>
                  <a:cubicBezTo>
                    <a:pt x="838" y="135"/>
                    <a:pt x="844" y="94"/>
                    <a:pt x="847" y="62"/>
                  </a:cubicBezTo>
                  <a:cubicBezTo>
                    <a:pt x="816" y="46"/>
                    <a:pt x="783" y="33"/>
                    <a:pt x="749" y="23"/>
                  </a:cubicBezTo>
                  <a:cubicBezTo>
                    <a:pt x="729" y="49"/>
                    <a:pt x="705" y="82"/>
                    <a:pt x="679" y="124"/>
                  </a:cubicBezTo>
                  <a:cubicBezTo>
                    <a:pt x="652" y="118"/>
                    <a:pt x="624" y="115"/>
                    <a:pt x="596" y="114"/>
                  </a:cubicBezTo>
                  <a:cubicBezTo>
                    <a:pt x="579" y="68"/>
                    <a:pt x="564" y="30"/>
                    <a:pt x="550" y="0"/>
                  </a:cubicBezTo>
                  <a:cubicBezTo>
                    <a:pt x="518" y="2"/>
                    <a:pt x="486" y="7"/>
                    <a:pt x="454" y="14"/>
                  </a:cubicBezTo>
                  <a:cubicBezTo>
                    <a:pt x="451" y="15"/>
                    <a:pt x="449" y="15"/>
                    <a:pt x="446" y="16"/>
                  </a:cubicBezTo>
                  <a:cubicBezTo>
                    <a:pt x="441" y="49"/>
                    <a:pt x="438" y="89"/>
                    <a:pt x="436" y="139"/>
                  </a:cubicBezTo>
                  <a:cubicBezTo>
                    <a:pt x="409" y="147"/>
                    <a:pt x="383" y="159"/>
                    <a:pt x="359" y="172"/>
                  </a:cubicBezTo>
                  <a:cubicBezTo>
                    <a:pt x="321" y="140"/>
                    <a:pt x="289" y="115"/>
                    <a:pt x="262" y="96"/>
                  </a:cubicBezTo>
                  <a:cubicBezTo>
                    <a:pt x="233" y="115"/>
                    <a:pt x="205" y="137"/>
                    <a:pt x="180" y="162"/>
                  </a:cubicBezTo>
                  <a:cubicBezTo>
                    <a:pt x="192" y="192"/>
                    <a:pt x="210" y="229"/>
                    <a:pt x="232" y="273"/>
                  </a:cubicBezTo>
                  <a:cubicBezTo>
                    <a:pt x="214" y="294"/>
                    <a:pt x="197" y="316"/>
                    <a:pt x="183" y="340"/>
                  </a:cubicBezTo>
                  <a:cubicBezTo>
                    <a:pt x="134" y="331"/>
                    <a:pt x="94" y="325"/>
                    <a:pt x="61" y="323"/>
                  </a:cubicBezTo>
                  <a:cubicBezTo>
                    <a:pt x="45" y="354"/>
                    <a:pt x="32" y="387"/>
                    <a:pt x="22" y="421"/>
                  </a:cubicBezTo>
                  <a:cubicBezTo>
                    <a:pt x="48" y="441"/>
                    <a:pt x="82" y="464"/>
                    <a:pt x="123" y="491"/>
                  </a:cubicBezTo>
                  <a:cubicBezTo>
                    <a:pt x="118" y="518"/>
                    <a:pt x="115" y="546"/>
                    <a:pt x="114" y="574"/>
                  </a:cubicBezTo>
                  <a:cubicBezTo>
                    <a:pt x="68" y="590"/>
                    <a:pt x="30" y="606"/>
                    <a:pt x="0" y="619"/>
                  </a:cubicBezTo>
                  <a:cubicBezTo>
                    <a:pt x="2" y="651"/>
                    <a:pt x="6" y="683"/>
                    <a:pt x="14" y="716"/>
                  </a:cubicBezTo>
                  <a:cubicBezTo>
                    <a:pt x="14" y="718"/>
                    <a:pt x="15" y="721"/>
                    <a:pt x="16" y="724"/>
                  </a:cubicBezTo>
                  <a:cubicBezTo>
                    <a:pt x="48" y="729"/>
                    <a:pt x="89" y="732"/>
                    <a:pt x="138" y="734"/>
                  </a:cubicBezTo>
                  <a:cubicBezTo>
                    <a:pt x="147" y="761"/>
                    <a:pt x="158" y="787"/>
                    <a:pt x="171" y="811"/>
                  </a:cubicBezTo>
                  <a:cubicBezTo>
                    <a:pt x="140" y="848"/>
                    <a:pt x="114" y="880"/>
                    <a:pt x="95" y="907"/>
                  </a:cubicBezTo>
                  <a:cubicBezTo>
                    <a:pt x="115" y="937"/>
                    <a:pt x="137" y="965"/>
                    <a:pt x="161" y="990"/>
                  </a:cubicBezTo>
                  <a:cubicBezTo>
                    <a:pt x="192" y="977"/>
                    <a:pt x="229" y="960"/>
                    <a:pt x="272" y="937"/>
                  </a:cubicBezTo>
                  <a:cubicBezTo>
                    <a:pt x="293" y="956"/>
                    <a:pt x="316" y="972"/>
                    <a:pt x="340" y="987"/>
                  </a:cubicBezTo>
                  <a:cubicBezTo>
                    <a:pt x="331" y="1035"/>
                    <a:pt x="325" y="1076"/>
                    <a:pt x="322" y="1109"/>
                  </a:cubicBezTo>
                  <a:cubicBezTo>
                    <a:pt x="354" y="1124"/>
                    <a:pt x="386" y="1137"/>
                    <a:pt x="420" y="1147"/>
                  </a:cubicBezTo>
                  <a:cubicBezTo>
                    <a:pt x="441" y="1121"/>
                    <a:pt x="464" y="1088"/>
                    <a:pt x="490" y="1046"/>
                  </a:cubicBezTo>
                  <a:cubicBezTo>
                    <a:pt x="517" y="1052"/>
                    <a:pt x="545" y="1055"/>
                    <a:pt x="574" y="1056"/>
                  </a:cubicBezTo>
                  <a:cubicBezTo>
                    <a:pt x="590" y="1102"/>
                    <a:pt x="605" y="1140"/>
                    <a:pt x="619" y="1170"/>
                  </a:cubicBezTo>
                  <a:cubicBezTo>
                    <a:pt x="651" y="1168"/>
                    <a:pt x="683" y="1163"/>
                    <a:pt x="715" y="1156"/>
                  </a:cubicBezTo>
                  <a:cubicBezTo>
                    <a:pt x="718" y="1155"/>
                    <a:pt x="721" y="1155"/>
                    <a:pt x="723" y="1154"/>
                  </a:cubicBezTo>
                  <a:cubicBezTo>
                    <a:pt x="728" y="1121"/>
                    <a:pt x="731" y="1081"/>
                    <a:pt x="733" y="1032"/>
                  </a:cubicBezTo>
                  <a:cubicBezTo>
                    <a:pt x="760" y="1023"/>
                    <a:pt x="786" y="1011"/>
                    <a:pt x="810" y="998"/>
                  </a:cubicBezTo>
                  <a:cubicBezTo>
                    <a:pt x="848" y="1030"/>
                    <a:pt x="880" y="1055"/>
                    <a:pt x="907" y="1074"/>
                  </a:cubicBezTo>
                  <a:cubicBezTo>
                    <a:pt x="936" y="1055"/>
                    <a:pt x="964" y="1033"/>
                    <a:pt x="989" y="1008"/>
                  </a:cubicBezTo>
                  <a:cubicBezTo>
                    <a:pt x="977" y="978"/>
                    <a:pt x="960" y="941"/>
                    <a:pt x="937" y="897"/>
                  </a:cubicBezTo>
                  <a:cubicBezTo>
                    <a:pt x="955" y="876"/>
                    <a:pt x="972" y="854"/>
                    <a:pt x="987" y="830"/>
                  </a:cubicBezTo>
                  <a:cubicBezTo>
                    <a:pt x="1035" y="839"/>
                    <a:pt x="1075" y="845"/>
                    <a:pt x="1108" y="848"/>
                  </a:cubicBezTo>
                  <a:cubicBezTo>
                    <a:pt x="1124" y="816"/>
                    <a:pt x="1137" y="783"/>
                    <a:pt x="1147" y="749"/>
                  </a:cubicBezTo>
                  <a:cubicBezTo>
                    <a:pt x="1121" y="729"/>
                    <a:pt x="1087" y="706"/>
                    <a:pt x="1046" y="679"/>
                  </a:cubicBezTo>
                  <a:cubicBezTo>
                    <a:pt x="1051" y="652"/>
                    <a:pt x="1055" y="624"/>
                    <a:pt x="1055" y="596"/>
                  </a:cubicBezTo>
                  <a:close/>
                  <a:moveTo>
                    <a:pt x="657" y="901"/>
                  </a:moveTo>
                  <a:cubicBezTo>
                    <a:pt x="633" y="906"/>
                    <a:pt x="609" y="909"/>
                    <a:pt x="584" y="909"/>
                  </a:cubicBezTo>
                  <a:cubicBezTo>
                    <a:pt x="512" y="909"/>
                    <a:pt x="441" y="884"/>
                    <a:pt x="384" y="839"/>
                  </a:cubicBezTo>
                  <a:cubicBezTo>
                    <a:pt x="326" y="794"/>
                    <a:pt x="285" y="729"/>
                    <a:pt x="269" y="657"/>
                  </a:cubicBezTo>
                  <a:cubicBezTo>
                    <a:pt x="250" y="573"/>
                    <a:pt x="264" y="486"/>
                    <a:pt x="310" y="413"/>
                  </a:cubicBezTo>
                  <a:cubicBezTo>
                    <a:pt x="356" y="340"/>
                    <a:pt x="428" y="289"/>
                    <a:pt x="512" y="270"/>
                  </a:cubicBezTo>
                  <a:cubicBezTo>
                    <a:pt x="536" y="264"/>
                    <a:pt x="561" y="261"/>
                    <a:pt x="585" y="261"/>
                  </a:cubicBezTo>
                  <a:cubicBezTo>
                    <a:pt x="657" y="261"/>
                    <a:pt x="728" y="286"/>
                    <a:pt x="785" y="331"/>
                  </a:cubicBezTo>
                  <a:cubicBezTo>
                    <a:pt x="843" y="376"/>
                    <a:pt x="884" y="441"/>
                    <a:pt x="900" y="513"/>
                  </a:cubicBezTo>
                  <a:cubicBezTo>
                    <a:pt x="940" y="687"/>
                    <a:pt x="831" y="861"/>
                    <a:pt x="657" y="901"/>
                  </a:cubicBezTo>
                  <a:close/>
                </a:path>
              </a:pathLst>
            </a:custGeom>
            <a:solidFill>
              <a:schemeClr val="accent2"/>
            </a:solidFill>
            <a:ln>
              <a:noFill/>
            </a:ln>
          </p:spPr>
          <p:txBody>
            <a:bodyPr vert="horz" wrap="square" lIns="68580" tIns="34290" rIns="68580" bIns="34290" numCol="1" anchor="t" anchorCtr="0" compatLnSpc="1">
              <a:prstTxWarp prst="textNoShape">
                <a:avLst/>
              </a:prstTxWarp>
            </a:bodyPr>
            <a:lstStyle/>
            <a:p>
              <a:endParaRPr lang="id-ID" sz="1350"/>
            </a:p>
          </p:txBody>
        </p:sp>
      </p:grpSp>
      <p:grpSp>
        <p:nvGrpSpPr>
          <p:cNvPr id="93" name="Group 92"/>
          <p:cNvGrpSpPr/>
          <p:nvPr/>
        </p:nvGrpSpPr>
        <p:grpSpPr>
          <a:xfrm>
            <a:off x="4877587" y="4473491"/>
            <a:ext cx="1927751" cy="1929143"/>
            <a:chOff x="1455738" y="2371725"/>
            <a:chExt cx="2198688" cy="2200275"/>
          </a:xfrm>
        </p:grpSpPr>
        <p:sp>
          <p:nvSpPr>
            <p:cNvPr id="94" name="Freeform 93"/>
            <p:cNvSpPr>
              <a:spLocks/>
            </p:cNvSpPr>
            <p:nvPr/>
          </p:nvSpPr>
          <p:spPr bwMode="auto">
            <a:xfrm>
              <a:off x="2035175" y="2967038"/>
              <a:ext cx="1071563" cy="1009650"/>
            </a:xfrm>
            <a:custGeom>
              <a:avLst/>
              <a:gdLst>
                <a:gd name="T0" fmla="*/ 277 w 570"/>
                <a:gd name="T1" fmla="*/ 0 h 536"/>
                <a:gd name="T2" fmla="*/ 217 w 570"/>
                <a:gd name="T3" fmla="*/ 7 h 536"/>
                <a:gd name="T4" fmla="*/ 50 w 570"/>
                <a:gd name="T5" fmla="*/ 126 h 536"/>
                <a:gd name="T6" fmla="*/ 16 w 570"/>
                <a:gd name="T7" fmla="*/ 328 h 536"/>
                <a:gd name="T8" fmla="*/ 276 w 570"/>
                <a:gd name="T9" fmla="*/ 536 h 536"/>
                <a:gd name="T10" fmla="*/ 336 w 570"/>
                <a:gd name="T11" fmla="*/ 529 h 536"/>
                <a:gd name="T12" fmla="*/ 538 w 570"/>
                <a:gd name="T13" fmla="*/ 208 h 536"/>
                <a:gd name="T14" fmla="*/ 277 w 570"/>
                <a:gd name="T15" fmla="*/ 0 h 536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</a:cxnLst>
              <a:rect l="0" t="0" r="r" b="b"/>
              <a:pathLst>
                <a:path w="570" h="536">
                  <a:moveTo>
                    <a:pt x="277" y="0"/>
                  </a:moveTo>
                  <a:cubicBezTo>
                    <a:pt x="257" y="0"/>
                    <a:pt x="237" y="3"/>
                    <a:pt x="217" y="7"/>
                  </a:cubicBezTo>
                  <a:cubicBezTo>
                    <a:pt x="147" y="23"/>
                    <a:pt x="88" y="65"/>
                    <a:pt x="50" y="126"/>
                  </a:cubicBezTo>
                  <a:cubicBezTo>
                    <a:pt x="12" y="186"/>
                    <a:pt x="0" y="258"/>
                    <a:pt x="16" y="328"/>
                  </a:cubicBezTo>
                  <a:cubicBezTo>
                    <a:pt x="44" y="450"/>
                    <a:pt x="151" y="536"/>
                    <a:pt x="276" y="536"/>
                  </a:cubicBezTo>
                  <a:cubicBezTo>
                    <a:pt x="296" y="536"/>
                    <a:pt x="316" y="533"/>
                    <a:pt x="336" y="529"/>
                  </a:cubicBezTo>
                  <a:cubicBezTo>
                    <a:pt x="480" y="496"/>
                    <a:pt x="570" y="352"/>
                    <a:pt x="538" y="208"/>
                  </a:cubicBezTo>
                  <a:cubicBezTo>
                    <a:pt x="510" y="86"/>
                    <a:pt x="402" y="0"/>
                    <a:pt x="277" y="0"/>
                  </a:cubicBezTo>
                  <a:close/>
                </a:path>
              </a:pathLst>
            </a:custGeom>
            <a:solidFill>
              <a:schemeClr val="accent4"/>
            </a:solidFill>
            <a:ln>
              <a:noFill/>
            </a:ln>
          </p:spPr>
          <p:txBody>
            <a:bodyPr vert="horz" wrap="square" lIns="68580" tIns="34290" rIns="68580" bIns="34290" numCol="1" anchor="t" anchorCtr="0" compatLnSpc="1">
              <a:prstTxWarp prst="textNoShape">
                <a:avLst/>
              </a:prstTxWarp>
            </a:bodyPr>
            <a:lstStyle/>
            <a:p>
              <a:endParaRPr lang="id-ID" sz="1350"/>
            </a:p>
          </p:txBody>
        </p:sp>
        <p:sp>
          <p:nvSpPr>
            <p:cNvPr id="95" name="Freeform 94"/>
            <p:cNvSpPr>
              <a:spLocks noEditPoints="1"/>
            </p:cNvSpPr>
            <p:nvPr/>
          </p:nvSpPr>
          <p:spPr bwMode="auto">
            <a:xfrm>
              <a:off x="1455738" y="2371725"/>
              <a:ext cx="2198688" cy="2200275"/>
            </a:xfrm>
            <a:custGeom>
              <a:avLst/>
              <a:gdLst>
                <a:gd name="T0" fmla="*/ 1055 w 1169"/>
                <a:gd name="T1" fmla="*/ 596 h 1170"/>
                <a:gd name="T2" fmla="*/ 1169 w 1169"/>
                <a:gd name="T3" fmla="*/ 551 h 1170"/>
                <a:gd name="T4" fmla="*/ 1156 w 1169"/>
                <a:gd name="T5" fmla="*/ 455 h 1170"/>
                <a:gd name="T6" fmla="*/ 1153 w 1169"/>
                <a:gd name="T7" fmla="*/ 446 h 1170"/>
                <a:gd name="T8" fmla="*/ 1031 w 1169"/>
                <a:gd name="T9" fmla="*/ 436 h 1170"/>
                <a:gd name="T10" fmla="*/ 998 w 1169"/>
                <a:gd name="T11" fmla="*/ 359 h 1170"/>
                <a:gd name="T12" fmla="*/ 1074 w 1169"/>
                <a:gd name="T13" fmla="*/ 263 h 1170"/>
                <a:gd name="T14" fmla="*/ 1008 w 1169"/>
                <a:gd name="T15" fmla="*/ 180 h 1170"/>
                <a:gd name="T16" fmla="*/ 897 w 1169"/>
                <a:gd name="T17" fmla="*/ 233 h 1170"/>
                <a:gd name="T18" fmla="*/ 829 w 1169"/>
                <a:gd name="T19" fmla="*/ 183 h 1170"/>
                <a:gd name="T20" fmla="*/ 847 w 1169"/>
                <a:gd name="T21" fmla="*/ 62 h 1170"/>
                <a:gd name="T22" fmla="*/ 749 w 1169"/>
                <a:gd name="T23" fmla="*/ 23 h 1170"/>
                <a:gd name="T24" fmla="*/ 679 w 1169"/>
                <a:gd name="T25" fmla="*/ 124 h 1170"/>
                <a:gd name="T26" fmla="*/ 596 w 1169"/>
                <a:gd name="T27" fmla="*/ 114 h 1170"/>
                <a:gd name="T28" fmla="*/ 550 w 1169"/>
                <a:gd name="T29" fmla="*/ 0 h 1170"/>
                <a:gd name="T30" fmla="*/ 454 w 1169"/>
                <a:gd name="T31" fmla="*/ 14 h 1170"/>
                <a:gd name="T32" fmla="*/ 446 w 1169"/>
                <a:gd name="T33" fmla="*/ 16 h 1170"/>
                <a:gd name="T34" fmla="*/ 436 w 1169"/>
                <a:gd name="T35" fmla="*/ 139 h 1170"/>
                <a:gd name="T36" fmla="*/ 359 w 1169"/>
                <a:gd name="T37" fmla="*/ 172 h 1170"/>
                <a:gd name="T38" fmla="*/ 262 w 1169"/>
                <a:gd name="T39" fmla="*/ 96 h 1170"/>
                <a:gd name="T40" fmla="*/ 180 w 1169"/>
                <a:gd name="T41" fmla="*/ 162 h 1170"/>
                <a:gd name="T42" fmla="*/ 232 w 1169"/>
                <a:gd name="T43" fmla="*/ 273 h 1170"/>
                <a:gd name="T44" fmla="*/ 183 w 1169"/>
                <a:gd name="T45" fmla="*/ 340 h 1170"/>
                <a:gd name="T46" fmla="*/ 61 w 1169"/>
                <a:gd name="T47" fmla="*/ 323 h 1170"/>
                <a:gd name="T48" fmla="*/ 22 w 1169"/>
                <a:gd name="T49" fmla="*/ 421 h 1170"/>
                <a:gd name="T50" fmla="*/ 123 w 1169"/>
                <a:gd name="T51" fmla="*/ 491 h 1170"/>
                <a:gd name="T52" fmla="*/ 114 w 1169"/>
                <a:gd name="T53" fmla="*/ 574 h 1170"/>
                <a:gd name="T54" fmla="*/ 0 w 1169"/>
                <a:gd name="T55" fmla="*/ 619 h 1170"/>
                <a:gd name="T56" fmla="*/ 14 w 1169"/>
                <a:gd name="T57" fmla="*/ 716 h 1170"/>
                <a:gd name="T58" fmla="*/ 16 w 1169"/>
                <a:gd name="T59" fmla="*/ 724 h 1170"/>
                <a:gd name="T60" fmla="*/ 138 w 1169"/>
                <a:gd name="T61" fmla="*/ 734 h 1170"/>
                <a:gd name="T62" fmla="*/ 171 w 1169"/>
                <a:gd name="T63" fmla="*/ 811 h 1170"/>
                <a:gd name="T64" fmla="*/ 95 w 1169"/>
                <a:gd name="T65" fmla="*/ 907 h 1170"/>
                <a:gd name="T66" fmla="*/ 161 w 1169"/>
                <a:gd name="T67" fmla="*/ 990 h 1170"/>
                <a:gd name="T68" fmla="*/ 272 w 1169"/>
                <a:gd name="T69" fmla="*/ 937 h 1170"/>
                <a:gd name="T70" fmla="*/ 340 w 1169"/>
                <a:gd name="T71" fmla="*/ 987 h 1170"/>
                <a:gd name="T72" fmla="*/ 322 w 1169"/>
                <a:gd name="T73" fmla="*/ 1109 h 1170"/>
                <a:gd name="T74" fmla="*/ 420 w 1169"/>
                <a:gd name="T75" fmla="*/ 1147 h 1170"/>
                <a:gd name="T76" fmla="*/ 490 w 1169"/>
                <a:gd name="T77" fmla="*/ 1046 h 1170"/>
                <a:gd name="T78" fmla="*/ 574 w 1169"/>
                <a:gd name="T79" fmla="*/ 1056 h 1170"/>
                <a:gd name="T80" fmla="*/ 619 w 1169"/>
                <a:gd name="T81" fmla="*/ 1170 h 1170"/>
                <a:gd name="T82" fmla="*/ 715 w 1169"/>
                <a:gd name="T83" fmla="*/ 1156 h 1170"/>
                <a:gd name="T84" fmla="*/ 723 w 1169"/>
                <a:gd name="T85" fmla="*/ 1154 h 1170"/>
                <a:gd name="T86" fmla="*/ 733 w 1169"/>
                <a:gd name="T87" fmla="*/ 1032 h 1170"/>
                <a:gd name="T88" fmla="*/ 810 w 1169"/>
                <a:gd name="T89" fmla="*/ 998 h 1170"/>
                <a:gd name="T90" fmla="*/ 907 w 1169"/>
                <a:gd name="T91" fmla="*/ 1074 h 1170"/>
                <a:gd name="T92" fmla="*/ 989 w 1169"/>
                <a:gd name="T93" fmla="*/ 1008 h 1170"/>
                <a:gd name="T94" fmla="*/ 937 w 1169"/>
                <a:gd name="T95" fmla="*/ 897 h 1170"/>
                <a:gd name="T96" fmla="*/ 987 w 1169"/>
                <a:gd name="T97" fmla="*/ 830 h 1170"/>
                <a:gd name="T98" fmla="*/ 1108 w 1169"/>
                <a:gd name="T99" fmla="*/ 848 h 1170"/>
                <a:gd name="T100" fmla="*/ 1147 w 1169"/>
                <a:gd name="T101" fmla="*/ 749 h 1170"/>
                <a:gd name="T102" fmla="*/ 1046 w 1169"/>
                <a:gd name="T103" fmla="*/ 679 h 1170"/>
                <a:gd name="T104" fmla="*/ 1055 w 1169"/>
                <a:gd name="T105" fmla="*/ 596 h 1170"/>
                <a:gd name="T106" fmla="*/ 657 w 1169"/>
                <a:gd name="T107" fmla="*/ 901 h 1170"/>
                <a:gd name="T108" fmla="*/ 584 w 1169"/>
                <a:gd name="T109" fmla="*/ 909 h 1170"/>
                <a:gd name="T110" fmla="*/ 384 w 1169"/>
                <a:gd name="T111" fmla="*/ 839 h 1170"/>
                <a:gd name="T112" fmla="*/ 269 w 1169"/>
                <a:gd name="T113" fmla="*/ 657 h 1170"/>
                <a:gd name="T114" fmla="*/ 310 w 1169"/>
                <a:gd name="T115" fmla="*/ 413 h 1170"/>
                <a:gd name="T116" fmla="*/ 512 w 1169"/>
                <a:gd name="T117" fmla="*/ 270 h 1170"/>
                <a:gd name="T118" fmla="*/ 585 w 1169"/>
                <a:gd name="T119" fmla="*/ 261 h 1170"/>
                <a:gd name="T120" fmla="*/ 785 w 1169"/>
                <a:gd name="T121" fmla="*/ 331 h 1170"/>
                <a:gd name="T122" fmla="*/ 900 w 1169"/>
                <a:gd name="T123" fmla="*/ 513 h 1170"/>
                <a:gd name="T124" fmla="*/ 657 w 1169"/>
                <a:gd name="T125" fmla="*/ 901 h 1170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  <a:cxn ang="0">
                  <a:pos x="T28" y="T29"/>
                </a:cxn>
                <a:cxn ang="0">
                  <a:pos x="T30" y="T31"/>
                </a:cxn>
                <a:cxn ang="0">
                  <a:pos x="T32" y="T33"/>
                </a:cxn>
                <a:cxn ang="0">
                  <a:pos x="T34" y="T35"/>
                </a:cxn>
                <a:cxn ang="0">
                  <a:pos x="T36" y="T37"/>
                </a:cxn>
                <a:cxn ang="0">
                  <a:pos x="T38" y="T39"/>
                </a:cxn>
                <a:cxn ang="0">
                  <a:pos x="T40" y="T41"/>
                </a:cxn>
                <a:cxn ang="0">
                  <a:pos x="T42" y="T43"/>
                </a:cxn>
                <a:cxn ang="0">
                  <a:pos x="T44" y="T45"/>
                </a:cxn>
                <a:cxn ang="0">
                  <a:pos x="T46" y="T47"/>
                </a:cxn>
                <a:cxn ang="0">
                  <a:pos x="T48" y="T49"/>
                </a:cxn>
                <a:cxn ang="0">
                  <a:pos x="T50" y="T51"/>
                </a:cxn>
                <a:cxn ang="0">
                  <a:pos x="T52" y="T53"/>
                </a:cxn>
                <a:cxn ang="0">
                  <a:pos x="T54" y="T55"/>
                </a:cxn>
                <a:cxn ang="0">
                  <a:pos x="T56" y="T57"/>
                </a:cxn>
                <a:cxn ang="0">
                  <a:pos x="T58" y="T59"/>
                </a:cxn>
                <a:cxn ang="0">
                  <a:pos x="T60" y="T61"/>
                </a:cxn>
                <a:cxn ang="0">
                  <a:pos x="T62" y="T63"/>
                </a:cxn>
                <a:cxn ang="0">
                  <a:pos x="T64" y="T65"/>
                </a:cxn>
                <a:cxn ang="0">
                  <a:pos x="T66" y="T67"/>
                </a:cxn>
                <a:cxn ang="0">
                  <a:pos x="T68" y="T69"/>
                </a:cxn>
                <a:cxn ang="0">
                  <a:pos x="T70" y="T71"/>
                </a:cxn>
                <a:cxn ang="0">
                  <a:pos x="T72" y="T73"/>
                </a:cxn>
                <a:cxn ang="0">
                  <a:pos x="T74" y="T75"/>
                </a:cxn>
                <a:cxn ang="0">
                  <a:pos x="T76" y="T77"/>
                </a:cxn>
                <a:cxn ang="0">
                  <a:pos x="T78" y="T79"/>
                </a:cxn>
                <a:cxn ang="0">
                  <a:pos x="T80" y="T81"/>
                </a:cxn>
                <a:cxn ang="0">
                  <a:pos x="T82" y="T83"/>
                </a:cxn>
                <a:cxn ang="0">
                  <a:pos x="T84" y="T85"/>
                </a:cxn>
                <a:cxn ang="0">
                  <a:pos x="T86" y="T87"/>
                </a:cxn>
                <a:cxn ang="0">
                  <a:pos x="T88" y="T89"/>
                </a:cxn>
                <a:cxn ang="0">
                  <a:pos x="T90" y="T91"/>
                </a:cxn>
                <a:cxn ang="0">
                  <a:pos x="T92" y="T93"/>
                </a:cxn>
                <a:cxn ang="0">
                  <a:pos x="T94" y="T95"/>
                </a:cxn>
                <a:cxn ang="0">
                  <a:pos x="T96" y="T97"/>
                </a:cxn>
                <a:cxn ang="0">
                  <a:pos x="T98" y="T99"/>
                </a:cxn>
                <a:cxn ang="0">
                  <a:pos x="T100" y="T101"/>
                </a:cxn>
                <a:cxn ang="0">
                  <a:pos x="T102" y="T103"/>
                </a:cxn>
                <a:cxn ang="0">
                  <a:pos x="T104" y="T105"/>
                </a:cxn>
                <a:cxn ang="0">
                  <a:pos x="T106" y="T107"/>
                </a:cxn>
                <a:cxn ang="0">
                  <a:pos x="T108" y="T109"/>
                </a:cxn>
                <a:cxn ang="0">
                  <a:pos x="T110" y="T111"/>
                </a:cxn>
                <a:cxn ang="0">
                  <a:pos x="T112" y="T113"/>
                </a:cxn>
                <a:cxn ang="0">
                  <a:pos x="T114" y="T115"/>
                </a:cxn>
                <a:cxn ang="0">
                  <a:pos x="T116" y="T117"/>
                </a:cxn>
                <a:cxn ang="0">
                  <a:pos x="T118" y="T119"/>
                </a:cxn>
                <a:cxn ang="0">
                  <a:pos x="T120" y="T121"/>
                </a:cxn>
                <a:cxn ang="0">
                  <a:pos x="T122" y="T123"/>
                </a:cxn>
                <a:cxn ang="0">
                  <a:pos x="T124" y="T125"/>
                </a:cxn>
              </a:cxnLst>
              <a:rect l="0" t="0" r="r" b="b"/>
              <a:pathLst>
                <a:path w="1169" h="1170">
                  <a:moveTo>
                    <a:pt x="1055" y="596"/>
                  </a:moveTo>
                  <a:cubicBezTo>
                    <a:pt x="1101" y="580"/>
                    <a:pt x="1140" y="564"/>
                    <a:pt x="1169" y="551"/>
                  </a:cubicBezTo>
                  <a:cubicBezTo>
                    <a:pt x="1167" y="519"/>
                    <a:pt x="1163" y="487"/>
                    <a:pt x="1156" y="455"/>
                  </a:cubicBezTo>
                  <a:cubicBezTo>
                    <a:pt x="1155" y="452"/>
                    <a:pt x="1154" y="449"/>
                    <a:pt x="1153" y="446"/>
                  </a:cubicBezTo>
                  <a:cubicBezTo>
                    <a:pt x="1121" y="442"/>
                    <a:pt x="1080" y="438"/>
                    <a:pt x="1031" y="436"/>
                  </a:cubicBezTo>
                  <a:cubicBezTo>
                    <a:pt x="1022" y="409"/>
                    <a:pt x="1011" y="384"/>
                    <a:pt x="998" y="359"/>
                  </a:cubicBezTo>
                  <a:cubicBezTo>
                    <a:pt x="1030" y="322"/>
                    <a:pt x="1055" y="290"/>
                    <a:pt x="1074" y="263"/>
                  </a:cubicBezTo>
                  <a:cubicBezTo>
                    <a:pt x="1054" y="233"/>
                    <a:pt x="1032" y="206"/>
                    <a:pt x="1008" y="180"/>
                  </a:cubicBezTo>
                  <a:cubicBezTo>
                    <a:pt x="977" y="193"/>
                    <a:pt x="940" y="210"/>
                    <a:pt x="897" y="233"/>
                  </a:cubicBezTo>
                  <a:cubicBezTo>
                    <a:pt x="876" y="214"/>
                    <a:pt x="853" y="198"/>
                    <a:pt x="829" y="183"/>
                  </a:cubicBezTo>
                  <a:cubicBezTo>
                    <a:pt x="838" y="135"/>
                    <a:pt x="844" y="94"/>
                    <a:pt x="847" y="62"/>
                  </a:cubicBezTo>
                  <a:cubicBezTo>
                    <a:pt x="816" y="46"/>
                    <a:pt x="783" y="33"/>
                    <a:pt x="749" y="23"/>
                  </a:cubicBezTo>
                  <a:cubicBezTo>
                    <a:pt x="729" y="49"/>
                    <a:pt x="705" y="82"/>
                    <a:pt x="679" y="124"/>
                  </a:cubicBezTo>
                  <a:cubicBezTo>
                    <a:pt x="652" y="118"/>
                    <a:pt x="624" y="115"/>
                    <a:pt x="596" y="114"/>
                  </a:cubicBezTo>
                  <a:cubicBezTo>
                    <a:pt x="579" y="68"/>
                    <a:pt x="564" y="30"/>
                    <a:pt x="550" y="0"/>
                  </a:cubicBezTo>
                  <a:cubicBezTo>
                    <a:pt x="518" y="2"/>
                    <a:pt x="486" y="7"/>
                    <a:pt x="454" y="14"/>
                  </a:cubicBezTo>
                  <a:cubicBezTo>
                    <a:pt x="451" y="15"/>
                    <a:pt x="449" y="15"/>
                    <a:pt x="446" y="16"/>
                  </a:cubicBezTo>
                  <a:cubicBezTo>
                    <a:pt x="441" y="49"/>
                    <a:pt x="438" y="89"/>
                    <a:pt x="436" y="139"/>
                  </a:cubicBezTo>
                  <a:cubicBezTo>
                    <a:pt x="409" y="147"/>
                    <a:pt x="383" y="159"/>
                    <a:pt x="359" y="172"/>
                  </a:cubicBezTo>
                  <a:cubicBezTo>
                    <a:pt x="321" y="140"/>
                    <a:pt x="289" y="115"/>
                    <a:pt x="262" y="96"/>
                  </a:cubicBezTo>
                  <a:cubicBezTo>
                    <a:pt x="233" y="115"/>
                    <a:pt x="205" y="137"/>
                    <a:pt x="180" y="162"/>
                  </a:cubicBezTo>
                  <a:cubicBezTo>
                    <a:pt x="192" y="192"/>
                    <a:pt x="210" y="229"/>
                    <a:pt x="232" y="273"/>
                  </a:cubicBezTo>
                  <a:cubicBezTo>
                    <a:pt x="214" y="294"/>
                    <a:pt x="197" y="316"/>
                    <a:pt x="183" y="340"/>
                  </a:cubicBezTo>
                  <a:cubicBezTo>
                    <a:pt x="134" y="331"/>
                    <a:pt x="94" y="325"/>
                    <a:pt x="61" y="323"/>
                  </a:cubicBezTo>
                  <a:cubicBezTo>
                    <a:pt x="45" y="354"/>
                    <a:pt x="32" y="387"/>
                    <a:pt x="22" y="421"/>
                  </a:cubicBezTo>
                  <a:cubicBezTo>
                    <a:pt x="48" y="441"/>
                    <a:pt x="82" y="464"/>
                    <a:pt x="123" y="491"/>
                  </a:cubicBezTo>
                  <a:cubicBezTo>
                    <a:pt x="118" y="518"/>
                    <a:pt x="115" y="546"/>
                    <a:pt x="114" y="574"/>
                  </a:cubicBezTo>
                  <a:cubicBezTo>
                    <a:pt x="68" y="590"/>
                    <a:pt x="30" y="606"/>
                    <a:pt x="0" y="619"/>
                  </a:cubicBezTo>
                  <a:cubicBezTo>
                    <a:pt x="2" y="651"/>
                    <a:pt x="6" y="683"/>
                    <a:pt x="14" y="716"/>
                  </a:cubicBezTo>
                  <a:cubicBezTo>
                    <a:pt x="14" y="718"/>
                    <a:pt x="15" y="721"/>
                    <a:pt x="16" y="724"/>
                  </a:cubicBezTo>
                  <a:cubicBezTo>
                    <a:pt x="48" y="729"/>
                    <a:pt x="89" y="732"/>
                    <a:pt x="138" y="734"/>
                  </a:cubicBezTo>
                  <a:cubicBezTo>
                    <a:pt x="147" y="761"/>
                    <a:pt x="158" y="787"/>
                    <a:pt x="171" y="811"/>
                  </a:cubicBezTo>
                  <a:cubicBezTo>
                    <a:pt x="140" y="848"/>
                    <a:pt x="114" y="880"/>
                    <a:pt x="95" y="907"/>
                  </a:cubicBezTo>
                  <a:cubicBezTo>
                    <a:pt x="115" y="937"/>
                    <a:pt x="137" y="965"/>
                    <a:pt x="161" y="990"/>
                  </a:cubicBezTo>
                  <a:cubicBezTo>
                    <a:pt x="192" y="977"/>
                    <a:pt x="229" y="960"/>
                    <a:pt x="272" y="937"/>
                  </a:cubicBezTo>
                  <a:cubicBezTo>
                    <a:pt x="293" y="956"/>
                    <a:pt x="316" y="972"/>
                    <a:pt x="340" y="987"/>
                  </a:cubicBezTo>
                  <a:cubicBezTo>
                    <a:pt x="331" y="1035"/>
                    <a:pt x="325" y="1076"/>
                    <a:pt x="322" y="1109"/>
                  </a:cubicBezTo>
                  <a:cubicBezTo>
                    <a:pt x="354" y="1124"/>
                    <a:pt x="386" y="1137"/>
                    <a:pt x="420" y="1147"/>
                  </a:cubicBezTo>
                  <a:cubicBezTo>
                    <a:pt x="441" y="1121"/>
                    <a:pt x="464" y="1088"/>
                    <a:pt x="490" y="1046"/>
                  </a:cubicBezTo>
                  <a:cubicBezTo>
                    <a:pt x="517" y="1052"/>
                    <a:pt x="545" y="1055"/>
                    <a:pt x="574" y="1056"/>
                  </a:cubicBezTo>
                  <a:cubicBezTo>
                    <a:pt x="590" y="1102"/>
                    <a:pt x="605" y="1140"/>
                    <a:pt x="619" y="1170"/>
                  </a:cubicBezTo>
                  <a:cubicBezTo>
                    <a:pt x="651" y="1168"/>
                    <a:pt x="683" y="1163"/>
                    <a:pt x="715" y="1156"/>
                  </a:cubicBezTo>
                  <a:cubicBezTo>
                    <a:pt x="718" y="1155"/>
                    <a:pt x="721" y="1155"/>
                    <a:pt x="723" y="1154"/>
                  </a:cubicBezTo>
                  <a:cubicBezTo>
                    <a:pt x="728" y="1121"/>
                    <a:pt x="731" y="1081"/>
                    <a:pt x="733" y="1032"/>
                  </a:cubicBezTo>
                  <a:cubicBezTo>
                    <a:pt x="760" y="1023"/>
                    <a:pt x="786" y="1011"/>
                    <a:pt x="810" y="998"/>
                  </a:cubicBezTo>
                  <a:cubicBezTo>
                    <a:pt x="848" y="1030"/>
                    <a:pt x="880" y="1055"/>
                    <a:pt x="907" y="1074"/>
                  </a:cubicBezTo>
                  <a:cubicBezTo>
                    <a:pt x="936" y="1055"/>
                    <a:pt x="964" y="1033"/>
                    <a:pt x="989" y="1008"/>
                  </a:cubicBezTo>
                  <a:cubicBezTo>
                    <a:pt x="977" y="978"/>
                    <a:pt x="960" y="941"/>
                    <a:pt x="937" y="897"/>
                  </a:cubicBezTo>
                  <a:cubicBezTo>
                    <a:pt x="955" y="876"/>
                    <a:pt x="972" y="854"/>
                    <a:pt x="987" y="830"/>
                  </a:cubicBezTo>
                  <a:cubicBezTo>
                    <a:pt x="1035" y="839"/>
                    <a:pt x="1075" y="845"/>
                    <a:pt x="1108" y="848"/>
                  </a:cubicBezTo>
                  <a:cubicBezTo>
                    <a:pt x="1124" y="816"/>
                    <a:pt x="1137" y="783"/>
                    <a:pt x="1147" y="749"/>
                  </a:cubicBezTo>
                  <a:cubicBezTo>
                    <a:pt x="1121" y="729"/>
                    <a:pt x="1087" y="706"/>
                    <a:pt x="1046" y="679"/>
                  </a:cubicBezTo>
                  <a:cubicBezTo>
                    <a:pt x="1051" y="652"/>
                    <a:pt x="1055" y="624"/>
                    <a:pt x="1055" y="596"/>
                  </a:cubicBezTo>
                  <a:close/>
                  <a:moveTo>
                    <a:pt x="657" y="901"/>
                  </a:moveTo>
                  <a:cubicBezTo>
                    <a:pt x="633" y="906"/>
                    <a:pt x="609" y="909"/>
                    <a:pt x="584" y="909"/>
                  </a:cubicBezTo>
                  <a:cubicBezTo>
                    <a:pt x="512" y="909"/>
                    <a:pt x="441" y="884"/>
                    <a:pt x="384" y="839"/>
                  </a:cubicBezTo>
                  <a:cubicBezTo>
                    <a:pt x="326" y="794"/>
                    <a:pt x="285" y="729"/>
                    <a:pt x="269" y="657"/>
                  </a:cubicBezTo>
                  <a:cubicBezTo>
                    <a:pt x="250" y="573"/>
                    <a:pt x="264" y="486"/>
                    <a:pt x="310" y="413"/>
                  </a:cubicBezTo>
                  <a:cubicBezTo>
                    <a:pt x="356" y="340"/>
                    <a:pt x="428" y="289"/>
                    <a:pt x="512" y="270"/>
                  </a:cubicBezTo>
                  <a:cubicBezTo>
                    <a:pt x="536" y="264"/>
                    <a:pt x="561" y="261"/>
                    <a:pt x="585" y="261"/>
                  </a:cubicBezTo>
                  <a:cubicBezTo>
                    <a:pt x="657" y="261"/>
                    <a:pt x="728" y="286"/>
                    <a:pt x="785" y="331"/>
                  </a:cubicBezTo>
                  <a:cubicBezTo>
                    <a:pt x="843" y="376"/>
                    <a:pt x="884" y="441"/>
                    <a:pt x="900" y="513"/>
                  </a:cubicBezTo>
                  <a:cubicBezTo>
                    <a:pt x="940" y="687"/>
                    <a:pt x="831" y="861"/>
                    <a:pt x="657" y="901"/>
                  </a:cubicBezTo>
                  <a:close/>
                </a:path>
              </a:pathLst>
            </a:custGeom>
            <a:solidFill>
              <a:schemeClr val="accent4"/>
            </a:solidFill>
            <a:ln>
              <a:noFill/>
            </a:ln>
          </p:spPr>
          <p:txBody>
            <a:bodyPr vert="horz" wrap="square" lIns="68580" tIns="34290" rIns="68580" bIns="34290" numCol="1" anchor="t" anchorCtr="0" compatLnSpc="1">
              <a:prstTxWarp prst="textNoShape">
                <a:avLst/>
              </a:prstTxWarp>
            </a:bodyPr>
            <a:lstStyle/>
            <a:p>
              <a:endParaRPr lang="id-ID" sz="1350"/>
            </a:p>
          </p:txBody>
        </p:sp>
      </p:grpSp>
      <p:pic>
        <p:nvPicPr>
          <p:cNvPr id="101" name="Picture 100"/>
          <p:cNvPicPr>
            <a:picLocks noChangeAspect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1258800" y="5272367"/>
            <a:ext cx="370420" cy="370420"/>
          </a:xfrm>
          <a:prstGeom prst="rect">
            <a:avLst/>
          </a:prstGeom>
        </p:spPr>
      </p:pic>
      <p:pic>
        <p:nvPicPr>
          <p:cNvPr id="102" name="Picture 101"/>
          <p:cNvPicPr>
            <a:picLocks noChangeAspect="1"/>
          </p:cNvPicPr>
          <p:nvPr/>
        </p:nvPicPr>
        <p:blipFill>
          <a:blip r:embed="rId4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5702981" y="5285662"/>
            <a:ext cx="304800" cy="304800"/>
          </a:xfrm>
          <a:prstGeom prst="rect">
            <a:avLst/>
          </a:prstGeom>
        </p:spPr>
      </p:pic>
      <p:pic>
        <p:nvPicPr>
          <p:cNvPr id="103" name="Picture 102"/>
          <p:cNvPicPr>
            <a:picLocks noChangeAspect="1"/>
          </p:cNvPicPr>
          <p:nvPr/>
        </p:nvPicPr>
        <p:blipFill>
          <a:blip r:embed="rId5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3225007" y="4474386"/>
            <a:ext cx="758011" cy="758011"/>
          </a:xfrm>
          <a:prstGeom prst="rect">
            <a:avLst/>
          </a:prstGeom>
        </p:spPr>
      </p:pic>
      <p:sp>
        <p:nvSpPr>
          <p:cNvPr id="104" name="PROBLEM SOLVER"/>
          <p:cNvSpPr txBox="1"/>
          <p:nvPr/>
        </p:nvSpPr>
        <p:spPr>
          <a:xfrm>
            <a:off x="406401" y="1251176"/>
            <a:ext cx="6824134" cy="769441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marL="0" marR="0" lvl="0" indent="0" algn="ctr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id-ID" sz="4400" b="1" i="0" u="none" strike="noStrike" kern="1200" cap="none" spc="0" normalizeH="0" baseline="0" noProof="0">
                <a:ln>
                  <a:noFill/>
                </a:ln>
                <a:solidFill>
                  <a:srgbClr val="000090"/>
                </a:solidFill>
                <a:effectLst/>
                <a:uLnTx/>
                <a:uFillTx/>
                <a:latin typeface="Lato" panose="020F0502020204030203" pitchFamily="34" charset="0"/>
              </a:rPr>
              <a:t>Layanan </a:t>
            </a:r>
            <a:r>
              <a:rPr kumimoji="0" lang="en-GB" sz="4400" b="1" i="0" u="none" strike="noStrike" kern="1200" cap="none" spc="0" normalizeH="0" baseline="0" noProof="0">
                <a:ln>
                  <a:noFill/>
                </a:ln>
                <a:solidFill>
                  <a:srgbClr val="000090"/>
                </a:solidFill>
                <a:effectLst/>
                <a:uLnTx/>
                <a:uFillTx/>
                <a:latin typeface="Lato" panose="020F0502020204030203" pitchFamily="34" charset="0"/>
              </a:rPr>
              <a:t>Publik </a:t>
            </a:r>
            <a:r>
              <a:rPr kumimoji="0" lang="id-ID" sz="4400" b="1" i="0" u="none" strike="noStrike" kern="1200" cap="none" spc="0" normalizeH="0" baseline="0" noProof="0">
                <a:ln>
                  <a:noFill/>
                </a:ln>
                <a:solidFill>
                  <a:srgbClr val="000090"/>
                </a:solidFill>
                <a:effectLst/>
                <a:uLnTx/>
                <a:uFillTx/>
                <a:latin typeface="Lato" panose="020F0502020204030203" pitchFamily="34" charset="0"/>
              </a:rPr>
              <a:t>Kominfo</a:t>
            </a:r>
            <a:endParaRPr kumimoji="0" lang="id-ID" sz="4400" b="1" i="0" u="none" strike="noStrike" kern="1200" cap="none" spc="0" normalizeH="0" baseline="0" noProof="0" dirty="0">
              <a:ln>
                <a:noFill/>
              </a:ln>
              <a:solidFill>
                <a:srgbClr val="000090"/>
              </a:solidFill>
              <a:effectLst/>
              <a:uLnTx/>
              <a:uFillTx/>
              <a:latin typeface="Lato" panose="020F0502020204030203" pitchFamily="34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1444853147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500">
        <p:split orient="vert"/>
      </p:transition>
    </mc:Choice>
    <mc:Fallback xmlns="">
      <p:transition spd="slow">
        <p:split orient="vert"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0" presetClass="entr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500"/>
                                        <p:tgtEl>
                                          <p:spTgt spid="21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8" fill="hold">
                            <p:stCondLst>
                              <p:cond delay="500"/>
                            </p:stCondLst>
                            <p:childTnLst>
                              <p:par>
                                <p:cTn id="9" presetID="10" presetClass="entr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1" dur="500"/>
                                        <p:tgtEl>
                                          <p:spTgt spid="1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2" presetID="10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4" dur="500"/>
                                        <p:tgtEl>
                                          <p:spTgt spid="1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5" presetID="10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7" dur="500"/>
                                        <p:tgtEl>
                                          <p:spTgt spid="2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8" presetID="10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0" dur="500"/>
                                        <p:tgtEl>
                                          <p:spTgt spid="2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21" presetID="10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3" dur="500"/>
                                        <p:tgtEl>
                                          <p:spTgt spid="2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24" presetID="10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6" dur="500"/>
                                        <p:tgtEl>
                                          <p:spTgt spid="2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27" presetID="10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9" dur="500"/>
                                        <p:tgtEl>
                                          <p:spTgt spid="2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30" presetID="10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32" dur="500"/>
                                        <p:tgtEl>
                                          <p:spTgt spid="2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33" presetID="10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35" dur="500"/>
                                        <p:tgtEl>
                                          <p:spTgt spid="2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36" presetID="10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38" dur="500"/>
                                        <p:tgtEl>
                                          <p:spTgt spid="2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39" presetID="10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41" dur="500"/>
                                        <p:tgtEl>
                                          <p:spTgt spid="3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42" presetID="10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44" dur="500"/>
                                        <p:tgtEl>
                                          <p:spTgt spid="31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45" presetID="10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47" dur="500"/>
                                        <p:tgtEl>
                                          <p:spTgt spid="3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48" presetID="10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50" dur="500"/>
                                        <p:tgtEl>
                                          <p:spTgt spid="3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51" presetID="10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53" dur="500"/>
                                        <p:tgtEl>
                                          <p:spTgt spid="3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54" presetID="10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56" dur="500"/>
                                        <p:tgtEl>
                                          <p:spTgt spid="3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57" presetID="10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59" dur="500"/>
                                        <p:tgtEl>
                                          <p:spTgt spid="6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60" presetID="10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62" dur="500"/>
                                        <p:tgtEl>
                                          <p:spTgt spid="6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63" presetID="10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65" dur="500"/>
                                        <p:tgtEl>
                                          <p:spTgt spid="6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66" presetID="10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68" dur="500"/>
                                        <p:tgtEl>
                                          <p:spTgt spid="6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69" fill="hold">
                            <p:stCondLst>
                              <p:cond delay="1000"/>
                            </p:stCondLst>
                            <p:childTnLst>
                              <p:par>
                                <p:cTn id="70" presetID="22" presetClass="entr" presetSubtype="4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7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72" dur="500"/>
                                        <p:tgtEl>
                                          <p:spTgt spid="8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73" fill="hold">
                            <p:stCondLst>
                              <p:cond delay="1500"/>
                            </p:stCondLst>
                            <p:childTnLst>
                              <p:par>
                                <p:cTn id="74" presetID="22" presetClass="entr" presetSubtype="4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7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76" dur="500"/>
                                        <p:tgtEl>
                                          <p:spTgt spid="9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77" fill="hold">
                            <p:stCondLst>
                              <p:cond delay="2000"/>
                            </p:stCondLst>
                            <p:childTnLst>
                              <p:par>
                                <p:cTn id="78" presetID="22" presetClass="entr" presetSubtype="4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7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80" dur="500"/>
                                        <p:tgtEl>
                                          <p:spTgt spid="9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81" presetID="1" presetClass="entr" presetSubtype="0" fill="hold" grpId="0" nodeType="withEffect">
                                  <p:stCondLst>
                                    <p:cond delay="0"/>
                                  </p:stCondLst>
                                  <p:iterate type="lt">
                                    <p:tmAbs val="50"/>
                                  </p:iterate>
                                  <p:childTnLst>
                                    <p:set>
                                      <p:cBhvr>
                                        <p:cTn id="8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29" grpId="0" animBg="1"/>
      <p:bldP spid="30" grpId="0" animBg="1"/>
      <p:bldP spid="31" grpId="0" animBg="1"/>
      <p:bldP spid="32" grpId="0" animBg="1"/>
      <p:bldP spid="33" grpId="0" animBg="1"/>
      <p:bldP spid="62" grpId="0" animBg="1"/>
      <p:bldP spid="63" grpId="0" animBg="1"/>
      <p:bldP spid="64" grpId="0" animBg="1"/>
      <p:bldP spid="104" grpId="0"/>
    </p:bldLst>
  </p:timing>
</p:sld>
</file>

<file path=ppt/slides/slide2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510969" y="238827"/>
            <a:ext cx="4822371" cy="1788886"/>
          </a:xfrm>
        </p:spPr>
        <p:txBody>
          <a:bodyPr/>
          <a:lstStyle/>
          <a:p>
            <a:r>
              <a:rPr lang="en-GB"/>
              <a:t>Website Kominfo</a:t>
            </a:r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1032349" y="3725844"/>
            <a:ext cx="4822371" cy="321830"/>
          </a:xfrm>
        </p:spPr>
        <p:txBody>
          <a:bodyPr>
            <a:normAutofit fontScale="55000" lnSpcReduction="20000"/>
          </a:bodyPr>
          <a:lstStyle/>
          <a:p>
            <a:r>
              <a:rPr lang="en-GB"/>
              <a:t>Tautan informasi dan Layanan dalam website Kominfo</a:t>
            </a:r>
          </a:p>
        </p:txBody>
      </p:sp>
      <p:pic>
        <p:nvPicPr>
          <p:cNvPr id="4" name="Picture 3"/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4845133" y="103037"/>
            <a:ext cx="5939269" cy="3556153"/>
          </a:xfrm>
          <a:prstGeom prst="rect">
            <a:avLst/>
          </a:prstGeom>
        </p:spPr>
      </p:pic>
      <p:pic>
        <p:nvPicPr>
          <p:cNvPr id="6" name="Picture 5"/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1032349" y="4114329"/>
            <a:ext cx="9153525" cy="2352675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2453874009"/>
      </p:ext>
    </p:extLst>
  </p:cSld>
  <p:clrMapOvr>
    <a:masterClrMapping/>
  </p:clrMapOvr>
</p:sld>
</file>

<file path=ppt/slides/slide2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113613" y="274453"/>
            <a:ext cx="8591000" cy="568695"/>
          </a:xfrm>
        </p:spPr>
        <p:txBody>
          <a:bodyPr>
            <a:normAutofit fontScale="90000"/>
          </a:bodyPr>
          <a:lstStyle/>
          <a:p>
            <a:r>
              <a:rPr lang="en-GB"/>
              <a:t>Layanan Publik Terpadu Kominfo</a:t>
            </a:r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254536" y="1008672"/>
            <a:ext cx="9410398" cy="1473271"/>
          </a:xfrm>
        </p:spPr>
        <p:txBody>
          <a:bodyPr>
            <a:normAutofit fontScale="70000" lnSpcReduction="20000"/>
          </a:bodyPr>
          <a:lstStyle/>
          <a:p>
            <a:endParaRPr lang="en-GB"/>
          </a:p>
          <a:p>
            <a:r>
              <a:rPr lang="en-GB"/>
              <a:t>Mengintegrasikan layanan publik yang ada di Kominfo</a:t>
            </a:r>
          </a:p>
          <a:p>
            <a:r>
              <a:rPr lang="en-GB"/>
              <a:t>Terintegrasi dengan layanan perizinan yang ada pada Dirjen SDPPI, PPI, dan Aptika</a:t>
            </a:r>
          </a:p>
          <a:p>
            <a:r>
              <a:rPr lang="en-GB"/>
              <a:t>Terintegrasi dengan system OSS nasional, dan sudah operasional</a:t>
            </a:r>
          </a:p>
        </p:txBody>
      </p:sp>
      <p:pic>
        <p:nvPicPr>
          <p:cNvPr id="4" name="Picture 3"/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1455523" y="2631054"/>
            <a:ext cx="7748375" cy="3787559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715470369"/>
      </p:ext>
    </p:extLst>
  </p:cSld>
  <p:clrMapOvr>
    <a:masterClrMapping/>
  </p:clrMapOvr>
</p:sld>
</file>

<file path=ppt/slides/slide2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404091" y="345704"/>
            <a:ext cx="4976750" cy="1815606"/>
          </a:xfrm>
        </p:spPr>
        <p:txBody>
          <a:bodyPr>
            <a:normAutofit/>
          </a:bodyPr>
          <a:lstStyle/>
          <a:p>
            <a:r>
              <a:rPr lang="en-GB"/>
              <a:t>Layanan Pengaduan Publik</a:t>
            </a:r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5380841" y="448727"/>
            <a:ext cx="6138224" cy="1237569"/>
          </a:xfrm>
        </p:spPr>
        <p:txBody>
          <a:bodyPr>
            <a:normAutofit/>
          </a:bodyPr>
          <a:lstStyle/>
          <a:p>
            <a:r>
              <a:rPr lang="en-GB"/>
              <a:t>LAPOR</a:t>
            </a:r>
          </a:p>
          <a:p>
            <a:r>
              <a:rPr lang="en-GB"/>
              <a:t>DUMAS</a:t>
            </a:r>
          </a:p>
        </p:txBody>
      </p:sp>
      <p:pic>
        <p:nvPicPr>
          <p:cNvPr id="8" name="Picture 7"/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404092" y="1972076"/>
            <a:ext cx="4879932" cy="3110563"/>
          </a:xfrm>
          <a:prstGeom prst="rect">
            <a:avLst/>
          </a:prstGeom>
        </p:spPr>
      </p:pic>
      <p:pic>
        <p:nvPicPr>
          <p:cNvPr id="9" name="Picture 8"/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192128" y="5200650"/>
            <a:ext cx="5400675" cy="1657350"/>
          </a:xfrm>
          <a:prstGeom prst="rect">
            <a:avLst/>
          </a:prstGeom>
        </p:spPr>
      </p:pic>
      <p:pic>
        <p:nvPicPr>
          <p:cNvPr id="10" name="Picture 9"/>
          <p:cNvPicPr>
            <a:picLocks noChangeAspect="1"/>
          </p:cNvPicPr>
          <p:nvPr/>
        </p:nvPicPr>
        <p:blipFill>
          <a:blip r:embed="rId4"/>
          <a:stretch>
            <a:fillRect/>
          </a:stretch>
        </p:blipFill>
        <p:spPr>
          <a:xfrm>
            <a:off x="5592802" y="2120859"/>
            <a:ext cx="7061685" cy="3079791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942832892"/>
      </p:ext>
    </p:extLst>
  </p:cSld>
  <p:clrMapOvr>
    <a:masterClrMapping/>
  </p:clrMapOvr>
</p:sld>
</file>

<file path=ppt/slides/slide3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404091" y="345704"/>
            <a:ext cx="4976750" cy="1815606"/>
          </a:xfrm>
        </p:spPr>
        <p:txBody>
          <a:bodyPr>
            <a:normAutofit fontScale="90000"/>
          </a:bodyPr>
          <a:lstStyle/>
          <a:p>
            <a:r>
              <a:rPr lang="en-GB"/>
              <a:t>Layanan Pengaduan Publik untuk layanan Kominfo</a:t>
            </a:r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5380841" y="448727"/>
            <a:ext cx="6138224" cy="1973839"/>
          </a:xfrm>
        </p:spPr>
        <p:txBody>
          <a:bodyPr>
            <a:normAutofit/>
          </a:bodyPr>
          <a:lstStyle/>
          <a:p>
            <a:r>
              <a:rPr lang="en-GB"/>
              <a:t>Call Center 159 </a:t>
            </a:r>
          </a:p>
          <a:p>
            <a:r>
              <a:rPr lang="en-GB"/>
              <a:t>Call Center SDPPI</a:t>
            </a:r>
          </a:p>
          <a:p>
            <a:r>
              <a:rPr lang="en-GB"/>
              <a:t>Layanan kominfo – Hubungi Kami</a:t>
            </a:r>
          </a:p>
        </p:txBody>
      </p:sp>
      <p:pic>
        <p:nvPicPr>
          <p:cNvPr id="4" name="Picture 3"/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7291449" y="3457491"/>
            <a:ext cx="3989428" cy="2775551"/>
          </a:xfrm>
          <a:prstGeom prst="rect">
            <a:avLst/>
          </a:prstGeom>
        </p:spPr>
      </p:pic>
      <p:pic>
        <p:nvPicPr>
          <p:cNvPr id="5" name="Picture 4"/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81952" y="2518292"/>
            <a:ext cx="6924675" cy="3714750"/>
          </a:xfrm>
          <a:prstGeom prst="rect">
            <a:avLst/>
          </a:prstGeom>
        </p:spPr>
      </p:pic>
      <p:pic>
        <p:nvPicPr>
          <p:cNvPr id="6" name="Picture 5"/>
          <p:cNvPicPr>
            <a:picLocks noChangeAspect="1"/>
          </p:cNvPicPr>
          <p:nvPr/>
        </p:nvPicPr>
        <p:blipFill>
          <a:blip r:embed="rId4"/>
          <a:stretch>
            <a:fillRect/>
          </a:stretch>
        </p:blipFill>
        <p:spPr>
          <a:xfrm>
            <a:off x="5380841" y="3790361"/>
            <a:ext cx="1447607" cy="210981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1861593998"/>
      </p:ext>
    </p:extLst>
  </p:cSld>
  <p:clrMapOvr>
    <a:masterClrMapping/>
  </p:clrMapOvr>
</p:sld>
</file>

<file path=ppt/slides/slide3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pSp>
        <p:nvGrpSpPr>
          <p:cNvPr id="21" name="Group 20"/>
          <p:cNvGrpSpPr/>
          <p:nvPr/>
        </p:nvGrpSpPr>
        <p:grpSpPr>
          <a:xfrm flipH="1">
            <a:off x="7071603" y="3660876"/>
            <a:ext cx="4240212" cy="2327568"/>
            <a:chOff x="3062288" y="1763713"/>
            <a:chExt cx="6067425" cy="3330575"/>
          </a:xfrm>
        </p:grpSpPr>
        <p:sp>
          <p:nvSpPr>
            <p:cNvPr id="7" name="AutoShape 3"/>
            <p:cNvSpPr>
              <a:spLocks noChangeAspect="1" noChangeArrowheads="1" noTextEdit="1"/>
            </p:cNvSpPr>
            <p:nvPr/>
          </p:nvSpPr>
          <p:spPr bwMode="auto">
            <a:xfrm>
              <a:off x="3062288" y="1763713"/>
              <a:ext cx="6067425" cy="3330575"/>
            </a:xfrm>
            <a:prstGeom prst="rect">
              <a:avLst/>
            </a:prstGeom>
            <a:noFill/>
            <a:ln>
              <a:noFill/>
            </a:ln>
            <a:extLst>
              <a:ext uri="{909E8E84-426E-40dd-AFC4-6F175D3DCCD1}">
                <a14:hiddenFill xmlns="" xmlns:a14="http://schemas.microsoft.com/office/drawing/2010/main">
                  <a:solidFill>
                    <a:srgbClr val="FFFFFF"/>
                  </a:solidFill>
                </a14:hiddenFill>
              </a:ext>
              <a:ext uri="{91240B29-F687-4f45-9708-019B960494DF}">
                <a14:hiddenLine xmlns="" xmlns:a14="http://schemas.microsoft.com/office/drawing/2010/main" w="9525">
                  <a:solidFill>
                    <a:srgbClr val="000000"/>
                  </a:solidFill>
                  <a:miter lim="800000"/>
                  <a:headEnd/>
                  <a:tailEnd/>
                </a14:hiddenLine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en-AU"/>
            </a:p>
          </p:txBody>
        </p:sp>
        <p:sp>
          <p:nvSpPr>
            <p:cNvPr id="8" name="Freeform 5"/>
            <p:cNvSpPr>
              <a:spLocks/>
            </p:cNvSpPr>
            <p:nvPr/>
          </p:nvSpPr>
          <p:spPr bwMode="auto">
            <a:xfrm>
              <a:off x="3843338" y="1763713"/>
              <a:ext cx="1933575" cy="2651125"/>
            </a:xfrm>
            <a:custGeom>
              <a:avLst/>
              <a:gdLst>
                <a:gd name="T0" fmla="*/ 0 w 1218"/>
                <a:gd name="T1" fmla="*/ 1670 h 1670"/>
                <a:gd name="T2" fmla="*/ 1218 w 1218"/>
                <a:gd name="T3" fmla="*/ 1196 h 1670"/>
                <a:gd name="T4" fmla="*/ 1218 w 1218"/>
                <a:gd name="T5" fmla="*/ 0 h 1670"/>
                <a:gd name="T6" fmla="*/ 0 w 1218"/>
                <a:gd name="T7" fmla="*/ 296 h 1670"/>
                <a:gd name="T8" fmla="*/ 0 w 1218"/>
                <a:gd name="T9" fmla="*/ 1670 h 1670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</a:cxnLst>
              <a:rect l="0" t="0" r="r" b="b"/>
              <a:pathLst>
                <a:path w="1218" h="1670">
                  <a:moveTo>
                    <a:pt x="0" y="1670"/>
                  </a:moveTo>
                  <a:lnTo>
                    <a:pt x="1218" y="1196"/>
                  </a:lnTo>
                  <a:lnTo>
                    <a:pt x="1218" y="0"/>
                  </a:lnTo>
                  <a:lnTo>
                    <a:pt x="0" y="296"/>
                  </a:lnTo>
                  <a:lnTo>
                    <a:pt x="0" y="1670"/>
                  </a:lnTo>
                  <a:close/>
                </a:path>
              </a:pathLst>
            </a:custGeom>
            <a:solidFill>
              <a:srgbClr val="764E2A"/>
            </a:solidFill>
            <a:ln>
              <a:noFill/>
            </a:ln>
            <a:extLst>
              <a:ext uri="{91240B29-F687-4f45-9708-019B960494DF}">
                <a14:hiddenLine xmlns=""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en-AU"/>
            </a:p>
          </p:txBody>
        </p:sp>
        <p:sp>
          <p:nvSpPr>
            <p:cNvPr id="9" name="Freeform 6"/>
            <p:cNvSpPr>
              <a:spLocks/>
            </p:cNvSpPr>
            <p:nvPr/>
          </p:nvSpPr>
          <p:spPr bwMode="auto">
            <a:xfrm>
              <a:off x="5776913" y="1763713"/>
              <a:ext cx="2822575" cy="2863850"/>
            </a:xfrm>
            <a:custGeom>
              <a:avLst/>
              <a:gdLst>
                <a:gd name="T0" fmla="*/ 0 w 1778"/>
                <a:gd name="T1" fmla="*/ 0 h 1804"/>
                <a:gd name="T2" fmla="*/ 1778 w 1778"/>
                <a:gd name="T3" fmla="*/ 428 h 1804"/>
                <a:gd name="T4" fmla="*/ 1778 w 1778"/>
                <a:gd name="T5" fmla="*/ 1804 h 1804"/>
                <a:gd name="T6" fmla="*/ 0 w 1778"/>
                <a:gd name="T7" fmla="*/ 1196 h 1804"/>
                <a:gd name="T8" fmla="*/ 0 w 1778"/>
                <a:gd name="T9" fmla="*/ 0 h 1804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</a:cxnLst>
              <a:rect l="0" t="0" r="r" b="b"/>
              <a:pathLst>
                <a:path w="1778" h="1804">
                  <a:moveTo>
                    <a:pt x="0" y="0"/>
                  </a:moveTo>
                  <a:lnTo>
                    <a:pt x="1778" y="428"/>
                  </a:lnTo>
                  <a:lnTo>
                    <a:pt x="1778" y="1804"/>
                  </a:lnTo>
                  <a:lnTo>
                    <a:pt x="0" y="1196"/>
                  </a:lnTo>
                  <a:lnTo>
                    <a:pt x="0" y="0"/>
                  </a:lnTo>
                  <a:close/>
                </a:path>
              </a:pathLst>
            </a:custGeom>
            <a:solidFill>
              <a:srgbClr val="8B5F3D"/>
            </a:solidFill>
            <a:ln>
              <a:noFill/>
            </a:ln>
            <a:extLst>
              <a:ext uri="{91240B29-F687-4f45-9708-019B960494DF}">
                <a14:hiddenLine xmlns=""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en-AU"/>
            </a:p>
          </p:txBody>
        </p:sp>
        <p:sp>
          <p:nvSpPr>
            <p:cNvPr id="14" name="Freeform 11"/>
            <p:cNvSpPr>
              <a:spLocks/>
            </p:cNvSpPr>
            <p:nvPr/>
          </p:nvSpPr>
          <p:spPr bwMode="auto">
            <a:xfrm>
              <a:off x="6665913" y="2443163"/>
              <a:ext cx="1933575" cy="2651125"/>
            </a:xfrm>
            <a:custGeom>
              <a:avLst/>
              <a:gdLst>
                <a:gd name="T0" fmla="*/ 0 w 1218"/>
                <a:gd name="T1" fmla="*/ 1670 h 1670"/>
                <a:gd name="T2" fmla="*/ 1218 w 1218"/>
                <a:gd name="T3" fmla="*/ 1376 h 1670"/>
                <a:gd name="T4" fmla="*/ 1218 w 1218"/>
                <a:gd name="T5" fmla="*/ 0 h 1670"/>
                <a:gd name="T6" fmla="*/ 0 w 1218"/>
                <a:gd name="T7" fmla="*/ 294 h 1670"/>
                <a:gd name="T8" fmla="*/ 0 w 1218"/>
                <a:gd name="T9" fmla="*/ 1670 h 1670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</a:cxnLst>
              <a:rect l="0" t="0" r="r" b="b"/>
              <a:pathLst>
                <a:path w="1218" h="1670">
                  <a:moveTo>
                    <a:pt x="0" y="1670"/>
                  </a:moveTo>
                  <a:lnTo>
                    <a:pt x="1218" y="1376"/>
                  </a:lnTo>
                  <a:lnTo>
                    <a:pt x="1218" y="0"/>
                  </a:lnTo>
                  <a:lnTo>
                    <a:pt x="0" y="294"/>
                  </a:lnTo>
                  <a:lnTo>
                    <a:pt x="0" y="1670"/>
                  </a:lnTo>
                  <a:close/>
                </a:path>
              </a:pathLst>
            </a:custGeom>
            <a:solidFill>
              <a:srgbClr val="8B5F3D"/>
            </a:solidFill>
            <a:ln>
              <a:noFill/>
            </a:ln>
            <a:extLst>
              <a:ext uri="{91240B29-F687-4f45-9708-019B960494DF}">
                <a14:hiddenLine xmlns=""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en-AU"/>
            </a:p>
          </p:txBody>
        </p:sp>
        <p:sp>
          <p:nvSpPr>
            <p:cNvPr id="15" name="Freeform 12"/>
            <p:cNvSpPr>
              <a:spLocks/>
            </p:cNvSpPr>
            <p:nvPr/>
          </p:nvSpPr>
          <p:spPr bwMode="auto">
            <a:xfrm>
              <a:off x="6811963" y="2852738"/>
              <a:ext cx="1679575" cy="2032000"/>
            </a:xfrm>
            <a:custGeom>
              <a:avLst/>
              <a:gdLst>
                <a:gd name="T0" fmla="*/ 22 w 1058"/>
                <a:gd name="T1" fmla="*/ 218 h 1280"/>
                <a:gd name="T2" fmla="*/ 0 w 1058"/>
                <a:gd name="T3" fmla="*/ 1280 h 1280"/>
                <a:gd name="T4" fmla="*/ 1058 w 1058"/>
                <a:gd name="T5" fmla="*/ 1040 h 1280"/>
                <a:gd name="T6" fmla="*/ 996 w 1058"/>
                <a:gd name="T7" fmla="*/ 0 h 1280"/>
                <a:gd name="T8" fmla="*/ 22 w 1058"/>
                <a:gd name="T9" fmla="*/ 218 h 1280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</a:cxnLst>
              <a:rect l="0" t="0" r="r" b="b"/>
              <a:pathLst>
                <a:path w="1058" h="1280">
                  <a:moveTo>
                    <a:pt x="22" y="218"/>
                  </a:moveTo>
                  <a:lnTo>
                    <a:pt x="0" y="1280"/>
                  </a:lnTo>
                  <a:lnTo>
                    <a:pt x="1058" y="1040"/>
                  </a:lnTo>
                  <a:lnTo>
                    <a:pt x="996" y="0"/>
                  </a:lnTo>
                  <a:lnTo>
                    <a:pt x="22" y="218"/>
                  </a:lnTo>
                  <a:close/>
                </a:path>
              </a:pathLst>
            </a:custGeom>
            <a:solidFill>
              <a:srgbClr val="F37E20"/>
            </a:solidFill>
            <a:ln>
              <a:noFill/>
            </a:ln>
            <a:extLst>
              <a:ext uri="{91240B29-F687-4f45-9708-019B960494DF}">
                <a14:hiddenLine xmlns=""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en-AU"/>
            </a:p>
          </p:txBody>
        </p:sp>
        <p:sp>
          <p:nvSpPr>
            <p:cNvPr id="17" name="Freeform 14"/>
            <p:cNvSpPr>
              <a:spLocks/>
            </p:cNvSpPr>
            <p:nvPr/>
          </p:nvSpPr>
          <p:spPr bwMode="auto">
            <a:xfrm>
              <a:off x="6665913" y="2443163"/>
              <a:ext cx="2463800" cy="1682750"/>
            </a:xfrm>
            <a:custGeom>
              <a:avLst/>
              <a:gdLst>
                <a:gd name="T0" fmla="*/ 0 w 1552"/>
                <a:gd name="T1" fmla="*/ 294 h 1060"/>
                <a:gd name="T2" fmla="*/ 440 w 1552"/>
                <a:gd name="T3" fmla="*/ 1060 h 1060"/>
                <a:gd name="T4" fmla="*/ 1552 w 1552"/>
                <a:gd name="T5" fmla="*/ 720 h 1060"/>
                <a:gd name="T6" fmla="*/ 1218 w 1552"/>
                <a:gd name="T7" fmla="*/ 0 h 1060"/>
                <a:gd name="T8" fmla="*/ 0 w 1552"/>
                <a:gd name="T9" fmla="*/ 294 h 1060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</a:cxnLst>
              <a:rect l="0" t="0" r="r" b="b"/>
              <a:pathLst>
                <a:path w="1552" h="1060">
                  <a:moveTo>
                    <a:pt x="0" y="294"/>
                  </a:moveTo>
                  <a:lnTo>
                    <a:pt x="440" y="1060"/>
                  </a:lnTo>
                  <a:lnTo>
                    <a:pt x="1552" y="720"/>
                  </a:lnTo>
                  <a:lnTo>
                    <a:pt x="1218" y="0"/>
                  </a:lnTo>
                  <a:lnTo>
                    <a:pt x="0" y="294"/>
                  </a:lnTo>
                  <a:close/>
                </a:path>
              </a:pathLst>
            </a:custGeom>
            <a:solidFill>
              <a:srgbClr val="C3996C"/>
            </a:solidFill>
            <a:ln>
              <a:noFill/>
            </a:ln>
            <a:extLst>
              <a:ext uri="{91240B29-F687-4f45-9708-019B960494DF}">
                <a14:hiddenLine xmlns=""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en-AU"/>
            </a:p>
          </p:txBody>
        </p:sp>
        <p:sp>
          <p:nvSpPr>
            <p:cNvPr id="18" name="Freeform 9"/>
            <p:cNvSpPr>
              <a:spLocks/>
            </p:cNvSpPr>
            <p:nvPr/>
          </p:nvSpPr>
          <p:spPr bwMode="auto">
            <a:xfrm>
              <a:off x="3843338" y="2252663"/>
              <a:ext cx="2822575" cy="2841625"/>
            </a:xfrm>
            <a:custGeom>
              <a:avLst/>
              <a:gdLst>
                <a:gd name="T0" fmla="*/ 1778 w 1778"/>
                <a:gd name="T1" fmla="*/ 1790 h 1790"/>
                <a:gd name="T2" fmla="*/ 0 w 1778"/>
                <a:gd name="T3" fmla="*/ 1376 h 1790"/>
                <a:gd name="T4" fmla="*/ 0 w 1778"/>
                <a:gd name="T5" fmla="*/ 0 h 1790"/>
                <a:gd name="T6" fmla="*/ 1778 w 1778"/>
                <a:gd name="T7" fmla="*/ 414 h 1790"/>
                <a:gd name="T8" fmla="*/ 1778 w 1778"/>
                <a:gd name="T9" fmla="*/ 1790 h 1790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</a:cxnLst>
              <a:rect l="0" t="0" r="r" b="b"/>
              <a:pathLst>
                <a:path w="1778" h="1790">
                  <a:moveTo>
                    <a:pt x="1778" y="1790"/>
                  </a:moveTo>
                  <a:lnTo>
                    <a:pt x="0" y="1376"/>
                  </a:lnTo>
                  <a:lnTo>
                    <a:pt x="0" y="0"/>
                  </a:lnTo>
                  <a:lnTo>
                    <a:pt x="1778" y="414"/>
                  </a:lnTo>
                  <a:lnTo>
                    <a:pt x="1778" y="1790"/>
                  </a:lnTo>
                  <a:close/>
                </a:path>
              </a:pathLst>
            </a:custGeom>
            <a:solidFill>
              <a:srgbClr val="A97D51"/>
            </a:solidFill>
            <a:ln>
              <a:noFill/>
            </a:ln>
            <a:extLst>
              <a:ext uri="{91240B29-F687-4f45-9708-019B960494DF}">
                <a14:hiddenLine xmlns=""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en-AU"/>
            </a:p>
          </p:txBody>
        </p:sp>
        <p:sp>
          <p:nvSpPr>
            <p:cNvPr id="19" name="Freeform 10"/>
            <p:cNvSpPr>
              <a:spLocks/>
            </p:cNvSpPr>
            <p:nvPr/>
          </p:nvSpPr>
          <p:spPr bwMode="auto">
            <a:xfrm>
              <a:off x="4021138" y="2563813"/>
              <a:ext cx="2447925" cy="2320925"/>
            </a:xfrm>
            <a:custGeom>
              <a:avLst/>
              <a:gdLst>
                <a:gd name="T0" fmla="*/ 0 w 1542"/>
                <a:gd name="T1" fmla="*/ 1114 h 1462"/>
                <a:gd name="T2" fmla="*/ 1502 w 1542"/>
                <a:gd name="T3" fmla="*/ 1462 h 1462"/>
                <a:gd name="T4" fmla="*/ 1542 w 1542"/>
                <a:gd name="T5" fmla="*/ 352 h 1462"/>
                <a:gd name="T6" fmla="*/ 0 w 1542"/>
                <a:gd name="T7" fmla="*/ 0 h 1462"/>
                <a:gd name="T8" fmla="*/ 0 w 1542"/>
                <a:gd name="T9" fmla="*/ 1114 h 1462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</a:cxnLst>
              <a:rect l="0" t="0" r="r" b="b"/>
              <a:pathLst>
                <a:path w="1542" h="1462">
                  <a:moveTo>
                    <a:pt x="0" y="1114"/>
                  </a:moveTo>
                  <a:lnTo>
                    <a:pt x="1502" y="1462"/>
                  </a:lnTo>
                  <a:lnTo>
                    <a:pt x="1542" y="352"/>
                  </a:lnTo>
                  <a:lnTo>
                    <a:pt x="0" y="0"/>
                  </a:lnTo>
                  <a:lnTo>
                    <a:pt x="0" y="1114"/>
                  </a:lnTo>
                  <a:close/>
                </a:path>
              </a:pathLst>
            </a:custGeom>
            <a:solidFill>
              <a:srgbClr val="F37E20"/>
            </a:solidFill>
            <a:ln>
              <a:noFill/>
            </a:ln>
            <a:extLst>
              <a:ext uri="{91240B29-F687-4f45-9708-019B960494DF}">
                <a14:hiddenLine xmlns=""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en-AU"/>
            </a:p>
          </p:txBody>
        </p:sp>
        <p:sp>
          <p:nvSpPr>
            <p:cNvPr id="20" name="Freeform 13"/>
            <p:cNvSpPr>
              <a:spLocks/>
            </p:cNvSpPr>
            <p:nvPr/>
          </p:nvSpPr>
          <p:spPr bwMode="auto">
            <a:xfrm>
              <a:off x="3062288" y="2252663"/>
              <a:ext cx="3603625" cy="1873250"/>
            </a:xfrm>
            <a:custGeom>
              <a:avLst/>
              <a:gdLst>
                <a:gd name="T0" fmla="*/ 2270 w 2270"/>
                <a:gd name="T1" fmla="*/ 414 h 1180"/>
                <a:gd name="T2" fmla="*/ 1840 w 2270"/>
                <a:gd name="T3" fmla="*/ 1180 h 1180"/>
                <a:gd name="T4" fmla="*/ 0 w 2270"/>
                <a:gd name="T5" fmla="*/ 730 h 1180"/>
                <a:gd name="T6" fmla="*/ 492 w 2270"/>
                <a:gd name="T7" fmla="*/ 0 h 1180"/>
                <a:gd name="T8" fmla="*/ 2270 w 2270"/>
                <a:gd name="T9" fmla="*/ 414 h 1180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</a:cxnLst>
              <a:rect l="0" t="0" r="r" b="b"/>
              <a:pathLst>
                <a:path w="2270" h="1180">
                  <a:moveTo>
                    <a:pt x="2270" y="414"/>
                  </a:moveTo>
                  <a:lnTo>
                    <a:pt x="1840" y="1180"/>
                  </a:lnTo>
                  <a:lnTo>
                    <a:pt x="0" y="730"/>
                  </a:lnTo>
                  <a:lnTo>
                    <a:pt x="492" y="0"/>
                  </a:lnTo>
                  <a:lnTo>
                    <a:pt x="2270" y="414"/>
                  </a:lnTo>
                  <a:close/>
                </a:path>
              </a:pathLst>
            </a:custGeom>
            <a:solidFill>
              <a:srgbClr val="C3996C"/>
            </a:solidFill>
            <a:ln>
              <a:noFill/>
            </a:ln>
            <a:extLst>
              <a:ext uri="{91240B29-F687-4f45-9708-019B960494DF}">
                <a14:hiddenLine xmlns=""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en-AU"/>
            </a:p>
          </p:txBody>
        </p:sp>
      </p:grpSp>
      <p:grpSp>
        <p:nvGrpSpPr>
          <p:cNvPr id="13" name="Group 12"/>
          <p:cNvGrpSpPr/>
          <p:nvPr/>
        </p:nvGrpSpPr>
        <p:grpSpPr>
          <a:xfrm>
            <a:off x="8692792" y="3064054"/>
            <a:ext cx="1231470" cy="1231468"/>
            <a:chOff x="1638428" y="2513418"/>
            <a:chExt cx="791681" cy="791680"/>
          </a:xfrm>
        </p:grpSpPr>
        <p:sp>
          <p:nvSpPr>
            <p:cNvPr id="60" name="Freeform 59"/>
            <p:cNvSpPr>
              <a:spLocks/>
            </p:cNvSpPr>
            <p:nvPr/>
          </p:nvSpPr>
          <p:spPr bwMode="auto">
            <a:xfrm>
              <a:off x="1638428" y="2513418"/>
              <a:ext cx="791681" cy="791680"/>
            </a:xfrm>
            <a:custGeom>
              <a:avLst/>
              <a:gdLst>
                <a:gd name="T0" fmla="*/ 372 w 452"/>
                <a:gd name="T1" fmla="*/ 372 h 452"/>
                <a:gd name="T2" fmla="*/ 80 w 452"/>
                <a:gd name="T3" fmla="*/ 372 h 452"/>
                <a:gd name="T4" fmla="*/ 80 w 452"/>
                <a:gd name="T5" fmla="*/ 81 h 452"/>
                <a:gd name="T6" fmla="*/ 372 w 452"/>
                <a:gd name="T7" fmla="*/ 81 h 452"/>
                <a:gd name="T8" fmla="*/ 372 w 452"/>
                <a:gd name="T9" fmla="*/ 372 h 452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</a:cxnLst>
              <a:rect l="0" t="0" r="r" b="b"/>
              <a:pathLst>
                <a:path w="452" h="452">
                  <a:moveTo>
                    <a:pt x="372" y="372"/>
                  </a:moveTo>
                  <a:cubicBezTo>
                    <a:pt x="291" y="452"/>
                    <a:pt x="161" y="452"/>
                    <a:pt x="80" y="372"/>
                  </a:cubicBezTo>
                  <a:cubicBezTo>
                    <a:pt x="0" y="291"/>
                    <a:pt x="0" y="161"/>
                    <a:pt x="80" y="81"/>
                  </a:cubicBezTo>
                  <a:cubicBezTo>
                    <a:pt x="161" y="0"/>
                    <a:pt x="291" y="0"/>
                    <a:pt x="372" y="81"/>
                  </a:cubicBezTo>
                  <a:cubicBezTo>
                    <a:pt x="452" y="161"/>
                    <a:pt x="452" y="291"/>
                    <a:pt x="372" y="372"/>
                  </a:cubicBezTo>
                  <a:close/>
                </a:path>
              </a:pathLst>
            </a:custGeom>
            <a:solidFill>
              <a:schemeClr val="accent2"/>
            </a:solidFill>
            <a:ln>
              <a:noFill/>
            </a:ln>
            <a:extLst/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en-GB"/>
            </a:p>
          </p:txBody>
        </p:sp>
        <p:sp>
          <p:nvSpPr>
            <p:cNvPr id="61" name="Freeform 60"/>
            <p:cNvSpPr>
              <a:spLocks noEditPoints="1"/>
            </p:cNvSpPr>
            <p:nvPr/>
          </p:nvSpPr>
          <p:spPr bwMode="auto">
            <a:xfrm>
              <a:off x="1909534" y="2733160"/>
              <a:ext cx="249468" cy="345530"/>
            </a:xfrm>
            <a:custGeom>
              <a:avLst/>
              <a:gdLst>
                <a:gd name="T0" fmla="*/ 62 w 81"/>
                <a:gd name="T1" fmla="*/ 37 h 112"/>
                <a:gd name="T2" fmla="*/ 74 w 81"/>
                <a:gd name="T3" fmla="*/ 36 h 112"/>
                <a:gd name="T4" fmla="*/ 69 w 81"/>
                <a:gd name="T5" fmla="*/ 43 h 112"/>
                <a:gd name="T6" fmla="*/ 69 w 81"/>
                <a:gd name="T7" fmla="*/ 100 h 112"/>
                <a:gd name="T8" fmla="*/ 12 w 81"/>
                <a:gd name="T9" fmla="*/ 100 h 112"/>
                <a:gd name="T10" fmla="*/ 12 w 81"/>
                <a:gd name="T11" fmla="*/ 43 h 112"/>
                <a:gd name="T12" fmla="*/ 36 w 81"/>
                <a:gd name="T13" fmla="*/ 27 h 112"/>
                <a:gd name="T14" fmla="*/ 29 w 81"/>
                <a:gd name="T15" fmla="*/ 21 h 112"/>
                <a:gd name="T16" fmla="*/ 22 w 81"/>
                <a:gd name="T17" fmla="*/ 12 h 112"/>
                <a:gd name="T18" fmla="*/ 41 w 81"/>
                <a:gd name="T19" fmla="*/ 0 h 112"/>
                <a:gd name="T20" fmla="*/ 59 w 81"/>
                <a:gd name="T21" fmla="*/ 12 h 112"/>
                <a:gd name="T22" fmla="*/ 52 w 81"/>
                <a:gd name="T23" fmla="*/ 21 h 112"/>
                <a:gd name="T24" fmla="*/ 45 w 81"/>
                <a:gd name="T25" fmla="*/ 27 h 112"/>
                <a:gd name="T26" fmla="*/ 29 w 81"/>
                <a:gd name="T27" fmla="*/ 15 h 112"/>
                <a:gd name="T28" fmla="*/ 52 w 81"/>
                <a:gd name="T29" fmla="*/ 14 h 112"/>
                <a:gd name="T30" fmla="*/ 53 w 81"/>
                <a:gd name="T31" fmla="*/ 12 h 112"/>
                <a:gd name="T32" fmla="*/ 41 w 81"/>
                <a:gd name="T33" fmla="*/ 5 h 112"/>
                <a:gd name="T34" fmla="*/ 28 w 81"/>
                <a:gd name="T35" fmla="*/ 12 h 112"/>
                <a:gd name="T36" fmla="*/ 20 w 81"/>
                <a:gd name="T37" fmla="*/ 53 h 112"/>
                <a:gd name="T38" fmla="*/ 27 w 81"/>
                <a:gd name="T39" fmla="*/ 56 h 112"/>
                <a:gd name="T40" fmla="*/ 20 w 81"/>
                <a:gd name="T41" fmla="*/ 53 h 112"/>
                <a:gd name="T42" fmla="*/ 27 w 81"/>
                <a:gd name="T43" fmla="*/ 87 h 112"/>
                <a:gd name="T44" fmla="*/ 20 w 81"/>
                <a:gd name="T45" fmla="*/ 90 h 112"/>
                <a:gd name="T46" fmla="*/ 61 w 81"/>
                <a:gd name="T47" fmla="*/ 90 h 112"/>
                <a:gd name="T48" fmla="*/ 54 w 81"/>
                <a:gd name="T49" fmla="*/ 87 h 112"/>
                <a:gd name="T50" fmla="*/ 61 w 81"/>
                <a:gd name="T51" fmla="*/ 90 h 112"/>
                <a:gd name="T52" fmla="*/ 61 w 81"/>
                <a:gd name="T53" fmla="*/ 70 h 112"/>
                <a:gd name="T54" fmla="*/ 68 w 81"/>
                <a:gd name="T55" fmla="*/ 73 h 112"/>
                <a:gd name="T56" fmla="*/ 42 w 81"/>
                <a:gd name="T57" fmla="*/ 99 h 112"/>
                <a:gd name="T58" fmla="*/ 39 w 81"/>
                <a:gd name="T59" fmla="*/ 92 h 112"/>
                <a:gd name="T60" fmla="*/ 42 w 81"/>
                <a:gd name="T61" fmla="*/ 99 h 112"/>
                <a:gd name="T62" fmla="*/ 20 w 81"/>
                <a:gd name="T63" fmla="*/ 73 h 112"/>
                <a:gd name="T64" fmla="*/ 13 w 81"/>
                <a:gd name="T65" fmla="*/ 70 h 112"/>
                <a:gd name="T66" fmla="*/ 39 w 81"/>
                <a:gd name="T67" fmla="*/ 44 h 112"/>
                <a:gd name="T68" fmla="*/ 42 w 81"/>
                <a:gd name="T69" fmla="*/ 51 h 112"/>
                <a:gd name="T70" fmla="*/ 39 w 81"/>
                <a:gd name="T71" fmla="*/ 44 h 112"/>
                <a:gd name="T72" fmla="*/ 45 w 81"/>
                <a:gd name="T73" fmla="*/ 68 h 112"/>
                <a:gd name="T74" fmla="*/ 54 w 81"/>
                <a:gd name="T75" fmla="*/ 49 h 112"/>
                <a:gd name="T76" fmla="*/ 38 w 81"/>
                <a:gd name="T77" fmla="*/ 67 h 112"/>
                <a:gd name="T78" fmla="*/ 43 w 81"/>
                <a:gd name="T79" fmla="*/ 78 h 112"/>
                <a:gd name="T80" fmla="*/ 58 w 81"/>
                <a:gd name="T81" fmla="*/ 82 h 112"/>
                <a:gd name="T82" fmla="*/ 46 w 81"/>
                <a:gd name="T83" fmla="*/ 73 h 112"/>
                <a:gd name="T84" fmla="*/ 61 w 81"/>
                <a:gd name="T85" fmla="*/ 51 h 112"/>
                <a:gd name="T86" fmla="*/ 20 w 81"/>
                <a:gd name="T87" fmla="*/ 51 h 112"/>
                <a:gd name="T88" fmla="*/ 20 w 81"/>
                <a:gd name="T89" fmla="*/ 92 h 112"/>
                <a:gd name="T90" fmla="*/ 61 w 81"/>
                <a:gd name="T91" fmla="*/ 92 h 112"/>
                <a:gd name="T92" fmla="*/ 61 w 81"/>
                <a:gd name="T93" fmla="*/ 51 h 112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  <a:cxn ang="0">
                  <a:pos x="T28" y="T29"/>
                </a:cxn>
                <a:cxn ang="0">
                  <a:pos x="T30" y="T31"/>
                </a:cxn>
                <a:cxn ang="0">
                  <a:pos x="T32" y="T33"/>
                </a:cxn>
                <a:cxn ang="0">
                  <a:pos x="T34" y="T35"/>
                </a:cxn>
                <a:cxn ang="0">
                  <a:pos x="T36" y="T37"/>
                </a:cxn>
                <a:cxn ang="0">
                  <a:pos x="T38" y="T39"/>
                </a:cxn>
                <a:cxn ang="0">
                  <a:pos x="T40" y="T41"/>
                </a:cxn>
                <a:cxn ang="0">
                  <a:pos x="T42" y="T43"/>
                </a:cxn>
                <a:cxn ang="0">
                  <a:pos x="T44" y="T45"/>
                </a:cxn>
                <a:cxn ang="0">
                  <a:pos x="T46" y="T47"/>
                </a:cxn>
                <a:cxn ang="0">
                  <a:pos x="T48" y="T49"/>
                </a:cxn>
                <a:cxn ang="0">
                  <a:pos x="T50" y="T51"/>
                </a:cxn>
                <a:cxn ang="0">
                  <a:pos x="T52" y="T53"/>
                </a:cxn>
                <a:cxn ang="0">
                  <a:pos x="T54" y="T55"/>
                </a:cxn>
                <a:cxn ang="0">
                  <a:pos x="T56" y="T57"/>
                </a:cxn>
                <a:cxn ang="0">
                  <a:pos x="T58" y="T59"/>
                </a:cxn>
                <a:cxn ang="0">
                  <a:pos x="T60" y="T61"/>
                </a:cxn>
                <a:cxn ang="0">
                  <a:pos x="T62" y="T63"/>
                </a:cxn>
                <a:cxn ang="0">
                  <a:pos x="T64" y="T65"/>
                </a:cxn>
                <a:cxn ang="0">
                  <a:pos x="T66" y="T67"/>
                </a:cxn>
                <a:cxn ang="0">
                  <a:pos x="T68" y="T69"/>
                </a:cxn>
                <a:cxn ang="0">
                  <a:pos x="T70" y="T71"/>
                </a:cxn>
                <a:cxn ang="0">
                  <a:pos x="T72" y="T73"/>
                </a:cxn>
                <a:cxn ang="0">
                  <a:pos x="T74" y="T75"/>
                </a:cxn>
                <a:cxn ang="0">
                  <a:pos x="T76" y="T77"/>
                </a:cxn>
                <a:cxn ang="0">
                  <a:pos x="T78" y="T79"/>
                </a:cxn>
                <a:cxn ang="0">
                  <a:pos x="T80" y="T81"/>
                </a:cxn>
                <a:cxn ang="0">
                  <a:pos x="T82" y="T83"/>
                </a:cxn>
                <a:cxn ang="0">
                  <a:pos x="T84" y="T85"/>
                </a:cxn>
                <a:cxn ang="0">
                  <a:pos x="T86" y="T87"/>
                </a:cxn>
                <a:cxn ang="0">
                  <a:pos x="T88" y="T89"/>
                </a:cxn>
                <a:cxn ang="0">
                  <a:pos x="T90" y="T91"/>
                </a:cxn>
                <a:cxn ang="0">
                  <a:pos x="T92" y="T93"/>
                </a:cxn>
              </a:cxnLst>
              <a:rect l="0" t="0" r="r" b="b"/>
              <a:pathLst>
                <a:path w="81" h="112">
                  <a:moveTo>
                    <a:pt x="45" y="31"/>
                  </a:moveTo>
                  <a:cubicBezTo>
                    <a:pt x="51" y="32"/>
                    <a:pt x="57" y="34"/>
                    <a:pt x="62" y="37"/>
                  </a:cubicBezTo>
                  <a:cubicBezTo>
                    <a:pt x="68" y="31"/>
                    <a:pt x="68" y="31"/>
                    <a:pt x="68" y="31"/>
                  </a:cubicBezTo>
                  <a:cubicBezTo>
                    <a:pt x="74" y="36"/>
                    <a:pt x="74" y="36"/>
                    <a:pt x="74" y="36"/>
                  </a:cubicBezTo>
                  <a:cubicBezTo>
                    <a:pt x="69" y="42"/>
                    <a:pt x="69" y="42"/>
                    <a:pt x="69" y="42"/>
                  </a:cubicBezTo>
                  <a:cubicBezTo>
                    <a:pt x="69" y="43"/>
                    <a:pt x="69" y="43"/>
                    <a:pt x="69" y="43"/>
                  </a:cubicBezTo>
                  <a:cubicBezTo>
                    <a:pt x="77" y="50"/>
                    <a:pt x="81" y="60"/>
                    <a:pt x="81" y="72"/>
                  </a:cubicBezTo>
                  <a:cubicBezTo>
                    <a:pt x="81" y="83"/>
                    <a:pt x="77" y="93"/>
                    <a:pt x="69" y="100"/>
                  </a:cubicBezTo>
                  <a:cubicBezTo>
                    <a:pt x="62" y="108"/>
                    <a:pt x="52" y="112"/>
                    <a:pt x="41" y="112"/>
                  </a:cubicBezTo>
                  <a:cubicBezTo>
                    <a:pt x="29" y="112"/>
                    <a:pt x="19" y="108"/>
                    <a:pt x="12" y="100"/>
                  </a:cubicBezTo>
                  <a:cubicBezTo>
                    <a:pt x="5" y="93"/>
                    <a:pt x="0" y="83"/>
                    <a:pt x="0" y="72"/>
                  </a:cubicBezTo>
                  <a:cubicBezTo>
                    <a:pt x="0" y="60"/>
                    <a:pt x="5" y="50"/>
                    <a:pt x="12" y="43"/>
                  </a:cubicBezTo>
                  <a:cubicBezTo>
                    <a:pt x="18" y="37"/>
                    <a:pt x="27" y="32"/>
                    <a:pt x="36" y="31"/>
                  </a:cubicBezTo>
                  <a:cubicBezTo>
                    <a:pt x="36" y="27"/>
                    <a:pt x="36" y="27"/>
                    <a:pt x="36" y="27"/>
                  </a:cubicBezTo>
                  <a:cubicBezTo>
                    <a:pt x="29" y="27"/>
                    <a:pt x="29" y="27"/>
                    <a:pt x="29" y="27"/>
                  </a:cubicBezTo>
                  <a:cubicBezTo>
                    <a:pt x="29" y="21"/>
                    <a:pt x="29" y="21"/>
                    <a:pt x="29" y="21"/>
                  </a:cubicBezTo>
                  <a:cubicBezTo>
                    <a:pt x="29" y="21"/>
                    <a:pt x="29" y="21"/>
                    <a:pt x="28" y="21"/>
                  </a:cubicBezTo>
                  <a:cubicBezTo>
                    <a:pt x="25" y="19"/>
                    <a:pt x="22" y="15"/>
                    <a:pt x="22" y="12"/>
                  </a:cubicBezTo>
                  <a:cubicBezTo>
                    <a:pt x="22" y="8"/>
                    <a:pt x="25" y="5"/>
                    <a:pt x="28" y="3"/>
                  </a:cubicBezTo>
                  <a:cubicBezTo>
                    <a:pt x="32" y="1"/>
                    <a:pt x="36" y="0"/>
                    <a:pt x="41" y="0"/>
                  </a:cubicBezTo>
                  <a:cubicBezTo>
                    <a:pt x="45" y="0"/>
                    <a:pt x="50" y="1"/>
                    <a:pt x="53" y="3"/>
                  </a:cubicBezTo>
                  <a:cubicBezTo>
                    <a:pt x="57" y="5"/>
                    <a:pt x="59" y="8"/>
                    <a:pt x="59" y="12"/>
                  </a:cubicBezTo>
                  <a:cubicBezTo>
                    <a:pt x="59" y="15"/>
                    <a:pt x="57" y="19"/>
                    <a:pt x="53" y="21"/>
                  </a:cubicBezTo>
                  <a:cubicBezTo>
                    <a:pt x="53" y="21"/>
                    <a:pt x="52" y="21"/>
                    <a:pt x="52" y="21"/>
                  </a:cubicBezTo>
                  <a:cubicBezTo>
                    <a:pt x="52" y="27"/>
                    <a:pt x="52" y="27"/>
                    <a:pt x="52" y="27"/>
                  </a:cubicBezTo>
                  <a:cubicBezTo>
                    <a:pt x="45" y="27"/>
                    <a:pt x="45" y="27"/>
                    <a:pt x="45" y="27"/>
                  </a:cubicBezTo>
                  <a:cubicBezTo>
                    <a:pt x="45" y="31"/>
                    <a:pt x="45" y="31"/>
                    <a:pt x="45" y="31"/>
                  </a:cubicBezTo>
                  <a:close/>
                  <a:moveTo>
                    <a:pt x="29" y="15"/>
                  </a:moveTo>
                  <a:cubicBezTo>
                    <a:pt x="29" y="14"/>
                    <a:pt x="29" y="14"/>
                    <a:pt x="29" y="14"/>
                  </a:cubicBezTo>
                  <a:cubicBezTo>
                    <a:pt x="52" y="14"/>
                    <a:pt x="52" y="14"/>
                    <a:pt x="52" y="14"/>
                  </a:cubicBezTo>
                  <a:cubicBezTo>
                    <a:pt x="52" y="15"/>
                    <a:pt x="52" y="15"/>
                    <a:pt x="52" y="15"/>
                  </a:cubicBezTo>
                  <a:cubicBezTo>
                    <a:pt x="53" y="14"/>
                    <a:pt x="53" y="13"/>
                    <a:pt x="53" y="12"/>
                  </a:cubicBezTo>
                  <a:cubicBezTo>
                    <a:pt x="53" y="10"/>
                    <a:pt x="52" y="9"/>
                    <a:pt x="50" y="8"/>
                  </a:cubicBezTo>
                  <a:cubicBezTo>
                    <a:pt x="48" y="6"/>
                    <a:pt x="44" y="5"/>
                    <a:pt x="41" y="5"/>
                  </a:cubicBezTo>
                  <a:cubicBezTo>
                    <a:pt x="37" y="5"/>
                    <a:pt x="33" y="6"/>
                    <a:pt x="31" y="8"/>
                  </a:cubicBezTo>
                  <a:cubicBezTo>
                    <a:pt x="29" y="9"/>
                    <a:pt x="28" y="10"/>
                    <a:pt x="28" y="12"/>
                  </a:cubicBezTo>
                  <a:cubicBezTo>
                    <a:pt x="28" y="13"/>
                    <a:pt x="28" y="14"/>
                    <a:pt x="29" y="15"/>
                  </a:cubicBezTo>
                  <a:close/>
                  <a:moveTo>
                    <a:pt x="20" y="53"/>
                  </a:moveTo>
                  <a:cubicBezTo>
                    <a:pt x="25" y="58"/>
                    <a:pt x="25" y="58"/>
                    <a:pt x="25" y="58"/>
                  </a:cubicBezTo>
                  <a:cubicBezTo>
                    <a:pt x="27" y="56"/>
                    <a:pt x="27" y="56"/>
                    <a:pt x="27" y="56"/>
                  </a:cubicBezTo>
                  <a:cubicBezTo>
                    <a:pt x="22" y="51"/>
                    <a:pt x="22" y="51"/>
                    <a:pt x="22" y="51"/>
                  </a:cubicBezTo>
                  <a:cubicBezTo>
                    <a:pt x="20" y="53"/>
                    <a:pt x="20" y="53"/>
                    <a:pt x="20" y="53"/>
                  </a:cubicBezTo>
                  <a:close/>
                  <a:moveTo>
                    <a:pt x="22" y="92"/>
                  </a:moveTo>
                  <a:cubicBezTo>
                    <a:pt x="27" y="87"/>
                    <a:pt x="27" y="87"/>
                    <a:pt x="27" y="87"/>
                  </a:cubicBezTo>
                  <a:cubicBezTo>
                    <a:pt x="25" y="85"/>
                    <a:pt x="25" y="85"/>
                    <a:pt x="25" y="85"/>
                  </a:cubicBezTo>
                  <a:cubicBezTo>
                    <a:pt x="20" y="90"/>
                    <a:pt x="20" y="90"/>
                    <a:pt x="20" y="90"/>
                  </a:cubicBezTo>
                  <a:cubicBezTo>
                    <a:pt x="22" y="92"/>
                    <a:pt x="22" y="92"/>
                    <a:pt x="22" y="92"/>
                  </a:cubicBezTo>
                  <a:close/>
                  <a:moveTo>
                    <a:pt x="61" y="90"/>
                  </a:moveTo>
                  <a:cubicBezTo>
                    <a:pt x="56" y="85"/>
                    <a:pt x="56" y="85"/>
                    <a:pt x="56" y="85"/>
                  </a:cubicBezTo>
                  <a:cubicBezTo>
                    <a:pt x="54" y="87"/>
                    <a:pt x="54" y="87"/>
                    <a:pt x="54" y="87"/>
                  </a:cubicBezTo>
                  <a:cubicBezTo>
                    <a:pt x="59" y="92"/>
                    <a:pt x="59" y="92"/>
                    <a:pt x="59" y="92"/>
                  </a:cubicBezTo>
                  <a:cubicBezTo>
                    <a:pt x="61" y="90"/>
                    <a:pt x="61" y="90"/>
                    <a:pt x="61" y="90"/>
                  </a:cubicBezTo>
                  <a:close/>
                  <a:moveTo>
                    <a:pt x="68" y="70"/>
                  </a:moveTo>
                  <a:cubicBezTo>
                    <a:pt x="61" y="70"/>
                    <a:pt x="61" y="70"/>
                    <a:pt x="61" y="70"/>
                  </a:cubicBezTo>
                  <a:cubicBezTo>
                    <a:pt x="61" y="73"/>
                    <a:pt x="61" y="73"/>
                    <a:pt x="61" y="73"/>
                  </a:cubicBezTo>
                  <a:cubicBezTo>
                    <a:pt x="68" y="73"/>
                    <a:pt x="68" y="73"/>
                    <a:pt x="68" y="73"/>
                  </a:cubicBezTo>
                  <a:cubicBezTo>
                    <a:pt x="68" y="70"/>
                    <a:pt x="68" y="70"/>
                    <a:pt x="68" y="70"/>
                  </a:cubicBezTo>
                  <a:close/>
                  <a:moveTo>
                    <a:pt x="42" y="99"/>
                  </a:moveTo>
                  <a:cubicBezTo>
                    <a:pt x="42" y="92"/>
                    <a:pt x="42" y="92"/>
                    <a:pt x="42" y="92"/>
                  </a:cubicBezTo>
                  <a:cubicBezTo>
                    <a:pt x="39" y="92"/>
                    <a:pt x="39" y="92"/>
                    <a:pt x="39" y="92"/>
                  </a:cubicBezTo>
                  <a:cubicBezTo>
                    <a:pt x="39" y="99"/>
                    <a:pt x="39" y="99"/>
                    <a:pt x="39" y="99"/>
                  </a:cubicBezTo>
                  <a:cubicBezTo>
                    <a:pt x="42" y="99"/>
                    <a:pt x="42" y="99"/>
                    <a:pt x="42" y="99"/>
                  </a:cubicBezTo>
                  <a:close/>
                  <a:moveTo>
                    <a:pt x="13" y="73"/>
                  </a:moveTo>
                  <a:cubicBezTo>
                    <a:pt x="20" y="73"/>
                    <a:pt x="20" y="73"/>
                    <a:pt x="20" y="73"/>
                  </a:cubicBezTo>
                  <a:cubicBezTo>
                    <a:pt x="20" y="70"/>
                    <a:pt x="20" y="70"/>
                    <a:pt x="20" y="70"/>
                  </a:cubicBezTo>
                  <a:cubicBezTo>
                    <a:pt x="13" y="70"/>
                    <a:pt x="13" y="70"/>
                    <a:pt x="13" y="70"/>
                  </a:cubicBezTo>
                  <a:cubicBezTo>
                    <a:pt x="13" y="73"/>
                    <a:pt x="13" y="73"/>
                    <a:pt x="13" y="73"/>
                  </a:cubicBezTo>
                  <a:close/>
                  <a:moveTo>
                    <a:pt x="39" y="44"/>
                  </a:moveTo>
                  <a:cubicBezTo>
                    <a:pt x="39" y="51"/>
                    <a:pt x="39" y="51"/>
                    <a:pt x="39" y="51"/>
                  </a:cubicBezTo>
                  <a:cubicBezTo>
                    <a:pt x="42" y="51"/>
                    <a:pt x="42" y="51"/>
                    <a:pt x="42" y="51"/>
                  </a:cubicBezTo>
                  <a:cubicBezTo>
                    <a:pt x="42" y="44"/>
                    <a:pt x="42" y="44"/>
                    <a:pt x="42" y="44"/>
                  </a:cubicBezTo>
                  <a:cubicBezTo>
                    <a:pt x="39" y="44"/>
                    <a:pt x="39" y="44"/>
                    <a:pt x="39" y="44"/>
                  </a:cubicBezTo>
                  <a:close/>
                  <a:moveTo>
                    <a:pt x="46" y="70"/>
                  </a:moveTo>
                  <a:cubicBezTo>
                    <a:pt x="45" y="69"/>
                    <a:pt x="45" y="69"/>
                    <a:pt x="45" y="68"/>
                  </a:cubicBezTo>
                  <a:cubicBezTo>
                    <a:pt x="49" y="63"/>
                    <a:pt x="53" y="57"/>
                    <a:pt x="57" y="51"/>
                  </a:cubicBezTo>
                  <a:cubicBezTo>
                    <a:pt x="56" y="50"/>
                    <a:pt x="55" y="49"/>
                    <a:pt x="54" y="49"/>
                  </a:cubicBezTo>
                  <a:cubicBezTo>
                    <a:pt x="49" y="54"/>
                    <a:pt x="45" y="60"/>
                    <a:pt x="41" y="67"/>
                  </a:cubicBezTo>
                  <a:cubicBezTo>
                    <a:pt x="40" y="66"/>
                    <a:pt x="39" y="66"/>
                    <a:pt x="38" y="67"/>
                  </a:cubicBezTo>
                  <a:cubicBezTo>
                    <a:pt x="35" y="68"/>
                    <a:pt x="33" y="72"/>
                    <a:pt x="35" y="75"/>
                  </a:cubicBezTo>
                  <a:cubicBezTo>
                    <a:pt x="36" y="78"/>
                    <a:pt x="40" y="79"/>
                    <a:pt x="43" y="78"/>
                  </a:cubicBezTo>
                  <a:cubicBezTo>
                    <a:pt x="43" y="78"/>
                    <a:pt x="43" y="77"/>
                    <a:pt x="44" y="77"/>
                  </a:cubicBezTo>
                  <a:cubicBezTo>
                    <a:pt x="48" y="79"/>
                    <a:pt x="53" y="81"/>
                    <a:pt x="58" y="82"/>
                  </a:cubicBezTo>
                  <a:cubicBezTo>
                    <a:pt x="58" y="80"/>
                    <a:pt x="59" y="79"/>
                    <a:pt x="59" y="78"/>
                  </a:cubicBezTo>
                  <a:cubicBezTo>
                    <a:pt x="55" y="76"/>
                    <a:pt x="51" y="74"/>
                    <a:pt x="46" y="73"/>
                  </a:cubicBezTo>
                  <a:cubicBezTo>
                    <a:pt x="46" y="72"/>
                    <a:pt x="46" y="71"/>
                    <a:pt x="46" y="70"/>
                  </a:cubicBezTo>
                  <a:close/>
                  <a:moveTo>
                    <a:pt x="61" y="51"/>
                  </a:moveTo>
                  <a:cubicBezTo>
                    <a:pt x="56" y="45"/>
                    <a:pt x="49" y="42"/>
                    <a:pt x="41" y="42"/>
                  </a:cubicBezTo>
                  <a:cubicBezTo>
                    <a:pt x="32" y="42"/>
                    <a:pt x="25" y="45"/>
                    <a:pt x="20" y="51"/>
                  </a:cubicBezTo>
                  <a:cubicBezTo>
                    <a:pt x="14" y="56"/>
                    <a:pt x="11" y="63"/>
                    <a:pt x="11" y="72"/>
                  </a:cubicBezTo>
                  <a:cubicBezTo>
                    <a:pt x="11" y="80"/>
                    <a:pt x="14" y="87"/>
                    <a:pt x="20" y="92"/>
                  </a:cubicBezTo>
                  <a:cubicBezTo>
                    <a:pt x="25" y="98"/>
                    <a:pt x="32" y="101"/>
                    <a:pt x="41" y="101"/>
                  </a:cubicBezTo>
                  <a:cubicBezTo>
                    <a:pt x="49" y="101"/>
                    <a:pt x="56" y="98"/>
                    <a:pt x="61" y="92"/>
                  </a:cubicBezTo>
                  <a:cubicBezTo>
                    <a:pt x="67" y="87"/>
                    <a:pt x="70" y="80"/>
                    <a:pt x="70" y="72"/>
                  </a:cubicBezTo>
                  <a:cubicBezTo>
                    <a:pt x="70" y="63"/>
                    <a:pt x="67" y="56"/>
                    <a:pt x="61" y="51"/>
                  </a:cubicBezTo>
                  <a:close/>
                </a:path>
              </a:pathLst>
            </a:custGeom>
            <a:solidFill>
              <a:schemeClr val="bg1"/>
            </a:solidFill>
            <a:ln>
              <a:noFill/>
            </a:ln>
            <a:extLst/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>
              <a:defPPr>
                <a:defRPr lang="en-US"/>
              </a:defPPr>
              <a:lvl1pPr marL="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1pPr>
              <a:lvl2pPr marL="4572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2pPr>
              <a:lvl3pPr marL="9144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3pPr>
              <a:lvl4pPr marL="13716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4pPr>
              <a:lvl5pPr marL="18288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5pPr>
              <a:lvl6pPr marL="22860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6pPr>
              <a:lvl7pPr marL="27432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7pPr>
              <a:lvl8pPr marL="32004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8pPr>
              <a:lvl9pPr marL="36576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9pPr>
            </a:lstStyle>
            <a:p>
              <a:endParaRPr lang="zh-CN" altLang="en-US">
                <a:solidFill>
                  <a:prstClr val="black"/>
                </a:solidFill>
              </a:endParaRPr>
            </a:p>
          </p:txBody>
        </p:sp>
      </p:grpSp>
      <p:grpSp>
        <p:nvGrpSpPr>
          <p:cNvPr id="16" name="Group 15"/>
          <p:cNvGrpSpPr/>
          <p:nvPr/>
        </p:nvGrpSpPr>
        <p:grpSpPr>
          <a:xfrm>
            <a:off x="9830693" y="664881"/>
            <a:ext cx="791681" cy="791680"/>
            <a:chOff x="5207285" y="3992356"/>
            <a:chExt cx="791681" cy="791680"/>
          </a:xfrm>
        </p:grpSpPr>
        <p:sp>
          <p:nvSpPr>
            <p:cNvPr id="58" name="Freeform 57"/>
            <p:cNvSpPr>
              <a:spLocks/>
            </p:cNvSpPr>
            <p:nvPr/>
          </p:nvSpPr>
          <p:spPr bwMode="auto">
            <a:xfrm>
              <a:off x="5207285" y="3992356"/>
              <a:ext cx="791681" cy="791680"/>
            </a:xfrm>
            <a:custGeom>
              <a:avLst/>
              <a:gdLst>
                <a:gd name="T0" fmla="*/ 371 w 452"/>
                <a:gd name="T1" fmla="*/ 372 h 452"/>
                <a:gd name="T2" fmla="*/ 80 w 452"/>
                <a:gd name="T3" fmla="*/ 372 h 452"/>
                <a:gd name="T4" fmla="*/ 80 w 452"/>
                <a:gd name="T5" fmla="*/ 81 h 452"/>
                <a:gd name="T6" fmla="*/ 371 w 452"/>
                <a:gd name="T7" fmla="*/ 81 h 452"/>
                <a:gd name="T8" fmla="*/ 371 w 452"/>
                <a:gd name="T9" fmla="*/ 372 h 452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</a:cxnLst>
              <a:rect l="0" t="0" r="r" b="b"/>
              <a:pathLst>
                <a:path w="452" h="452">
                  <a:moveTo>
                    <a:pt x="371" y="372"/>
                  </a:moveTo>
                  <a:cubicBezTo>
                    <a:pt x="291" y="452"/>
                    <a:pt x="161" y="452"/>
                    <a:pt x="80" y="372"/>
                  </a:cubicBezTo>
                  <a:cubicBezTo>
                    <a:pt x="0" y="291"/>
                    <a:pt x="0" y="161"/>
                    <a:pt x="80" y="81"/>
                  </a:cubicBezTo>
                  <a:cubicBezTo>
                    <a:pt x="161" y="0"/>
                    <a:pt x="291" y="0"/>
                    <a:pt x="371" y="81"/>
                  </a:cubicBezTo>
                  <a:cubicBezTo>
                    <a:pt x="452" y="161"/>
                    <a:pt x="452" y="291"/>
                    <a:pt x="371" y="372"/>
                  </a:cubicBezTo>
                  <a:close/>
                </a:path>
              </a:pathLst>
            </a:custGeom>
            <a:solidFill>
              <a:schemeClr val="accent3"/>
            </a:solidFill>
            <a:ln>
              <a:noFill/>
            </a:ln>
            <a:extLst/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en-GB"/>
            </a:p>
          </p:txBody>
        </p:sp>
        <p:sp>
          <p:nvSpPr>
            <p:cNvPr id="59" name="Freeform 58"/>
            <p:cNvSpPr>
              <a:spLocks noEditPoints="1"/>
            </p:cNvSpPr>
            <p:nvPr/>
          </p:nvSpPr>
          <p:spPr bwMode="auto">
            <a:xfrm>
              <a:off x="5484934" y="4273720"/>
              <a:ext cx="237999" cy="265241"/>
            </a:xfrm>
            <a:custGeom>
              <a:avLst/>
              <a:gdLst>
                <a:gd name="T0" fmla="*/ 13 w 77"/>
                <a:gd name="T1" fmla="*/ 8 h 86"/>
                <a:gd name="T2" fmla="*/ 38 w 77"/>
                <a:gd name="T3" fmla="*/ 1 h 86"/>
                <a:gd name="T4" fmla="*/ 59 w 77"/>
                <a:gd name="T5" fmla="*/ 13 h 86"/>
                <a:gd name="T6" fmla="*/ 66 w 77"/>
                <a:gd name="T7" fmla="*/ 38 h 86"/>
                <a:gd name="T8" fmla="*/ 58 w 77"/>
                <a:gd name="T9" fmla="*/ 55 h 86"/>
                <a:gd name="T10" fmla="*/ 64 w 77"/>
                <a:gd name="T11" fmla="*/ 59 h 86"/>
                <a:gd name="T12" fmla="*/ 74 w 77"/>
                <a:gd name="T13" fmla="*/ 72 h 86"/>
                <a:gd name="T14" fmla="*/ 73 w 77"/>
                <a:gd name="T15" fmla="*/ 84 h 86"/>
                <a:gd name="T16" fmla="*/ 73 w 77"/>
                <a:gd name="T17" fmla="*/ 84 h 86"/>
                <a:gd name="T18" fmla="*/ 62 w 77"/>
                <a:gd name="T19" fmla="*/ 82 h 86"/>
                <a:gd name="T20" fmla="*/ 51 w 77"/>
                <a:gd name="T21" fmla="*/ 68 h 86"/>
                <a:gd name="T22" fmla="*/ 49 w 77"/>
                <a:gd name="T23" fmla="*/ 63 h 86"/>
                <a:gd name="T24" fmla="*/ 30 w 77"/>
                <a:gd name="T25" fmla="*/ 66 h 86"/>
                <a:gd name="T26" fmla="*/ 8 w 77"/>
                <a:gd name="T27" fmla="*/ 54 h 86"/>
                <a:gd name="T28" fmla="*/ 1 w 77"/>
                <a:gd name="T29" fmla="*/ 30 h 86"/>
                <a:gd name="T30" fmla="*/ 13 w 77"/>
                <a:gd name="T31" fmla="*/ 8 h 86"/>
                <a:gd name="T32" fmla="*/ 30 w 77"/>
                <a:gd name="T33" fmla="*/ 49 h 86"/>
                <a:gd name="T34" fmla="*/ 38 w 77"/>
                <a:gd name="T35" fmla="*/ 49 h 86"/>
                <a:gd name="T36" fmla="*/ 38 w 77"/>
                <a:gd name="T37" fmla="*/ 40 h 86"/>
                <a:gd name="T38" fmla="*/ 47 w 77"/>
                <a:gd name="T39" fmla="*/ 40 h 86"/>
                <a:gd name="T40" fmla="*/ 47 w 77"/>
                <a:gd name="T41" fmla="*/ 32 h 86"/>
                <a:gd name="T42" fmla="*/ 38 w 77"/>
                <a:gd name="T43" fmla="*/ 32 h 86"/>
                <a:gd name="T44" fmla="*/ 38 w 77"/>
                <a:gd name="T45" fmla="*/ 23 h 86"/>
                <a:gd name="T46" fmla="*/ 30 w 77"/>
                <a:gd name="T47" fmla="*/ 23 h 86"/>
                <a:gd name="T48" fmla="*/ 30 w 77"/>
                <a:gd name="T49" fmla="*/ 32 h 86"/>
                <a:gd name="T50" fmla="*/ 21 w 77"/>
                <a:gd name="T51" fmla="*/ 32 h 86"/>
                <a:gd name="T52" fmla="*/ 21 w 77"/>
                <a:gd name="T53" fmla="*/ 40 h 86"/>
                <a:gd name="T54" fmla="*/ 30 w 77"/>
                <a:gd name="T55" fmla="*/ 40 h 86"/>
                <a:gd name="T56" fmla="*/ 30 w 77"/>
                <a:gd name="T57" fmla="*/ 49 h 86"/>
                <a:gd name="T58" fmla="*/ 18 w 77"/>
                <a:gd name="T59" fmla="*/ 36 h 86"/>
                <a:gd name="T60" fmla="*/ 43 w 77"/>
                <a:gd name="T61" fmla="*/ 19 h 86"/>
                <a:gd name="T62" fmla="*/ 18 w 77"/>
                <a:gd name="T63" fmla="*/ 36 h 86"/>
                <a:gd name="T64" fmla="*/ 36 w 77"/>
                <a:gd name="T65" fmla="*/ 12 h 86"/>
                <a:gd name="T66" fmla="*/ 20 w 77"/>
                <a:gd name="T67" fmla="*/ 16 h 86"/>
                <a:gd name="T68" fmla="*/ 12 w 77"/>
                <a:gd name="T69" fmla="*/ 31 h 86"/>
                <a:gd name="T70" fmla="*/ 16 w 77"/>
                <a:gd name="T71" fmla="*/ 47 h 86"/>
                <a:gd name="T72" fmla="*/ 31 w 77"/>
                <a:gd name="T73" fmla="*/ 55 h 86"/>
                <a:gd name="T74" fmla="*/ 47 w 77"/>
                <a:gd name="T75" fmla="*/ 51 h 86"/>
                <a:gd name="T76" fmla="*/ 55 w 77"/>
                <a:gd name="T77" fmla="*/ 36 h 86"/>
                <a:gd name="T78" fmla="*/ 51 w 77"/>
                <a:gd name="T79" fmla="*/ 20 h 86"/>
                <a:gd name="T80" fmla="*/ 36 w 77"/>
                <a:gd name="T81" fmla="*/ 12 h 86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  <a:cxn ang="0">
                  <a:pos x="T28" y="T29"/>
                </a:cxn>
                <a:cxn ang="0">
                  <a:pos x="T30" y="T31"/>
                </a:cxn>
                <a:cxn ang="0">
                  <a:pos x="T32" y="T33"/>
                </a:cxn>
                <a:cxn ang="0">
                  <a:pos x="T34" y="T35"/>
                </a:cxn>
                <a:cxn ang="0">
                  <a:pos x="T36" y="T37"/>
                </a:cxn>
                <a:cxn ang="0">
                  <a:pos x="T38" y="T39"/>
                </a:cxn>
                <a:cxn ang="0">
                  <a:pos x="T40" y="T41"/>
                </a:cxn>
                <a:cxn ang="0">
                  <a:pos x="T42" y="T43"/>
                </a:cxn>
                <a:cxn ang="0">
                  <a:pos x="T44" y="T45"/>
                </a:cxn>
                <a:cxn ang="0">
                  <a:pos x="T46" y="T47"/>
                </a:cxn>
                <a:cxn ang="0">
                  <a:pos x="T48" y="T49"/>
                </a:cxn>
                <a:cxn ang="0">
                  <a:pos x="T50" y="T51"/>
                </a:cxn>
                <a:cxn ang="0">
                  <a:pos x="T52" y="T53"/>
                </a:cxn>
                <a:cxn ang="0">
                  <a:pos x="T54" y="T55"/>
                </a:cxn>
                <a:cxn ang="0">
                  <a:pos x="T56" y="T57"/>
                </a:cxn>
                <a:cxn ang="0">
                  <a:pos x="T58" y="T59"/>
                </a:cxn>
                <a:cxn ang="0">
                  <a:pos x="T60" y="T61"/>
                </a:cxn>
                <a:cxn ang="0">
                  <a:pos x="T62" y="T63"/>
                </a:cxn>
                <a:cxn ang="0">
                  <a:pos x="T64" y="T65"/>
                </a:cxn>
                <a:cxn ang="0">
                  <a:pos x="T66" y="T67"/>
                </a:cxn>
                <a:cxn ang="0">
                  <a:pos x="T68" y="T69"/>
                </a:cxn>
                <a:cxn ang="0">
                  <a:pos x="T70" y="T71"/>
                </a:cxn>
                <a:cxn ang="0">
                  <a:pos x="T72" y="T73"/>
                </a:cxn>
                <a:cxn ang="0">
                  <a:pos x="T74" y="T75"/>
                </a:cxn>
                <a:cxn ang="0">
                  <a:pos x="T76" y="T77"/>
                </a:cxn>
                <a:cxn ang="0">
                  <a:pos x="T78" y="T79"/>
                </a:cxn>
                <a:cxn ang="0">
                  <a:pos x="T80" y="T81"/>
                </a:cxn>
              </a:cxnLst>
              <a:rect l="0" t="0" r="r" b="b"/>
              <a:pathLst>
                <a:path w="77" h="86">
                  <a:moveTo>
                    <a:pt x="13" y="8"/>
                  </a:moveTo>
                  <a:cubicBezTo>
                    <a:pt x="20" y="2"/>
                    <a:pt x="29" y="0"/>
                    <a:pt x="38" y="1"/>
                  </a:cubicBezTo>
                  <a:cubicBezTo>
                    <a:pt x="46" y="2"/>
                    <a:pt x="54" y="6"/>
                    <a:pt x="59" y="13"/>
                  </a:cubicBezTo>
                  <a:cubicBezTo>
                    <a:pt x="65" y="21"/>
                    <a:pt x="67" y="29"/>
                    <a:pt x="66" y="38"/>
                  </a:cubicBezTo>
                  <a:cubicBezTo>
                    <a:pt x="65" y="44"/>
                    <a:pt x="63" y="50"/>
                    <a:pt x="58" y="55"/>
                  </a:cubicBezTo>
                  <a:cubicBezTo>
                    <a:pt x="60" y="56"/>
                    <a:pt x="62" y="57"/>
                    <a:pt x="64" y="59"/>
                  </a:cubicBezTo>
                  <a:cubicBezTo>
                    <a:pt x="74" y="72"/>
                    <a:pt x="74" y="72"/>
                    <a:pt x="74" y="72"/>
                  </a:cubicBezTo>
                  <a:cubicBezTo>
                    <a:pt x="77" y="76"/>
                    <a:pt x="76" y="81"/>
                    <a:pt x="73" y="84"/>
                  </a:cubicBezTo>
                  <a:cubicBezTo>
                    <a:pt x="73" y="84"/>
                    <a:pt x="73" y="84"/>
                    <a:pt x="73" y="84"/>
                  </a:cubicBezTo>
                  <a:cubicBezTo>
                    <a:pt x="69" y="86"/>
                    <a:pt x="64" y="86"/>
                    <a:pt x="62" y="82"/>
                  </a:cubicBezTo>
                  <a:cubicBezTo>
                    <a:pt x="51" y="68"/>
                    <a:pt x="51" y="68"/>
                    <a:pt x="51" y="68"/>
                  </a:cubicBezTo>
                  <a:cubicBezTo>
                    <a:pt x="50" y="67"/>
                    <a:pt x="49" y="65"/>
                    <a:pt x="49" y="63"/>
                  </a:cubicBezTo>
                  <a:cubicBezTo>
                    <a:pt x="43" y="66"/>
                    <a:pt x="36" y="67"/>
                    <a:pt x="30" y="66"/>
                  </a:cubicBezTo>
                  <a:cubicBezTo>
                    <a:pt x="21" y="65"/>
                    <a:pt x="13" y="61"/>
                    <a:pt x="8" y="54"/>
                  </a:cubicBezTo>
                  <a:cubicBezTo>
                    <a:pt x="2" y="47"/>
                    <a:pt x="0" y="38"/>
                    <a:pt x="1" y="30"/>
                  </a:cubicBezTo>
                  <a:cubicBezTo>
                    <a:pt x="2" y="21"/>
                    <a:pt x="6" y="13"/>
                    <a:pt x="13" y="8"/>
                  </a:cubicBezTo>
                  <a:close/>
                  <a:moveTo>
                    <a:pt x="30" y="49"/>
                  </a:moveTo>
                  <a:cubicBezTo>
                    <a:pt x="38" y="49"/>
                    <a:pt x="38" y="49"/>
                    <a:pt x="38" y="49"/>
                  </a:cubicBezTo>
                  <a:cubicBezTo>
                    <a:pt x="38" y="40"/>
                    <a:pt x="38" y="40"/>
                    <a:pt x="38" y="40"/>
                  </a:cubicBezTo>
                  <a:cubicBezTo>
                    <a:pt x="47" y="40"/>
                    <a:pt x="47" y="40"/>
                    <a:pt x="47" y="40"/>
                  </a:cubicBezTo>
                  <a:cubicBezTo>
                    <a:pt x="47" y="32"/>
                    <a:pt x="47" y="32"/>
                    <a:pt x="47" y="32"/>
                  </a:cubicBezTo>
                  <a:cubicBezTo>
                    <a:pt x="38" y="32"/>
                    <a:pt x="38" y="32"/>
                    <a:pt x="38" y="32"/>
                  </a:cubicBezTo>
                  <a:cubicBezTo>
                    <a:pt x="38" y="23"/>
                    <a:pt x="38" y="23"/>
                    <a:pt x="38" y="23"/>
                  </a:cubicBezTo>
                  <a:cubicBezTo>
                    <a:pt x="30" y="23"/>
                    <a:pt x="30" y="23"/>
                    <a:pt x="30" y="23"/>
                  </a:cubicBezTo>
                  <a:cubicBezTo>
                    <a:pt x="30" y="32"/>
                    <a:pt x="30" y="32"/>
                    <a:pt x="30" y="32"/>
                  </a:cubicBezTo>
                  <a:cubicBezTo>
                    <a:pt x="21" y="32"/>
                    <a:pt x="21" y="32"/>
                    <a:pt x="21" y="32"/>
                  </a:cubicBezTo>
                  <a:cubicBezTo>
                    <a:pt x="21" y="40"/>
                    <a:pt x="21" y="40"/>
                    <a:pt x="21" y="40"/>
                  </a:cubicBezTo>
                  <a:cubicBezTo>
                    <a:pt x="30" y="40"/>
                    <a:pt x="30" y="40"/>
                    <a:pt x="30" y="40"/>
                  </a:cubicBezTo>
                  <a:cubicBezTo>
                    <a:pt x="30" y="49"/>
                    <a:pt x="30" y="49"/>
                    <a:pt x="30" y="49"/>
                  </a:cubicBezTo>
                  <a:close/>
                  <a:moveTo>
                    <a:pt x="18" y="36"/>
                  </a:moveTo>
                  <a:cubicBezTo>
                    <a:pt x="22" y="26"/>
                    <a:pt x="31" y="21"/>
                    <a:pt x="43" y="19"/>
                  </a:cubicBezTo>
                  <a:cubicBezTo>
                    <a:pt x="31" y="11"/>
                    <a:pt x="16" y="22"/>
                    <a:pt x="18" y="36"/>
                  </a:cubicBezTo>
                  <a:close/>
                  <a:moveTo>
                    <a:pt x="36" y="12"/>
                  </a:moveTo>
                  <a:cubicBezTo>
                    <a:pt x="31" y="11"/>
                    <a:pt x="25" y="13"/>
                    <a:pt x="20" y="16"/>
                  </a:cubicBezTo>
                  <a:cubicBezTo>
                    <a:pt x="15" y="20"/>
                    <a:pt x="13" y="25"/>
                    <a:pt x="12" y="31"/>
                  </a:cubicBezTo>
                  <a:cubicBezTo>
                    <a:pt x="11" y="37"/>
                    <a:pt x="13" y="42"/>
                    <a:pt x="16" y="47"/>
                  </a:cubicBezTo>
                  <a:cubicBezTo>
                    <a:pt x="20" y="52"/>
                    <a:pt x="25" y="55"/>
                    <a:pt x="31" y="55"/>
                  </a:cubicBezTo>
                  <a:cubicBezTo>
                    <a:pt x="36" y="56"/>
                    <a:pt x="42" y="55"/>
                    <a:pt x="47" y="51"/>
                  </a:cubicBezTo>
                  <a:cubicBezTo>
                    <a:pt x="52" y="47"/>
                    <a:pt x="55" y="42"/>
                    <a:pt x="55" y="36"/>
                  </a:cubicBezTo>
                  <a:cubicBezTo>
                    <a:pt x="56" y="31"/>
                    <a:pt x="54" y="25"/>
                    <a:pt x="51" y="20"/>
                  </a:cubicBezTo>
                  <a:cubicBezTo>
                    <a:pt x="47" y="15"/>
                    <a:pt x="42" y="13"/>
                    <a:pt x="36" y="12"/>
                  </a:cubicBezTo>
                  <a:close/>
                </a:path>
              </a:pathLst>
            </a:custGeom>
            <a:solidFill>
              <a:schemeClr val="bg1"/>
            </a:solidFill>
            <a:ln>
              <a:noFill/>
            </a:ln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>
              <a:defPPr>
                <a:defRPr lang="en-US"/>
              </a:defPPr>
              <a:lvl1pPr marL="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1pPr>
              <a:lvl2pPr marL="4572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2pPr>
              <a:lvl3pPr marL="9144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3pPr>
              <a:lvl4pPr marL="13716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4pPr>
              <a:lvl5pPr marL="18288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5pPr>
              <a:lvl6pPr marL="22860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6pPr>
              <a:lvl7pPr marL="27432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7pPr>
              <a:lvl8pPr marL="32004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8pPr>
              <a:lvl9pPr marL="36576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9pPr>
            </a:lstStyle>
            <a:p>
              <a:endParaRPr lang="zh-CN" altLang="en-US">
                <a:solidFill>
                  <a:prstClr val="black"/>
                </a:solidFill>
              </a:endParaRPr>
            </a:p>
          </p:txBody>
        </p:sp>
      </p:grpSp>
      <p:grpSp>
        <p:nvGrpSpPr>
          <p:cNvPr id="22" name="Group 21"/>
          <p:cNvGrpSpPr/>
          <p:nvPr/>
        </p:nvGrpSpPr>
        <p:grpSpPr>
          <a:xfrm>
            <a:off x="9919437" y="2919080"/>
            <a:ext cx="851991" cy="851991"/>
            <a:chOff x="930433" y="3168831"/>
            <a:chExt cx="569506" cy="569506"/>
          </a:xfrm>
        </p:grpSpPr>
        <p:sp>
          <p:nvSpPr>
            <p:cNvPr id="56" name="Freeform 55"/>
            <p:cNvSpPr>
              <a:spLocks/>
            </p:cNvSpPr>
            <p:nvPr/>
          </p:nvSpPr>
          <p:spPr bwMode="auto">
            <a:xfrm>
              <a:off x="930433" y="3168831"/>
              <a:ext cx="569506" cy="569506"/>
            </a:xfrm>
            <a:custGeom>
              <a:avLst/>
              <a:gdLst>
                <a:gd name="T0" fmla="*/ 267 w 325"/>
                <a:gd name="T1" fmla="*/ 267 h 325"/>
                <a:gd name="T2" fmla="*/ 58 w 325"/>
                <a:gd name="T3" fmla="*/ 267 h 325"/>
                <a:gd name="T4" fmla="*/ 58 w 325"/>
                <a:gd name="T5" fmla="*/ 58 h 325"/>
                <a:gd name="T6" fmla="*/ 267 w 325"/>
                <a:gd name="T7" fmla="*/ 58 h 325"/>
                <a:gd name="T8" fmla="*/ 267 w 325"/>
                <a:gd name="T9" fmla="*/ 267 h 325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</a:cxnLst>
              <a:rect l="0" t="0" r="r" b="b"/>
              <a:pathLst>
                <a:path w="325" h="325">
                  <a:moveTo>
                    <a:pt x="267" y="267"/>
                  </a:moveTo>
                  <a:cubicBezTo>
                    <a:pt x="210" y="325"/>
                    <a:pt x="116" y="325"/>
                    <a:pt x="58" y="267"/>
                  </a:cubicBezTo>
                  <a:cubicBezTo>
                    <a:pt x="0" y="209"/>
                    <a:pt x="0" y="116"/>
                    <a:pt x="58" y="58"/>
                  </a:cubicBezTo>
                  <a:cubicBezTo>
                    <a:pt x="116" y="0"/>
                    <a:pt x="210" y="0"/>
                    <a:pt x="267" y="58"/>
                  </a:cubicBezTo>
                  <a:cubicBezTo>
                    <a:pt x="325" y="116"/>
                    <a:pt x="325" y="209"/>
                    <a:pt x="267" y="267"/>
                  </a:cubicBezTo>
                </a:path>
              </a:pathLst>
            </a:custGeom>
            <a:solidFill>
              <a:schemeClr val="accent5"/>
            </a:solidFill>
            <a:ln>
              <a:noFill/>
            </a:ln>
            <a:extLst/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en-GB"/>
            </a:p>
          </p:txBody>
        </p:sp>
        <p:sp>
          <p:nvSpPr>
            <p:cNvPr id="57" name="Freeform 56"/>
            <p:cNvSpPr>
              <a:spLocks noEditPoints="1"/>
            </p:cNvSpPr>
            <p:nvPr/>
          </p:nvSpPr>
          <p:spPr bwMode="auto">
            <a:xfrm>
              <a:off x="1080110" y="3314013"/>
              <a:ext cx="299649" cy="299650"/>
            </a:xfrm>
            <a:custGeom>
              <a:avLst/>
              <a:gdLst>
                <a:gd name="T0" fmla="*/ 42 w 97"/>
                <a:gd name="T1" fmla="*/ 14 h 97"/>
                <a:gd name="T2" fmla="*/ 55 w 97"/>
                <a:gd name="T3" fmla="*/ 14 h 97"/>
                <a:gd name="T4" fmla="*/ 48 w 97"/>
                <a:gd name="T5" fmla="*/ 0 h 97"/>
                <a:gd name="T6" fmla="*/ 42 w 97"/>
                <a:gd name="T7" fmla="*/ 14 h 97"/>
                <a:gd name="T8" fmla="*/ 49 w 97"/>
                <a:gd name="T9" fmla="*/ 18 h 97"/>
                <a:gd name="T10" fmla="*/ 79 w 97"/>
                <a:gd name="T11" fmla="*/ 48 h 97"/>
                <a:gd name="T12" fmla="*/ 49 w 97"/>
                <a:gd name="T13" fmla="*/ 79 h 97"/>
                <a:gd name="T14" fmla="*/ 18 w 97"/>
                <a:gd name="T15" fmla="*/ 48 h 97"/>
                <a:gd name="T16" fmla="*/ 49 w 97"/>
                <a:gd name="T17" fmla="*/ 18 h 97"/>
                <a:gd name="T18" fmla="*/ 60 w 97"/>
                <a:gd name="T19" fmla="*/ 15 h 97"/>
                <a:gd name="T20" fmla="*/ 71 w 97"/>
                <a:gd name="T21" fmla="*/ 22 h 97"/>
                <a:gd name="T22" fmla="*/ 73 w 97"/>
                <a:gd name="T23" fmla="*/ 6 h 97"/>
                <a:gd name="T24" fmla="*/ 60 w 97"/>
                <a:gd name="T25" fmla="*/ 15 h 97"/>
                <a:gd name="T26" fmla="*/ 75 w 97"/>
                <a:gd name="T27" fmla="*/ 25 h 97"/>
                <a:gd name="T28" fmla="*/ 81 w 97"/>
                <a:gd name="T29" fmla="*/ 36 h 97"/>
                <a:gd name="T30" fmla="*/ 91 w 97"/>
                <a:gd name="T31" fmla="*/ 24 h 97"/>
                <a:gd name="T32" fmla="*/ 75 w 97"/>
                <a:gd name="T33" fmla="*/ 25 h 97"/>
                <a:gd name="T34" fmla="*/ 83 w 97"/>
                <a:gd name="T35" fmla="*/ 42 h 97"/>
                <a:gd name="T36" fmla="*/ 83 w 97"/>
                <a:gd name="T37" fmla="*/ 54 h 97"/>
                <a:gd name="T38" fmla="*/ 97 w 97"/>
                <a:gd name="T39" fmla="*/ 48 h 97"/>
                <a:gd name="T40" fmla="*/ 83 w 97"/>
                <a:gd name="T41" fmla="*/ 42 h 97"/>
                <a:gd name="T42" fmla="*/ 82 w 97"/>
                <a:gd name="T43" fmla="*/ 60 h 97"/>
                <a:gd name="T44" fmla="*/ 75 w 97"/>
                <a:gd name="T45" fmla="*/ 71 h 97"/>
                <a:gd name="T46" fmla="*/ 91 w 97"/>
                <a:gd name="T47" fmla="*/ 72 h 97"/>
                <a:gd name="T48" fmla="*/ 82 w 97"/>
                <a:gd name="T49" fmla="*/ 60 h 97"/>
                <a:gd name="T50" fmla="*/ 72 w 97"/>
                <a:gd name="T51" fmla="*/ 75 h 97"/>
                <a:gd name="T52" fmla="*/ 61 w 97"/>
                <a:gd name="T53" fmla="*/ 81 h 97"/>
                <a:gd name="T54" fmla="*/ 73 w 97"/>
                <a:gd name="T55" fmla="*/ 90 h 97"/>
                <a:gd name="T56" fmla="*/ 72 w 97"/>
                <a:gd name="T57" fmla="*/ 75 h 97"/>
                <a:gd name="T58" fmla="*/ 55 w 97"/>
                <a:gd name="T59" fmla="*/ 83 h 97"/>
                <a:gd name="T60" fmla="*/ 43 w 97"/>
                <a:gd name="T61" fmla="*/ 83 h 97"/>
                <a:gd name="T62" fmla="*/ 49 w 97"/>
                <a:gd name="T63" fmla="*/ 97 h 97"/>
                <a:gd name="T64" fmla="*/ 55 w 97"/>
                <a:gd name="T65" fmla="*/ 83 h 97"/>
                <a:gd name="T66" fmla="*/ 37 w 97"/>
                <a:gd name="T67" fmla="*/ 81 h 97"/>
                <a:gd name="T68" fmla="*/ 26 w 97"/>
                <a:gd name="T69" fmla="*/ 75 h 97"/>
                <a:gd name="T70" fmla="*/ 25 w 97"/>
                <a:gd name="T71" fmla="*/ 91 h 97"/>
                <a:gd name="T72" fmla="*/ 37 w 97"/>
                <a:gd name="T73" fmla="*/ 81 h 97"/>
                <a:gd name="T74" fmla="*/ 22 w 97"/>
                <a:gd name="T75" fmla="*/ 71 h 97"/>
                <a:gd name="T76" fmla="*/ 16 w 97"/>
                <a:gd name="T77" fmla="*/ 60 h 97"/>
                <a:gd name="T78" fmla="*/ 7 w 97"/>
                <a:gd name="T79" fmla="*/ 73 h 97"/>
                <a:gd name="T80" fmla="*/ 22 w 97"/>
                <a:gd name="T81" fmla="*/ 71 h 97"/>
                <a:gd name="T82" fmla="*/ 14 w 97"/>
                <a:gd name="T83" fmla="*/ 55 h 97"/>
                <a:gd name="T84" fmla="*/ 14 w 97"/>
                <a:gd name="T85" fmla="*/ 42 h 97"/>
                <a:gd name="T86" fmla="*/ 0 w 97"/>
                <a:gd name="T87" fmla="*/ 49 h 97"/>
                <a:gd name="T88" fmla="*/ 14 w 97"/>
                <a:gd name="T89" fmla="*/ 55 h 97"/>
                <a:gd name="T90" fmla="*/ 15 w 97"/>
                <a:gd name="T91" fmla="*/ 37 h 97"/>
                <a:gd name="T92" fmla="*/ 22 w 97"/>
                <a:gd name="T93" fmla="*/ 26 h 97"/>
                <a:gd name="T94" fmla="*/ 6 w 97"/>
                <a:gd name="T95" fmla="*/ 24 h 97"/>
                <a:gd name="T96" fmla="*/ 15 w 97"/>
                <a:gd name="T97" fmla="*/ 37 h 97"/>
                <a:gd name="T98" fmla="*/ 26 w 97"/>
                <a:gd name="T99" fmla="*/ 22 h 97"/>
                <a:gd name="T100" fmla="*/ 37 w 97"/>
                <a:gd name="T101" fmla="*/ 16 h 97"/>
                <a:gd name="T102" fmla="*/ 24 w 97"/>
                <a:gd name="T103" fmla="*/ 6 h 97"/>
                <a:gd name="T104" fmla="*/ 26 w 97"/>
                <a:gd name="T105" fmla="*/ 22 h 97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  <a:cxn ang="0">
                  <a:pos x="T28" y="T29"/>
                </a:cxn>
                <a:cxn ang="0">
                  <a:pos x="T30" y="T31"/>
                </a:cxn>
                <a:cxn ang="0">
                  <a:pos x="T32" y="T33"/>
                </a:cxn>
                <a:cxn ang="0">
                  <a:pos x="T34" y="T35"/>
                </a:cxn>
                <a:cxn ang="0">
                  <a:pos x="T36" y="T37"/>
                </a:cxn>
                <a:cxn ang="0">
                  <a:pos x="T38" y="T39"/>
                </a:cxn>
                <a:cxn ang="0">
                  <a:pos x="T40" y="T41"/>
                </a:cxn>
                <a:cxn ang="0">
                  <a:pos x="T42" y="T43"/>
                </a:cxn>
                <a:cxn ang="0">
                  <a:pos x="T44" y="T45"/>
                </a:cxn>
                <a:cxn ang="0">
                  <a:pos x="T46" y="T47"/>
                </a:cxn>
                <a:cxn ang="0">
                  <a:pos x="T48" y="T49"/>
                </a:cxn>
                <a:cxn ang="0">
                  <a:pos x="T50" y="T51"/>
                </a:cxn>
                <a:cxn ang="0">
                  <a:pos x="T52" y="T53"/>
                </a:cxn>
                <a:cxn ang="0">
                  <a:pos x="T54" y="T55"/>
                </a:cxn>
                <a:cxn ang="0">
                  <a:pos x="T56" y="T57"/>
                </a:cxn>
                <a:cxn ang="0">
                  <a:pos x="T58" y="T59"/>
                </a:cxn>
                <a:cxn ang="0">
                  <a:pos x="T60" y="T61"/>
                </a:cxn>
                <a:cxn ang="0">
                  <a:pos x="T62" y="T63"/>
                </a:cxn>
                <a:cxn ang="0">
                  <a:pos x="T64" y="T65"/>
                </a:cxn>
                <a:cxn ang="0">
                  <a:pos x="T66" y="T67"/>
                </a:cxn>
                <a:cxn ang="0">
                  <a:pos x="T68" y="T69"/>
                </a:cxn>
                <a:cxn ang="0">
                  <a:pos x="T70" y="T71"/>
                </a:cxn>
                <a:cxn ang="0">
                  <a:pos x="T72" y="T73"/>
                </a:cxn>
                <a:cxn ang="0">
                  <a:pos x="T74" y="T75"/>
                </a:cxn>
                <a:cxn ang="0">
                  <a:pos x="T76" y="T77"/>
                </a:cxn>
                <a:cxn ang="0">
                  <a:pos x="T78" y="T79"/>
                </a:cxn>
                <a:cxn ang="0">
                  <a:pos x="T80" y="T81"/>
                </a:cxn>
                <a:cxn ang="0">
                  <a:pos x="T82" y="T83"/>
                </a:cxn>
                <a:cxn ang="0">
                  <a:pos x="T84" y="T85"/>
                </a:cxn>
                <a:cxn ang="0">
                  <a:pos x="T86" y="T87"/>
                </a:cxn>
                <a:cxn ang="0">
                  <a:pos x="T88" y="T89"/>
                </a:cxn>
                <a:cxn ang="0">
                  <a:pos x="T90" y="T91"/>
                </a:cxn>
                <a:cxn ang="0">
                  <a:pos x="T92" y="T93"/>
                </a:cxn>
                <a:cxn ang="0">
                  <a:pos x="T94" y="T95"/>
                </a:cxn>
                <a:cxn ang="0">
                  <a:pos x="T96" y="T97"/>
                </a:cxn>
                <a:cxn ang="0">
                  <a:pos x="T98" y="T99"/>
                </a:cxn>
                <a:cxn ang="0">
                  <a:pos x="T100" y="T101"/>
                </a:cxn>
                <a:cxn ang="0">
                  <a:pos x="T102" y="T103"/>
                </a:cxn>
                <a:cxn ang="0">
                  <a:pos x="T104" y="T105"/>
                </a:cxn>
              </a:cxnLst>
              <a:rect l="0" t="0" r="r" b="b"/>
              <a:pathLst>
                <a:path w="97" h="97">
                  <a:moveTo>
                    <a:pt x="42" y="14"/>
                  </a:moveTo>
                  <a:cubicBezTo>
                    <a:pt x="55" y="14"/>
                    <a:pt x="55" y="14"/>
                    <a:pt x="55" y="14"/>
                  </a:cubicBezTo>
                  <a:cubicBezTo>
                    <a:pt x="48" y="0"/>
                    <a:pt x="48" y="0"/>
                    <a:pt x="48" y="0"/>
                  </a:cubicBezTo>
                  <a:cubicBezTo>
                    <a:pt x="42" y="14"/>
                    <a:pt x="42" y="14"/>
                    <a:pt x="42" y="14"/>
                  </a:cubicBezTo>
                  <a:close/>
                  <a:moveTo>
                    <a:pt x="49" y="18"/>
                  </a:moveTo>
                  <a:cubicBezTo>
                    <a:pt x="65" y="18"/>
                    <a:pt x="79" y="31"/>
                    <a:pt x="79" y="48"/>
                  </a:cubicBezTo>
                  <a:cubicBezTo>
                    <a:pt x="79" y="65"/>
                    <a:pt x="65" y="79"/>
                    <a:pt x="49" y="79"/>
                  </a:cubicBezTo>
                  <a:cubicBezTo>
                    <a:pt x="32" y="79"/>
                    <a:pt x="18" y="65"/>
                    <a:pt x="18" y="48"/>
                  </a:cubicBezTo>
                  <a:cubicBezTo>
                    <a:pt x="18" y="31"/>
                    <a:pt x="32" y="18"/>
                    <a:pt x="49" y="18"/>
                  </a:cubicBezTo>
                  <a:close/>
                  <a:moveTo>
                    <a:pt x="60" y="15"/>
                  </a:moveTo>
                  <a:cubicBezTo>
                    <a:pt x="71" y="22"/>
                    <a:pt x="71" y="22"/>
                    <a:pt x="71" y="22"/>
                  </a:cubicBezTo>
                  <a:cubicBezTo>
                    <a:pt x="73" y="6"/>
                    <a:pt x="73" y="6"/>
                    <a:pt x="73" y="6"/>
                  </a:cubicBezTo>
                  <a:cubicBezTo>
                    <a:pt x="60" y="15"/>
                    <a:pt x="60" y="15"/>
                    <a:pt x="60" y="15"/>
                  </a:cubicBezTo>
                  <a:close/>
                  <a:moveTo>
                    <a:pt x="75" y="25"/>
                  </a:moveTo>
                  <a:cubicBezTo>
                    <a:pt x="81" y="36"/>
                    <a:pt x="81" y="36"/>
                    <a:pt x="81" y="36"/>
                  </a:cubicBezTo>
                  <a:cubicBezTo>
                    <a:pt x="91" y="24"/>
                    <a:pt x="91" y="24"/>
                    <a:pt x="91" y="24"/>
                  </a:cubicBezTo>
                  <a:cubicBezTo>
                    <a:pt x="75" y="25"/>
                    <a:pt x="75" y="25"/>
                    <a:pt x="75" y="25"/>
                  </a:cubicBezTo>
                  <a:close/>
                  <a:moveTo>
                    <a:pt x="83" y="42"/>
                  </a:moveTo>
                  <a:cubicBezTo>
                    <a:pt x="83" y="54"/>
                    <a:pt x="83" y="54"/>
                    <a:pt x="83" y="54"/>
                  </a:cubicBezTo>
                  <a:cubicBezTo>
                    <a:pt x="97" y="48"/>
                    <a:pt x="97" y="48"/>
                    <a:pt x="97" y="48"/>
                  </a:cubicBezTo>
                  <a:cubicBezTo>
                    <a:pt x="83" y="42"/>
                    <a:pt x="83" y="42"/>
                    <a:pt x="83" y="42"/>
                  </a:cubicBezTo>
                  <a:close/>
                  <a:moveTo>
                    <a:pt x="82" y="60"/>
                  </a:moveTo>
                  <a:cubicBezTo>
                    <a:pt x="75" y="71"/>
                    <a:pt x="75" y="71"/>
                    <a:pt x="75" y="71"/>
                  </a:cubicBezTo>
                  <a:cubicBezTo>
                    <a:pt x="91" y="72"/>
                    <a:pt x="91" y="72"/>
                    <a:pt x="91" y="72"/>
                  </a:cubicBezTo>
                  <a:cubicBezTo>
                    <a:pt x="82" y="60"/>
                    <a:pt x="82" y="60"/>
                    <a:pt x="82" y="60"/>
                  </a:cubicBezTo>
                  <a:close/>
                  <a:moveTo>
                    <a:pt x="72" y="75"/>
                  </a:moveTo>
                  <a:cubicBezTo>
                    <a:pt x="61" y="81"/>
                    <a:pt x="61" y="81"/>
                    <a:pt x="61" y="81"/>
                  </a:cubicBezTo>
                  <a:cubicBezTo>
                    <a:pt x="73" y="90"/>
                    <a:pt x="73" y="90"/>
                    <a:pt x="73" y="90"/>
                  </a:cubicBezTo>
                  <a:cubicBezTo>
                    <a:pt x="72" y="75"/>
                    <a:pt x="72" y="75"/>
                    <a:pt x="72" y="75"/>
                  </a:cubicBezTo>
                  <a:close/>
                  <a:moveTo>
                    <a:pt x="55" y="83"/>
                  </a:moveTo>
                  <a:cubicBezTo>
                    <a:pt x="43" y="83"/>
                    <a:pt x="43" y="83"/>
                    <a:pt x="43" y="83"/>
                  </a:cubicBezTo>
                  <a:cubicBezTo>
                    <a:pt x="49" y="97"/>
                    <a:pt x="49" y="97"/>
                    <a:pt x="49" y="97"/>
                  </a:cubicBezTo>
                  <a:cubicBezTo>
                    <a:pt x="55" y="83"/>
                    <a:pt x="55" y="83"/>
                    <a:pt x="55" y="83"/>
                  </a:cubicBezTo>
                  <a:close/>
                  <a:moveTo>
                    <a:pt x="37" y="81"/>
                  </a:moveTo>
                  <a:cubicBezTo>
                    <a:pt x="26" y="75"/>
                    <a:pt x="26" y="75"/>
                    <a:pt x="26" y="75"/>
                  </a:cubicBezTo>
                  <a:cubicBezTo>
                    <a:pt x="25" y="91"/>
                    <a:pt x="25" y="91"/>
                    <a:pt x="25" y="91"/>
                  </a:cubicBezTo>
                  <a:cubicBezTo>
                    <a:pt x="37" y="81"/>
                    <a:pt x="37" y="81"/>
                    <a:pt x="37" y="81"/>
                  </a:cubicBezTo>
                  <a:close/>
                  <a:moveTo>
                    <a:pt x="22" y="71"/>
                  </a:moveTo>
                  <a:cubicBezTo>
                    <a:pt x="16" y="60"/>
                    <a:pt x="16" y="60"/>
                    <a:pt x="16" y="60"/>
                  </a:cubicBezTo>
                  <a:cubicBezTo>
                    <a:pt x="7" y="73"/>
                    <a:pt x="7" y="73"/>
                    <a:pt x="7" y="73"/>
                  </a:cubicBezTo>
                  <a:cubicBezTo>
                    <a:pt x="22" y="71"/>
                    <a:pt x="22" y="71"/>
                    <a:pt x="22" y="71"/>
                  </a:cubicBezTo>
                  <a:close/>
                  <a:moveTo>
                    <a:pt x="14" y="55"/>
                  </a:moveTo>
                  <a:cubicBezTo>
                    <a:pt x="14" y="42"/>
                    <a:pt x="14" y="42"/>
                    <a:pt x="14" y="42"/>
                  </a:cubicBezTo>
                  <a:cubicBezTo>
                    <a:pt x="0" y="49"/>
                    <a:pt x="0" y="49"/>
                    <a:pt x="0" y="49"/>
                  </a:cubicBezTo>
                  <a:cubicBezTo>
                    <a:pt x="14" y="55"/>
                    <a:pt x="14" y="55"/>
                    <a:pt x="14" y="55"/>
                  </a:cubicBezTo>
                  <a:close/>
                  <a:moveTo>
                    <a:pt x="15" y="37"/>
                  </a:moveTo>
                  <a:cubicBezTo>
                    <a:pt x="22" y="26"/>
                    <a:pt x="22" y="26"/>
                    <a:pt x="22" y="26"/>
                  </a:cubicBezTo>
                  <a:cubicBezTo>
                    <a:pt x="6" y="24"/>
                    <a:pt x="6" y="24"/>
                    <a:pt x="6" y="24"/>
                  </a:cubicBezTo>
                  <a:cubicBezTo>
                    <a:pt x="15" y="37"/>
                    <a:pt x="15" y="37"/>
                    <a:pt x="15" y="37"/>
                  </a:cubicBezTo>
                  <a:close/>
                  <a:moveTo>
                    <a:pt x="26" y="22"/>
                  </a:moveTo>
                  <a:cubicBezTo>
                    <a:pt x="37" y="16"/>
                    <a:pt x="37" y="16"/>
                    <a:pt x="37" y="16"/>
                  </a:cubicBezTo>
                  <a:cubicBezTo>
                    <a:pt x="24" y="6"/>
                    <a:pt x="24" y="6"/>
                    <a:pt x="24" y="6"/>
                  </a:cubicBezTo>
                  <a:lnTo>
                    <a:pt x="26" y="22"/>
                  </a:lnTo>
                  <a:close/>
                </a:path>
              </a:pathLst>
            </a:custGeom>
            <a:solidFill>
              <a:schemeClr val="bg1"/>
            </a:solidFill>
            <a:ln>
              <a:noFill/>
            </a:ln>
            <a:extLst/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>
              <a:defPPr>
                <a:defRPr lang="en-US"/>
              </a:defPPr>
              <a:lvl1pPr marL="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1pPr>
              <a:lvl2pPr marL="4572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2pPr>
              <a:lvl3pPr marL="9144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3pPr>
              <a:lvl4pPr marL="13716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4pPr>
              <a:lvl5pPr marL="18288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5pPr>
              <a:lvl6pPr marL="22860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6pPr>
              <a:lvl7pPr marL="27432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7pPr>
              <a:lvl8pPr marL="32004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8pPr>
              <a:lvl9pPr marL="36576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9pPr>
            </a:lstStyle>
            <a:p>
              <a:endParaRPr lang="zh-CN" altLang="en-US">
                <a:solidFill>
                  <a:prstClr val="black"/>
                </a:solidFill>
              </a:endParaRPr>
            </a:p>
          </p:txBody>
        </p:sp>
      </p:grpSp>
      <p:grpSp>
        <p:nvGrpSpPr>
          <p:cNvPr id="23" name="Group 22"/>
          <p:cNvGrpSpPr/>
          <p:nvPr/>
        </p:nvGrpSpPr>
        <p:grpSpPr>
          <a:xfrm>
            <a:off x="8550633" y="2553975"/>
            <a:ext cx="568766" cy="570987"/>
            <a:chOff x="2286436" y="1883184"/>
            <a:chExt cx="568766" cy="570987"/>
          </a:xfrm>
        </p:grpSpPr>
        <p:sp>
          <p:nvSpPr>
            <p:cNvPr id="54" name="Freeform 53"/>
            <p:cNvSpPr>
              <a:spLocks/>
            </p:cNvSpPr>
            <p:nvPr/>
          </p:nvSpPr>
          <p:spPr bwMode="auto">
            <a:xfrm>
              <a:off x="2286436" y="1883184"/>
              <a:ext cx="568766" cy="570987"/>
            </a:xfrm>
            <a:custGeom>
              <a:avLst/>
              <a:gdLst>
                <a:gd name="T0" fmla="*/ 267 w 325"/>
                <a:gd name="T1" fmla="*/ 268 h 326"/>
                <a:gd name="T2" fmla="*/ 57 w 325"/>
                <a:gd name="T3" fmla="*/ 268 h 326"/>
                <a:gd name="T4" fmla="*/ 57 w 325"/>
                <a:gd name="T5" fmla="*/ 58 h 326"/>
                <a:gd name="T6" fmla="*/ 267 w 325"/>
                <a:gd name="T7" fmla="*/ 58 h 326"/>
                <a:gd name="T8" fmla="*/ 267 w 325"/>
                <a:gd name="T9" fmla="*/ 268 h 326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</a:cxnLst>
              <a:rect l="0" t="0" r="r" b="b"/>
              <a:pathLst>
                <a:path w="325" h="326">
                  <a:moveTo>
                    <a:pt x="267" y="268"/>
                  </a:moveTo>
                  <a:cubicBezTo>
                    <a:pt x="209" y="326"/>
                    <a:pt x="115" y="326"/>
                    <a:pt x="57" y="268"/>
                  </a:cubicBezTo>
                  <a:cubicBezTo>
                    <a:pt x="0" y="210"/>
                    <a:pt x="0" y="116"/>
                    <a:pt x="57" y="58"/>
                  </a:cubicBezTo>
                  <a:cubicBezTo>
                    <a:pt x="115" y="0"/>
                    <a:pt x="209" y="0"/>
                    <a:pt x="267" y="58"/>
                  </a:cubicBezTo>
                  <a:cubicBezTo>
                    <a:pt x="325" y="116"/>
                    <a:pt x="325" y="210"/>
                    <a:pt x="267" y="268"/>
                  </a:cubicBezTo>
                  <a:close/>
                </a:path>
              </a:pathLst>
            </a:custGeom>
            <a:solidFill>
              <a:schemeClr val="accent3"/>
            </a:solidFill>
            <a:ln>
              <a:noFill/>
            </a:ln>
            <a:extLst/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en-GB"/>
            </a:p>
          </p:txBody>
        </p:sp>
        <p:sp>
          <p:nvSpPr>
            <p:cNvPr id="55" name="Freeform 54"/>
            <p:cNvSpPr>
              <a:spLocks noEditPoints="1"/>
            </p:cNvSpPr>
            <p:nvPr/>
          </p:nvSpPr>
          <p:spPr bwMode="auto">
            <a:xfrm>
              <a:off x="2426207" y="2018679"/>
              <a:ext cx="245168" cy="299650"/>
            </a:xfrm>
            <a:custGeom>
              <a:avLst/>
              <a:gdLst>
                <a:gd name="T0" fmla="*/ 36 w 79"/>
                <a:gd name="T1" fmla="*/ 27 h 97"/>
                <a:gd name="T2" fmla="*/ 40 w 79"/>
                <a:gd name="T3" fmla="*/ 1 h 97"/>
                <a:gd name="T4" fmla="*/ 46 w 79"/>
                <a:gd name="T5" fmla="*/ 5 h 97"/>
                <a:gd name="T6" fmla="*/ 41 w 79"/>
                <a:gd name="T7" fmla="*/ 27 h 97"/>
                <a:gd name="T8" fmla="*/ 39 w 79"/>
                <a:gd name="T9" fmla="*/ 27 h 97"/>
                <a:gd name="T10" fmla="*/ 36 w 79"/>
                <a:gd name="T11" fmla="*/ 27 h 97"/>
                <a:gd name="T12" fmla="*/ 38 w 79"/>
                <a:gd name="T13" fmla="*/ 67 h 97"/>
                <a:gd name="T14" fmla="*/ 34 w 79"/>
                <a:gd name="T15" fmla="*/ 58 h 97"/>
                <a:gd name="T16" fmla="*/ 29 w 79"/>
                <a:gd name="T17" fmla="*/ 64 h 97"/>
                <a:gd name="T18" fmla="*/ 38 w 79"/>
                <a:gd name="T19" fmla="*/ 67 h 97"/>
                <a:gd name="T20" fmla="*/ 41 w 79"/>
                <a:gd name="T21" fmla="*/ 67 h 97"/>
                <a:gd name="T22" fmla="*/ 46 w 79"/>
                <a:gd name="T23" fmla="*/ 58 h 97"/>
                <a:gd name="T24" fmla="*/ 50 w 79"/>
                <a:gd name="T25" fmla="*/ 64 h 97"/>
                <a:gd name="T26" fmla="*/ 41 w 79"/>
                <a:gd name="T27" fmla="*/ 67 h 97"/>
                <a:gd name="T28" fmla="*/ 40 w 79"/>
                <a:gd name="T29" fmla="*/ 94 h 97"/>
                <a:gd name="T30" fmla="*/ 25 w 79"/>
                <a:gd name="T31" fmla="*/ 96 h 97"/>
                <a:gd name="T32" fmla="*/ 16 w 79"/>
                <a:gd name="T33" fmla="*/ 89 h 97"/>
                <a:gd name="T34" fmla="*/ 10 w 79"/>
                <a:gd name="T35" fmla="*/ 81 h 97"/>
                <a:gd name="T36" fmla="*/ 5 w 79"/>
                <a:gd name="T37" fmla="*/ 72 h 97"/>
                <a:gd name="T38" fmla="*/ 0 w 79"/>
                <a:gd name="T39" fmla="*/ 55 h 97"/>
                <a:gd name="T40" fmla="*/ 7 w 79"/>
                <a:gd name="T41" fmla="*/ 37 h 97"/>
                <a:gd name="T42" fmla="*/ 22 w 79"/>
                <a:gd name="T43" fmla="*/ 30 h 97"/>
                <a:gd name="T44" fmla="*/ 40 w 79"/>
                <a:gd name="T45" fmla="*/ 31 h 97"/>
                <a:gd name="T46" fmla="*/ 57 w 79"/>
                <a:gd name="T47" fmla="*/ 30 h 97"/>
                <a:gd name="T48" fmla="*/ 72 w 79"/>
                <a:gd name="T49" fmla="*/ 37 h 97"/>
                <a:gd name="T50" fmla="*/ 79 w 79"/>
                <a:gd name="T51" fmla="*/ 55 h 97"/>
                <a:gd name="T52" fmla="*/ 74 w 79"/>
                <a:gd name="T53" fmla="*/ 72 h 97"/>
                <a:gd name="T54" fmla="*/ 69 w 79"/>
                <a:gd name="T55" fmla="*/ 81 h 97"/>
                <a:gd name="T56" fmla="*/ 63 w 79"/>
                <a:gd name="T57" fmla="*/ 89 h 97"/>
                <a:gd name="T58" fmla="*/ 54 w 79"/>
                <a:gd name="T59" fmla="*/ 96 h 97"/>
                <a:gd name="T60" fmla="*/ 40 w 79"/>
                <a:gd name="T61" fmla="*/ 94 h 97"/>
                <a:gd name="T62" fmla="*/ 29 w 79"/>
                <a:gd name="T63" fmla="*/ 86 h 97"/>
                <a:gd name="T64" fmla="*/ 24 w 79"/>
                <a:gd name="T65" fmla="*/ 82 h 97"/>
                <a:gd name="T66" fmla="*/ 19 w 79"/>
                <a:gd name="T67" fmla="*/ 75 h 97"/>
                <a:gd name="T68" fmla="*/ 15 w 79"/>
                <a:gd name="T69" fmla="*/ 68 h 97"/>
                <a:gd name="T70" fmla="*/ 11 w 79"/>
                <a:gd name="T71" fmla="*/ 56 h 97"/>
                <a:gd name="T72" fmla="*/ 16 w 79"/>
                <a:gd name="T73" fmla="*/ 45 h 97"/>
                <a:gd name="T74" fmla="*/ 25 w 79"/>
                <a:gd name="T75" fmla="*/ 40 h 97"/>
                <a:gd name="T76" fmla="*/ 39 w 79"/>
                <a:gd name="T77" fmla="*/ 41 h 97"/>
                <a:gd name="T78" fmla="*/ 40 w 79"/>
                <a:gd name="T79" fmla="*/ 41 h 97"/>
                <a:gd name="T80" fmla="*/ 40 w 79"/>
                <a:gd name="T81" fmla="*/ 41 h 97"/>
                <a:gd name="T82" fmla="*/ 54 w 79"/>
                <a:gd name="T83" fmla="*/ 40 h 97"/>
                <a:gd name="T84" fmla="*/ 63 w 79"/>
                <a:gd name="T85" fmla="*/ 45 h 97"/>
                <a:gd name="T86" fmla="*/ 68 w 79"/>
                <a:gd name="T87" fmla="*/ 56 h 97"/>
                <a:gd name="T88" fmla="*/ 64 w 79"/>
                <a:gd name="T89" fmla="*/ 68 h 97"/>
                <a:gd name="T90" fmla="*/ 60 w 79"/>
                <a:gd name="T91" fmla="*/ 75 h 97"/>
                <a:gd name="T92" fmla="*/ 55 w 79"/>
                <a:gd name="T93" fmla="*/ 82 h 97"/>
                <a:gd name="T94" fmla="*/ 50 w 79"/>
                <a:gd name="T95" fmla="*/ 86 h 97"/>
                <a:gd name="T96" fmla="*/ 41 w 79"/>
                <a:gd name="T97" fmla="*/ 83 h 97"/>
                <a:gd name="T98" fmla="*/ 40 w 79"/>
                <a:gd name="T99" fmla="*/ 83 h 97"/>
                <a:gd name="T100" fmla="*/ 38 w 79"/>
                <a:gd name="T101" fmla="*/ 83 h 97"/>
                <a:gd name="T102" fmla="*/ 29 w 79"/>
                <a:gd name="T103" fmla="*/ 86 h 97"/>
                <a:gd name="T104" fmla="*/ 43 w 79"/>
                <a:gd name="T105" fmla="*/ 15 h 97"/>
                <a:gd name="T106" fmla="*/ 45 w 79"/>
                <a:gd name="T107" fmla="*/ 13 h 97"/>
                <a:gd name="T108" fmla="*/ 65 w 79"/>
                <a:gd name="T109" fmla="*/ 10 h 97"/>
                <a:gd name="T110" fmla="*/ 44 w 79"/>
                <a:gd name="T111" fmla="*/ 20 h 97"/>
                <a:gd name="T112" fmla="*/ 59 w 79"/>
                <a:gd name="T113" fmla="*/ 23 h 97"/>
                <a:gd name="T114" fmla="*/ 78 w 79"/>
                <a:gd name="T115" fmla="*/ 11 h 97"/>
                <a:gd name="T116" fmla="*/ 54 w 79"/>
                <a:gd name="T117" fmla="*/ 3 h 97"/>
                <a:gd name="T118" fmla="*/ 43 w 79"/>
                <a:gd name="T119" fmla="*/ 15 h 97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  <a:cxn ang="0">
                  <a:pos x="T28" y="T29"/>
                </a:cxn>
                <a:cxn ang="0">
                  <a:pos x="T30" y="T31"/>
                </a:cxn>
                <a:cxn ang="0">
                  <a:pos x="T32" y="T33"/>
                </a:cxn>
                <a:cxn ang="0">
                  <a:pos x="T34" y="T35"/>
                </a:cxn>
                <a:cxn ang="0">
                  <a:pos x="T36" y="T37"/>
                </a:cxn>
                <a:cxn ang="0">
                  <a:pos x="T38" y="T39"/>
                </a:cxn>
                <a:cxn ang="0">
                  <a:pos x="T40" y="T41"/>
                </a:cxn>
                <a:cxn ang="0">
                  <a:pos x="T42" y="T43"/>
                </a:cxn>
                <a:cxn ang="0">
                  <a:pos x="T44" y="T45"/>
                </a:cxn>
                <a:cxn ang="0">
                  <a:pos x="T46" y="T47"/>
                </a:cxn>
                <a:cxn ang="0">
                  <a:pos x="T48" y="T49"/>
                </a:cxn>
                <a:cxn ang="0">
                  <a:pos x="T50" y="T51"/>
                </a:cxn>
                <a:cxn ang="0">
                  <a:pos x="T52" y="T53"/>
                </a:cxn>
                <a:cxn ang="0">
                  <a:pos x="T54" y="T55"/>
                </a:cxn>
                <a:cxn ang="0">
                  <a:pos x="T56" y="T57"/>
                </a:cxn>
                <a:cxn ang="0">
                  <a:pos x="T58" y="T59"/>
                </a:cxn>
                <a:cxn ang="0">
                  <a:pos x="T60" y="T61"/>
                </a:cxn>
                <a:cxn ang="0">
                  <a:pos x="T62" y="T63"/>
                </a:cxn>
                <a:cxn ang="0">
                  <a:pos x="T64" y="T65"/>
                </a:cxn>
                <a:cxn ang="0">
                  <a:pos x="T66" y="T67"/>
                </a:cxn>
                <a:cxn ang="0">
                  <a:pos x="T68" y="T69"/>
                </a:cxn>
                <a:cxn ang="0">
                  <a:pos x="T70" y="T71"/>
                </a:cxn>
                <a:cxn ang="0">
                  <a:pos x="T72" y="T73"/>
                </a:cxn>
                <a:cxn ang="0">
                  <a:pos x="T74" y="T75"/>
                </a:cxn>
                <a:cxn ang="0">
                  <a:pos x="T76" y="T77"/>
                </a:cxn>
                <a:cxn ang="0">
                  <a:pos x="T78" y="T79"/>
                </a:cxn>
                <a:cxn ang="0">
                  <a:pos x="T80" y="T81"/>
                </a:cxn>
                <a:cxn ang="0">
                  <a:pos x="T82" y="T83"/>
                </a:cxn>
                <a:cxn ang="0">
                  <a:pos x="T84" y="T85"/>
                </a:cxn>
                <a:cxn ang="0">
                  <a:pos x="T86" y="T87"/>
                </a:cxn>
                <a:cxn ang="0">
                  <a:pos x="T88" y="T89"/>
                </a:cxn>
                <a:cxn ang="0">
                  <a:pos x="T90" y="T91"/>
                </a:cxn>
                <a:cxn ang="0">
                  <a:pos x="T92" y="T93"/>
                </a:cxn>
                <a:cxn ang="0">
                  <a:pos x="T94" y="T95"/>
                </a:cxn>
                <a:cxn ang="0">
                  <a:pos x="T96" y="T97"/>
                </a:cxn>
                <a:cxn ang="0">
                  <a:pos x="T98" y="T99"/>
                </a:cxn>
                <a:cxn ang="0">
                  <a:pos x="T100" y="T101"/>
                </a:cxn>
                <a:cxn ang="0">
                  <a:pos x="T102" y="T103"/>
                </a:cxn>
                <a:cxn ang="0">
                  <a:pos x="T104" y="T105"/>
                </a:cxn>
                <a:cxn ang="0">
                  <a:pos x="T106" y="T107"/>
                </a:cxn>
                <a:cxn ang="0">
                  <a:pos x="T108" y="T109"/>
                </a:cxn>
                <a:cxn ang="0">
                  <a:pos x="T110" y="T111"/>
                </a:cxn>
                <a:cxn ang="0">
                  <a:pos x="T112" y="T113"/>
                </a:cxn>
                <a:cxn ang="0">
                  <a:pos x="T114" y="T115"/>
                </a:cxn>
                <a:cxn ang="0">
                  <a:pos x="T116" y="T117"/>
                </a:cxn>
                <a:cxn ang="0">
                  <a:pos x="T118" y="T119"/>
                </a:cxn>
              </a:cxnLst>
              <a:rect l="0" t="0" r="r" b="b"/>
              <a:pathLst>
                <a:path w="79" h="97">
                  <a:moveTo>
                    <a:pt x="36" y="27"/>
                  </a:moveTo>
                  <a:cubicBezTo>
                    <a:pt x="33" y="18"/>
                    <a:pt x="30" y="8"/>
                    <a:pt x="40" y="1"/>
                  </a:cubicBezTo>
                  <a:cubicBezTo>
                    <a:pt x="46" y="5"/>
                    <a:pt x="46" y="5"/>
                    <a:pt x="46" y="5"/>
                  </a:cubicBezTo>
                  <a:cubicBezTo>
                    <a:pt x="38" y="11"/>
                    <a:pt x="39" y="20"/>
                    <a:pt x="41" y="27"/>
                  </a:cubicBezTo>
                  <a:cubicBezTo>
                    <a:pt x="40" y="27"/>
                    <a:pt x="40" y="27"/>
                    <a:pt x="39" y="27"/>
                  </a:cubicBezTo>
                  <a:cubicBezTo>
                    <a:pt x="38" y="27"/>
                    <a:pt x="37" y="27"/>
                    <a:pt x="36" y="27"/>
                  </a:cubicBezTo>
                  <a:close/>
                  <a:moveTo>
                    <a:pt x="38" y="67"/>
                  </a:moveTo>
                  <a:cubicBezTo>
                    <a:pt x="38" y="67"/>
                    <a:pt x="38" y="59"/>
                    <a:pt x="34" y="58"/>
                  </a:cubicBezTo>
                  <a:cubicBezTo>
                    <a:pt x="30" y="58"/>
                    <a:pt x="28" y="62"/>
                    <a:pt x="29" y="64"/>
                  </a:cubicBezTo>
                  <a:cubicBezTo>
                    <a:pt x="30" y="66"/>
                    <a:pt x="38" y="67"/>
                    <a:pt x="38" y="67"/>
                  </a:cubicBezTo>
                  <a:close/>
                  <a:moveTo>
                    <a:pt x="41" y="67"/>
                  </a:moveTo>
                  <a:cubicBezTo>
                    <a:pt x="41" y="67"/>
                    <a:pt x="42" y="59"/>
                    <a:pt x="46" y="58"/>
                  </a:cubicBezTo>
                  <a:cubicBezTo>
                    <a:pt x="50" y="58"/>
                    <a:pt x="52" y="62"/>
                    <a:pt x="50" y="64"/>
                  </a:cubicBezTo>
                  <a:cubicBezTo>
                    <a:pt x="49" y="66"/>
                    <a:pt x="41" y="67"/>
                    <a:pt x="41" y="67"/>
                  </a:cubicBezTo>
                  <a:close/>
                  <a:moveTo>
                    <a:pt x="40" y="94"/>
                  </a:moveTo>
                  <a:cubicBezTo>
                    <a:pt x="33" y="97"/>
                    <a:pt x="29" y="97"/>
                    <a:pt x="25" y="96"/>
                  </a:cubicBezTo>
                  <a:cubicBezTo>
                    <a:pt x="21" y="95"/>
                    <a:pt x="19" y="93"/>
                    <a:pt x="16" y="89"/>
                  </a:cubicBezTo>
                  <a:cubicBezTo>
                    <a:pt x="14" y="86"/>
                    <a:pt x="12" y="83"/>
                    <a:pt x="10" y="81"/>
                  </a:cubicBezTo>
                  <a:cubicBezTo>
                    <a:pt x="8" y="78"/>
                    <a:pt x="7" y="75"/>
                    <a:pt x="5" y="72"/>
                  </a:cubicBezTo>
                  <a:cubicBezTo>
                    <a:pt x="3" y="67"/>
                    <a:pt x="0" y="61"/>
                    <a:pt x="0" y="55"/>
                  </a:cubicBezTo>
                  <a:cubicBezTo>
                    <a:pt x="0" y="48"/>
                    <a:pt x="1" y="42"/>
                    <a:pt x="7" y="37"/>
                  </a:cubicBezTo>
                  <a:cubicBezTo>
                    <a:pt x="11" y="33"/>
                    <a:pt x="16" y="31"/>
                    <a:pt x="22" y="30"/>
                  </a:cubicBezTo>
                  <a:cubicBezTo>
                    <a:pt x="27" y="29"/>
                    <a:pt x="33" y="29"/>
                    <a:pt x="40" y="31"/>
                  </a:cubicBezTo>
                  <a:cubicBezTo>
                    <a:pt x="46" y="29"/>
                    <a:pt x="52" y="29"/>
                    <a:pt x="57" y="30"/>
                  </a:cubicBezTo>
                  <a:cubicBezTo>
                    <a:pt x="63" y="31"/>
                    <a:pt x="68" y="33"/>
                    <a:pt x="72" y="37"/>
                  </a:cubicBezTo>
                  <a:cubicBezTo>
                    <a:pt x="78" y="42"/>
                    <a:pt x="79" y="48"/>
                    <a:pt x="79" y="55"/>
                  </a:cubicBezTo>
                  <a:cubicBezTo>
                    <a:pt x="79" y="61"/>
                    <a:pt x="76" y="67"/>
                    <a:pt x="74" y="72"/>
                  </a:cubicBezTo>
                  <a:cubicBezTo>
                    <a:pt x="72" y="75"/>
                    <a:pt x="71" y="78"/>
                    <a:pt x="69" y="81"/>
                  </a:cubicBezTo>
                  <a:cubicBezTo>
                    <a:pt x="67" y="83"/>
                    <a:pt x="65" y="86"/>
                    <a:pt x="63" y="89"/>
                  </a:cubicBezTo>
                  <a:cubicBezTo>
                    <a:pt x="60" y="93"/>
                    <a:pt x="58" y="95"/>
                    <a:pt x="54" y="96"/>
                  </a:cubicBezTo>
                  <a:cubicBezTo>
                    <a:pt x="50" y="97"/>
                    <a:pt x="46" y="97"/>
                    <a:pt x="40" y="94"/>
                  </a:cubicBezTo>
                  <a:close/>
                  <a:moveTo>
                    <a:pt x="29" y="86"/>
                  </a:moveTo>
                  <a:cubicBezTo>
                    <a:pt x="27" y="86"/>
                    <a:pt x="26" y="84"/>
                    <a:pt x="24" y="82"/>
                  </a:cubicBezTo>
                  <a:cubicBezTo>
                    <a:pt x="22" y="80"/>
                    <a:pt x="21" y="77"/>
                    <a:pt x="19" y="75"/>
                  </a:cubicBezTo>
                  <a:cubicBezTo>
                    <a:pt x="18" y="73"/>
                    <a:pt x="17" y="71"/>
                    <a:pt x="15" y="68"/>
                  </a:cubicBezTo>
                  <a:cubicBezTo>
                    <a:pt x="13" y="64"/>
                    <a:pt x="12" y="60"/>
                    <a:pt x="11" y="56"/>
                  </a:cubicBezTo>
                  <a:cubicBezTo>
                    <a:pt x="11" y="52"/>
                    <a:pt x="12" y="48"/>
                    <a:pt x="16" y="45"/>
                  </a:cubicBezTo>
                  <a:cubicBezTo>
                    <a:pt x="18" y="42"/>
                    <a:pt x="21" y="41"/>
                    <a:pt x="25" y="40"/>
                  </a:cubicBezTo>
                  <a:cubicBezTo>
                    <a:pt x="29" y="40"/>
                    <a:pt x="34" y="40"/>
                    <a:pt x="39" y="41"/>
                  </a:cubicBezTo>
                  <a:cubicBezTo>
                    <a:pt x="40" y="41"/>
                    <a:pt x="40" y="41"/>
                    <a:pt x="40" y="41"/>
                  </a:cubicBezTo>
                  <a:cubicBezTo>
                    <a:pt x="40" y="41"/>
                    <a:pt x="40" y="41"/>
                    <a:pt x="40" y="41"/>
                  </a:cubicBezTo>
                  <a:cubicBezTo>
                    <a:pt x="45" y="40"/>
                    <a:pt x="50" y="40"/>
                    <a:pt x="54" y="40"/>
                  </a:cubicBezTo>
                  <a:cubicBezTo>
                    <a:pt x="58" y="41"/>
                    <a:pt x="61" y="42"/>
                    <a:pt x="63" y="45"/>
                  </a:cubicBezTo>
                  <a:cubicBezTo>
                    <a:pt x="67" y="48"/>
                    <a:pt x="68" y="52"/>
                    <a:pt x="68" y="56"/>
                  </a:cubicBezTo>
                  <a:cubicBezTo>
                    <a:pt x="67" y="60"/>
                    <a:pt x="66" y="64"/>
                    <a:pt x="64" y="68"/>
                  </a:cubicBezTo>
                  <a:cubicBezTo>
                    <a:pt x="62" y="71"/>
                    <a:pt x="61" y="73"/>
                    <a:pt x="60" y="75"/>
                  </a:cubicBezTo>
                  <a:cubicBezTo>
                    <a:pt x="58" y="77"/>
                    <a:pt x="57" y="80"/>
                    <a:pt x="55" y="82"/>
                  </a:cubicBezTo>
                  <a:cubicBezTo>
                    <a:pt x="53" y="84"/>
                    <a:pt x="52" y="86"/>
                    <a:pt x="50" y="86"/>
                  </a:cubicBezTo>
                  <a:cubicBezTo>
                    <a:pt x="48" y="87"/>
                    <a:pt x="45" y="86"/>
                    <a:pt x="41" y="83"/>
                  </a:cubicBezTo>
                  <a:cubicBezTo>
                    <a:pt x="40" y="83"/>
                    <a:pt x="40" y="83"/>
                    <a:pt x="40" y="83"/>
                  </a:cubicBezTo>
                  <a:cubicBezTo>
                    <a:pt x="38" y="83"/>
                    <a:pt x="38" y="83"/>
                    <a:pt x="38" y="83"/>
                  </a:cubicBezTo>
                  <a:cubicBezTo>
                    <a:pt x="34" y="86"/>
                    <a:pt x="31" y="87"/>
                    <a:pt x="29" y="86"/>
                  </a:cubicBezTo>
                  <a:close/>
                  <a:moveTo>
                    <a:pt x="43" y="15"/>
                  </a:moveTo>
                  <a:cubicBezTo>
                    <a:pt x="44" y="14"/>
                    <a:pt x="44" y="14"/>
                    <a:pt x="45" y="13"/>
                  </a:cubicBezTo>
                  <a:cubicBezTo>
                    <a:pt x="52" y="11"/>
                    <a:pt x="65" y="10"/>
                    <a:pt x="65" y="10"/>
                  </a:cubicBezTo>
                  <a:cubicBezTo>
                    <a:pt x="58" y="12"/>
                    <a:pt x="49" y="15"/>
                    <a:pt x="44" y="20"/>
                  </a:cubicBezTo>
                  <a:cubicBezTo>
                    <a:pt x="47" y="22"/>
                    <a:pt x="51" y="25"/>
                    <a:pt x="59" y="23"/>
                  </a:cubicBezTo>
                  <a:cubicBezTo>
                    <a:pt x="68" y="22"/>
                    <a:pt x="78" y="11"/>
                    <a:pt x="78" y="11"/>
                  </a:cubicBezTo>
                  <a:cubicBezTo>
                    <a:pt x="78" y="11"/>
                    <a:pt x="62" y="0"/>
                    <a:pt x="54" y="3"/>
                  </a:cubicBezTo>
                  <a:cubicBezTo>
                    <a:pt x="48" y="5"/>
                    <a:pt x="44" y="11"/>
                    <a:pt x="43" y="15"/>
                  </a:cubicBezTo>
                  <a:close/>
                </a:path>
              </a:pathLst>
            </a:custGeom>
            <a:solidFill>
              <a:schemeClr val="bg1"/>
            </a:solidFill>
            <a:ln>
              <a:noFill/>
            </a:ln>
            <a:extLst/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>
              <a:defPPr>
                <a:defRPr lang="en-US"/>
              </a:defPPr>
              <a:lvl1pPr marL="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1pPr>
              <a:lvl2pPr marL="4572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2pPr>
              <a:lvl3pPr marL="9144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3pPr>
              <a:lvl4pPr marL="13716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4pPr>
              <a:lvl5pPr marL="18288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5pPr>
              <a:lvl6pPr marL="22860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6pPr>
              <a:lvl7pPr marL="27432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7pPr>
              <a:lvl8pPr marL="32004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8pPr>
              <a:lvl9pPr marL="36576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9pPr>
            </a:lstStyle>
            <a:p>
              <a:endParaRPr lang="zh-CN" altLang="en-US">
                <a:solidFill>
                  <a:prstClr val="black"/>
                </a:solidFill>
              </a:endParaRPr>
            </a:p>
          </p:txBody>
        </p:sp>
      </p:grpSp>
      <p:grpSp>
        <p:nvGrpSpPr>
          <p:cNvPr id="24" name="Group 23"/>
          <p:cNvGrpSpPr/>
          <p:nvPr/>
        </p:nvGrpSpPr>
        <p:grpSpPr>
          <a:xfrm>
            <a:off x="10763129" y="2540111"/>
            <a:ext cx="791681" cy="791680"/>
            <a:chOff x="4594825" y="2513418"/>
            <a:chExt cx="791681" cy="791680"/>
          </a:xfrm>
        </p:grpSpPr>
        <p:sp>
          <p:nvSpPr>
            <p:cNvPr id="52" name="Freeform 51"/>
            <p:cNvSpPr>
              <a:spLocks/>
            </p:cNvSpPr>
            <p:nvPr/>
          </p:nvSpPr>
          <p:spPr bwMode="auto">
            <a:xfrm>
              <a:off x="4594825" y="2513418"/>
              <a:ext cx="791681" cy="791680"/>
            </a:xfrm>
            <a:custGeom>
              <a:avLst/>
              <a:gdLst>
                <a:gd name="T0" fmla="*/ 372 w 452"/>
                <a:gd name="T1" fmla="*/ 372 h 452"/>
                <a:gd name="T2" fmla="*/ 80 w 452"/>
                <a:gd name="T3" fmla="*/ 372 h 452"/>
                <a:gd name="T4" fmla="*/ 80 w 452"/>
                <a:gd name="T5" fmla="*/ 81 h 452"/>
                <a:gd name="T6" fmla="*/ 372 w 452"/>
                <a:gd name="T7" fmla="*/ 81 h 452"/>
                <a:gd name="T8" fmla="*/ 372 w 452"/>
                <a:gd name="T9" fmla="*/ 372 h 452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</a:cxnLst>
              <a:rect l="0" t="0" r="r" b="b"/>
              <a:pathLst>
                <a:path w="452" h="452">
                  <a:moveTo>
                    <a:pt x="372" y="372"/>
                  </a:moveTo>
                  <a:cubicBezTo>
                    <a:pt x="291" y="452"/>
                    <a:pt x="161" y="452"/>
                    <a:pt x="80" y="372"/>
                  </a:cubicBezTo>
                  <a:cubicBezTo>
                    <a:pt x="0" y="291"/>
                    <a:pt x="0" y="161"/>
                    <a:pt x="80" y="81"/>
                  </a:cubicBezTo>
                  <a:cubicBezTo>
                    <a:pt x="161" y="0"/>
                    <a:pt x="291" y="0"/>
                    <a:pt x="372" y="81"/>
                  </a:cubicBezTo>
                  <a:cubicBezTo>
                    <a:pt x="452" y="161"/>
                    <a:pt x="452" y="291"/>
                    <a:pt x="372" y="372"/>
                  </a:cubicBezTo>
                  <a:close/>
                </a:path>
              </a:pathLst>
            </a:custGeom>
            <a:solidFill>
              <a:schemeClr val="accent1"/>
            </a:solidFill>
            <a:ln>
              <a:noFill/>
            </a:ln>
            <a:extLst/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en-GB"/>
            </a:p>
          </p:txBody>
        </p:sp>
        <p:sp>
          <p:nvSpPr>
            <p:cNvPr id="53" name="Freeform 52"/>
            <p:cNvSpPr>
              <a:spLocks noEditPoints="1"/>
            </p:cNvSpPr>
            <p:nvPr/>
          </p:nvSpPr>
          <p:spPr bwMode="auto">
            <a:xfrm>
              <a:off x="4849913" y="2697111"/>
              <a:ext cx="310531" cy="388598"/>
            </a:xfrm>
            <a:custGeom>
              <a:avLst/>
              <a:gdLst>
                <a:gd name="T0" fmla="*/ 49 w 83"/>
                <a:gd name="T1" fmla="*/ 71 h 104"/>
                <a:gd name="T2" fmla="*/ 43 w 83"/>
                <a:gd name="T3" fmla="*/ 71 h 104"/>
                <a:gd name="T4" fmla="*/ 60 w 83"/>
                <a:gd name="T5" fmla="*/ 99 h 104"/>
                <a:gd name="T6" fmla="*/ 69 w 83"/>
                <a:gd name="T7" fmla="*/ 104 h 104"/>
                <a:gd name="T8" fmla="*/ 77 w 83"/>
                <a:gd name="T9" fmla="*/ 69 h 104"/>
                <a:gd name="T10" fmla="*/ 78 w 83"/>
                <a:gd name="T11" fmla="*/ 27 h 104"/>
                <a:gd name="T12" fmla="*/ 52 w 83"/>
                <a:gd name="T13" fmla="*/ 35 h 104"/>
                <a:gd name="T14" fmla="*/ 32 w 83"/>
                <a:gd name="T15" fmla="*/ 38 h 104"/>
                <a:gd name="T16" fmla="*/ 24 w 83"/>
                <a:gd name="T17" fmla="*/ 37 h 104"/>
                <a:gd name="T18" fmla="*/ 8 w 83"/>
                <a:gd name="T19" fmla="*/ 54 h 104"/>
                <a:gd name="T20" fmla="*/ 12 w 83"/>
                <a:gd name="T21" fmla="*/ 90 h 104"/>
                <a:gd name="T22" fmla="*/ 20 w 83"/>
                <a:gd name="T23" fmla="*/ 104 h 104"/>
                <a:gd name="T24" fmla="*/ 41 w 83"/>
                <a:gd name="T25" fmla="*/ 104 h 104"/>
                <a:gd name="T26" fmla="*/ 42 w 83"/>
                <a:gd name="T27" fmla="*/ 0 h 104"/>
                <a:gd name="T28" fmla="*/ 59 w 83"/>
                <a:gd name="T29" fmla="*/ 17 h 104"/>
                <a:gd name="T30" fmla="*/ 42 w 83"/>
                <a:gd name="T31" fmla="*/ 35 h 104"/>
                <a:gd name="T32" fmla="*/ 25 w 83"/>
                <a:gd name="T33" fmla="*/ 17 h 104"/>
                <a:gd name="T34" fmla="*/ 42 w 83"/>
                <a:gd name="T35" fmla="*/ 0 h 104"/>
                <a:gd name="T36" fmla="*/ 52 w 83"/>
                <a:gd name="T37" fmla="*/ 17 h 104"/>
                <a:gd name="T38" fmla="*/ 42 w 83"/>
                <a:gd name="T39" fmla="*/ 27 h 104"/>
                <a:gd name="T40" fmla="*/ 32 w 83"/>
                <a:gd name="T41" fmla="*/ 17 h 104"/>
                <a:gd name="T42" fmla="*/ 42 w 83"/>
                <a:gd name="T43" fmla="*/ 8 h 104"/>
                <a:gd name="T44" fmla="*/ 41 w 83"/>
                <a:gd name="T45" fmla="*/ 57 h 104"/>
                <a:gd name="T46" fmla="*/ 41 w 83"/>
                <a:gd name="T47" fmla="*/ 85 h 104"/>
                <a:gd name="T48" fmla="*/ 41 w 83"/>
                <a:gd name="T49" fmla="*/ 57 h 104"/>
                <a:gd name="T50" fmla="*/ 21 w 83"/>
                <a:gd name="T51" fmla="*/ 54 h 104"/>
                <a:gd name="T52" fmla="*/ 29 w 83"/>
                <a:gd name="T53" fmla="*/ 48 h 104"/>
                <a:gd name="T54" fmla="*/ 33 w 83"/>
                <a:gd name="T55" fmla="*/ 53 h 104"/>
                <a:gd name="T56" fmla="*/ 27 w 83"/>
                <a:gd name="T57" fmla="*/ 54 h 104"/>
                <a:gd name="T58" fmla="*/ 25 w 83"/>
                <a:gd name="T59" fmla="*/ 57 h 104"/>
                <a:gd name="T60" fmla="*/ 62 w 83"/>
                <a:gd name="T61" fmla="*/ 57 h 104"/>
                <a:gd name="T62" fmla="*/ 58 w 83"/>
                <a:gd name="T63" fmla="*/ 55 h 104"/>
                <a:gd name="T64" fmla="*/ 54 w 83"/>
                <a:gd name="T65" fmla="*/ 53 h 104"/>
                <a:gd name="T66" fmla="*/ 49 w 83"/>
                <a:gd name="T67" fmla="*/ 49 h 104"/>
                <a:gd name="T68" fmla="*/ 59 w 83"/>
                <a:gd name="T69" fmla="*/ 50 h 104"/>
                <a:gd name="T70" fmla="*/ 62 w 83"/>
                <a:gd name="T71" fmla="*/ 57 h 104"/>
                <a:gd name="T72" fmla="*/ 39 w 83"/>
                <a:gd name="T73" fmla="*/ 71 h 104"/>
                <a:gd name="T74" fmla="*/ 33 w 83"/>
                <a:gd name="T75" fmla="*/ 71 h 104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  <a:cxn ang="0">
                  <a:pos x="T28" y="T29"/>
                </a:cxn>
                <a:cxn ang="0">
                  <a:pos x="T30" y="T31"/>
                </a:cxn>
                <a:cxn ang="0">
                  <a:pos x="T32" y="T33"/>
                </a:cxn>
                <a:cxn ang="0">
                  <a:pos x="T34" y="T35"/>
                </a:cxn>
                <a:cxn ang="0">
                  <a:pos x="T36" y="T37"/>
                </a:cxn>
                <a:cxn ang="0">
                  <a:pos x="T38" y="T39"/>
                </a:cxn>
                <a:cxn ang="0">
                  <a:pos x="T40" y="T41"/>
                </a:cxn>
                <a:cxn ang="0">
                  <a:pos x="T42" y="T43"/>
                </a:cxn>
                <a:cxn ang="0">
                  <a:pos x="T44" y="T45"/>
                </a:cxn>
                <a:cxn ang="0">
                  <a:pos x="T46" y="T47"/>
                </a:cxn>
                <a:cxn ang="0">
                  <a:pos x="T48" y="T49"/>
                </a:cxn>
                <a:cxn ang="0">
                  <a:pos x="T50" y="T51"/>
                </a:cxn>
                <a:cxn ang="0">
                  <a:pos x="T52" y="T53"/>
                </a:cxn>
                <a:cxn ang="0">
                  <a:pos x="T54" y="T55"/>
                </a:cxn>
                <a:cxn ang="0">
                  <a:pos x="T56" y="T57"/>
                </a:cxn>
                <a:cxn ang="0">
                  <a:pos x="T58" y="T59"/>
                </a:cxn>
                <a:cxn ang="0">
                  <a:pos x="T60" y="T61"/>
                </a:cxn>
                <a:cxn ang="0">
                  <a:pos x="T62" y="T63"/>
                </a:cxn>
                <a:cxn ang="0">
                  <a:pos x="T64" y="T65"/>
                </a:cxn>
                <a:cxn ang="0">
                  <a:pos x="T66" y="T67"/>
                </a:cxn>
                <a:cxn ang="0">
                  <a:pos x="T68" y="T69"/>
                </a:cxn>
                <a:cxn ang="0">
                  <a:pos x="T70" y="T71"/>
                </a:cxn>
                <a:cxn ang="0">
                  <a:pos x="T72" y="T73"/>
                </a:cxn>
                <a:cxn ang="0">
                  <a:pos x="T74" y="T75"/>
                </a:cxn>
              </a:cxnLst>
              <a:rect l="0" t="0" r="r" b="b"/>
              <a:pathLst>
                <a:path w="83" h="104">
                  <a:moveTo>
                    <a:pt x="46" y="66"/>
                  </a:moveTo>
                  <a:cubicBezTo>
                    <a:pt x="48" y="66"/>
                    <a:pt x="49" y="69"/>
                    <a:pt x="49" y="71"/>
                  </a:cubicBezTo>
                  <a:cubicBezTo>
                    <a:pt x="49" y="74"/>
                    <a:pt x="48" y="76"/>
                    <a:pt x="46" y="76"/>
                  </a:cubicBezTo>
                  <a:cubicBezTo>
                    <a:pt x="45" y="76"/>
                    <a:pt x="43" y="74"/>
                    <a:pt x="43" y="71"/>
                  </a:cubicBezTo>
                  <a:cubicBezTo>
                    <a:pt x="43" y="69"/>
                    <a:pt x="45" y="66"/>
                    <a:pt x="46" y="66"/>
                  </a:cubicBezTo>
                  <a:close/>
                  <a:moveTo>
                    <a:pt x="60" y="99"/>
                  </a:moveTo>
                  <a:cubicBezTo>
                    <a:pt x="62" y="104"/>
                    <a:pt x="62" y="104"/>
                    <a:pt x="62" y="104"/>
                  </a:cubicBezTo>
                  <a:cubicBezTo>
                    <a:pt x="69" y="104"/>
                    <a:pt x="69" y="104"/>
                    <a:pt x="69" y="104"/>
                  </a:cubicBezTo>
                  <a:cubicBezTo>
                    <a:pt x="69" y="91"/>
                    <a:pt x="69" y="91"/>
                    <a:pt x="69" y="91"/>
                  </a:cubicBezTo>
                  <a:cubicBezTo>
                    <a:pt x="74" y="85"/>
                    <a:pt x="77" y="77"/>
                    <a:pt x="77" y="69"/>
                  </a:cubicBezTo>
                  <a:cubicBezTo>
                    <a:pt x="77" y="64"/>
                    <a:pt x="76" y="59"/>
                    <a:pt x="74" y="54"/>
                  </a:cubicBezTo>
                  <a:cubicBezTo>
                    <a:pt x="80" y="48"/>
                    <a:pt x="83" y="37"/>
                    <a:pt x="78" y="27"/>
                  </a:cubicBezTo>
                  <a:cubicBezTo>
                    <a:pt x="70" y="28"/>
                    <a:pt x="63" y="32"/>
                    <a:pt x="58" y="37"/>
                  </a:cubicBezTo>
                  <a:cubicBezTo>
                    <a:pt x="57" y="36"/>
                    <a:pt x="54" y="36"/>
                    <a:pt x="52" y="35"/>
                  </a:cubicBezTo>
                  <a:cubicBezTo>
                    <a:pt x="51" y="38"/>
                    <a:pt x="51" y="38"/>
                    <a:pt x="51" y="38"/>
                  </a:cubicBezTo>
                  <a:cubicBezTo>
                    <a:pt x="44" y="37"/>
                    <a:pt x="40" y="37"/>
                    <a:pt x="32" y="38"/>
                  </a:cubicBezTo>
                  <a:cubicBezTo>
                    <a:pt x="31" y="35"/>
                    <a:pt x="31" y="35"/>
                    <a:pt x="31" y="35"/>
                  </a:cubicBezTo>
                  <a:cubicBezTo>
                    <a:pt x="29" y="35"/>
                    <a:pt x="26" y="36"/>
                    <a:pt x="24" y="37"/>
                  </a:cubicBezTo>
                  <a:cubicBezTo>
                    <a:pt x="20" y="32"/>
                    <a:pt x="12" y="28"/>
                    <a:pt x="5" y="27"/>
                  </a:cubicBezTo>
                  <a:cubicBezTo>
                    <a:pt x="0" y="37"/>
                    <a:pt x="3" y="48"/>
                    <a:pt x="8" y="54"/>
                  </a:cubicBezTo>
                  <a:cubicBezTo>
                    <a:pt x="6" y="59"/>
                    <a:pt x="5" y="63"/>
                    <a:pt x="5" y="69"/>
                  </a:cubicBezTo>
                  <a:cubicBezTo>
                    <a:pt x="5" y="77"/>
                    <a:pt x="8" y="84"/>
                    <a:pt x="12" y="90"/>
                  </a:cubicBezTo>
                  <a:cubicBezTo>
                    <a:pt x="13" y="104"/>
                    <a:pt x="13" y="104"/>
                    <a:pt x="13" y="104"/>
                  </a:cubicBezTo>
                  <a:cubicBezTo>
                    <a:pt x="20" y="104"/>
                    <a:pt x="20" y="104"/>
                    <a:pt x="20" y="104"/>
                  </a:cubicBezTo>
                  <a:cubicBezTo>
                    <a:pt x="22" y="99"/>
                    <a:pt x="22" y="99"/>
                    <a:pt x="22" y="99"/>
                  </a:cubicBezTo>
                  <a:cubicBezTo>
                    <a:pt x="27" y="102"/>
                    <a:pt x="34" y="104"/>
                    <a:pt x="41" y="104"/>
                  </a:cubicBezTo>
                  <a:cubicBezTo>
                    <a:pt x="48" y="104"/>
                    <a:pt x="55" y="102"/>
                    <a:pt x="60" y="99"/>
                  </a:cubicBezTo>
                  <a:close/>
                  <a:moveTo>
                    <a:pt x="42" y="0"/>
                  </a:moveTo>
                  <a:cubicBezTo>
                    <a:pt x="47" y="0"/>
                    <a:pt x="51" y="2"/>
                    <a:pt x="54" y="5"/>
                  </a:cubicBezTo>
                  <a:cubicBezTo>
                    <a:pt x="57" y="8"/>
                    <a:pt x="59" y="13"/>
                    <a:pt x="59" y="17"/>
                  </a:cubicBezTo>
                  <a:cubicBezTo>
                    <a:pt x="59" y="22"/>
                    <a:pt x="57" y="26"/>
                    <a:pt x="54" y="30"/>
                  </a:cubicBezTo>
                  <a:cubicBezTo>
                    <a:pt x="51" y="33"/>
                    <a:pt x="47" y="35"/>
                    <a:pt x="42" y="35"/>
                  </a:cubicBezTo>
                  <a:cubicBezTo>
                    <a:pt x="37" y="35"/>
                    <a:pt x="33" y="33"/>
                    <a:pt x="30" y="30"/>
                  </a:cubicBezTo>
                  <a:cubicBezTo>
                    <a:pt x="27" y="26"/>
                    <a:pt x="25" y="22"/>
                    <a:pt x="25" y="17"/>
                  </a:cubicBezTo>
                  <a:cubicBezTo>
                    <a:pt x="25" y="13"/>
                    <a:pt x="27" y="8"/>
                    <a:pt x="30" y="5"/>
                  </a:cubicBezTo>
                  <a:cubicBezTo>
                    <a:pt x="33" y="2"/>
                    <a:pt x="37" y="0"/>
                    <a:pt x="42" y="0"/>
                  </a:cubicBezTo>
                  <a:close/>
                  <a:moveTo>
                    <a:pt x="49" y="10"/>
                  </a:moveTo>
                  <a:cubicBezTo>
                    <a:pt x="51" y="12"/>
                    <a:pt x="52" y="15"/>
                    <a:pt x="52" y="17"/>
                  </a:cubicBezTo>
                  <a:cubicBezTo>
                    <a:pt x="52" y="20"/>
                    <a:pt x="51" y="23"/>
                    <a:pt x="49" y="24"/>
                  </a:cubicBezTo>
                  <a:cubicBezTo>
                    <a:pt x="47" y="26"/>
                    <a:pt x="45" y="27"/>
                    <a:pt x="42" y="27"/>
                  </a:cubicBezTo>
                  <a:cubicBezTo>
                    <a:pt x="39" y="27"/>
                    <a:pt x="37" y="26"/>
                    <a:pt x="35" y="24"/>
                  </a:cubicBezTo>
                  <a:cubicBezTo>
                    <a:pt x="33" y="23"/>
                    <a:pt x="32" y="20"/>
                    <a:pt x="32" y="17"/>
                  </a:cubicBezTo>
                  <a:cubicBezTo>
                    <a:pt x="32" y="15"/>
                    <a:pt x="33" y="12"/>
                    <a:pt x="35" y="10"/>
                  </a:cubicBezTo>
                  <a:cubicBezTo>
                    <a:pt x="37" y="9"/>
                    <a:pt x="39" y="8"/>
                    <a:pt x="42" y="8"/>
                  </a:cubicBezTo>
                  <a:cubicBezTo>
                    <a:pt x="45" y="8"/>
                    <a:pt x="47" y="9"/>
                    <a:pt x="49" y="10"/>
                  </a:cubicBezTo>
                  <a:close/>
                  <a:moveTo>
                    <a:pt x="41" y="57"/>
                  </a:moveTo>
                  <a:cubicBezTo>
                    <a:pt x="33" y="57"/>
                    <a:pt x="27" y="64"/>
                    <a:pt x="27" y="71"/>
                  </a:cubicBezTo>
                  <a:cubicBezTo>
                    <a:pt x="27" y="79"/>
                    <a:pt x="33" y="85"/>
                    <a:pt x="41" y="85"/>
                  </a:cubicBezTo>
                  <a:cubicBezTo>
                    <a:pt x="49" y="85"/>
                    <a:pt x="55" y="79"/>
                    <a:pt x="55" y="71"/>
                  </a:cubicBezTo>
                  <a:cubicBezTo>
                    <a:pt x="55" y="64"/>
                    <a:pt x="49" y="57"/>
                    <a:pt x="41" y="57"/>
                  </a:cubicBezTo>
                  <a:close/>
                  <a:moveTo>
                    <a:pt x="21" y="57"/>
                  </a:moveTo>
                  <a:cubicBezTo>
                    <a:pt x="21" y="56"/>
                    <a:pt x="21" y="55"/>
                    <a:pt x="21" y="54"/>
                  </a:cubicBezTo>
                  <a:cubicBezTo>
                    <a:pt x="22" y="52"/>
                    <a:pt x="23" y="51"/>
                    <a:pt x="24" y="50"/>
                  </a:cubicBezTo>
                  <a:cubicBezTo>
                    <a:pt x="26" y="49"/>
                    <a:pt x="27" y="49"/>
                    <a:pt x="29" y="48"/>
                  </a:cubicBezTo>
                  <a:cubicBezTo>
                    <a:pt x="31" y="48"/>
                    <a:pt x="32" y="49"/>
                    <a:pt x="34" y="49"/>
                  </a:cubicBezTo>
                  <a:cubicBezTo>
                    <a:pt x="33" y="53"/>
                    <a:pt x="33" y="53"/>
                    <a:pt x="33" y="53"/>
                  </a:cubicBezTo>
                  <a:cubicBezTo>
                    <a:pt x="31" y="53"/>
                    <a:pt x="30" y="53"/>
                    <a:pt x="29" y="53"/>
                  </a:cubicBezTo>
                  <a:cubicBezTo>
                    <a:pt x="28" y="53"/>
                    <a:pt x="27" y="53"/>
                    <a:pt x="27" y="54"/>
                  </a:cubicBezTo>
                  <a:cubicBezTo>
                    <a:pt x="26" y="54"/>
                    <a:pt x="26" y="54"/>
                    <a:pt x="25" y="55"/>
                  </a:cubicBezTo>
                  <a:cubicBezTo>
                    <a:pt x="25" y="56"/>
                    <a:pt x="25" y="56"/>
                    <a:pt x="25" y="57"/>
                  </a:cubicBezTo>
                  <a:cubicBezTo>
                    <a:pt x="21" y="57"/>
                    <a:pt x="21" y="57"/>
                    <a:pt x="21" y="57"/>
                  </a:cubicBezTo>
                  <a:close/>
                  <a:moveTo>
                    <a:pt x="62" y="57"/>
                  </a:moveTo>
                  <a:cubicBezTo>
                    <a:pt x="58" y="57"/>
                    <a:pt x="58" y="57"/>
                    <a:pt x="58" y="57"/>
                  </a:cubicBezTo>
                  <a:cubicBezTo>
                    <a:pt x="58" y="56"/>
                    <a:pt x="58" y="56"/>
                    <a:pt x="58" y="55"/>
                  </a:cubicBezTo>
                  <a:cubicBezTo>
                    <a:pt x="57" y="54"/>
                    <a:pt x="57" y="54"/>
                    <a:pt x="56" y="54"/>
                  </a:cubicBezTo>
                  <a:cubicBezTo>
                    <a:pt x="56" y="53"/>
                    <a:pt x="55" y="53"/>
                    <a:pt x="54" y="53"/>
                  </a:cubicBezTo>
                  <a:cubicBezTo>
                    <a:pt x="53" y="53"/>
                    <a:pt x="51" y="53"/>
                    <a:pt x="50" y="53"/>
                  </a:cubicBezTo>
                  <a:cubicBezTo>
                    <a:pt x="49" y="49"/>
                    <a:pt x="49" y="49"/>
                    <a:pt x="49" y="49"/>
                  </a:cubicBezTo>
                  <a:cubicBezTo>
                    <a:pt x="50" y="49"/>
                    <a:pt x="52" y="48"/>
                    <a:pt x="54" y="48"/>
                  </a:cubicBezTo>
                  <a:cubicBezTo>
                    <a:pt x="56" y="49"/>
                    <a:pt x="57" y="49"/>
                    <a:pt x="59" y="50"/>
                  </a:cubicBezTo>
                  <a:cubicBezTo>
                    <a:pt x="60" y="51"/>
                    <a:pt x="61" y="52"/>
                    <a:pt x="62" y="54"/>
                  </a:cubicBezTo>
                  <a:cubicBezTo>
                    <a:pt x="62" y="55"/>
                    <a:pt x="62" y="56"/>
                    <a:pt x="62" y="57"/>
                  </a:cubicBezTo>
                  <a:close/>
                  <a:moveTo>
                    <a:pt x="36" y="66"/>
                  </a:moveTo>
                  <a:cubicBezTo>
                    <a:pt x="37" y="66"/>
                    <a:pt x="39" y="69"/>
                    <a:pt x="39" y="71"/>
                  </a:cubicBezTo>
                  <a:cubicBezTo>
                    <a:pt x="39" y="74"/>
                    <a:pt x="37" y="76"/>
                    <a:pt x="36" y="76"/>
                  </a:cubicBezTo>
                  <a:cubicBezTo>
                    <a:pt x="34" y="76"/>
                    <a:pt x="33" y="74"/>
                    <a:pt x="33" y="71"/>
                  </a:cubicBezTo>
                  <a:cubicBezTo>
                    <a:pt x="33" y="69"/>
                    <a:pt x="34" y="66"/>
                    <a:pt x="36" y="66"/>
                  </a:cubicBezTo>
                  <a:close/>
                </a:path>
              </a:pathLst>
            </a:custGeom>
            <a:solidFill>
              <a:schemeClr val="bg1"/>
            </a:solidFill>
            <a:ln>
              <a:noFill/>
            </a:ln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>
              <a:defPPr>
                <a:defRPr lang="en-US"/>
              </a:defPPr>
              <a:lvl1pPr marL="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1pPr>
              <a:lvl2pPr marL="4572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2pPr>
              <a:lvl3pPr marL="9144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3pPr>
              <a:lvl4pPr marL="13716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4pPr>
              <a:lvl5pPr marL="18288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5pPr>
              <a:lvl6pPr marL="22860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6pPr>
              <a:lvl7pPr marL="27432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7pPr>
              <a:lvl8pPr marL="32004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8pPr>
              <a:lvl9pPr marL="36576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9pPr>
            </a:lstStyle>
            <a:p>
              <a:endParaRPr lang="zh-CN" altLang="en-US">
                <a:solidFill>
                  <a:prstClr val="black"/>
                </a:solidFill>
              </a:endParaRPr>
            </a:p>
          </p:txBody>
        </p:sp>
      </p:grpSp>
      <p:grpSp>
        <p:nvGrpSpPr>
          <p:cNvPr id="25" name="Group 24"/>
          <p:cNvGrpSpPr/>
          <p:nvPr/>
        </p:nvGrpSpPr>
        <p:grpSpPr>
          <a:xfrm>
            <a:off x="9171211" y="2338017"/>
            <a:ext cx="791681" cy="791680"/>
            <a:chOff x="3116627" y="1902439"/>
            <a:chExt cx="791681" cy="791680"/>
          </a:xfrm>
        </p:grpSpPr>
        <p:sp>
          <p:nvSpPr>
            <p:cNvPr id="50" name="Freeform 49"/>
            <p:cNvSpPr>
              <a:spLocks/>
            </p:cNvSpPr>
            <p:nvPr/>
          </p:nvSpPr>
          <p:spPr bwMode="auto">
            <a:xfrm>
              <a:off x="3116627" y="1902439"/>
              <a:ext cx="791681" cy="791680"/>
            </a:xfrm>
            <a:custGeom>
              <a:avLst/>
              <a:gdLst>
                <a:gd name="T0" fmla="*/ 372 w 452"/>
                <a:gd name="T1" fmla="*/ 371 h 452"/>
                <a:gd name="T2" fmla="*/ 80 w 452"/>
                <a:gd name="T3" fmla="*/ 371 h 452"/>
                <a:gd name="T4" fmla="*/ 80 w 452"/>
                <a:gd name="T5" fmla="*/ 80 h 452"/>
                <a:gd name="T6" fmla="*/ 372 w 452"/>
                <a:gd name="T7" fmla="*/ 80 h 452"/>
                <a:gd name="T8" fmla="*/ 372 w 452"/>
                <a:gd name="T9" fmla="*/ 371 h 452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</a:cxnLst>
              <a:rect l="0" t="0" r="r" b="b"/>
              <a:pathLst>
                <a:path w="452" h="452">
                  <a:moveTo>
                    <a:pt x="372" y="371"/>
                  </a:moveTo>
                  <a:cubicBezTo>
                    <a:pt x="291" y="452"/>
                    <a:pt x="161" y="452"/>
                    <a:pt x="80" y="371"/>
                  </a:cubicBezTo>
                  <a:cubicBezTo>
                    <a:pt x="0" y="291"/>
                    <a:pt x="0" y="160"/>
                    <a:pt x="80" y="80"/>
                  </a:cubicBezTo>
                  <a:cubicBezTo>
                    <a:pt x="161" y="0"/>
                    <a:pt x="291" y="0"/>
                    <a:pt x="372" y="80"/>
                  </a:cubicBezTo>
                  <a:cubicBezTo>
                    <a:pt x="452" y="160"/>
                    <a:pt x="452" y="291"/>
                    <a:pt x="372" y="371"/>
                  </a:cubicBezTo>
                  <a:close/>
                </a:path>
              </a:pathLst>
            </a:custGeom>
            <a:solidFill>
              <a:schemeClr val="accent4"/>
            </a:solidFill>
            <a:ln>
              <a:noFill/>
            </a:ln>
            <a:extLst/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en-GB"/>
            </a:p>
          </p:txBody>
        </p:sp>
        <p:sp>
          <p:nvSpPr>
            <p:cNvPr id="51" name="Freeform 50"/>
            <p:cNvSpPr>
              <a:spLocks noEditPoints="1"/>
            </p:cNvSpPr>
            <p:nvPr/>
          </p:nvSpPr>
          <p:spPr bwMode="auto">
            <a:xfrm>
              <a:off x="3340719" y="2138482"/>
              <a:ext cx="343494" cy="329615"/>
            </a:xfrm>
            <a:custGeom>
              <a:avLst/>
              <a:gdLst>
                <a:gd name="T0" fmla="*/ 80 w 198"/>
                <a:gd name="T1" fmla="*/ 39 h 190"/>
                <a:gd name="T2" fmla="*/ 32 w 198"/>
                <a:gd name="T3" fmla="*/ 39 h 190"/>
                <a:gd name="T4" fmla="*/ 24 w 198"/>
                <a:gd name="T5" fmla="*/ 52 h 190"/>
                <a:gd name="T6" fmla="*/ 32 w 198"/>
                <a:gd name="T7" fmla="*/ 65 h 190"/>
                <a:gd name="T8" fmla="*/ 80 w 198"/>
                <a:gd name="T9" fmla="*/ 65 h 190"/>
                <a:gd name="T10" fmla="*/ 80 w 198"/>
                <a:gd name="T11" fmla="*/ 39 h 190"/>
                <a:gd name="T12" fmla="*/ 80 w 198"/>
                <a:gd name="T13" fmla="*/ 39 h 190"/>
                <a:gd name="T14" fmla="*/ 114 w 198"/>
                <a:gd name="T15" fmla="*/ 65 h 190"/>
                <a:gd name="T16" fmla="*/ 170 w 198"/>
                <a:gd name="T17" fmla="*/ 65 h 190"/>
                <a:gd name="T18" fmla="*/ 177 w 198"/>
                <a:gd name="T19" fmla="*/ 65 h 190"/>
                <a:gd name="T20" fmla="*/ 179 w 198"/>
                <a:gd name="T21" fmla="*/ 69 h 190"/>
                <a:gd name="T22" fmla="*/ 194 w 198"/>
                <a:gd name="T23" fmla="*/ 93 h 190"/>
                <a:gd name="T24" fmla="*/ 198 w 198"/>
                <a:gd name="T25" fmla="*/ 99 h 190"/>
                <a:gd name="T26" fmla="*/ 194 w 198"/>
                <a:gd name="T27" fmla="*/ 103 h 190"/>
                <a:gd name="T28" fmla="*/ 179 w 198"/>
                <a:gd name="T29" fmla="*/ 127 h 190"/>
                <a:gd name="T30" fmla="*/ 177 w 198"/>
                <a:gd name="T31" fmla="*/ 134 h 190"/>
                <a:gd name="T32" fmla="*/ 170 w 198"/>
                <a:gd name="T33" fmla="*/ 134 h 190"/>
                <a:gd name="T34" fmla="*/ 114 w 198"/>
                <a:gd name="T35" fmla="*/ 134 h 190"/>
                <a:gd name="T36" fmla="*/ 114 w 198"/>
                <a:gd name="T37" fmla="*/ 164 h 190"/>
                <a:gd name="T38" fmla="*/ 164 w 198"/>
                <a:gd name="T39" fmla="*/ 164 h 190"/>
                <a:gd name="T40" fmla="*/ 164 w 198"/>
                <a:gd name="T41" fmla="*/ 190 h 190"/>
                <a:gd name="T42" fmla="*/ 37 w 198"/>
                <a:gd name="T43" fmla="*/ 190 h 190"/>
                <a:gd name="T44" fmla="*/ 37 w 198"/>
                <a:gd name="T45" fmla="*/ 164 h 190"/>
                <a:gd name="T46" fmla="*/ 82 w 198"/>
                <a:gd name="T47" fmla="*/ 164 h 190"/>
                <a:gd name="T48" fmla="*/ 82 w 198"/>
                <a:gd name="T49" fmla="*/ 86 h 190"/>
                <a:gd name="T50" fmla="*/ 26 w 198"/>
                <a:gd name="T51" fmla="*/ 86 h 190"/>
                <a:gd name="T52" fmla="*/ 19 w 198"/>
                <a:gd name="T53" fmla="*/ 86 h 190"/>
                <a:gd name="T54" fmla="*/ 17 w 198"/>
                <a:gd name="T55" fmla="*/ 80 h 190"/>
                <a:gd name="T56" fmla="*/ 2 w 198"/>
                <a:gd name="T57" fmla="*/ 56 h 190"/>
                <a:gd name="T58" fmla="*/ 0 w 198"/>
                <a:gd name="T59" fmla="*/ 52 h 190"/>
                <a:gd name="T60" fmla="*/ 2 w 198"/>
                <a:gd name="T61" fmla="*/ 45 h 190"/>
                <a:gd name="T62" fmla="*/ 17 w 198"/>
                <a:gd name="T63" fmla="*/ 21 h 190"/>
                <a:gd name="T64" fmla="*/ 19 w 198"/>
                <a:gd name="T65" fmla="*/ 17 h 190"/>
                <a:gd name="T66" fmla="*/ 26 w 198"/>
                <a:gd name="T67" fmla="*/ 17 h 190"/>
                <a:gd name="T68" fmla="*/ 82 w 198"/>
                <a:gd name="T69" fmla="*/ 17 h 190"/>
                <a:gd name="T70" fmla="*/ 82 w 198"/>
                <a:gd name="T71" fmla="*/ 13 h 190"/>
                <a:gd name="T72" fmla="*/ 99 w 198"/>
                <a:gd name="T73" fmla="*/ 0 h 190"/>
                <a:gd name="T74" fmla="*/ 114 w 198"/>
                <a:gd name="T75" fmla="*/ 13 h 190"/>
                <a:gd name="T76" fmla="*/ 114 w 198"/>
                <a:gd name="T77" fmla="*/ 65 h 190"/>
                <a:gd name="T78" fmla="*/ 114 w 198"/>
                <a:gd name="T79" fmla="*/ 65 h 190"/>
                <a:gd name="T80" fmla="*/ 166 w 198"/>
                <a:gd name="T81" fmla="*/ 84 h 190"/>
                <a:gd name="T82" fmla="*/ 116 w 198"/>
                <a:gd name="T83" fmla="*/ 84 h 190"/>
                <a:gd name="T84" fmla="*/ 116 w 198"/>
                <a:gd name="T85" fmla="*/ 112 h 190"/>
                <a:gd name="T86" fmla="*/ 166 w 198"/>
                <a:gd name="T87" fmla="*/ 112 h 190"/>
                <a:gd name="T88" fmla="*/ 175 w 198"/>
                <a:gd name="T89" fmla="*/ 99 h 190"/>
                <a:gd name="T90" fmla="*/ 166 w 198"/>
                <a:gd name="T91" fmla="*/ 84 h 190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  <a:cxn ang="0">
                  <a:pos x="T28" y="T29"/>
                </a:cxn>
                <a:cxn ang="0">
                  <a:pos x="T30" y="T31"/>
                </a:cxn>
                <a:cxn ang="0">
                  <a:pos x="T32" y="T33"/>
                </a:cxn>
                <a:cxn ang="0">
                  <a:pos x="T34" y="T35"/>
                </a:cxn>
                <a:cxn ang="0">
                  <a:pos x="T36" y="T37"/>
                </a:cxn>
                <a:cxn ang="0">
                  <a:pos x="T38" y="T39"/>
                </a:cxn>
                <a:cxn ang="0">
                  <a:pos x="T40" y="T41"/>
                </a:cxn>
                <a:cxn ang="0">
                  <a:pos x="T42" y="T43"/>
                </a:cxn>
                <a:cxn ang="0">
                  <a:pos x="T44" y="T45"/>
                </a:cxn>
                <a:cxn ang="0">
                  <a:pos x="T46" y="T47"/>
                </a:cxn>
                <a:cxn ang="0">
                  <a:pos x="T48" y="T49"/>
                </a:cxn>
                <a:cxn ang="0">
                  <a:pos x="T50" y="T51"/>
                </a:cxn>
                <a:cxn ang="0">
                  <a:pos x="T52" y="T53"/>
                </a:cxn>
                <a:cxn ang="0">
                  <a:pos x="T54" y="T55"/>
                </a:cxn>
                <a:cxn ang="0">
                  <a:pos x="T56" y="T57"/>
                </a:cxn>
                <a:cxn ang="0">
                  <a:pos x="T58" y="T59"/>
                </a:cxn>
                <a:cxn ang="0">
                  <a:pos x="T60" y="T61"/>
                </a:cxn>
                <a:cxn ang="0">
                  <a:pos x="T62" y="T63"/>
                </a:cxn>
                <a:cxn ang="0">
                  <a:pos x="T64" y="T65"/>
                </a:cxn>
                <a:cxn ang="0">
                  <a:pos x="T66" y="T67"/>
                </a:cxn>
                <a:cxn ang="0">
                  <a:pos x="T68" y="T69"/>
                </a:cxn>
                <a:cxn ang="0">
                  <a:pos x="T70" y="T71"/>
                </a:cxn>
                <a:cxn ang="0">
                  <a:pos x="T72" y="T73"/>
                </a:cxn>
                <a:cxn ang="0">
                  <a:pos x="T74" y="T75"/>
                </a:cxn>
                <a:cxn ang="0">
                  <a:pos x="T76" y="T77"/>
                </a:cxn>
                <a:cxn ang="0">
                  <a:pos x="T78" y="T79"/>
                </a:cxn>
                <a:cxn ang="0">
                  <a:pos x="T80" y="T81"/>
                </a:cxn>
                <a:cxn ang="0">
                  <a:pos x="T82" y="T83"/>
                </a:cxn>
                <a:cxn ang="0">
                  <a:pos x="T84" y="T85"/>
                </a:cxn>
                <a:cxn ang="0">
                  <a:pos x="T86" y="T87"/>
                </a:cxn>
                <a:cxn ang="0">
                  <a:pos x="T88" y="T89"/>
                </a:cxn>
                <a:cxn ang="0">
                  <a:pos x="T90" y="T91"/>
                </a:cxn>
              </a:cxnLst>
              <a:rect l="0" t="0" r="r" b="b"/>
              <a:pathLst>
                <a:path w="198" h="190">
                  <a:moveTo>
                    <a:pt x="80" y="39"/>
                  </a:moveTo>
                  <a:lnTo>
                    <a:pt x="32" y="39"/>
                  </a:lnTo>
                  <a:lnTo>
                    <a:pt x="24" y="52"/>
                  </a:lnTo>
                  <a:lnTo>
                    <a:pt x="32" y="65"/>
                  </a:lnTo>
                  <a:lnTo>
                    <a:pt x="80" y="65"/>
                  </a:lnTo>
                  <a:lnTo>
                    <a:pt x="80" y="39"/>
                  </a:lnTo>
                  <a:lnTo>
                    <a:pt x="80" y="39"/>
                  </a:lnTo>
                  <a:close/>
                  <a:moveTo>
                    <a:pt x="114" y="65"/>
                  </a:moveTo>
                  <a:lnTo>
                    <a:pt x="170" y="65"/>
                  </a:lnTo>
                  <a:lnTo>
                    <a:pt x="177" y="65"/>
                  </a:lnTo>
                  <a:lnTo>
                    <a:pt x="179" y="69"/>
                  </a:lnTo>
                  <a:lnTo>
                    <a:pt x="194" y="93"/>
                  </a:lnTo>
                  <a:lnTo>
                    <a:pt x="198" y="99"/>
                  </a:lnTo>
                  <a:lnTo>
                    <a:pt x="194" y="103"/>
                  </a:lnTo>
                  <a:lnTo>
                    <a:pt x="179" y="127"/>
                  </a:lnTo>
                  <a:lnTo>
                    <a:pt x="177" y="134"/>
                  </a:lnTo>
                  <a:lnTo>
                    <a:pt x="170" y="134"/>
                  </a:lnTo>
                  <a:lnTo>
                    <a:pt x="114" y="134"/>
                  </a:lnTo>
                  <a:lnTo>
                    <a:pt x="114" y="164"/>
                  </a:lnTo>
                  <a:lnTo>
                    <a:pt x="164" y="164"/>
                  </a:lnTo>
                  <a:lnTo>
                    <a:pt x="164" y="190"/>
                  </a:lnTo>
                  <a:lnTo>
                    <a:pt x="37" y="190"/>
                  </a:lnTo>
                  <a:lnTo>
                    <a:pt x="37" y="164"/>
                  </a:lnTo>
                  <a:lnTo>
                    <a:pt x="82" y="164"/>
                  </a:lnTo>
                  <a:lnTo>
                    <a:pt x="82" y="86"/>
                  </a:lnTo>
                  <a:lnTo>
                    <a:pt x="26" y="86"/>
                  </a:lnTo>
                  <a:lnTo>
                    <a:pt x="19" y="86"/>
                  </a:lnTo>
                  <a:lnTo>
                    <a:pt x="17" y="80"/>
                  </a:lnTo>
                  <a:lnTo>
                    <a:pt x="2" y="56"/>
                  </a:lnTo>
                  <a:lnTo>
                    <a:pt x="0" y="52"/>
                  </a:lnTo>
                  <a:lnTo>
                    <a:pt x="2" y="45"/>
                  </a:lnTo>
                  <a:lnTo>
                    <a:pt x="17" y="21"/>
                  </a:lnTo>
                  <a:lnTo>
                    <a:pt x="19" y="17"/>
                  </a:lnTo>
                  <a:lnTo>
                    <a:pt x="26" y="17"/>
                  </a:lnTo>
                  <a:lnTo>
                    <a:pt x="82" y="17"/>
                  </a:lnTo>
                  <a:lnTo>
                    <a:pt x="82" y="13"/>
                  </a:lnTo>
                  <a:lnTo>
                    <a:pt x="99" y="0"/>
                  </a:lnTo>
                  <a:lnTo>
                    <a:pt x="114" y="13"/>
                  </a:lnTo>
                  <a:lnTo>
                    <a:pt x="114" y="65"/>
                  </a:lnTo>
                  <a:lnTo>
                    <a:pt x="114" y="65"/>
                  </a:lnTo>
                  <a:close/>
                  <a:moveTo>
                    <a:pt x="166" y="84"/>
                  </a:moveTo>
                  <a:lnTo>
                    <a:pt x="116" y="84"/>
                  </a:lnTo>
                  <a:lnTo>
                    <a:pt x="116" y="112"/>
                  </a:lnTo>
                  <a:lnTo>
                    <a:pt x="166" y="112"/>
                  </a:lnTo>
                  <a:lnTo>
                    <a:pt x="175" y="99"/>
                  </a:lnTo>
                  <a:lnTo>
                    <a:pt x="166" y="84"/>
                  </a:lnTo>
                  <a:close/>
                </a:path>
              </a:pathLst>
            </a:custGeom>
            <a:solidFill>
              <a:schemeClr val="bg1"/>
            </a:solidFill>
            <a:ln>
              <a:noFill/>
            </a:ln>
            <a:extLst/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>
              <a:defPPr>
                <a:defRPr lang="en-US"/>
              </a:defPPr>
              <a:lvl1pPr marL="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1pPr>
              <a:lvl2pPr marL="4572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2pPr>
              <a:lvl3pPr marL="9144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3pPr>
              <a:lvl4pPr marL="13716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4pPr>
              <a:lvl5pPr marL="18288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5pPr>
              <a:lvl6pPr marL="22860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6pPr>
              <a:lvl7pPr marL="27432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7pPr>
              <a:lvl8pPr marL="32004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8pPr>
              <a:lvl9pPr marL="36576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9pPr>
            </a:lstStyle>
            <a:p>
              <a:endParaRPr lang="zh-CN" altLang="en-US">
                <a:solidFill>
                  <a:prstClr val="black"/>
                </a:solidFill>
              </a:endParaRPr>
            </a:p>
          </p:txBody>
        </p:sp>
      </p:grpSp>
      <p:grpSp>
        <p:nvGrpSpPr>
          <p:cNvPr id="26" name="Group 25"/>
          <p:cNvGrpSpPr/>
          <p:nvPr/>
        </p:nvGrpSpPr>
        <p:grpSpPr>
          <a:xfrm>
            <a:off x="10329163" y="1754007"/>
            <a:ext cx="716243" cy="717175"/>
            <a:chOff x="4153439" y="1893552"/>
            <a:chExt cx="568766" cy="569506"/>
          </a:xfrm>
        </p:grpSpPr>
        <p:sp>
          <p:nvSpPr>
            <p:cNvPr id="48" name="Freeform 47"/>
            <p:cNvSpPr>
              <a:spLocks/>
            </p:cNvSpPr>
            <p:nvPr/>
          </p:nvSpPr>
          <p:spPr bwMode="auto">
            <a:xfrm>
              <a:off x="4153439" y="1893552"/>
              <a:ext cx="568766" cy="569506"/>
            </a:xfrm>
            <a:custGeom>
              <a:avLst/>
              <a:gdLst>
                <a:gd name="T0" fmla="*/ 268 w 325"/>
                <a:gd name="T1" fmla="*/ 268 h 325"/>
                <a:gd name="T2" fmla="*/ 58 w 325"/>
                <a:gd name="T3" fmla="*/ 268 h 325"/>
                <a:gd name="T4" fmla="*/ 58 w 325"/>
                <a:gd name="T5" fmla="*/ 58 h 325"/>
                <a:gd name="T6" fmla="*/ 268 w 325"/>
                <a:gd name="T7" fmla="*/ 58 h 325"/>
                <a:gd name="T8" fmla="*/ 268 w 325"/>
                <a:gd name="T9" fmla="*/ 268 h 325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</a:cxnLst>
              <a:rect l="0" t="0" r="r" b="b"/>
              <a:pathLst>
                <a:path w="325" h="325">
                  <a:moveTo>
                    <a:pt x="268" y="268"/>
                  </a:moveTo>
                  <a:cubicBezTo>
                    <a:pt x="210" y="325"/>
                    <a:pt x="116" y="325"/>
                    <a:pt x="58" y="268"/>
                  </a:cubicBezTo>
                  <a:cubicBezTo>
                    <a:pt x="0" y="210"/>
                    <a:pt x="0" y="116"/>
                    <a:pt x="58" y="58"/>
                  </a:cubicBezTo>
                  <a:cubicBezTo>
                    <a:pt x="116" y="0"/>
                    <a:pt x="210" y="0"/>
                    <a:pt x="268" y="58"/>
                  </a:cubicBezTo>
                  <a:cubicBezTo>
                    <a:pt x="325" y="116"/>
                    <a:pt x="325" y="210"/>
                    <a:pt x="268" y="268"/>
                  </a:cubicBezTo>
                  <a:close/>
                </a:path>
              </a:pathLst>
            </a:custGeom>
            <a:solidFill>
              <a:schemeClr val="accent5"/>
            </a:solidFill>
            <a:ln>
              <a:noFill/>
            </a:ln>
            <a:extLst/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en-GB"/>
            </a:p>
          </p:txBody>
        </p:sp>
        <p:sp>
          <p:nvSpPr>
            <p:cNvPr id="49" name="Freeform 48"/>
            <p:cNvSpPr>
              <a:spLocks noEditPoints="1"/>
            </p:cNvSpPr>
            <p:nvPr/>
          </p:nvSpPr>
          <p:spPr bwMode="auto">
            <a:xfrm>
              <a:off x="4301088" y="2049872"/>
              <a:ext cx="253770" cy="248036"/>
            </a:xfrm>
            <a:custGeom>
              <a:avLst/>
              <a:gdLst>
                <a:gd name="T0" fmla="*/ 74 w 82"/>
                <a:gd name="T1" fmla="*/ 6 h 80"/>
                <a:gd name="T2" fmla="*/ 67 w 82"/>
                <a:gd name="T3" fmla="*/ 27 h 80"/>
                <a:gd name="T4" fmla="*/ 65 w 82"/>
                <a:gd name="T5" fmla="*/ 30 h 80"/>
                <a:gd name="T6" fmla="*/ 75 w 82"/>
                <a:gd name="T7" fmla="*/ 71 h 80"/>
                <a:gd name="T8" fmla="*/ 66 w 82"/>
                <a:gd name="T9" fmla="*/ 80 h 80"/>
                <a:gd name="T10" fmla="*/ 44 w 82"/>
                <a:gd name="T11" fmla="*/ 50 h 80"/>
                <a:gd name="T12" fmla="*/ 36 w 82"/>
                <a:gd name="T13" fmla="*/ 57 h 80"/>
                <a:gd name="T14" fmla="*/ 39 w 82"/>
                <a:gd name="T15" fmla="*/ 70 h 80"/>
                <a:gd name="T16" fmla="*/ 34 w 82"/>
                <a:gd name="T17" fmla="*/ 75 h 80"/>
                <a:gd name="T18" fmla="*/ 26 w 82"/>
                <a:gd name="T19" fmla="*/ 61 h 80"/>
                <a:gd name="T20" fmla="*/ 21 w 82"/>
                <a:gd name="T21" fmla="*/ 67 h 80"/>
                <a:gd name="T22" fmla="*/ 16 w 82"/>
                <a:gd name="T23" fmla="*/ 62 h 80"/>
                <a:gd name="T24" fmla="*/ 21 w 82"/>
                <a:gd name="T25" fmla="*/ 57 h 80"/>
                <a:gd name="T26" fmla="*/ 7 w 82"/>
                <a:gd name="T27" fmla="*/ 50 h 80"/>
                <a:gd name="T28" fmla="*/ 12 w 82"/>
                <a:gd name="T29" fmla="*/ 44 h 80"/>
                <a:gd name="T30" fmla="*/ 25 w 82"/>
                <a:gd name="T31" fmla="*/ 47 h 80"/>
                <a:gd name="T32" fmla="*/ 32 w 82"/>
                <a:gd name="T33" fmla="*/ 39 h 80"/>
                <a:gd name="T34" fmla="*/ 0 w 82"/>
                <a:gd name="T35" fmla="*/ 18 h 80"/>
                <a:gd name="T36" fmla="*/ 9 w 82"/>
                <a:gd name="T37" fmla="*/ 8 h 80"/>
                <a:gd name="T38" fmla="*/ 51 w 82"/>
                <a:gd name="T39" fmla="*/ 16 h 80"/>
                <a:gd name="T40" fmla="*/ 53 w 82"/>
                <a:gd name="T41" fmla="*/ 13 h 80"/>
                <a:gd name="T42" fmla="*/ 74 w 82"/>
                <a:gd name="T43" fmla="*/ 6 h 80"/>
                <a:gd name="T44" fmla="*/ 82 w 82"/>
                <a:gd name="T45" fmla="*/ 50 h 80"/>
                <a:gd name="T46" fmla="*/ 74 w 82"/>
                <a:gd name="T47" fmla="*/ 42 h 80"/>
                <a:gd name="T48" fmla="*/ 72 w 82"/>
                <a:gd name="T49" fmla="*/ 44 h 80"/>
                <a:gd name="T50" fmla="*/ 76 w 82"/>
                <a:gd name="T51" fmla="*/ 57 h 80"/>
                <a:gd name="T52" fmla="*/ 82 w 82"/>
                <a:gd name="T53" fmla="*/ 50 h 80"/>
                <a:gd name="T54" fmla="*/ 29 w 82"/>
                <a:gd name="T55" fmla="*/ 0 h 80"/>
                <a:gd name="T56" fmla="*/ 23 w 82"/>
                <a:gd name="T57" fmla="*/ 7 h 80"/>
                <a:gd name="T58" fmla="*/ 36 w 82"/>
                <a:gd name="T59" fmla="*/ 10 h 80"/>
                <a:gd name="T60" fmla="*/ 37 w 82"/>
                <a:gd name="T61" fmla="*/ 8 h 80"/>
                <a:gd name="T62" fmla="*/ 29 w 82"/>
                <a:gd name="T63" fmla="*/ 0 h 80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  <a:cxn ang="0">
                  <a:pos x="T28" y="T29"/>
                </a:cxn>
                <a:cxn ang="0">
                  <a:pos x="T30" y="T31"/>
                </a:cxn>
                <a:cxn ang="0">
                  <a:pos x="T32" y="T33"/>
                </a:cxn>
                <a:cxn ang="0">
                  <a:pos x="T34" y="T35"/>
                </a:cxn>
                <a:cxn ang="0">
                  <a:pos x="T36" y="T37"/>
                </a:cxn>
                <a:cxn ang="0">
                  <a:pos x="T38" y="T39"/>
                </a:cxn>
                <a:cxn ang="0">
                  <a:pos x="T40" y="T41"/>
                </a:cxn>
                <a:cxn ang="0">
                  <a:pos x="T42" y="T43"/>
                </a:cxn>
                <a:cxn ang="0">
                  <a:pos x="T44" y="T45"/>
                </a:cxn>
                <a:cxn ang="0">
                  <a:pos x="T46" y="T47"/>
                </a:cxn>
                <a:cxn ang="0">
                  <a:pos x="T48" y="T49"/>
                </a:cxn>
                <a:cxn ang="0">
                  <a:pos x="T50" y="T51"/>
                </a:cxn>
                <a:cxn ang="0">
                  <a:pos x="T52" y="T53"/>
                </a:cxn>
                <a:cxn ang="0">
                  <a:pos x="T54" y="T55"/>
                </a:cxn>
                <a:cxn ang="0">
                  <a:pos x="T56" y="T57"/>
                </a:cxn>
                <a:cxn ang="0">
                  <a:pos x="T58" y="T59"/>
                </a:cxn>
                <a:cxn ang="0">
                  <a:pos x="T60" y="T61"/>
                </a:cxn>
                <a:cxn ang="0">
                  <a:pos x="T62" y="T63"/>
                </a:cxn>
              </a:cxnLst>
              <a:rect l="0" t="0" r="r" b="b"/>
              <a:pathLst>
                <a:path w="82" h="80">
                  <a:moveTo>
                    <a:pt x="74" y="6"/>
                  </a:moveTo>
                  <a:cubicBezTo>
                    <a:pt x="76" y="15"/>
                    <a:pt x="74" y="21"/>
                    <a:pt x="67" y="27"/>
                  </a:cubicBezTo>
                  <a:cubicBezTo>
                    <a:pt x="65" y="30"/>
                    <a:pt x="65" y="30"/>
                    <a:pt x="65" y="30"/>
                  </a:cubicBezTo>
                  <a:cubicBezTo>
                    <a:pt x="75" y="71"/>
                    <a:pt x="75" y="71"/>
                    <a:pt x="75" y="71"/>
                  </a:cubicBezTo>
                  <a:cubicBezTo>
                    <a:pt x="66" y="80"/>
                    <a:pt x="66" y="80"/>
                    <a:pt x="66" y="80"/>
                  </a:cubicBezTo>
                  <a:cubicBezTo>
                    <a:pt x="44" y="50"/>
                    <a:pt x="44" y="50"/>
                    <a:pt x="44" y="50"/>
                  </a:cubicBezTo>
                  <a:cubicBezTo>
                    <a:pt x="36" y="57"/>
                    <a:pt x="36" y="57"/>
                    <a:pt x="36" y="57"/>
                  </a:cubicBezTo>
                  <a:cubicBezTo>
                    <a:pt x="39" y="70"/>
                    <a:pt x="39" y="70"/>
                    <a:pt x="39" y="70"/>
                  </a:cubicBezTo>
                  <a:cubicBezTo>
                    <a:pt x="34" y="75"/>
                    <a:pt x="34" y="75"/>
                    <a:pt x="34" y="75"/>
                  </a:cubicBezTo>
                  <a:cubicBezTo>
                    <a:pt x="26" y="61"/>
                    <a:pt x="26" y="61"/>
                    <a:pt x="26" y="61"/>
                  </a:cubicBezTo>
                  <a:cubicBezTo>
                    <a:pt x="21" y="67"/>
                    <a:pt x="21" y="67"/>
                    <a:pt x="21" y="67"/>
                  </a:cubicBezTo>
                  <a:cubicBezTo>
                    <a:pt x="16" y="62"/>
                    <a:pt x="16" y="62"/>
                    <a:pt x="16" y="62"/>
                  </a:cubicBezTo>
                  <a:cubicBezTo>
                    <a:pt x="21" y="57"/>
                    <a:pt x="21" y="57"/>
                    <a:pt x="21" y="57"/>
                  </a:cubicBezTo>
                  <a:cubicBezTo>
                    <a:pt x="7" y="50"/>
                    <a:pt x="7" y="50"/>
                    <a:pt x="7" y="50"/>
                  </a:cubicBezTo>
                  <a:cubicBezTo>
                    <a:pt x="12" y="44"/>
                    <a:pt x="12" y="44"/>
                    <a:pt x="12" y="44"/>
                  </a:cubicBezTo>
                  <a:cubicBezTo>
                    <a:pt x="25" y="47"/>
                    <a:pt x="25" y="47"/>
                    <a:pt x="25" y="47"/>
                  </a:cubicBezTo>
                  <a:cubicBezTo>
                    <a:pt x="32" y="39"/>
                    <a:pt x="32" y="39"/>
                    <a:pt x="32" y="39"/>
                  </a:cubicBezTo>
                  <a:cubicBezTo>
                    <a:pt x="0" y="18"/>
                    <a:pt x="0" y="18"/>
                    <a:pt x="0" y="18"/>
                  </a:cubicBezTo>
                  <a:cubicBezTo>
                    <a:pt x="9" y="8"/>
                    <a:pt x="9" y="8"/>
                    <a:pt x="9" y="8"/>
                  </a:cubicBezTo>
                  <a:cubicBezTo>
                    <a:pt x="51" y="16"/>
                    <a:pt x="51" y="16"/>
                    <a:pt x="51" y="16"/>
                  </a:cubicBezTo>
                  <a:cubicBezTo>
                    <a:pt x="53" y="13"/>
                    <a:pt x="53" y="13"/>
                    <a:pt x="53" y="13"/>
                  </a:cubicBezTo>
                  <a:cubicBezTo>
                    <a:pt x="60" y="5"/>
                    <a:pt x="67" y="4"/>
                    <a:pt x="74" y="6"/>
                  </a:cubicBezTo>
                  <a:close/>
                  <a:moveTo>
                    <a:pt x="82" y="50"/>
                  </a:moveTo>
                  <a:cubicBezTo>
                    <a:pt x="74" y="42"/>
                    <a:pt x="74" y="42"/>
                    <a:pt x="74" y="42"/>
                  </a:cubicBezTo>
                  <a:cubicBezTo>
                    <a:pt x="72" y="44"/>
                    <a:pt x="72" y="44"/>
                    <a:pt x="72" y="44"/>
                  </a:cubicBezTo>
                  <a:cubicBezTo>
                    <a:pt x="76" y="57"/>
                    <a:pt x="76" y="57"/>
                    <a:pt x="76" y="57"/>
                  </a:cubicBezTo>
                  <a:cubicBezTo>
                    <a:pt x="82" y="50"/>
                    <a:pt x="82" y="50"/>
                    <a:pt x="82" y="50"/>
                  </a:cubicBezTo>
                  <a:close/>
                  <a:moveTo>
                    <a:pt x="29" y="0"/>
                  </a:moveTo>
                  <a:cubicBezTo>
                    <a:pt x="23" y="7"/>
                    <a:pt x="23" y="7"/>
                    <a:pt x="23" y="7"/>
                  </a:cubicBezTo>
                  <a:cubicBezTo>
                    <a:pt x="36" y="10"/>
                    <a:pt x="36" y="10"/>
                    <a:pt x="36" y="10"/>
                  </a:cubicBezTo>
                  <a:cubicBezTo>
                    <a:pt x="37" y="8"/>
                    <a:pt x="37" y="8"/>
                    <a:pt x="37" y="8"/>
                  </a:cubicBezTo>
                  <a:lnTo>
                    <a:pt x="29" y="0"/>
                  </a:lnTo>
                  <a:close/>
                </a:path>
              </a:pathLst>
            </a:custGeom>
            <a:solidFill>
              <a:schemeClr val="bg1"/>
            </a:solidFill>
            <a:ln>
              <a:noFill/>
            </a:ln>
            <a:extLst/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>
              <a:defPPr>
                <a:defRPr lang="en-US"/>
              </a:defPPr>
              <a:lvl1pPr marL="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1pPr>
              <a:lvl2pPr marL="4572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2pPr>
              <a:lvl3pPr marL="9144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3pPr>
              <a:lvl4pPr marL="13716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4pPr>
              <a:lvl5pPr marL="18288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5pPr>
              <a:lvl6pPr marL="22860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6pPr>
              <a:lvl7pPr marL="27432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7pPr>
              <a:lvl8pPr marL="32004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8pPr>
              <a:lvl9pPr marL="36576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9pPr>
            </a:lstStyle>
            <a:p>
              <a:endParaRPr lang="zh-CN" altLang="en-US">
                <a:solidFill>
                  <a:prstClr val="black"/>
                </a:solidFill>
              </a:endParaRPr>
            </a:p>
          </p:txBody>
        </p:sp>
      </p:grpSp>
      <p:grpSp>
        <p:nvGrpSpPr>
          <p:cNvPr id="27" name="Group 26"/>
          <p:cNvGrpSpPr/>
          <p:nvPr/>
        </p:nvGrpSpPr>
        <p:grpSpPr>
          <a:xfrm>
            <a:off x="7862238" y="1859597"/>
            <a:ext cx="570247" cy="570987"/>
            <a:chOff x="5482781" y="3202157"/>
            <a:chExt cx="570247" cy="570987"/>
          </a:xfrm>
        </p:grpSpPr>
        <p:sp>
          <p:nvSpPr>
            <p:cNvPr id="46" name="Freeform 45"/>
            <p:cNvSpPr>
              <a:spLocks/>
            </p:cNvSpPr>
            <p:nvPr/>
          </p:nvSpPr>
          <p:spPr bwMode="auto">
            <a:xfrm>
              <a:off x="5482781" y="3202157"/>
              <a:ext cx="570247" cy="570987"/>
            </a:xfrm>
            <a:custGeom>
              <a:avLst/>
              <a:gdLst>
                <a:gd name="T0" fmla="*/ 268 w 326"/>
                <a:gd name="T1" fmla="*/ 268 h 326"/>
                <a:gd name="T2" fmla="*/ 58 w 326"/>
                <a:gd name="T3" fmla="*/ 268 h 326"/>
                <a:gd name="T4" fmla="*/ 58 w 326"/>
                <a:gd name="T5" fmla="*/ 58 h 326"/>
                <a:gd name="T6" fmla="*/ 268 w 326"/>
                <a:gd name="T7" fmla="*/ 58 h 326"/>
                <a:gd name="T8" fmla="*/ 268 w 326"/>
                <a:gd name="T9" fmla="*/ 268 h 326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</a:cxnLst>
              <a:rect l="0" t="0" r="r" b="b"/>
              <a:pathLst>
                <a:path w="326" h="326">
                  <a:moveTo>
                    <a:pt x="268" y="268"/>
                  </a:moveTo>
                  <a:cubicBezTo>
                    <a:pt x="210" y="326"/>
                    <a:pt x="116" y="326"/>
                    <a:pt x="58" y="268"/>
                  </a:cubicBezTo>
                  <a:cubicBezTo>
                    <a:pt x="0" y="210"/>
                    <a:pt x="0" y="116"/>
                    <a:pt x="58" y="58"/>
                  </a:cubicBezTo>
                  <a:cubicBezTo>
                    <a:pt x="116" y="0"/>
                    <a:pt x="210" y="0"/>
                    <a:pt x="268" y="58"/>
                  </a:cubicBezTo>
                  <a:cubicBezTo>
                    <a:pt x="326" y="116"/>
                    <a:pt x="326" y="210"/>
                    <a:pt x="268" y="268"/>
                  </a:cubicBezTo>
                </a:path>
              </a:pathLst>
            </a:custGeom>
            <a:solidFill>
              <a:schemeClr val="accent6"/>
            </a:solidFill>
            <a:ln>
              <a:noFill/>
            </a:ln>
            <a:extLst/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en-GB"/>
            </a:p>
          </p:txBody>
        </p:sp>
        <p:sp>
          <p:nvSpPr>
            <p:cNvPr id="47" name="Freeform 46"/>
            <p:cNvSpPr>
              <a:spLocks noEditPoints="1"/>
            </p:cNvSpPr>
            <p:nvPr/>
          </p:nvSpPr>
          <p:spPr bwMode="auto">
            <a:xfrm>
              <a:off x="5658107" y="3346988"/>
              <a:ext cx="237999" cy="288180"/>
            </a:xfrm>
            <a:custGeom>
              <a:avLst/>
              <a:gdLst>
                <a:gd name="T0" fmla="*/ 0 w 77"/>
                <a:gd name="T1" fmla="*/ 85 h 93"/>
                <a:gd name="T2" fmla="*/ 30 w 77"/>
                <a:gd name="T3" fmla="*/ 20 h 93"/>
                <a:gd name="T4" fmla="*/ 38 w 77"/>
                <a:gd name="T5" fmla="*/ 26 h 93"/>
                <a:gd name="T6" fmla="*/ 39 w 77"/>
                <a:gd name="T7" fmla="*/ 27 h 93"/>
                <a:gd name="T8" fmla="*/ 39 w 77"/>
                <a:gd name="T9" fmla="*/ 27 h 93"/>
                <a:gd name="T10" fmla="*/ 40 w 77"/>
                <a:gd name="T11" fmla="*/ 27 h 93"/>
                <a:gd name="T12" fmla="*/ 40 w 77"/>
                <a:gd name="T13" fmla="*/ 28 h 93"/>
                <a:gd name="T14" fmla="*/ 40 w 77"/>
                <a:gd name="T15" fmla="*/ 28 h 93"/>
                <a:gd name="T16" fmla="*/ 41 w 77"/>
                <a:gd name="T17" fmla="*/ 28 h 93"/>
                <a:gd name="T18" fmla="*/ 41 w 77"/>
                <a:gd name="T19" fmla="*/ 29 h 93"/>
                <a:gd name="T20" fmla="*/ 42 w 77"/>
                <a:gd name="T21" fmla="*/ 29 h 93"/>
                <a:gd name="T22" fmla="*/ 42 w 77"/>
                <a:gd name="T23" fmla="*/ 29 h 93"/>
                <a:gd name="T24" fmla="*/ 43 w 77"/>
                <a:gd name="T25" fmla="*/ 29 h 93"/>
                <a:gd name="T26" fmla="*/ 43 w 77"/>
                <a:gd name="T27" fmla="*/ 30 h 93"/>
                <a:gd name="T28" fmla="*/ 43 w 77"/>
                <a:gd name="T29" fmla="*/ 30 h 93"/>
                <a:gd name="T30" fmla="*/ 48 w 77"/>
                <a:gd name="T31" fmla="*/ 33 h 93"/>
                <a:gd name="T32" fmla="*/ 48 w 77"/>
                <a:gd name="T33" fmla="*/ 33 h 93"/>
                <a:gd name="T34" fmla="*/ 49 w 77"/>
                <a:gd name="T35" fmla="*/ 34 h 93"/>
                <a:gd name="T36" fmla="*/ 49 w 77"/>
                <a:gd name="T37" fmla="*/ 34 h 93"/>
                <a:gd name="T38" fmla="*/ 50 w 77"/>
                <a:gd name="T39" fmla="*/ 34 h 93"/>
                <a:gd name="T40" fmla="*/ 50 w 77"/>
                <a:gd name="T41" fmla="*/ 35 h 93"/>
                <a:gd name="T42" fmla="*/ 50 w 77"/>
                <a:gd name="T43" fmla="*/ 35 h 93"/>
                <a:gd name="T44" fmla="*/ 51 w 77"/>
                <a:gd name="T45" fmla="*/ 35 h 93"/>
                <a:gd name="T46" fmla="*/ 51 w 77"/>
                <a:gd name="T47" fmla="*/ 36 h 93"/>
                <a:gd name="T48" fmla="*/ 52 w 77"/>
                <a:gd name="T49" fmla="*/ 36 h 93"/>
                <a:gd name="T50" fmla="*/ 52 w 77"/>
                <a:gd name="T51" fmla="*/ 36 h 93"/>
                <a:gd name="T52" fmla="*/ 53 w 77"/>
                <a:gd name="T53" fmla="*/ 37 h 93"/>
                <a:gd name="T54" fmla="*/ 53 w 77"/>
                <a:gd name="T55" fmla="*/ 37 h 93"/>
                <a:gd name="T56" fmla="*/ 48 w 77"/>
                <a:gd name="T57" fmla="*/ 79 h 93"/>
                <a:gd name="T58" fmla="*/ 7 w 77"/>
                <a:gd name="T59" fmla="*/ 91 h 93"/>
                <a:gd name="T60" fmla="*/ 35 w 77"/>
                <a:gd name="T61" fmla="*/ 64 h 93"/>
                <a:gd name="T62" fmla="*/ 19 w 77"/>
                <a:gd name="T63" fmla="*/ 53 h 93"/>
                <a:gd name="T64" fmla="*/ 3 w 77"/>
                <a:gd name="T65" fmla="*/ 88 h 93"/>
                <a:gd name="T66" fmla="*/ 73 w 77"/>
                <a:gd name="T67" fmla="*/ 93 h 93"/>
                <a:gd name="T68" fmla="*/ 54 w 77"/>
                <a:gd name="T69" fmla="*/ 83 h 93"/>
                <a:gd name="T70" fmla="*/ 69 w 77"/>
                <a:gd name="T71" fmla="*/ 42 h 93"/>
                <a:gd name="T72" fmla="*/ 34 w 77"/>
                <a:gd name="T73" fmla="*/ 0 h 93"/>
                <a:gd name="T74" fmla="*/ 69 w 77"/>
                <a:gd name="T75" fmla="*/ 42 h 93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  <a:cxn ang="0">
                  <a:pos x="T28" y="T29"/>
                </a:cxn>
                <a:cxn ang="0">
                  <a:pos x="T30" y="T31"/>
                </a:cxn>
                <a:cxn ang="0">
                  <a:pos x="T32" y="T33"/>
                </a:cxn>
                <a:cxn ang="0">
                  <a:pos x="T34" y="T35"/>
                </a:cxn>
                <a:cxn ang="0">
                  <a:pos x="T36" y="T37"/>
                </a:cxn>
                <a:cxn ang="0">
                  <a:pos x="T38" y="T39"/>
                </a:cxn>
                <a:cxn ang="0">
                  <a:pos x="T40" y="T41"/>
                </a:cxn>
                <a:cxn ang="0">
                  <a:pos x="T42" y="T43"/>
                </a:cxn>
                <a:cxn ang="0">
                  <a:pos x="T44" y="T45"/>
                </a:cxn>
                <a:cxn ang="0">
                  <a:pos x="T46" y="T47"/>
                </a:cxn>
                <a:cxn ang="0">
                  <a:pos x="T48" y="T49"/>
                </a:cxn>
                <a:cxn ang="0">
                  <a:pos x="T50" y="T51"/>
                </a:cxn>
                <a:cxn ang="0">
                  <a:pos x="T52" y="T53"/>
                </a:cxn>
                <a:cxn ang="0">
                  <a:pos x="T54" y="T55"/>
                </a:cxn>
                <a:cxn ang="0">
                  <a:pos x="T56" y="T57"/>
                </a:cxn>
                <a:cxn ang="0">
                  <a:pos x="T58" y="T59"/>
                </a:cxn>
                <a:cxn ang="0">
                  <a:pos x="T60" y="T61"/>
                </a:cxn>
                <a:cxn ang="0">
                  <a:pos x="T62" y="T63"/>
                </a:cxn>
                <a:cxn ang="0">
                  <a:pos x="T64" y="T65"/>
                </a:cxn>
                <a:cxn ang="0">
                  <a:pos x="T66" y="T67"/>
                </a:cxn>
                <a:cxn ang="0">
                  <a:pos x="T68" y="T69"/>
                </a:cxn>
                <a:cxn ang="0">
                  <a:pos x="T70" y="T71"/>
                </a:cxn>
                <a:cxn ang="0">
                  <a:pos x="T72" y="T73"/>
                </a:cxn>
                <a:cxn ang="0">
                  <a:pos x="T74" y="T75"/>
                </a:cxn>
              </a:cxnLst>
              <a:rect l="0" t="0" r="r" b="b"/>
              <a:pathLst>
                <a:path w="77" h="93">
                  <a:moveTo>
                    <a:pt x="3" y="88"/>
                  </a:moveTo>
                  <a:cubicBezTo>
                    <a:pt x="2" y="87"/>
                    <a:pt x="1" y="86"/>
                    <a:pt x="0" y="85"/>
                  </a:cubicBezTo>
                  <a:cubicBezTo>
                    <a:pt x="0" y="72"/>
                    <a:pt x="0" y="58"/>
                    <a:pt x="0" y="45"/>
                  </a:cubicBezTo>
                  <a:cubicBezTo>
                    <a:pt x="12" y="40"/>
                    <a:pt x="21" y="32"/>
                    <a:pt x="30" y="20"/>
                  </a:cubicBezTo>
                  <a:cubicBezTo>
                    <a:pt x="38" y="26"/>
                    <a:pt x="38" y="26"/>
                    <a:pt x="38" y="26"/>
                  </a:cubicBezTo>
                  <a:cubicBezTo>
                    <a:pt x="38" y="26"/>
                    <a:pt x="38" y="26"/>
                    <a:pt x="38" y="26"/>
                  </a:cubicBezTo>
                  <a:cubicBezTo>
                    <a:pt x="38" y="27"/>
                    <a:pt x="38" y="27"/>
                    <a:pt x="38" y="27"/>
                  </a:cubicBezTo>
                  <a:cubicBezTo>
                    <a:pt x="39" y="27"/>
                    <a:pt x="39" y="27"/>
                    <a:pt x="39" y="27"/>
                  </a:cubicBezTo>
                  <a:cubicBezTo>
                    <a:pt x="39" y="27"/>
                    <a:pt x="39" y="27"/>
                    <a:pt x="39" y="27"/>
                  </a:cubicBezTo>
                  <a:cubicBezTo>
                    <a:pt x="39" y="27"/>
                    <a:pt x="39" y="27"/>
                    <a:pt x="39" y="27"/>
                  </a:cubicBezTo>
                  <a:cubicBezTo>
                    <a:pt x="39" y="27"/>
                    <a:pt x="39" y="27"/>
                    <a:pt x="39" y="27"/>
                  </a:cubicBezTo>
                  <a:cubicBezTo>
                    <a:pt x="40" y="27"/>
                    <a:pt x="40" y="27"/>
                    <a:pt x="40" y="27"/>
                  </a:cubicBezTo>
                  <a:cubicBezTo>
                    <a:pt x="40" y="27"/>
                    <a:pt x="40" y="27"/>
                    <a:pt x="40" y="27"/>
                  </a:cubicBezTo>
                  <a:cubicBezTo>
                    <a:pt x="40" y="28"/>
                    <a:pt x="40" y="28"/>
                    <a:pt x="40" y="28"/>
                  </a:cubicBezTo>
                  <a:cubicBezTo>
                    <a:pt x="40" y="28"/>
                    <a:pt x="40" y="28"/>
                    <a:pt x="40" y="28"/>
                  </a:cubicBezTo>
                  <a:cubicBezTo>
                    <a:pt x="40" y="28"/>
                    <a:pt x="40" y="28"/>
                    <a:pt x="40" y="28"/>
                  </a:cubicBezTo>
                  <a:cubicBezTo>
                    <a:pt x="41" y="28"/>
                    <a:pt x="41" y="28"/>
                    <a:pt x="41" y="28"/>
                  </a:cubicBezTo>
                  <a:cubicBezTo>
                    <a:pt x="41" y="28"/>
                    <a:pt x="41" y="28"/>
                    <a:pt x="41" y="28"/>
                  </a:cubicBezTo>
                  <a:cubicBezTo>
                    <a:pt x="41" y="28"/>
                    <a:pt x="41" y="28"/>
                    <a:pt x="41" y="28"/>
                  </a:cubicBezTo>
                  <a:cubicBezTo>
                    <a:pt x="41" y="29"/>
                    <a:pt x="41" y="29"/>
                    <a:pt x="41" y="29"/>
                  </a:cubicBezTo>
                  <a:cubicBezTo>
                    <a:pt x="42" y="29"/>
                    <a:pt x="42" y="29"/>
                    <a:pt x="42" y="29"/>
                  </a:cubicBezTo>
                  <a:cubicBezTo>
                    <a:pt x="42" y="29"/>
                    <a:pt x="42" y="29"/>
                    <a:pt x="42" y="29"/>
                  </a:cubicBezTo>
                  <a:cubicBezTo>
                    <a:pt x="42" y="29"/>
                    <a:pt x="42" y="29"/>
                    <a:pt x="42" y="29"/>
                  </a:cubicBezTo>
                  <a:cubicBezTo>
                    <a:pt x="42" y="29"/>
                    <a:pt x="42" y="29"/>
                    <a:pt x="42" y="29"/>
                  </a:cubicBezTo>
                  <a:cubicBezTo>
                    <a:pt x="42" y="29"/>
                    <a:pt x="42" y="29"/>
                    <a:pt x="42" y="29"/>
                  </a:cubicBezTo>
                  <a:cubicBezTo>
                    <a:pt x="43" y="29"/>
                    <a:pt x="43" y="29"/>
                    <a:pt x="43" y="29"/>
                  </a:cubicBezTo>
                  <a:cubicBezTo>
                    <a:pt x="43" y="30"/>
                    <a:pt x="43" y="30"/>
                    <a:pt x="43" y="30"/>
                  </a:cubicBezTo>
                  <a:cubicBezTo>
                    <a:pt x="43" y="30"/>
                    <a:pt x="43" y="30"/>
                    <a:pt x="43" y="30"/>
                  </a:cubicBezTo>
                  <a:cubicBezTo>
                    <a:pt x="43" y="30"/>
                    <a:pt x="43" y="30"/>
                    <a:pt x="43" y="30"/>
                  </a:cubicBezTo>
                  <a:cubicBezTo>
                    <a:pt x="43" y="30"/>
                    <a:pt x="43" y="30"/>
                    <a:pt x="43" y="30"/>
                  </a:cubicBezTo>
                  <a:cubicBezTo>
                    <a:pt x="44" y="30"/>
                    <a:pt x="44" y="30"/>
                    <a:pt x="44" y="30"/>
                  </a:cubicBezTo>
                  <a:cubicBezTo>
                    <a:pt x="48" y="33"/>
                    <a:pt x="48" y="33"/>
                    <a:pt x="48" y="33"/>
                  </a:cubicBezTo>
                  <a:cubicBezTo>
                    <a:pt x="48" y="33"/>
                    <a:pt x="48" y="33"/>
                    <a:pt x="48" y="33"/>
                  </a:cubicBezTo>
                  <a:cubicBezTo>
                    <a:pt x="48" y="33"/>
                    <a:pt x="48" y="33"/>
                    <a:pt x="48" y="33"/>
                  </a:cubicBezTo>
                  <a:cubicBezTo>
                    <a:pt x="48" y="34"/>
                    <a:pt x="48" y="34"/>
                    <a:pt x="48" y="34"/>
                  </a:cubicBezTo>
                  <a:cubicBezTo>
                    <a:pt x="49" y="34"/>
                    <a:pt x="49" y="34"/>
                    <a:pt x="49" y="34"/>
                  </a:cubicBezTo>
                  <a:cubicBezTo>
                    <a:pt x="49" y="34"/>
                    <a:pt x="49" y="34"/>
                    <a:pt x="49" y="34"/>
                  </a:cubicBezTo>
                  <a:cubicBezTo>
                    <a:pt x="49" y="34"/>
                    <a:pt x="49" y="34"/>
                    <a:pt x="49" y="34"/>
                  </a:cubicBezTo>
                  <a:cubicBezTo>
                    <a:pt x="49" y="34"/>
                    <a:pt x="49" y="34"/>
                    <a:pt x="49" y="34"/>
                  </a:cubicBezTo>
                  <a:cubicBezTo>
                    <a:pt x="50" y="34"/>
                    <a:pt x="50" y="34"/>
                    <a:pt x="50" y="34"/>
                  </a:cubicBezTo>
                  <a:cubicBezTo>
                    <a:pt x="50" y="35"/>
                    <a:pt x="50" y="35"/>
                    <a:pt x="50" y="35"/>
                  </a:cubicBezTo>
                  <a:cubicBezTo>
                    <a:pt x="50" y="35"/>
                    <a:pt x="50" y="35"/>
                    <a:pt x="50" y="35"/>
                  </a:cubicBezTo>
                  <a:cubicBezTo>
                    <a:pt x="50" y="35"/>
                    <a:pt x="50" y="35"/>
                    <a:pt x="50" y="35"/>
                  </a:cubicBezTo>
                  <a:cubicBezTo>
                    <a:pt x="50" y="35"/>
                    <a:pt x="50" y="35"/>
                    <a:pt x="50" y="35"/>
                  </a:cubicBezTo>
                  <a:cubicBezTo>
                    <a:pt x="51" y="35"/>
                    <a:pt x="51" y="35"/>
                    <a:pt x="51" y="35"/>
                  </a:cubicBezTo>
                  <a:cubicBezTo>
                    <a:pt x="51" y="35"/>
                    <a:pt x="51" y="35"/>
                    <a:pt x="51" y="35"/>
                  </a:cubicBezTo>
                  <a:cubicBezTo>
                    <a:pt x="51" y="35"/>
                    <a:pt x="51" y="35"/>
                    <a:pt x="51" y="35"/>
                  </a:cubicBezTo>
                  <a:cubicBezTo>
                    <a:pt x="51" y="36"/>
                    <a:pt x="51" y="36"/>
                    <a:pt x="51" y="36"/>
                  </a:cubicBezTo>
                  <a:cubicBezTo>
                    <a:pt x="52" y="36"/>
                    <a:pt x="52" y="36"/>
                    <a:pt x="52" y="36"/>
                  </a:cubicBezTo>
                  <a:cubicBezTo>
                    <a:pt x="52" y="36"/>
                    <a:pt x="52" y="36"/>
                    <a:pt x="52" y="36"/>
                  </a:cubicBezTo>
                  <a:cubicBezTo>
                    <a:pt x="52" y="36"/>
                    <a:pt x="52" y="36"/>
                    <a:pt x="52" y="36"/>
                  </a:cubicBezTo>
                  <a:cubicBezTo>
                    <a:pt x="52" y="36"/>
                    <a:pt x="52" y="36"/>
                    <a:pt x="52" y="36"/>
                  </a:cubicBezTo>
                  <a:cubicBezTo>
                    <a:pt x="52" y="36"/>
                    <a:pt x="52" y="36"/>
                    <a:pt x="52" y="36"/>
                  </a:cubicBezTo>
                  <a:cubicBezTo>
                    <a:pt x="53" y="37"/>
                    <a:pt x="53" y="37"/>
                    <a:pt x="53" y="37"/>
                  </a:cubicBezTo>
                  <a:cubicBezTo>
                    <a:pt x="53" y="37"/>
                    <a:pt x="53" y="37"/>
                    <a:pt x="53" y="37"/>
                  </a:cubicBezTo>
                  <a:cubicBezTo>
                    <a:pt x="53" y="37"/>
                    <a:pt x="53" y="37"/>
                    <a:pt x="53" y="37"/>
                  </a:cubicBezTo>
                  <a:cubicBezTo>
                    <a:pt x="62" y="43"/>
                    <a:pt x="62" y="43"/>
                    <a:pt x="62" y="43"/>
                  </a:cubicBezTo>
                  <a:cubicBezTo>
                    <a:pt x="53" y="55"/>
                    <a:pt x="49" y="67"/>
                    <a:pt x="48" y="79"/>
                  </a:cubicBezTo>
                  <a:cubicBezTo>
                    <a:pt x="36" y="84"/>
                    <a:pt x="23" y="88"/>
                    <a:pt x="11" y="93"/>
                  </a:cubicBezTo>
                  <a:cubicBezTo>
                    <a:pt x="9" y="92"/>
                    <a:pt x="8" y="91"/>
                    <a:pt x="7" y="91"/>
                  </a:cubicBezTo>
                  <a:cubicBezTo>
                    <a:pt x="23" y="68"/>
                    <a:pt x="23" y="68"/>
                    <a:pt x="23" y="68"/>
                  </a:cubicBezTo>
                  <a:cubicBezTo>
                    <a:pt x="27" y="69"/>
                    <a:pt x="32" y="68"/>
                    <a:pt x="35" y="64"/>
                  </a:cubicBezTo>
                  <a:cubicBezTo>
                    <a:pt x="38" y="60"/>
                    <a:pt x="37" y="54"/>
                    <a:pt x="32" y="51"/>
                  </a:cubicBezTo>
                  <a:cubicBezTo>
                    <a:pt x="28" y="47"/>
                    <a:pt x="22" y="49"/>
                    <a:pt x="19" y="53"/>
                  </a:cubicBezTo>
                  <a:cubicBezTo>
                    <a:pt x="16" y="57"/>
                    <a:pt x="16" y="62"/>
                    <a:pt x="19" y="65"/>
                  </a:cubicBezTo>
                  <a:cubicBezTo>
                    <a:pt x="3" y="88"/>
                    <a:pt x="3" y="88"/>
                    <a:pt x="3" y="88"/>
                  </a:cubicBezTo>
                  <a:close/>
                  <a:moveTo>
                    <a:pt x="27" y="93"/>
                  </a:moveTo>
                  <a:cubicBezTo>
                    <a:pt x="73" y="93"/>
                    <a:pt x="73" y="93"/>
                    <a:pt x="73" y="93"/>
                  </a:cubicBezTo>
                  <a:cubicBezTo>
                    <a:pt x="73" y="83"/>
                    <a:pt x="73" y="83"/>
                    <a:pt x="73" y="83"/>
                  </a:cubicBezTo>
                  <a:cubicBezTo>
                    <a:pt x="54" y="83"/>
                    <a:pt x="54" y="83"/>
                    <a:pt x="54" y="83"/>
                  </a:cubicBezTo>
                  <a:cubicBezTo>
                    <a:pt x="27" y="93"/>
                    <a:pt x="27" y="93"/>
                    <a:pt x="27" y="93"/>
                  </a:cubicBezTo>
                  <a:close/>
                  <a:moveTo>
                    <a:pt x="69" y="42"/>
                  </a:moveTo>
                  <a:cubicBezTo>
                    <a:pt x="77" y="31"/>
                    <a:pt x="77" y="31"/>
                    <a:pt x="77" y="31"/>
                  </a:cubicBezTo>
                  <a:cubicBezTo>
                    <a:pt x="34" y="0"/>
                    <a:pt x="34" y="0"/>
                    <a:pt x="34" y="0"/>
                  </a:cubicBezTo>
                  <a:cubicBezTo>
                    <a:pt x="26" y="12"/>
                    <a:pt x="26" y="12"/>
                    <a:pt x="26" y="12"/>
                  </a:cubicBezTo>
                  <a:lnTo>
                    <a:pt x="69" y="42"/>
                  </a:lnTo>
                  <a:close/>
                </a:path>
              </a:pathLst>
            </a:custGeom>
            <a:solidFill>
              <a:schemeClr val="bg1"/>
            </a:solidFill>
            <a:ln>
              <a:noFill/>
            </a:ln>
            <a:extLst/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>
              <a:defPPr>
                <a:defRPr lang="en-US"/>
              </a:defPPr>
              <a:lvl1pPr marL="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1pPr>
              <a:lvl2pPr marL="4572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2pPr>
              <a:lvl3pPr marL="9144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3pPr>
              <a:lvl4pPr marL="13716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4pPr>
              <a:lvl5pPr marL="18288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5pPr>
              <a:lvl6pPr marL="22860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6pPr>
              <a:lvl7pPr marL="27432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7pPr>
              <a:lvl8pPr marL="32004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8pPr>
              <a:lvl9pPr marL="36576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9pPr>
            </a:lstStyle>
            <a:p>
              <a:endParaRPr lang="zh-CN" altLang="en-US">
                <a:solidFill>
                  <a:prstClr val="black"/>
                </a:solidFill>
              </a:endParaRPr>
            </a:p>
          </p:txBody>
        </p:sp>
      </p:grpSp>
      <p:grpSp>
        <p:nvGrpSpPr>
          <p:cNvPr id="28" name="Group 27"/>
          <p:cNvGrpSpPr/>
          <p:nvPr/>
        </p:nvGrpSpPr>
        <p:grpSpPr>
          <a:xfrm>
            <a:off x="7441061" y="2510978"/>
            <a:ext cx="487782" cy="487781"/>
            <a:chOff x="1025227" y="3992356"/>
            <a:chExt cx="791681" cy="791680"/>
          </a:xfrm>
        </p:grpSpPr>
        <p:sp>
          <p:nvSpPr>
            <p:cNvPr id="44" name="Freeform 43"/>
            <p:cNvSpPr>
              <a:spLocks/>
            </p:cNvSpPr>
            <p:nvPr/>
          </p:nvSpPr>
          <p:spPr bwMode="auto">
            <a:xfrm>
              <a:off x="1025227" y="3992356"/>
              <a:ext cx="791681" cy="791680"/>
            </a:xfrm>
            <a:custGeom>
              <a:avLst/>
              <a:gdLst>
                <a:gd name="T0" fmla="*/ 372 w 452"/>
                <a:gd name="T1" fmla="*/ 372 h 452"/>
                <a:gd name="T2" fmla="*/ 81 w 452"/>
                <a:gd name="T3" fmla="*/ 372 h 452"/>
                <a:gd name="T4" fmla="*/ 81 w 452"/>
                <a:gd name="T5" fmla="*/ 81 h 452"/>
                <a:gd name="T6" fmla="*/ 372 w 452"/>
                <a:gd name="T7" fmla="*/ 81 h 452"/>
                <a:gd name="T8" fmla="*/ 372 w 452"/>
                <a:gd name="T9" fmla="*/ 372 h 452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</a:cxnLst>
              <a:rect l="0" t="0" r="r" b="b"/>
              <a:pathLst>
                <a:path w="452" h="452">
                  <a:moveTo>
                    <a:pt x="372" y="372"/>
                  </a:moveTo>
                  <a:cubicBezTo>
                    <a:pt x="291" y="452"/>
                    <a:pt x="161" y="452"/>
                    <a:pt x="81" y="372"/>
                  </a:cubicBezTo>
                  <a:cubicBezTo>
                    <a:pt x="0" y="291"/>
                    <a:pt x="0" y="161"/>
                    <a:pt x="81" y="81"/>
                  </a:cubicBezTo>
                  <a:cubicBezTo>
                    <a:pt x="161" y="0"/>
                    <a:pt x="291" y="0"/>
                    <a:pt x="372" y="81"/>
                  </a:cubicBezTo>
                  <a:cubicBezTo>
                    <a:pt x="452" y="161"/>
                    <a:pt x="452" y="291"/>
                    <a:pt x="372" y="372"/>
                  </a:cubicBezTo>
                  <a:close/>
                </a:path>
              </a:pathLst>
            </a:custGeom>
            <a:solidFill>
              <a:schemeClr val="accent1"/>
            </a:solidFill>
            <a:ln>
              <a:noFill/>
            </a:ln>
            <a:extLst/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en-GB"/>
            </a:p>
          </p:txBody>
        </p:sp>
        <p:sp>
          <p:nvSpPr>
            <p:cNvPr id="45" name="Freeform 44"/>
            <p:cNvSpPr>
              <a:spLocks noEditPoints="1"/>
            </p:cNvSpPr>
            <p:nvPr/>
          </p:nvSpPr>
          <p:spPr bwMode="auto">
            <a:xfrm>
              <a:off x="1251944" y="4177031"/>
              <a:ext cx="338245" cy="424345"/>
            </a:xfrm>
            <a:custGeom>
              <a:avLst/>
              <a:gdLst>
                <a:gd name="T0" fmla="*/ 228 w 228"/>
                <a:gd name="T1" fmla="*/ 76 h 286"/>
                <a:gd name="T2" fmla="*/ 186 w 228"/>
                <a:gd name="T3" fmla="*/ 103 h 286"/>
                <a:gd name="T4" fmla="*/ 0 w 228"/>
                <a:gd name="T5" fmla="*/ 76 h 286"/>
                <a:gd name="T6" fmla="*/ 65 w 228"/>
                <a:gd name="T7" fmla="*/ 278 h 286"/>
                <a:gd name="T8" fmla="*/ 72 w 228"/>
                <a:gd name="T9" fmla="*/ 282 h 286"/>
                <a:gd name="T10" fmla="*/ 153 w 228"/>
                <a:gd name="T11" fmla="*/ 282 h 286"/>
                <a:gd name="T12" fmla="*/ 160 w 228"/>
                <a:gd name="T13" fmla="*/ 278 h 286"/>
                <a:gd name="T14" fmla="*/ 212 w 228"/>
                <a:gd name="T15" fmla="*/ 147 h 286"/>
                <a:gd name="T16" fmla="*/ 165 w 228"/>
                <a:gd name="T17" fmla="*/ 169 h 286"/>
                <a:gd name="T18" fmla="*/ 176 w 228"/>
                <a:gd name="T19" fmla="*/ 174 h 286"/>
                <a:gd name="T20" fmla="*/ 180 w 228"/>
                <a:gd name="T21" fmla="*/ 191 h 286"/>
                <a:gd name="T22" fmla="*/ 176 w 228"/>
                <a:gd name="T23" fmla="*/ 201 h 286"/>
                <a:gd name="T24" fmla="*/ 148 w 228"/>
                <a:gd name="T25" fmla="*/ 206 h 286"/>
                <a:gd name="T26" fmla="*/ 137 w 228"/>
                <a:gd name="T27" fmla="*/ 201 h 286"/>
                <a:gd name="T28" fmla="*/ 133 w 228"/>
                <a:gd name="T29" fmla="*/ 184 h 286"/>
                <a:gd name="T30" fmla="*/ 137 w 228"/>
                <a:gd name="T31" fmla="*/ 174 h 286"/>
                <a:gd name="T32" fmla="*/ 165 w 228"/>
                <a:gd name="T33" fmla="*/ 178 h 286"/>
                <a:gd name="T34" fmla="*/ 172 w 228"/>
                <a:gd name="T35" fmla="*/ 184 h 286"/>
                <a:gd name="T36" fmla="*/ 170 w 228"/>
                <a:gd name="T37" fmla="*/ 195 h 286"/>
                <a:gd name="T38" fmla="*/ 165 w 228"/>
                <a:gd name="T39" fmla="*/ 197 h 286"/>
                <a:gd name="T40" fmla="*/ 143 w 228"/>
                <a:gd name="T41" fmla="*/ 195 h 286"/>
                <a:gd name="T42" fmla="*/ 141 w 228"/>
                <a:gd name="T43" fmla="*/ 191 h 286"/>
                <a:gd name="T44" fmla="*/ 143 w 228"/>
                <a:gd name="T45" fmla="*/ 180 h 286"/>
                <a:gd name="T46" fmla="*/ 148 w 228"/>
                <a:gd name="T47" fmla="*/ 178 h 286"/>
                <a:gd name="T48" fmla="*/ 60 w 228"/>
                <a:gd name="T49" fmla="*/ 170 h 286"/>
                <a:gd name="T50" fmla="*/ 96 w 228"/>
                <a:gd name="T51" fmla="*/ 183 h 286"/>
                <a:gd name="T52" fmla="*/ 82 w 228"/>
                <a:gd name="T53" fmla="*/ 205 h 286"/>
                <a:gd name="T54" fmla="*/ 46 w 228"/>
                <a:gd name="T55" fmla="*/ 192 h 286"/>
                <a:gd name="T56" fmla="*/ 60 w 228"/>
                <a:gd name="T57" fmla="*/ 170 h 286"/>
                <a:gd name="T58" fmla="*/ 39 w 228"/>
                <a:gd name="T59" fmla="*/ 139 h 286"/>
                <a:gd name="T60" fmla="*/ 120 w 228"/>
                <a:gd name="T61" fmla="*/ 157 h 286"/>
                <a:gd name="T62" fmla="*/ 114 w 228"/>
                <a:gd name="T63" fmla="*/ 158 h 286"/>
                <a:gd name="T64" fmla="*/ 139 w 228"/>
                <a:gd name="T65" fmla="*/ 158 h 286"/>
                <a:gd name="T66" fmla="*/ 186 w 228"/>
                <a:gd name="T67" fmla="*/ 140 h 286"/>
                <a:gd name="T68" fmla="*/ 139 w 228"/>
                <a:gd name="T69" fmla="*/ 158 h 286"/>
                <a:gd name="T70" fmla="*/ 145 w 228"/>
                <a:gd name="T71" fmla="*/ 257 h 286"/>
                <a:gd name="T72" fmla="*/ 119 w 228"/>
                <a:gd name="T73" fmla="*/ 258 h 286"/>
                <a:gd name="T74" fmla="*/ 97 w 228"/>
                <a:gd name="T75" fmla="*/ 258 h 286"/>
                <a:gd name="T76" fmla="*/ 80 w 228"/>
                <a:gd name="T77" fmla="*/ 256 h 286"/>
                <a:gd name="T78" fmla="*/ 97 w 228"/>
                <a:gd name="T79" fmla="*/ 217 h 286"/>
                <a:gd name="T80" fmla="*/ 100 w 228"/>
                <a:gd name="T81" fmla="*/ 215 h 286"/>
                <a:gd name="T82" fmla="*/ 119 w 228"/>
                <a:gd name="T83" fmla="*/ 199 h 286"/>
                <a:gd name="T84" fmla="*/ 129 w 228"/>
                <a:gd name="T85" fmla="*/ 217 h 286"/>
                <a:gd name="T86" fmla="*/ 169 w 228"/>
                <a:gd name="T87" fmla="*/ 217 h 286"/>
                <a:gd name="T88" fmla="*/ 187 w 228"/>
                <a:gd name="T89" fmla="*/ 166 h 286"/>
                <a:gd name="T90" fmla="*/ 134 w 228"/>
                <a:gd name="T91" fmla="*/ 209 h 286"/>
                <a:gd name="T92" fmla="*/ 124 w 228"/>
                <a:gd name="T93" fmla="*/ 191 h 286"/>
                <a:gd name="T94" fmla="*/ 107 w 228"/>
                <a:gd name="T95" fmla="*/ 191 h 286"/>
                <a:gd name="T96" fmla="*/ 103 w 228"/>
                <a:gd name="T97" fmla="*/ 193 h 286"/>
                <a:gd name="T98" fmla="*/ 41 w 228"/>
                <a:gd name="T99" fmla="*/ 209 h 286"/>
                <a:gd name="T100" fmla="*/ 114 w 228"/>
                <a:gd name="T101" fmla="*/ 166 h 286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  <a:cxn ang="0">
                  <a:pos x="T28" y="T29"/>
                </a:cxn>
                <a:cxn ang="0">
                  <a:pos x="T30" y="T31"/>
                </a:cxn>
                <a:cxn ang="0">
                  <a:pos x="T32" y="T33"/>
                </a:cxn>
                <a:cxn ang="0">
                  <a:pos x="T34" y="T35"/>
                </a:cxn>
                <a:cxn ang="0">
                  <a:pos x="T36" y="T37"/>
                </a:cxn>
                <a:cxn ang="0">
                  <a:pos x="T38" y="T39"/>
                </a:cxn>
                <a:cxn ang="0">
                  <a:pos x="T40" y="T41"/>
                </a:cxn>
                <a:cxn ang="0">
                  <a:pos x="T42" y="T43"/>
                </a:cxn>
                <a:cxn ang="0">
                  <a:pos x="T44" y="T45"/>
                </a:cxn>
                <a:cxn ang="0">
                  <a:pos x="T46" y="T47"/>
                </a:cxn>
                <a:cxn ang="0">
                  <a:pos x="T48" y="T49"/>
                </a:cxn>
                <a:cxn ang="0">
                  <a:pos x="T50" y="T51"/>
                </a:cxn>
                <a:cxn ang="0">
                  <a:pos x="T52" y="T53"/>
                </a:cxn>
                <a:cxn ang="0">
                  <a:pos x="T54" y="T55"/>
                </a:cxn>
                <a:cxn ang="0">
                  <a:pos x="T56" y="T57"/>
                </a:cxn>
                <a:cxn ang="0">
                  <a:pos x="T58" y="T59"/>
                </a:cxn>
                <a:cxn ang="0">
                  <a:pos x="T60" y="T61"/>
                </a:cxn>
                <a:cxn ang="0">
                  <a:pos x="T62" y="T63"/>
                </a:cxn>
                <a:cxn ang="0">
                  <a:pos x="T64" y="T65"/>
                </a:cxn>
                <a:cxn ang="0">
                  <a:pos x="T66" y="T67"/>
                </a:cxn>
                <a:cxn ang="0">
                  <a:pos x="T68" y="T69"/>
                </a:cxn>
                <a:cxn ang="0">
                  <a:pos x="T70" y="T71"/>
                </a:cxn>
                <a:cxn ang="0">
                  <a:pos x="T72" y="T73"/>
                </a:cxn>
                <a:cxn ang="0">
                  <a:pos x="T74" y="T75"/>
                </a:cxn>
                <a:cxn ang="0">
                  <a:pos x="T76" y="T77"/>
                </a:cxn>
                <a:cxn ang="0">
                  <a:pos x="T78" y="T79"/>
                </a:cxn>
                <a:cxn ang="0">
                  <a:pos x="T80" y="T81"/>
                </a:cxn>
                <a:cxn ang="0">
                  <a:pos x="T82" y="T83"/>
                </a:cxn>
                <a:cxn ang="0">
                  <a:pos x="T84" y="T85"/>
                </a:cxn>
                <a:cxn ang="0">
                  <a:pos x="T86" y="T87"/>
                </a:cxn>
                <a:cxn ang="0">
                  <a:pos x="T88" y="T89"/>
                </a:cxn>
                <a:cxn ang="0">
                  <a:pos x="T90" y="T91"/>
                </a:cxn>
                <a:cxn ang="0">
                  <a:pos x="T92" y="T93"/>
                </a:cxn>
                <a:cxn ang="0">
                  <a:pos x="T94" y="T95"/>
                </a:cxn>
                <a:cxn ang="0">
                  <a:pos x="T96" y="T97"/>
                </a:cxn>
                <a:cxn ang="0">
                  <a:pos x="T98" y="T99"/>
                </a:cxn>
                <a:cxn ang="0">
                  <a:pos x="T100" y="T101"/>
                </a:cxn>
              </a:cxnLst>
              <a:rect l="0" t="0" r="r" b="b"/>
              <a:pathLst>
                <a:path w="228" h="286">
                  <a:moveTo>
                    <a:pt x="212" y="147"/>
                  </a:moveTo>
                  <a:cubicBezTo>
                    <a:pt x="228" y="76"/>
                    <a:pt x="228" y="76"/>
                    <a:pt x="228" y="76"/>
                  </a:cubicBezTo>
                  <a:cubicBezTo>
                    <a:pt x="221" y="77"/>
                    <a:pt x="213" y="78"/>
                    <a:pt x="206" y="77"/>
                  </a:cubicBezTo>
                  <a:cubicBezTo>
                    <a:pt x="186" y="103"/>
                    <a:pt x="186" y="103"/>
                    <a:pt x="186" y="103"/>
                  </a:cubicBezTo>
                  <a:cubicBezTo>
                    <a:pt x="184" y="74"/>
                    <a:pt x="184" y="74"/>
                    <a:pt x="184" y="74"/>
                  </a:cubicBezTo>
                  <a:cubicBezTo>
                    <a:pt x="123" y="57"/>
                    <a:pt x="64" y="0"/>
                    <a:pt x="0" y="76"/>
                  </a:cubicBezTo>
                  <a:cubicBezTo>
                    <a:pt x="5" y="102"/>
                    <a:pt x="19" y="187"/>
                    <a:pt x="27" y="211"/>
                  </a:cubicBezTo>
                  <a:cubicBezTo>
                    <a:pt x="35" y="238"/>
                    <a:pt x="48" y="260"/>
                    <a:pt x="65" y="278"/>
                  </a:cubicBezTo>
                  <a:cubicBezTo>
                    <a:pt x="68" y="281"/>
                    <a:pt x="68" y="281"/>
                    <a:pt x="68" y="281"/>
                  </a:cubicBezTo>
                  <a:cubicBezTo>
                    <a:pt x="72" y="282"/>
                    <a:pt x="72" y="282"/>
                    <a:pt x="72" y="282"/>
                  </a:cubicBezTo>
                  <a:cubicBezTo>
                    <a:pt x="80" y="283"/>
                    <a:pt x="87" y="284"/>
                    <a:pt x="95" y="284"/>
                  </a:cubicBezTo>
                  <a:cubicBezTo>
                    <a:pt x="114" y="286"/>
                    <a:pt x="132" y="285"/>
                    <a:pt x="153" y="282"/>
                  </a:cubicBezTo>
                  <a:cubicBezTo>
                    <a:pt x="158" y="281"/>
                    <a:pt x="158" y="281"/>
                    <a:pt x="158" y="281"/>
                  </a:cubicBezTo>
                  <a:cubicBezTo>
                    <a:pt x="160" y="278"/>
                    <a:pt x="160" y="278"/>
                    <a:pt x="160" y="278"/>
                  </a:cubicBezTo>
                  <a:cubicBezTo>
                    <a:pt x="177" y="261"/>
                    <a:pt x="190" y="238"/>
                    <a:pt x="199" y="211"/>
                  </a:cubicBezTo>
                  <a:cubicBezTo>
                    <a:pt x="206" y="192"/>
                    <a:pt x="210" y="170"/>
                    <a:pt x="212" y="147"/>
                  </a:cubicBezTo>
                  <a:close/>
                  <a:moveTo>
                    <a:pt x="148" y="169"/>
                  </a:moveTo>
                  <a:cubicBezTo>
                    <a:pt x="165" y="169"/>
                    <a:pt x="165" y="169"/>
                    <a:pt x="165" y="169"/>
                  </a:cubicBezTo>
                  <a:cubicBezTo>
                    <a:pt x="169" y="169"/>
                    <a:pt x="173" y="171"/>
                    <a:pt x="176" y="174"/>
                  </a:cubicBezTo>
                  <a:cubicBezTo>
                    <a:pt x="176" y="174"/>
                    <a:pt x="176" y="174"/>
                    <a:pt x="176" y="174"/>
                  </a:cubicBezTo>
                  <a:cubicBezTo>
                    <a:pt x="179" y="177"/>
                    <a:pt x="180" y="180"/>
                    <a:pt x="180" y="184"/>
                  </a:cubicBezTo>
                  <a:cubicBezTo>
                    <a:pt x="180" y="191"/>
                    <a:pt x="180" y="191"/>
                    <a:pt x="180" y="191"/>
                  </a:cubicBezTo>
                  <a:cubicBezTo>
                    <a:pt x="180" y="195"/>
                    <a:pt x="179" y="199"/>
                    <a:pt x="176" y="201"/>
                  </a:cubicBezTo>
                  <a:cubicBezTo>
                    <a:pt x="176" y="201"/>
                    <a:pt x="176" y="201"/>
                    <a:pt x="176" y="201"/>
                  </a:cubicBezTo>
                  <a:cubicBezTo>
                    <a:pt x="173" y="204"/>
                    <a:pt x="169" y="206"/>
                    <a:pt x="165" y="206"/>
                  </a:cubicBezTo>
                  <a:cubicBezTo>
                    <a:pt x="148" y="206"/>
                    <a:pt x="148" y="206"/>
                    <a:pt x="148" y="206"/>
                  </a:cubicBezTo>
                  <a:cubicBezTo>
                    <a:pt x="144" y="206"/>
                    <a:pt x="140" y="204"/>
                    <a:pt x="137" y="201"/>
                  </a:cubicBezTo>
                  <a:cubicBezTo>
                    <a:pt x="137" y="201"/>
                    <a:pt x="137" y="201"/>
                    <a:pt x="137" y="201"/>
                  </a:cubicBezTo>
                  <a:cubicBezTo>
                    <a:pt x="135" y="198"/>
                    <a:pt x="133" y="195"/>
                    <a:pt x="133" y="191"/>
                  </a:cubicBezTo>
                  <a:cubicBezTo>
                    <a:pt x="133" y="184"/>
                    <a:pt x="133" y="184"/>
                    <a:pt x="133" y="184"/>
                  </a:cubicBezTo>
                  <a:cubicBezTo>
                    <a:pt x="133" y="180"/>
                    <a:pt x="135" y="177"/>
                    <a:pt x="137" y="174"/>
                  </a:cubicBezTo>
                  <a:cubicBezTo>
                    <a:pt x="137" y="174"/>
                    <a:pt x="137" y="174"/>
                    <a:pt x="137" y="174"/>
                  </a:cubicBezTo>
                  <a:cubicBezTo>
                    <a:pt x="140" y="171"/>
                    <a:pt x="144" y="169"/>
                    <a:pt x="148" y="169"/>
                  </a:cubicBezTo>
                  <a:close/>
                  <a:moveTo>
                    <a:pt x="165" y="178"/>
                  </a:moveTo>
                  <a:cubicBezTo>
                    <a:pt x="167" y="178"/>
                    <a:pt x="169" y="179"/>
                    <a:pt x="170" y="180"/>
                  </a:cubicBezTo>
                  <a:cubicBezTo>
                    <a:pt x="171" y="181"/>
                    <a:pt x="172" y="183"/>
                    <a:pt x="172" y="184"/>
                  </a:cubicBezTo>
                  <a:cubicBezTo>
                    <a:pt x="172" y="191"/>
                    <a:pt x="172" y="191"/>
                    <a:pt x="172" y="191"/>
                  </a:cubicBezTo>
                  <a:cubicBezTo>
                    <a:pt x="172" y="192"/>
                    <a:pt x="171" y="194"/>
                    <a:pt x="170" y="195"/>
                  </a:cubicBezTo>
                  <a:cubicBezTo>
                    <a:pt x="170" y="195"/>
                    <a:pt x="170" y="195"/>
                    <a:pt x="170" y="195"/>
                  </a:cubicBezTo>
                  <a:cubicBezTo>
                    <a:pt x="169" y="196"/>
                    <a:pt x="167" y="197"/>
                    <a:pt x="165" y="197"/>
                  </a:cubicBezTo>
                  <a:cubicBezTo>
                    <a:pt x="148" y="197"/>
                    <a:pt x="148" y="197"/>
                    <a:pt x="148" y="197"/>
                  </a:cubicBezTo>
                  <a:cubicBezTo>
                    <a:pt x="146" y="197"/>
                    <a:pt x="144" y="196"/>
                    <a:pt x="143" y="195"/>
                  </a:cubicBezTo>
                  <a:cubicBezTo>
                    <a:pt x="143" y="195"/>
                    <a:pt x="143" y="195"/>
                    <a:pt x="143" y="195"/>
                  </a:cubicBezTo>
                  <a:cubicBezTo>
                    <a:pt x="142" y="194"/>
                    <a:pt x="141" y="192"/>
                    <a:pt x="141" y="191"/>
                  </a:cubicBezTo>
                  <a:cubicBezTo>
                    <a:pt x="141" y="184"/>
                    <a:pt x="141" y="184"/>
                    <a:pt x="141" y="184"/>
                  </a:cubicBezTo>
                  <a:cubicBezTo>
                    <a:pt x="141" y="183"/>
                    <a:pt x="142" y="181"/>
                    <a:pt x="143" y="180"/>
                  </a:cubicBezTo>
                  <a:cubicBezTo>
                    <a:pt x="143" y="180"/>
                    <a:pt x="143" y="180"/>
                    <a:pt x="143" y="180"/>
                  </a:cubicBezTo>
                  <a:cubicBezTo>
                    <a:pt x="144" y="179"/>
                    <a:pt x="146" y="178"/>
                    <a:pt x="148" y="178"/>
                  </a:cubicBezTo>
                  <a:cubicBezTo>
                    <a:pt x="165" y="178"/>
                    <a:pt x="165" y="178"/>
                    <a:pt x="165" y="178"/>
                  </a:cubicBezTo>
                  <a:close/>
                  <a:moveTo>
                    <a:pt x="60" y="170"/>
                  </a:moveTo>
                  <a:cubicBezTo>
                    <a:pt x="82" y="170"/>
                    <a:pt x="82" y="170"/>
                    <a:pt x="82" y="170"/>
                  </a:cubicBezTo>
                  <a:cubicBezTo>
                    <a:pt x="90" y="170"/>
                    <a:pt x="96" y="176"/>
                    <a:pt x="96" y="183"/>
                  </a:cubicBezTo>
                  <a:cubicBezTo>
                    <a:pt x="96" y="192"/>
                    <a:pt x="96" y="192"/>
                    <a:pt x="96" y="192"/>
                  </a:cubicBezTo>
                  <a:cubicBezTo>
                    <a:pt x="96" y="199"/>
                    <a:pt x="90" y="205"/>
                    <a:pt x="82" y="205"/>
                  </a:cubicBezTo>
                  <a:cubicBezTo>
                    <a:pt x="60" y="205"/>
                    <a:pt x="60" y="205"/>
                    <a:pt x="60" y="205"/>
                  </a:cubicBezTo>
                  <a:cubicBezTo>
                    <a:pt x="52" y="205"/>
                    <a:pt x="46" y="199"/>
                    <a:pt x="46" y="192"/>
                  </a:cubicBezTo>
                  <a:cubicBezTo>
                    <a:pt x="46" y="183"/>
                    <a:pt x="46" y="183"/>
                    <a:pt x="46" y="183"/>
                  </a:cubicBezTo>
                  <a:cubicBezTo>
                    <a:pt x="46" y="176"/>
                    <a:pt x="52" y="170"/>
                    <a:pt x="60" y="170"/>
                  </a:cubicBezTo>
                  <a:close/>
                  <a:moveTo>
                    <a:pt x="41" y="158"/>
                  </a:moveTo>
                  <a:cubicBezTo>
                    <a:pt x="40" y="151"/>
                    <a:pt x="40" y="145"/>
                    <a:pt x="39" y="139"/>
                  </a:cubicBezTo>
                  <a:cubicBezTo>
                    <a:pt x="69" y="154"/>
                    <a:pt x="105" y="151"/>
                    <a:pt x="133" y="143"/>
                  </a:cubicBezTo>
                  <a:cubicBezTo>
                    <a:pt x="129" y="148"/>
                    <a:pt x="125" y="153"/>
                    <a:pt x="120" y="157"/>
                  </a:cubicBezTo>
                  <a:cubicBezTo>
                    <a:pt x="121" y="158"/>
                    <a:pt x="121" y="158"/>
                    <a:pt x="121" y="158"/>
                  </a:cubicBezTo>
                  <a:cubicBezTo>
                    <a:pt x="114" y="158"/>
                    <a:pt x="114" y="158"/>
                    <a:pt x="114" y="158"/>
                  </a:cubicBezTo>
                  <a:cubicBezTo>
                    <a:pt x="41" y="158"/>
                    <a:pt x="41" y="158"/>
                    <a:pt x="41" y="158"/>
                  </a:cubicBezTo>
                  <a:close/>
                  <a:moveTo>
                    <a:pt x="139" y="158"/>
                  </a:moveTo>
                  <a:cubicBezTo>
                    <a:pt x="151" y="153"/>
                    <a:pt x="164" y="145"/>
                    <a:pt x="169" y="134"/>
                  </a:cubicBezTo>
                  <a:cubicBezTo>
                    <a:pt x="173" y="133"/>
                    <a:pt x="183" y="140"/>
                    <a:pt x="186" y="140"/>
                  </a:cubicBezTo>
                  <a:cubicBezTo>
                    <a:pt x="186" y="145"/>
                    <a:pt x="185" y="151"/>
                    <a:pt x="185" y="158"/>
                  </a:cubicBezTo>
                  <a:cubicBezTo>
                    <a:pt x="139" y="158"/>
                    <a:pt x="139" y="158"/>
                    <a:pt x="139" y="158"/>
                  </a:cubicBezTo>
                  <a:close/>
                  <a:moveTo>
                    <a:pt x="169" y="217"/>
                  </a:moveTo>
                  <a:cubicBezTo>
                    <a:pt x="163" y="232"/>
                    <a:pt x="155" y="246"/>
                    <a:pt x="145" y="257"/>
                  </a:cubicBezTo>
                  <a:cubicBezTo>
                    <a:pt x="136" y="258"/>
                    <a:pt x="128" y="258"/>
                    <a:pt x="119" y="258"/>
                  </a:cubicBezTo>
                  <a:cubicBezTo>
                    <a:pt x="119" y="258"/>
                    <a:pt x="119" y="258"/>
                    <a:pt x="119" y="258"/>
                  </a:cubicBezTo>
                  <a:cubicBezTo>
                    <a:pt x="115" y="258"/>
                    <a:pt x="111" y="258"/>
                    <a:pt x="107" y="258"/>
                  </a:cubicBezTo>
                  <a:cubicBezTo>
                    <a:pt x="104" y="258"/>
                    <a:pt x="100" y="258"/>
                    <a:pt x="97" y="258"/>
                  </a:cubicBezTo>
                  <a:cubicBezTo>
                    <a:pt x="95" y="258"/>
                    <a:pt x="95" y="258"/>
                    <a:pt x="95" y="258"/>
                  </a:cubicBezTo>
                  <a:cubicBezTo>
                    <a:pt x="90" y="257"/>
                    <a:pt x="85" y="257"/>
                    <a:pt x="80" y="256"/>
                  </a:cubicBezTo>
                  <a:cubicBezTo>
                    <a:pt x="70" y="245"/>
                    <a:pt x="63" y="232"/>
                    <a:pt x="57" y="217"/>
                  </a:cubicBezTo>
                  <a:cubicBezTo>
                    <a:pt x="97" y="217"/>
                    <a:pt x="97" y="217"/>
                    <a:pt x="97" y="217"/>
                  </a:cubicBezTo>
                  <a:cubicBezTo>
                    <a:pt x="99" y="217"/>
                    <a:pt x="99" y="217"/>
                    <a:pt x="99" y="217"/>
                  </a:cubicBezTo>
                  <a:cubicBezTo>
                    <a:pt x="100" y="215"/>
                    <a:pt x="100" y="215"/>
                    <a:pt x="100" y="215"/>
                  </a:cubicBezTo>
                  <a:cubicBezTo>
                    <a:pt x="109" y="199"/>
                    <a:pt x="109" y="199"/>
                    <a:pt x="109" y="199"/>
                  </a:cubicBezTo>
                  <a:cubicBezTo>
                    <a:pt x="119" y="199"/>
                    <a:pt x="119" y="199"/>
                    <a:pt x="119" y="199"/>
                  </a:cubicBezTo>
                  <a:cubicBezTo>
                    <a:pt x="128" y="215"/>
                    <a:pt x="128" y="215"/>
                    <a:pt x="128" y="215"/>
                  </a:cubicBezTo>
                  <a:cubicBezTo>
                    <a:pt x="129" y="217"/>
                    <a:pt x="129" y="217"/>
                    <a:pt x="129" y="217"/>
                  </a:cubicBezTo>
                  <a:cubicBezTo>
                    <a:pt x="132" y="217"/>
                    <a:pt x="132" y="217"/>
                    <a:pt x="132" y="217"/>
                  </a:cubicBezTo>
                  <a:cubicBezTo>
                    <a:pt x="169" y="217"/>
                    <a:pt x="169" y="217"/>
                    <a:pt x="169" y="217"/>
                  </a:cubicBezTo>
                  <a:close/>
                  <a:moveTo>
                    <a:pt x="114" y="166"/>
                  </a:moveTo>
                  <a:cubicBezTo>
                    <a:pt x="187" y="166"/>
                    <a:pt x="187" y="166"/>
                    <a:pt x="187" y="166"/>
                  </a:cubicBezTo>
                  <a:cubicBezTo>
                    <a:pt x="187" y="209"/>
                    <a:pt x="187" y="209"/>
                    <a:pt x="187" y="209"/>
                  </a:cubicBezTo>
                  <a:cubicBezTo>
                    <a:pt x="134" y="209"/>
                    <a:pt x="134" y="209"/>
                    <a:pt x="134" y="209"/>
                  </a:cubicBezTo>
                  <a:cubicBezTo>
                    <a:pt x="125" y="193"/>
                    <a:pt x="125" y="193"/>
                    <a:pt x="125" y="193"/>
                  </a:cubicBezTo>
                  <a:cubicBezTo>
                    <a:pt x="124" y="191"/>
                    <a:pt x="124" y="191"/>
                    <a:pt x="124" y="191"/>
                  </a:cubicBezTo>
                  <a:cubicBezTo>
                    <a:pt x="121" y="191"/>
                    <a:pt x="121" y="191"/>
                    <a:pt x="121" y="191"/>
                  </a:cubicBezTo>
                  <a:cubicBezTo>
                    <a:pt x="107" y="191"/>
                    <a:pt x="107" y="191"/>
                    <a:pt x="107" y="191"/>
                  </a:cubicBezTo>
                  <a:cubicBezTo>
                    <a:pt x="105" y="191"/>
                    <a:pt x="105" y="191"/>
                    <a:pt x="105" y="191"/>
                  </a:cubicBezTo>
                  <a:cubicBezTo>
                    <a:pt x="103" y="193"/>
                    <a:pt x="103" y="193"/>
                    <a:pt x="103" y="193"/>
                  </a:cubicBezTo>
                  <a:cubicBezTo>
                    <a:pt x="94" y="209"/>
                    <a:pt x="94" y="209"/>
                    <a:pt x="94" y="209"/>
                  </a:cubicBezTo>
                  <a:cubicBezTo>
                    <a:pt x="41" y="209"/>
                    <a:pt x="41" y="209"/>
                    <a:pt x="41" y="209"/>
                  </a:cubicBezTo>
                  <a:cubicBezTo>
                    <a:pt x="41" y="166"/>
                    <a:pt x="41" y="166"/>
                    <a:pt x="41" y="166"/>
                  </a:cubicBezTo>
                  <a:lnTo>
                    <a:pt x="114" y="166"/>
                  </a:lnTo>
                  <a:close/>
                </a:path>
              </a:pathLst>
            </a:custGeom>
            <a:solidFill>
              <a:schemeClr val="bg1"/>
            </a:solidFill>
            <a:ln>
              <a:noFill/>
            </a:ln>
            <a:extLst/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>
              <a:defPPr>
                <a:defRPr lang="en-US"/>
              </a:defPPr>
              <a:lvl1pPr marL="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1pPr>
              <a:lvl2pPr marL="4572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2pPr>
              <a:lvl3pPr marL="9144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3pPr>
              <a:lvl4pPr marL="13716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4pPr>
              <a:lvl5pPr marL="18288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5pPr>
              <a:lvl6pPr marL="22860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6pPr>
              <a:lvl7pPr marL="27432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7pPr>
              <a:lvl8pPr marL="32004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8pPr>
              <a:lvl9pPr marL="36576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9pPr>
            </a:lstStyle>
            <a:p>
              <a:endParaRPr lang="zh-CN" altLang="en-US">
                <a:solidFill>
                  <a:prstClr val="black"/>
                </a:solidFill>
              </a:endParaRPr>
            </a:p>
          </p:txBody>
        </p:sp>
      </p:grpSp>
      <p:sp>
        <p:nvSpPr>
          <p:cNvPr id="29" name="Freeform 28"/>
          <p:cNvSpPr>
            <a:spLocks noEditPoints="1"/>
          </p:cNvSpPr>
          <p:nvPr/>
        </p:nvSpPr>
        <p:spPr bwMode="auto">
          <a:xfrm>
            <a:off x="10048416" y="2387421"/>
            <a:ext cx="454880" cy="464118"/>
          </a:xfrm>
          <a:custGeom>
            <a:avLst/>
            <a:gdLst>
              <a:gd name="T0" fmla="*/ 87 w 91"/>
              <a:gd name="T1" fmla="*/ 39 h 93"/>
              <a:gd name="T2" fmla="*/ 91 w 91"/>
              <a:gd name="T3" fmla="*/ 46 h 93"/>
              <a:gd name="T4" fmla="*/ 91 w 91"/>
              <a:gd name="T5" fmla="*/ 83 h 93"/>
              <a:gd name="T6" fmla="*/ 81 w 91"/>
              <a:gd name="T7" fmla="*/ 93 h 93"/>
              <a:gd name="T8" fmla="*/ 10 w 91"/>
              <a:gd name="T9" fmla="*/ 93 h 93"/>
              <a:gd name="T10" fmla="*/ 0 w 91"/>
              <a:gd name="T11" fmla="*/ 83 h 93"/>
              <a:gd name="T12" fmla="*/ 0 w 91"/>
              <a:gd name="T13" fmla="*/ 46 h 93"/>
              <a:gd name="T14" fmla="*/ 3 w 91"/>
              <a:gd name="T15" fmla="*/ 40 h 93"/>
              <a:gd name="T16" fmla="*/ 3 w 91"/>
              <a:gd name="T17" fmla="*/ 40 h 93"/>
              <a:gd name="T18" fmla="*/ 3 w 91"/>
              <a:gd name="T19" fmla="*/ 40 h 93"/>
              <a:gd name="T20" fmla="*/ 3 w 91"/>
              <a:gd name="T21" fmla="*/ 39 h 93"/>
              <a:gd name="T22" fmla="*/ 40 w 91"/>
              <a:gd name="T23" fmla="*/ 3 h 93"/>
              <a:gd name="T24" fmla="*/ 51 w 91"/>
              <a:gd name="T25" fmla="*/ 3 h 93"/>
              <a:gd name="T26" fmla="*/ 87 w 91"/>
              <a:gd name="T27" fmla="*/ 39 h 93"/>
              <a:gd name="T28" fmla="*/ 16 w 91"/>
              <a:gd name="T29" fmla="*/ 30 h 93"/>
              <a:gd name="T30" fmla="*/ 16 w 91"/>
              <a:gd name="T31" fmla="*/ 52 h 93"/>
              <a:gd name="T32" fmla="*/ 46 w 91"/>
              <a:gd name="T33" fmla="*/ 75 h 93"/>
              <a:gd name="T34" fmla="*/ 73 w 91"/>
              <a:gd name="T35" fmla="*/ 54 h 93"/>
              <a:gd name="T36" fmla="*/ 73 w 91"/>
              <a:gd name="T37" fmla="*/ 30 h 93"/>
              <a:gd name="T38" fmla="*/ 16 w 91"/>
              <a:gd name="T39" fmla="*/ 30 h 93"/>
              <a:gd name="T40" fmla="*/ 26 w 91"/>
              <a:gd name="T41" fmla="*/ 35 h 93"/>
              <a:gd name="T42" fmla="*/ 26 w 91"/>
              <a:gd name="T43" fmla="*/ 39 h 93"/>
              <a:gd name="T44" fmla="*/ 64 w 91"/>
              <a:gd name="T45" fmla="*/ 39 h 93"/>
              <a:gd name="T46" fmla="*/ 64 w 91"/>
              <a:gd name="T47" fmla="*/ 35 h 93"/>
              <a:gd name="T48" fmla="*/ 26 w 91"/>
              <a:gd name="T49" fmla="*/ 35 h 93"/>
              <a:gd name="T50" fmla="*/ 26 w 91"/>
              <a:gd name="T51" fmla="*/ 51 h 93"/>
              <a:gd name="T52" fmla="*/ 26 w 91"/>
              <a:gd name="T53" fmla="*/ 55 h 93"/>
              <a:gd name="T54" fmla="*/ 64 w 91"/>
              <a:gd name="T55" fmla="*/ 55 h 93"/>
              <a:gd name="T56" fmla="*/ 64 w 91"/>
              <a:gd name="T57" fmla="*/ 51 h 93"/>
              <a:gd name="T58" fmla="*/ 26 w 91"/>
              <a:gd name="T59" fmla="*/ 51 h 93"/>
              <a:gd name="T60" fmla="*/ 26 w 91"/>
              <a:gd name="T61" fmla="*/ 43 h 93"/>
              <a:gd name="T62" fmla="*/ 26 w 91"/>
              <a:gd name="T63" fmla="*/ 47 h 93"/>
              <a:gd name="T64" fmla="*/ 64 w 91"/>
              <a:gd name="T65" fmla="*/ 47 h 93"/>
              <a:gd name="T66" fmla="*/ 64 w 91"/>
              <a:gd name="T67" fmla="*/ 43 h 93"/>
              <a:gd name="T68" fmla="*/ 26 w 91"/>
              <a:gd name="T69" fmla="*/ 43 h 93"/>
              <a:gd name="T70" fmla="*/ 10 w 91"/>
              <a:gd name="T71" fmla="*/ 87 h 93"/>
              <a:gd name="T72" fmla="*/ 28 w 91"/>
              <a:gd name="T73" fmla="*/ 70 h 93"/>
              <a:gd name="T74" fmla="*/ 28 w 91"/>
              <a:gd name="T75" fmla="*/ 67 h 93"/>
              <a:gd name="T76" fmla="*/ 26 w 91"/>
              <a:gd name="T77" fmla="*/ 67 h 93"/>
              <a:gd name="T78" fmla="*/ 8 w 91"/>
              <a:gd name="T79" fmla="*/ 84 h 93"/>
              <a:gd name="T80" fmla="*/ 8 w 91"/>
              <a:gd name="T81" fmla="*/ 87 h 93"/>
              <a:gd name="T82" fmla="*/ 10 w 91"/>
              <a:gd name="T83" fmla="*/ 87 h 93"/>
              <a:gd name="T84" fmla="*/ 85 w 91"/>
              <a:gd name="T85" fmla="*/ 84 h 93"/>
              <a:gd name="T86" fmla="*/ 67 w 91"/>
              <a:gd name="T87" fmla="*/ 67 h 93"/>
              <a:gd name="T88" fmla="*/ 64 w 91"/>
              <a:gd name="T89" fmla="*/ 67 h 93"/>
              <a:gd name="T90" fmla="*/ 64 w 91"/>
              <a:gd name="T91" fmla="*/ 70 h 93"/>
              <a:gd name="T92" fmla="*/ 82 w 91"/>
              <a:gd name="T93" fmla="*/ 87 h 93"/>
              <a:gd name="T94" fmla="*/ 85 w 91"/>
              <a:gd name="T95" fmla="*/ 87 h 93"/>
              <a:gd name="T96" fmla="*/ 85 w 91"/>
              <a:gd name="T97" fmla="*/ 84 h 93"/>
            </a:gdLst>
            <a:ahLst/>
            <a:cxnLst>
              <a:cxn ang="0">
                <a:pos x="T0" y="T1"/>
              </a:cxn>
              <a:cxn ang="0">
                <a:pos x="T2" y="T3"/>
              </a:cxn>
              <a:cxn ang="0">
                <a:pos x="T4" y="T5"/>
              </a:cxn>
              <a:cxn ang="0">
                <a:pos x="T6" y="T7"/>
              </a:cxn>
              <a:cxn ang="0">
                <a:pos x="T8" y="T9"/>
              </a:cxn>
              <a:cxn ang="0">
                <a:pos x="T10" y="T11"/>
              </a:cxn>
              <a:cxn ang="0">
                <a:pos x="T12" y="T13"/>
              </a:cxn>
              <a:cxn ang="0">
                <a:pos x="T14" y="T15"/>
              </a:cxn>
              <a:cxn ang="0">
                <a:pos x="T16" y="T17"/>
              </a:cxn>
              <a:cxn ang="0">
                <a:pos x="T18" y="T19"/>
              </a:cxn>
              <a:cxn ang="0">
                <a:pos x="T20" y="T21"/>
              </a:cxn>
              <a:cxn ang="0">
                <a:pos x="T22" y="T23"/>
              </a:cxn>
              <a:cxn ang="0">
                <a:pos x="T24" y="T25"/>
              </a:cxn>
              <a:cxn ang="0">
                <a:pos x="T26" y="T27"/>
              </a:cxn>
              <a:cxn ang="0">
                <a:pos x="T28" y="T29"/>
              </a:cxn>
              <a:cxn ang="0">
                <a:pos x="T30" y="T31"/>
              </a:cxn>
              <a:cxn ang="0">
                <a:pos x="T32" y="T33"/>
              </a:cxn>
              <a:cxn ang="0">
                <a:pos x="T34" y="T35"/>
              </a:cxn>
              <a:cxn ang="0">
                <a:pos x="T36" y="T37"/>
              </a:cxn>
              <a:cxn ang="0">
                <a:pos x="T38" y="T39"/>
              </a:cxn>
              <a:cxn ang="0">
                <a:pos x="T40" y="T41"/>
              </a:cxn>
              <a:cxn ang="0">
                <a:pos x="T42" y="T43"/>
              </a:cxn>
              <a:cxn ang="0">
                <a:pos x="T44" y="T45"/>
              </a:cxn>
              <a:cxn ang="0">
                <a:pos x="T46" y="T47"/>
              </a:cxn>
              <a:cxn ang="0">
                <a:pos x="T48" y="T49"/>
              </a:cxn>
              <a:cxn ang="0">
                <a:pos x="T50" y="T51"/>
              </a:cxn>
              <a:cxn ang="0">
                <a:pos x="T52" y="T53"/>
              </a:cxn>
              <a:cxn ang="0">
                <a:pos x="T54" y="T55"/>
              </a:cxn>
              <a:cxn ang="0">
                <a:pos x="T56" y="T57"/>
              </a:cxn>
              <a:cxn ang="0">
                <a:pos x="T58" y="T59"/>
              </a:cxn>
              <a:cxn ang="0">
                <a:pos x="T60" y="T61"/>
              </a:cxn>
              <a:cxn ang="0">
                <a:pos x="T62" y="T63"/>
              </a:cxn>
              <a:cxn ang="0">
                <a:pos x="T64" y="T65"/>
              </a:cxn>
              <a:cxn ang="0">
                <a:pos x="T66" y="T67"/>
              </a:cxn>
              <a:cxn ang="0">
                <a:pos x="T68" y="T69"/>
              </a:cxn>
              <a:cxn ang="0">
                <a:pos x="T70" y="T71"/>
              </a:cxn>
              <a:cxn ang="0">
                <a:pos x="T72" y="T73"/>
              </a:cxn>
              <a:cxn ang="0">
                <a:pos x="T74" y="T75"/>
              </a:cxn>
              <a:cxn ang="0">
                <a:pos x="T76" y="T77"/>
              </a:cxn>
              <a:cxn ang="0">
                <a:pos x="T78" y="T79"/>
              </a:cxn>
              <a:cxn ang="0">
                <a:pos x="T80" y="T81"/>
              </a:cxn>
              <a:cxn ang="0">
                <a:pos x="T82" y="T83"/>
              </a:cxn>
              <a:cxn ang="0">
                <a:pos x="T84" y="T85"/>
              </a:cxn>
              <a:cxn ang="0">
                <a:pos x="T86" y="T87"/>
              </a:cxn>
              <a:cxn ang="0">
                <a:pos x="T88" y="T89"/>
              </a:cxn>
              <a:cxn ang="0">
                <a:pos x="T90" y="T91"/>
              </a:cxn>
              <a:cxn ang="0">
                <a:pos x="T92" y="T93"/>
              </a:cxn>
              <a:cxn ang="0">
                <a:pos x="T94" y="T95"/>
              </a:cxn>
              <a:cxn ang="0">
                <a:pos x="T96" y="T97"/>
              </a:cxn>
            </a:cxnLst>
            <a:rect l="0" t="0" r="r" b="b"/>
            <a:pathLst>
              <a:path w="91" h="93">
                <a:moveTo>
                  <a:pt x="87" y="39"/>
                </a:moveTo>
                <a:cubicBezTo>
                  <a:pt x="89" y="40"/>
                  <a:pt x="91" y="43"/>
                  <a:pt x="91" y="46"/>
                </a:cubicBezTo>
                <a:cubicBezTo>
                  <a:pt x="91" y="83"/>
                  <a:pt x="91" y="83"/>
                  <a:pt x="91" y="83"/>
                </a:cubicBezTo>
                <a:cubicBezTo>
                  <a:pt x="91" y="89"/>
                  <a:pt x="86" y="93"/>
                  <a:pt x="81" y="93"/>
                </a:cubicBezTo>
                <a:cubicBezTo>
                  <a:pt x="10" y="93"/>
                  <a:pt x="10" y="93"/>
                  <a:pt x="10" y="93"/>
                </a:cubicBezTo>
                <a:cubicBezTo>
                  <a:pt x="5" y="93"/>
                  <a:pt x="0" y="89"/>
                  <a:pt x="0" y="83"/>
                </a:cubicBezTo>
                <a:cubicBezTo>
                  <a:pt x="0" y="46"/>
                  <a:pt x="0" y="46"/>
                  <a:pt x="0" y="46"/>
                </a:cubicBezTo>
                <a:cubicBezTo>
                  <a:pt x="0" y="44"/>
                  <a:pt x="1" y="41"/>
                  <a:pt x="3" y="40"/>
                </a:cubicBezTo>
                <a:cubicBezTo>
                  <a:pt x="3" y="40"/>
                  <a:pt x="3" y="40"/>
                  <a:pt x="3" y="40"/>
                </a:cubicBezTo>
                <a:cubicBezTo>
                  <a:pt x="3" y="40"/>
                  <a:pt x="3" y="40"/>
                  <a:pt x="3" y="40"/>
                </a:cubicBezTo>
                <a:cubicBezTo>
                  <a:pt x="3" y="40"/>
                  <a:pt x="3" y="40"/>
                  <a:pt x="3" y="39"/>
                </a:cubicBezTo>
                <a:cubicBezTo>
                  <a:pt x="40" y="3"/>
                  <a:pt x="40" y="3"/>
                  <a:pt x="40" y="3"/>
                </a:cubicBezTo>
                <a:cubicBezTo>
                  <a:pt x="43" y="0"/>
                  <a:pt x="47" y="0"/>
                  <a:pt x="51" y="3"/>
                </a:cubicBezTo>
                <a:cubicBezTo>
                  <a:pt x="87" y="39"/>
                  <a:pt x="87" y="39"/>
                  <a:pt x="87" y="39"/>
                </a:cubicBezTo>
                <a:close/>
                <a:moveTo>
                  <a:pt x="16" y="30"/>
                </a:moveTo>
                <a:cubicBezTo>
                  <a:pt x="16" y="52"/>
                  <a:pt x="16" y="52"/>
                  <a:pt x="16" y="52"/>
                </a:cubicBezTo>
                <a:cubicBezTo>
                  <a:pt x="46" y="75"/>
                  <a:pt x="46" y="75"/>
                  <a:pt x="46" y="75"/>
                </a:cubicBezTo>
                <a:cubicBezTo>
                  <a:pt x="73" y="54"/>
                  <a:pt x="73" y="54"/>
                  <a:pt x="73" y="54"/>
                </a:cubicBezTo>
                <a:cubicBezTo>
                  <a:pt x="73" y="30"/>
                  <a:pt x="73" y="30"/>
                  <a:pt x="73" y="30"/>
                </a:cubicBezTo>
                <a:cubicBezTo>
                  <a:pt x="16" y="30"/>
                  <a:pt x="16" y="30"/>
                  <a:pt x="16" y="30"/>
                </a:cubicBezTo>
                <a:close/>
                <a:moveTo>
                  <a:pt x="26" y="35"/>
                </a:moveTo>
                <a:cubicBezTo>
                  <a:pt x="26" y="39"/>
                  <a:pt x="26" y="39"/>
                  <a:pt x="26" y="39"/>
                </a:cubicBezTo>
                <a:cubicBezTo>
                  <a:pt x="64" y="39"/>
                  <a:pt x="64" y="39"/>
                  <a:pt x="64" y="39"/>
                </a:cubicBezTo>
                <a:cubicBezTo>
                  <a:pt x="64" y="35"/>
                  <a:pt x="64" y="35"/>
                  <a:pt x="64" y="35"/>
                </a:cubicBezTo>
                <a:cubicBezTo>
                  <a:pt x="26" y="35"/>
                  <a:pt x="26" y="35"/>
                  <a:pt x="26" y="35"/>
                </a:cubicBezTo>
                <a:close/>
                <a:moveTo>
                  <a:pt x="26" y="51"/>
                </a:moveTo>
                <a:cubicBezTo>
                  <a:pt x="26" y="55"/>
                  <a:pt x="26" y="55"/>
                  <a:pt x="26" y="55"/>
                </a:cubicBezTo>
                <a:cubicBezTo>
                  <a:pt x="64" y="55"/>
                  <a:pt x="64" y="55"/>
                  <a:pt x="64" y="55"/>
                </a:cubicBezTo>
                <a:cubicBezTo>
                  <a:pt x="64" y="51"/>
                  <a:pt x="64" y="51"/>
                  <a:pt x="64" y="51"/>
                </a:cubicBezTo>
                <a:cubicBezTo>
                  <a:pt x="26" y="51"/>
                  <a:pt x="26" y="51"/>
                  <a:pt x="26" y="51"/>
                </a:cubicBezTo>
                <a:close/>
                <a:moveTo>
                  <a:pt x="26" y="43"/>
                </a:moveTo>
                <a:cubicBezTo>
                  <a:pt x="26" y="47"/>
                  <a:pt x="26" y="47"/>
                  <a:pt x="26" y="47"/>
                </a:cubicBezTo>
                <a:cubicBezTo>
                  <a:pt x="64" y="47"/>
                  <a:pt x="64" y="47"/>
                  <a:pt x="64" y="47"/>
                </a:cubicBezTo>
                <a:cubicBezTo>
                  <a:pt x="64" y="43"/>
                  <a:pt x="64" y="43"/>
                  <a:pt x="64" y="43"/>
                </a:cubicBezTo>
                <a:cubicBezTo>
                  <a:pt x="26" y="43"/>
                  <a:pt x="26" y="43"/>
                  <a:pt x="26" y="43"/>
                </a:cubicBezTo>
                <a:close/>
                <a:moveTo>
                  <a:pt x="10" y="87"/>
                </a:moveTo>
                <a:cubicBezTo>
                  <a:pt x="28" y="70"/>
                  <a:pt x="28" y="70"/>
                  <a:pt x="28" y="70"/>
                </a:cubicBezTo>
                <a:cubicBezTo>
                  <a:pt x="29" y="69"/>
                  <a:pt x="29" y="68"/>
                  <a:pt x="28" y="67"/>
                </a:cubicBezTo>
                <a:cubicBezTo>
                  <a:pt x="28" y="66"/>
                  <a:pt x="27" y="66"/>
                  <a:pt x="26" y="67"/>
                </a:cubicBezTo>
                <a:cubicBezTo>
                  <a:pt x="8" y="84"/>
                  <a:pt x="8" y="84"/>
                  <a:pt x="8" y="84"/>
                </a:cubicBezTo>
                <a:cubicBezTo>
                  <a:pt x="7" y="85"/>
                  <a:pt x="7" y="86"/>
                  <a:pt x="8" y="87"/>
                </a:cubicBezTo>
                <a:cubicBezTo>
                  <a:pt x="8" y="88"/>
                  <a:pt x="10" y="88"/>
                  <a:pt x="10" y="87"/>
                </a:cubicBezTo>
                <a:close/>
                <a:moveTo>
                  <a:pt x="85" y="84"/>
                </a:moveTo>
                <a:cubicBezTo>
                  <a:pt x="67" y="67"/>
                  <a:pt x="67" y="67"/>
                  <a:pt x="67" y="67"/>
                </a:cubicBezTo>
                <a:cubicBezTo>
                  <a:pt x="66" y="66"/>
                  <a:pt x="65" y="66"/>
                  <a:pt x="64" y="67"/>
                </a:cubicBezTo>
                <a:cubicBezTo>
                  <a:pt x="63" y="68"/>
                  <a:pt x="63" y="69"/>
                  <a:pt x="64" y="70"/>
                </a:cubicBezTo>
                <a:cubicBezTo>
                  <a:pt x="82" y="87"/>
                  <a:pt x="82" y="87"/>
                  <a:pt x="82" y="87"/>
                </a:cubicBezTo>
                <a:cubicBezTo>
                  <a:pt x="83" y="88"/>
                  <a:pt x="84" y="88"/>
                  <a:pt x="85" y="87"/>
                </a:cubicBezTo>
                <a:cubicBezTo>
                  <a:pt x="85" y="86"/>
                  <a:pt x="85" y="85"/>
                  <a:pt x="85" y="84"/>
                </a:cubicBezTo>
                <a:close/>
              </a:path>
            </a:pathLst>
          </a:custGeom>
          <a:solidFill>
            <a:schemeClr val="accent6"/>
          </a:solidFill>
          <a:ln>
            <a:noFill/>
          </a:ln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>
            <a:defPPr>
              <a:defRPr lang="en-US"/>
            </a:defPPr>
            <a:lvl1pPr marL="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1pPr>
            <a:lvl2pPr marL="4572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2pPr>
            <a:lvl3pPr marL="9144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3pPr>
            <a:lvl4pPr marL="13716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4pPr>
            <a:lvl5pPr marL="18288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5pPr>
            <a:lvl6pPr marL="22860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27432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32004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36576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endParaRPr lang="zh-CN" altLang="en-US">
              <a:solidFill>
                <a:prstClr val="black"/>
              </a:solidFill>
            </a:endParaRPr>
          </a:p>
        </p:txBody>
      </p:sp>
      <p:sp>
        <p:nvSpPr>
          <p:cNvPr id="30" name="Freeform 29"/>
          <p:cNvSpPr>
            <a:spLocks noEditPoints="1"/>
          </p:cNvSpPr>
          <p:nvPr/>
        </p:nvSpPr>
        <p:spPr bwMode="auto">
          <a:xfrm>
            <a:off x="8247759" y="3151884"/>
            <a:ext cx="443335" cy="471043"/>
          </a:xfrm>
          <a:custGeom>
            <a:avLst/>
            <a:gdLst>
              <a:gd name="T0" fmla="*/ 75 w 89"/>
              <a:gd name="T1" fmla="*/ 22 h 95"/>
              <a:gd name="T2" fmla="*/ 89 w 89"/>
              <a:gd name="T3" fmla="*/ 53 h 95"/>
              <a:gd name="T4" fmla="*/ 78 w 89"/>
              <a:gd name="T5" fmla="*/ 80 h 95"/>
              <a:gd name="T6" fmla="*/ 47 w 89"/>
              <a:gd name="T7" fmla="*/ 53 h 95"/>
              <a:gd name="T8" fmla="*/ 75 w 89"/>
              <a:gd name="T9" fmla="*/ 22 h 95"/>
              <a:gd name="T10" fmla="*/ 76 w 89"/>
              <a:gd name="T11" fmla="*/ 83 h 95"/>
              <a:gd name="T12" fmla="*/ 69 w 89"/>
              <a:gd name="T13" fmla="*/ 88 h 95"/>
              <a:gd name="T14" fmla="*/ 74 w 89"/>
              <a:gd name="T15" fmla="*/ 81 h 95"/>
              <a:gd name="T16" fmla="*/ 76 w 89"/>
              <a:gd name="T17" fmla="*/ 83 h 95"/>
              <a:gd name="T18" fmla="*/ 64 w 89"/>
              <a:gd name="T19" fmla="*/ 92 h 95"/>
              <a:gd name="T20" fmla="*/ 72 w 89"/>
              <a:gd name="T21" fmla="*/ 79 h 95"/>
              <a:gd name="T22" fmla="*/ 70 w 89"/>
              <a:gd name="T23" fmla="*/ 77 h 95"/>
              <a:gd name="T24" fmla="*/ 60 w 89"/>
              <a:gd name="T25" fmla="*/ 94 h 95"/>
              <a:gd name="T26" fmla="*/ 64 w 89"/>
              <a:gd name="T27" fmla="*/ 92 h 95"/>
              <a:gd name="T28" fmla="*/ 58 w 89"/>
              <a:gd name="T29" fmla="*/ 91 h 95"/>
              <a:gd name="T30" fmla="*/ 67 w 89"/>
              <a:gd name="T31" fmla="*/ 75 h 95"/>
              <a:gd name="T32" fmla="*/ 65 w 89"/>
              <a:gd name="T33" fmla="*/ 74 h 95"/>
              <a:gd name="T34" fmla="*/ 57 w 89"/>
              <a:gd name="T35" fmla="*/ 88 h 95"/>
              <a:gd name="T36" fmla="*/ 58 w 89"/>
              <a:gd name="T37" fmla="*/ 91 h 95"/>
              <a:gd name="T38" fmla="*/ 56 w 89"/>
              <a:gd name="T39" fmla="*/ 84 h 95"/>
              <a:gd name="T40" fmla="*/ 63 w 89"/>
              <a:gd name="T41" fmla="*/ 72 h 95"/>
              <a:gd name="T42" fmla="*/ 61 w 89"/>
              <a:gd name="T43" fmla="*/ 70 h 95"/>
              <a:gd name="T44" fmla="*/ 55 w 89"/>
              <a:gd name="T45" fmla="*/ 81 h 95"/>
              <a:gd name="T46" fmla="*/ 56 w 89"/>
              <a:gd name="T47" fmla="*/ 84 h 95"/>
              <a:gd name="T48" fmla="*/ 53 w 89"/>
              <a:gd name="T49" fmla="*/ 78 h 95"/>
              <a:gd name="T50" fmla="*/ 59 w 89"/>
              <a:gd name="T51" fmla="*/ 68 h 95"/>
              <a:gd name="T52" fmla="*/ 57 w 89"/>
              <a:gd name="T53" fmla="*/ 66 h 95"/>
              <a:gd name="T54" fmla="*/ 52 w 89"/>
              <a:gd name="T55" fmla="*/ 75 h 95"/>
              <a:gd name="T56" fmla="*/ 53 w 89"/>
              <a:gd name="T57" fmla="*/ 78 h 95"/>
              <a:gd name="T58" fmla="*/ 51 w 89"/>
              <a:gd name="T59" fmla="*/ 71 h 95"/>
              <a:gd name="T60" fmla="*/ 55 w 89"/>
              <a:gd name="T61" fmla="*/ 64 h 95"/>
              <a:gd name="T62" fmla="*/ 53 w 89"/>
              <a:gd name="T63" fmla="*/ 62 h 95"/>
              <a:gd name="T64" fmla="*/ 50 w 89"/>
              <a:gd name="T65" fmla="*/ 68 h 95"/>
              <a:gd name="T66" fmla="*/ 51 w 89"/>
              <a:gd name="T67" fmla="*/ 71 h 95"/>
              <a:gd name="T68" fmla="*/ 48 w 89"/>
              <a:gd name="T69" fmla="*/ 65 h 95"/>
              <a:gd name="T70" fmla="*/ 51 w 89"/>
              <a:gd name="T71" fmla="*/ 61 h 95"/>
              <a:gd name="T72" fmla="*/ 49 w 89"/>
              <a:gd name="T73" fmla="*/ 59 h 95"/>
              <a:gd name="T74" fmla="*/ 47 w 89"/>
              <a:gd name="T75" fmla="*/ 61 h 95"/>
              <a:gd name="T76" fmla="*/ 48 w 89"/>
              <a:gd name="T77" fmla="*/ 65 h 95"/>
              <a:gd name="T78" fmla="*/ 46 w 89"/>
              <a:gd name="T79" fmla="*/ 58 h 95"/>
              <a:gd name="T80" fmla="*/ 45 w 89"/>
              <a:gd name="T81" fmla="*/ 55 h 95"/>
              <a:gd name="T82" fmla="*/ 47 w 89"/>
              <a:gd name="T83" fmla="*/ 57 h 95"/>
              <a:gd name="T84" fmla="*/ 46 w 89"/>
              <a:gd name="T85" fmla="*/ 58 h 95"/>
              <a:gd name="T86" fmla="*/ 59 w 89"/>
              <a:gd name="T87" fmla="*/ 17 h 95"/>
              <a:gd name="T88" fmla="*/ 41 w 89"/>
              <a:gd name="T89" fmla="*/ 54 h 95"/>
              <a:gd name="T90" fmla="*/ 36 w 89"/>
              <a:gd name="T91" fmla="*/ 13 h 95"/>
              <a:gd name="T92" fmla="*/ 0 w 89"/>
              <a:gd name="T93" fmla="*/ 54 h 95"/>
              <a:gd name="T94" fmla="*/ 41 w 89"/>
              <a:gd name="T95" fmla="*/ 95 h 95"/>
              <a:gd name="T96" fmla="*/ 55 w 89"/>
              <a:gd name="T97" fmla="*/ 93 h 95"/>
              <a:gd name="T98" fmla="*/ 41 w 89"/>
              <a:gd name="T99" fmla="*/ 54 h 95"/>
              <a:gd name="T100" fmla="*/ 68 w 89"/>
              <a:gd name="T101" fmla="*/ 23 h 95"/>
              <a:gd name="T102" fmla="*/ 59 w 89"/>
              <a:gd name="T103" fmla="*/ 17 h 95"/>
              <a:gd name="T104" fmla="*/ 43 w 89"/>
              <a:gd name="T105" fmla="*/ 0 h 95"/>
              <a:gd name="T106" fmla="*/ 38 w 89"/>
              <a:gd name="T107" fmla="*/ 0 h 95"/>
              <a:gd name="T108" fmla="*/ 43 w 89"/>
              <a:gd name="T109" fmla="*/ 41 h 95"/>
              <a:gd name="T110" fmla="*/ 61 w 89"/>
              <a:gd name="T111" fmla="*/ 4 h 95"/>
              <a:gd name="T112" fmla="*/ 43 w 89"/>
              <a:gd name="T113" fmla="*/ 0 h 95"/>
            </a:gdLst>
            <a:ahLst/>
            <a:cxnLst>
              <a:cxn ang="0">
                <a:pos x="T0" y="T1"/>
              </a:cxn>
              <a:cxn ang="0">
                <a:pos x="T2" y="T3"/>
              </a:cxn>
              <a:cxn ang="0">
                <a:pos x="T4" y="T5"/>
              </a:cxn>
              <a:cxn ang="0">
                <a:pos x="T6" y="T7"/>
              </a:cxn>
              <a:cxn ang="0">
                <a:pos x="T8" y="T9"/>
              </a:cxn>
              <a:cxn ang="0">
                <a:pos x="T10" y="T11"/>
              </a:cxn>
              <a:cxn ang="0">
                <a:pos x="T12" y="T13"/>
              </a:cxn>
              <a:cxn ang="0">
                <a:pos x="T14" y="T15"/>
              </a:cxn>
              <a:cxn ang="0">
                <a:pos x="T16" y="T17"/>
              </a:cxn>
              <a:cxn ang="0">
                <a:pos x="T18" y="T19"/>
              </a:cxn>
              <a:cxn ang="0">
                <a:pos x="T20" y="T21"/>
              </a:cxn>
              <a:cxn ang="0">
                <a:pos x="T22" y="T23"/>
              </a:cxn>
              <a:cxn ang="0">
                <a:pos x="T24" y="T25"/>
              </a:cxn>
              <a:cxn ang="0">
                <a:pos x="T26" y="T27"/>
              </a:cxn>
              <a:cxn ang="0">
                <a:pos x="T28" y="T29"/>
              </a:cxn>
              <a:cxn ang="0">
                <a:pos x="T30" y="T31"/>
              </a:cxn>
              <a:cxn ang="0">
                <a:pos x="T32" y="T33"/>
              </a:cxn>
              <a:cxn ang="0">
                <a:pos x="T34" y="T35"/>
              </a:cxn>
              <a:cxn ang="0">
                <a:pos x="T36" y="T37"/>
              </a:cxn>
              <a:cxn ang="0">
                <a:pos x="T38" y="T39"/>
              </a:cxn>
              <a:cxn ang="0">
                <a:pos x="T40" y="T41"/>
              </a:cxn>
              <a:cxn ang="0">
                <a:pos x="T42" y="T43"/>
              </a:cxn>
              <a:cxn ang="0">
                <a:pos x="T44" y="T45"/>
              </a:cxn>
              <a:cxn ang="0">
                <a:pos x="T46" y="T47"/>
              </a:cxn>
              <a:cxn ang="0">
                <a:pos x="T48" y="T49"/>
              </a:cxn>
              <a:cxn ang="0">
                <a:pos x="T50" y="T51"/>
              </a:cxn>
              <a:cxn ang="0">
                <a:pos x="T52" y="T53"/>
              </a:cxn>
              <a:cxn ang="0">
                <a:pos x="T54" y="T55"/>
              </a:cxn>
              <a:cxn ang="0">
                <a:pos x="T56" y="T57"/>
              </a:cxn>
              <a:cxn ang="0">
                <a:pos x="T58" y="T59"/>
              </a:cxn>
              <a:cxn ang="0">
                <a:pos x="T60" y="T61"/>
              </a:cxn>
              <a:cxn ang="0">
                <a:pos x="T62" y="T63"/>
              </a:cxn>
              <a:cxn ang="0">
                <a:pos x="T64" y="T65"/>
              </a:cxn>
              <a:cxn ang="0">
                <a:pos x="T66" y="T67"/>
              </a:cxn>
              <a:cxn ang="0">
                <a:pos x="T68" y="T69"/>
              </a:cxn>
              <a:cxn ang="0">
                <a:pos x="T70" y="T71"/>
              </a:cxn>
              <a:cxn ang="0">
                <a:pos x="T72" y="T73"/>
              </a:cxn>
              <a:cxn ang="0">
                <a:pos x="T74" y="T75"/>
              </a:cxn>
              <a:cxn ang="0">
                <a:pos x="T76" y="T77"/>
              </a:cxn>
              <a:cxn ang="0">
                <a:pos x="T78" y="T79"/>
              </a:cxn>
              <a:cxn ang="0">
                <a:pos x="T80" y="T81"/>
              </a:cxn>
              <a:cxn ang="0">
                <a:pos x="T82" y="T83"/>
              </a:cxn>
              <a:cxn ang="0">
                <a:pos x="T84" y="T85"/>
              </a:cxn>
              <a:cxn ang="0">
                <a:pos x="T86" y="T87"/>
              </a:cxn>
              <a:cxn ang="0">
                <a:pos x="T88" y="T89"/>
              </a:cxn>
              <a:cxn ang="0">
                <a:pos x="T90" y="T91"/>
              </a:cxn>
              <a:cxn ang="0">
                <a:pos x="T92" y="T93"/>
              </a:cxn>
              <a:cxn ang="0">
                <a:pos x="T94" y="T95"/>
              </a:cxn>
              <a:cxn ang="0">
                <a:pos x="T96" y="T97"/>
              </a:cxn>
              <a:cxn ang="0">
                <a:pos x="T98" y="T99"/>
              </a:cxn>
              <a:cxn ang="0">
                <a:pos x="T100" y="T101"/>
              </a:cxn>
              <a:cxn ang="0">
                <a:pos x="T102" y="T103"/>
              </a:cxn>
              <a:cxn ang="0">
                <a:pos x="T104" y="T105"/>
              </a:cxn>
              <a:cxn ang="0">
                <a:pos x="T106" y="T107"/>
              </a:cxn>
              <a:cxn ang="0">
                <a:pos x="T108" y="T109"/>
              </a:cxn>
              <a:cxn ang="0">
                <a:pos x="T110" y="T111"/>
              </a:cxn>
              <a:cxn ang="0">
                <a:pos x="T112" y="T113"/>
              </a:cxn>
            </a:cxnLst>
            <a:rect l="0" t="0" r="r" b="b"/>
            <a:pathLst>
              <a:path w="89" h="95">
                <a:moveTo>
                  <a:pt x="75" y="22"/>
                </a:moveTo>
                <a:cubicBezTo>
                  <a:pt x="83" y="29"/>
                  <a:pt x="89" y="40"/>
                  <a:pt x="89" y="53"/>
                </a:cubicBezTo>
                <a:cubicBezTo>
                  <a:pt x="89" y="63"/>
                  <a:pt x="85" y="73"/>
                  <a:pt x="78" y="80"/>
                </a:cubicBezTo>
                <a:cubicBezTo>
                  <a:pt x="47" y="53"/>
                  <a:pt x="47" y="53"/>
                  <a:pt x="47" y="53"/>
                </a:cubicBezTo>
                <a:cubicBezTo>
                  <a:pt x="75" y="22"/>
                  <a:pt x="75" y="22"/>
                  <a:pt x="75" y="22"/>
                </a:cubicBezTo>
                <a:close/>
                <a:moveTo>
                  <a:pt x="76" y="83"/>
                </a:moveTo>
                <a:cubicBezTo>
                  <a:pt x="74" y="85"/>
                  <a:pt x="72" y="87"/>
                  <a:pt x="69" y="88"/>
                </a:cubicBezTo>
                <a:cubicBezTo>
                  <a:pt x="74" y="81"/>
                  <a:pt x="74" y="81"/>
                  <a:pt x="74" y="81"/>
                </a:cubicBezTo>
                <a:cubicBezTo>
                  <a:pt x="76" y="83"/>
                  <a:pt x="76" y="83"/>
                  <a:pt x="76" y="83"/>
                </a:cubicBezTo>
                <a:close/>
                <a:moveTo>
                  <a:pt x="64" y="92"/>
                </a:moveTo>
                <a:cubicBezTo>
                  <a:pt x="72" y="79"/>
                  <a:pt x="72" y="79"/>
                  <a:pt x="72" y="79"/>
                </a:cubicBezTo>
                <a:cubicBezTo>
                  <a:pt x="70" y="77"/>
                  <a:pt x="70" y="77"/>
                  <a:pt x="70" y="77"/>
                </a:cubicBezTo>
                <a:cubicBezTo>
                  <a:pt x="60" y="94"/>
                  <a:pt x="60" y="94"/>
                  <a:pt x="60" y="94"/>
                </a:cubicBezTo>
                <a:cubicBezTo>
                  <a:pt x="61" y="93"/>
                  <a:pt x="63" y="92"/>
                  <a:pt x="64" y="92"/>
                </a:cubicBezTo>
                <a:close/>
                <a:moveTo>
                  <a:pt x="58" y="91"/>
                </a:moveTo>
                <a:cubicBezTo>
                  <a:pt x="67" y="75"/>
                  <a:pt x="67" y="75"/>
                  <a:pt x="67" y="75"/>
                </a:cubicBezTo>
                <a:cubicBezTo>
                  <a:pt x="65" y="74"/>
                  <a:pt x="65" y="74"/>
                  <a:pt x="65" y="74"/>
                </a:cubicBezTo>
                <a:cubicBezTo>
                  <a:pt x="57" y="88"/>
                  <a:pt x="57" y="88"/>
                  <a:pt x="57" y="88"/>
                </a:cubicBezTo>
                <a:cubicBezTo>
                  <a:pt x="58" y="91"/>
                  <a:pt x="58" y="91"/>
                  <a:pt x="58" y="91"/>
                </a:cubicBezTo>
                <a:close/>
                <a:moveTo>
                  <a:pt x="56" y="84"/>
                </a:moveTo>
                <a:cubicBezTo>
                  <a:pt x="63" y="72"/>
                  <a:pt x="63" y="72"/>
                  <a:pt x="63" y="72"/>
                </a:cubicBezTo>
                <a:cubicBezTo>
                  <a:pt x="61" y="70"/>
                  <a:pt x="61" y="70"/>
                  <a:pt x="61" y="70"/>
                </a:cubicBezTo>
                <a:cubicBezTo>
                  <a:pt x="55" y="81"/>
                  <a:pt x="55" y="81"/>
                  <a:pt x="55" y="81"/>
                </a:cubicBezTo>
                <a:cubicBezTo>
                  <a:pt x="56" y="84"/>
                  <a:pt x="56" y="84"/>
                  <a:pt x="56" y="84"/>
                </a:cubicBezTo>
                <a:close/>
                <a:moveTo>
                  <a:pt x="53" y="78"/>
                </a:moveTo>
                <a:cubicBezTo>
                  <a:pt x="59" y="68"/>
                  <a:pt x="59" y="68"/>
                  <a:pt x="59" y="68"/>
                </a:cubicBezTo>
                <a:cubicBezTo>
                  <a:pt x="57" y="66"/>
                  <a:pt x="57" y="66"/>
                  <a:pt x="57" y="66"/>
                </a:cubicBezTo>
                <a:cubicBezTo>
                  <a:pt x="52" y="75"/>
                  <a:pt x="52" y="75"/>
                  <a:pt x="52" y="75"/>
                </a:cubicBezTo>
                <a:cubicBezTo>
                  <a:pt x="53" y="78"/>
                  <a:pt x="53" y="78"/>
                  <a:pt x="53" y="78"/>
                </a:cubicBezTo>
                <a:close/>
                <a:moveTo>
                  <a:pt x="51" y="71"/>
                </a:moveTo>
                <a:cubicBezTo>
                  <a:pt x="55" y="64"/>
                  <a:pt x="55" y="64"/>
                  <a:pt x="55" y="64"/>
                </a:cubicBezTo>
                <a:cubicBezTo>
                  <a:pt x="53" y="62"/>
                  <a:pt x="53" y="62"/>
                  <a:pt x="53" y="62"/>
                </a:cubicBezTo>
                <a:cubicBezTo>
                  <a:pt x="50" y="68"/>
                  <a:pt x="50" y="68"/>
                  <a:pt x="50" y="68"/>
                </a:cubicBezTo>
                <a:cubicBezTo>
                  <a:pt x="51" y="71"/>
                  <a:pt x="51" y="71"/>
                  <a:pt x="51" y="71"/>
                </a:cubicBezTo>
                <a:close/>
                <a:moveTo>
                  <a:pt x="48" y="65"/>
                </a:moveTo>
                <a:cubicBezTo>
                  <a:pt x="51" y="61"/>
                  <a:pt x="51" y="61"/>
                  <a:pt x="51" y="61"/>
                </a:cubicBezTo>
                <a:cubicBezTo>
                  <a:pt x="49" y="59"/>
                  <a:pt x="49" y="59"/>
                  <a:pt x="49" y="59"/>
                </a:cubicBezTo>
                <a:cubicBezTo>
                  <a:pt x="47" y="61"/>
                  <a:pt x="47" y="61"/>
                  <a:pt x="47" y="61"/>
                </a:cubicBezTo>
                <a:cubicBezTo>
                  <a:pt x="48" y="65"/>
                  <a:pt x="48" y="65"/>
                  <a:pt x="48" y="65"/>
                </a:cubicBezTo>
                <a:close/>
                <a:moveTo>
                  <a:pt x="46" y="58"/>
                </a:moveTo>
                <a:cubicBezTo>
                  <a:pt x="45" y="55"/>
                  <a:pt x="45" y="55"/>
                  <a:pt x="45" y="55"/>
                </a:cubicBezTo>
                <a:cubicBezTo>
                  <a:pt x="47" y="57"/>
                  <a:pt x="47" y="57"/>
                  <a:pt x="47" y="57"/>
                </a:cubicBezTo>
                <a:cubicBezTo>
                  <a:pt x="46" y="58"/>
                  <a:pt x="46" y="58"/>
                  <a:pt x="46" y="58"/>
                </a:cubicBezTo>
                <a:close/>
                <a:moveTo>
                  <a:pt x="59" y="17"/>
                </a:moveTo>
                <a:cubicBezTo>
                  <a:pt x="41" y="54"/>
                  <a:pt x="41" y="54"/>
                  <a:pt x="41" y="54"/>
                </a:cubicBezTo>
                <a:cubicBezTo>
                  <a:pt x="41" y="54"/>
                  <a:pt x="38" y="28"/>
                  <a:pt x="36" y="13"/>
                </a:cubicBezTo>
                <a:cubicBezTo>
                  <a:pt x="16" y="15"/>
                  <a:pt x="0" y="33"/>
                  <a:pt x="0" y="54"/>
                </a:cubicBezTo>
                <a:cubicBezTo>
                  <a:pt x="0" y="77"/>
                  <a:pt x="18" y="95"/>
                  <a:pt x="41" y="95"/>
                </a:cubicBezTo>
                <a:cubicBezTo>
                  <a:pt x="46" y="95"/>
                  <a:pt x="51" y="94"/>
                  <a:pt x="55" y="93"/>
                </a:cubicBezTo>
                <a:cubicBezTo>
                  <a:pt x="41" y="54"/>
                  <a:pt x="41" y="54"/>
                  <a:pt x="41" y="54"/>
                </a:cubicBezTo>
                <a:cubicBezTo>
                  <a:pt x="68" y="23"/>
                  <a:pt x="68" y="23"/>
                  <a:pt x="68" y="23"/>
                </a:cubicBezTo>
                <a:cubicBezTo>
                  <a:pt x="66" y="20"/>
                  <a:pt x="63" y="18"/>
                  <a:pt x="59" y="17"/>
                </a:cubicBezTo>
                <a:close/>
                <a:moveTo>
                  <a:pt x="43" y="0"/>
                </a:moveTo>
                <a:cubicBezTo>
                  <a:pt x="41" y="0"/>
                  <a:pt x="40" y="0"/>
                  <a:pt x="38" y="0"/>
                </a:cubicBezTo>
                <a:cubicBezTo>
                  <a:pt x="40" y="15"/>
                  <a:pt x="43" y="41"/>
                  <a:pt x="43" y="41"/>
                </a:cubicBezTo>
                <a:cubicBezTo>
                  <a:pt x="61" y="4"/>
                  <a:pt x="61" y="4"/>
                  <a:pt x="61" y="4"/>
                </a:cubicBezTo>
                <a:cubicBezTo>
                  <a:pt x="56" y="1"/>
                  <a:pt x="49" y="0"/>
                  <a:pt x="43" y="0"/>
                </a:cubicBezTo>
                <a:close/>
              </a:path>
            </a:pathLst>
          </a:custGeom>
          <a:solidFill>
            <a:schemeClr val="accent5"/>
          </a:solidFill>
          <a:ln>
            <a:noFill/>
          </a:ln>
          <a:extLst/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>
            <a:defPPr>
              <a:defRPr lang="en-US"/>
            </a:defPPr>
            <a:lvl1pPr marL="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1pPr>
            <a:lvl2pPr marL="4572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2pPr>
            <a:lvl3pPr marL="9144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3pPr>
            <a:lvl4pPr marL="13716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4pPr>
            <a:lvl5pPr marL="18288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5pPr>
            <a:lvl6pPr marL="22860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27432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32004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36576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endParaRPr lang="zh-CN" altLang="en-US">
              <a:solidFill>
                <a:prstClr val="black"/>
              </a:solidFill>
            </a:endParaRPr>
          </a:p>
        </p:txBody>
      </p:sp>
      <p:sp>
        <p:nvSpPr>
          <p:cNvPr id="31" name="Freeform 30"/>
          <p:cNvSpPr>
            <a:spLocks noEditPoints="1"/>
          </p:cNvSpPr>
          <p:nvPr/>
        </p:nvSpPr>
        <p:spPr bwMode="auto">
          <a:xfrm>
            <a:off x="7984563" y="2594203"/>
            <a:ext cx="531612" cy="429814"/>
          </a:xfrm>
          <a:custGeom>
            <a:avLst/>
            <a:gdLst>
              <a:gd name="T0" fmla="*/ 86 w 109"/>
              <a:gd name="T1" fmla="*/ 88 h 88"/>
              <a:gd name="T2" fmla="*/ 84 w 109"/>
              <a:gd name="T3" fmla="*/ 44 h 88"/>
              <a:gd name="T4" fmla="*/ 80 w 109"/>
              <a:gd name="T5" fmla="*/ 71 h 88"/>
              <a:gd name="T6" fmla="*/ 109 w 109"/>
              <a:gd name="T7" fmla="*/ 0 h 88"/>
              <a:gd name="T8" fmla="*/ 92 w 109"/>
              <a:gd name="T9" fmla="*/ 33 h 88"/>
              <a:gd name="T10" fmla="*/ 80 w 109"/>
              <a:gd name="T11" fmla="*/ 25 h 88"/>
              <a:gd name="T12" fmla="*/ 67 w 109"/>
              <a:gd name="T13" fmla="*/ 68 h 88"/>
              <a:gd name="T14" fmla="*/ 37 w 109"/>
              <a:gd name="T15" fmla="*/ 73 h 88"/>
              <a:gd name="T16" fmla="*/ 19 w 109"/>
              <a:gd name="T17" fmla="*/ 63 h 88"/>
              <a:gd name="T18" fmla="*/ 0 w 109"/>
              <a:gd name="T19" fmla="*/ 56 h 88"/>
              <a:gd name="T20" fmla="*/ 25 w 109"/>
              <a:gd name="T21" fmla="*/ 48 h 88"/>
              <a:gd name="T22" fmla="*/ 30 w 109"/>
              <a:gd name="T23" fmla="*/ 57 h 88"/>
              <a:gd name="T24" fmla="*/ 44 w 109"/>
              <a:gd name="T25" fmla="*/ 29 h 88"/>
              <a:gd name="T26" fmla="*/ 66 w 109"/>
              <a:gd name="T27" fmla="*/ 50 h 88"/>
              <a:gd name="T28" fmla="*/ 68 w 109"/>
              <a:gd name="T29" fmla="*/ 18 h 88"/>
              <a:gd name="T30" fmla="*/ 78 w 109"/>
              <a:gd name="T31" fmla="*/ 12 h 88"/>
              <a:gd name="T32" fmla="*/ 90 w 109"/>
              <a:gd name="T33" fmla="*/ 1 h 88"/>
              <a:gd name="T34" fmla="*/ 22 w 109"/>
              <a:gd name="T35" fmla="*/ 88 h 88"/>
              <a:gd name="T36" fmla="*/ 29 w 109"/>
              <a:gd name="T37" fmla="*/ 80 h 88"/>
              <a:gd name="T38" fmla="*/ 22 w 109"/>
              <a:gd name="T39" fmla="*/ 79 h 88"/>
              <a:gd name="T40" fmla="*/ 11 w 109"/>
              <a:gd name="T41" fmla="*/ 88 h 88"/>
              <a:gd name="T42" fmla="*/ 17 w 109"/>
              <a:gd name="T43" fmla="*/ 71 h 88"/>
              <a:gd name="T44" fmla="*/ 11 w 109"/>
              <a:gd name="T45" fmla="*/ 73 h 88"/>
              <a:gd name="T46" fmla="*/ 34 w 109"/>
              <a:gd name="T47" fmla="*/ 88 h 88"/>
              <a:gd name="T48" fmla="*/ 40 w 109"/>
              <a:gd name="T49" fmla="*/ 79 h 88"/>
              <a:gd name="T50" fmla="*/ 34 w 109"/>
              <a:gd name="T51" fmla="*/ 80 h 88"/>
              <a:gd name="T52" fmla="*/ 45 w 109"/>
              <a:gd name="T53" fmla="*/ 88 h 88"/>
              <a:gd name="T54" fmla="*/ 52 w 109"/>
              <a:gd name="T55" fmla="*/ 63 h 88"/>
              <a:gd name="T56" fmla="*/ 45 w 109"/>
              <a:gd name="T57" fmla="*/ 69 h 88"/>
              <a:gd name="T58" fmla="*/ 57 w 109"/>
              <a:gd name="T59" fmla="*/ 88 h 88"/>
              <a:gd name="T60" fmla="*/ 63 w 109"/>
              <a:gd name="T61" fmla="*/ 73 h 88"/>
              <a:gd name="T62" fmla="*/ 57 w 109"/>
              <a:gd name="T63" fmla="*/ 88 h 88"/>
              <a:gd name="T64" fmla="*/ 75 w 109"/>
              <a:gd name="T65" fmla="*/ 88 h 88"/>
              <a:gd name="T66" fmla="*/ 68 w 109"/>
              <a:gd name="T67" fmla="*/ 75 h 88"/>
            </a:gdLst>
            <a:ahLst/>
            <a:cxnLst>
              <a:cxn ang="0">
                <a:pos x="T0" y="T1"/>
              </a:cxn>
              <a:cxn ang="0">
                <a:pos x="T2" y="T3"/>
              </a:cxn>
              <a:cxn ang="0">
                <a:pos x="T4" y="T5"/>
              </a:cxn>
              <a:cxn ang="0">
                <a:pos x="T6" y="T7"/>
              </a:cxn>
              <a:cxn ang="0">
                <a:pos x="T8" y="T9"/>
              </a:cxn>
              <a:cxn ang="0">
                <a:pos x="T10" y="T11"/>
              </a:cxn>
              <a:cxn ang="0">
                <a:pos x="T12" y="T13"/>
              </a:cxn>
              <a:cxn ang="0">
                <a:pos x="T14" y="T15"/>
              </a:cxn>
              <a:cxn ang="0">
                <a:pos x="T16" y="T17"/>
              </a:cxn>
              <a:cxn ang="0">
                <a:pos x="T18" y="T19"/>
              </a:cxn>
              <a:cxn ang="0">
                <a:pos x="T20" y="T21"/>
              </a:cxn>
              <a:cxn ang="0">
                <a:pos x="T22" y="T23"/>
              </a:cxn>
              <a:cxn ang="0">
                <a:pos x="T24" y="T25"/>
              </a:cxn>
              <a:cxn ang="0">
                <a:pos x="T26" y="T27"/>
              </a:cxn>
              <a:cxn ang="0">
                <a:pos x="T28" y="T29"/>
              </a:cxn>
              <a:cxn ang="0">
                <a:pos x="T30" y="T31"/>
              </a:cxn>
              <a:cxn ang="0">
                <a:pos x="T32" y="T33"/>
              </a:cxn>
              <a:cxn ang="0">
                <a:pos x="T34" y="T35"/>
              </a:cxn>
              <a:cxn ang="0">
                <a:pos x="T36" y="T37"/>
              </a:cxn>
              <a:cxn ang="0">
                <a:pos x="T38" y="T39"/>
              </a:cxn>
              <a:cxn ang="0">
                <a:pos x="T40" y="T41"/>
              </a:cxn>
              <a:cxn ang="0">
                <a:pos x="T42" y="T43"/>
              </a:cxn>
              <a:cxn ang="0">
                <a:pos x="T44" y="T45"/>
              </a:cxn>
              <a:cxn ang="0">
                <a:pos x="T46" y="T47"/>
              </a:cxn>
              <a:cxn ang="0">
                <a:pos x="T48" y="T49"/>
              </a:cxn>
              <a:cxn ang="0">
                <a:pos x="T50" y="T51"/>
              </a:cxn>
              <a:cxn ang="0">
                <a:pos x="T52" y="T53"/>
              </a:cxn>
              <a:cxn ang="0">
                <a:pos x="T54" y="T55"/>
              </a:cxn>
              <a:cxn ang="0">
                <a:pos x="T56" y="T57"/>
              </a:cxn>
              <a:cxn ang="0">
                <a:pos x="T58" y="T59"/>
              </a:cxn>
              <a:cxn ang="0">
                <a:pos x="T60" y="T61"/>
              </a:cxn>
              <a:cxn ang="0">
                <a:pos x="T62" y="T63"/>
              </a:cxn>
              <a:cxn ang="0">
                <a:pos x="T64" y="T65"/>
              </a:cxn>
              <a:cxn ang="0">
                <a:pos x="T66" y="T67"/>
              </a:cxn>
            </a:cxnLst>
            <a:rect l="0" t="0" r="r" b="b"/>
            <a:pathLst>
              <a:path w="109" h="88">
                <a:moveTo>
                  <a:pt x="80" y="88"/>
                </a:moveTo>
                <a:cubicBezTo>
                  <a:pt x="86" y="88"/>
                  <a:pt x="86" y="88"/>
                  <a:pt x="86" y="88"/>
                </a:cubicBezTo>
                <a:cubicBezTo>
                  <a:pt x="86" y="44"/>
                  <a:pt x="86" y="44"/>
                  <a:pt x="86" y="44"/>
                </a:cubicBezTo>
                <a:cubicBezTo>
                  <a:pt x="84" y="44"/>
                  <a:pt x="84" y="44"/>
                  <a:pt x="84" y="44"/>
                </a:cubicBezTo>
                <a:cubicBezTo>
                  <a:pt x="82" y="70"/>
                  <a:pt x="82" y="70"/>
                  <a:pt x="82" y="70"/>
                </a:cubicBezTo>
                <a:cubicBezTo>
                  <a:pt x="80" y="71"/>
                  <a:pt x="80" y="71"/>
                  <a:pt x="80" y="71"/>
                </a:cubicBezTo>
                <a:cubicBezTo>
                  <a:pt x="80" y="88"/>
                  <a:pt x="80" y="88"/>
                  <a:pt x="80" y="88"/>
                </a:cubicBezTo>
                <a:close/>
                <a:moveTo>
                  <a:pt x="109" y="0"/>
                </a:moveTo>
                <a:cubicBezTo>
                  <a:pt x="100" y="17"/>
                  <a:pt x="100" y="17"/>
                  <a:pt x="100" y="17"/>
                </a:cubicBezTo>
                <a:cubicBezTo>
                  <a:pt x="92" y="33"/>
                  <a:pt x="92" y="33"/>
                  <a:pt x="92" y="33"/>
                </a:cubicBezTo>
                <a:cubicBezTo>
                  <a:pt x="84" y="22"/>
                  <a:pt x="84" y="22"/>
                  <a:pt x="84" y="22"/>
                </a:cubicBezTo>
                <a:cubicBezTo>
                  <a:pt x="80" y="25"/>
                  <a:pt x="80" y="25"/>
                  <a:pt x="80" y="25"/>
                </a:cubicBezTo>
                <a:cubicBezTo>
                  <a:pt x="77" y="64"/>
                  <a:pt x="77" y="64"/>
                  <a:pt x="77" y="64"/>
                </a:cubicBezTo>
                <a:cubicBezTo>
                  <a:pt x="67" y="68"/>
                  <a:pt x="67" y="68"/>
                  <a:pt x="67" y="68"/>
                </a:cubicBezTo>
                <a:cubicBezTo>
                  <a:pt x="48" y="50"/>
                  <a:pt x="48" y="50"/>
                  <a:pt x="48" y="50"/>
                </a:cubicBezTo>
                <a:cubicBezTo>
                  <a:pt x="37" y="73"/>
                  <a:pt x="37" y="73"/>
                  <a:pt x="37" y="73"/>
                </a:cubicBezTo>
                <a:cubicBezTo>
                  <a:pt x="26" y="73"/>
                  <a:pt x="26" y="73"/>
                  <a:pt x="26" y="73"/>
                </a:cubicBezTo>
                <a:cubicBezTo>
                  <a:pt x="19" y="63"/>
                  <a:pt x="19" y="63"/>
                  <a:pt x="19" y="63"/>
                </a:cubicBezTo>
                <a:cubicBezTo>
                  <a:pt x="4" y="67"/>
                  <a:pt x="4" y="67"/>
                  <a:pt x="4" y="67"/>
                </a:cubicBezTo>
                <a:cubicBezTo>
                  <a:pt x="0" y="56"/>
                  <a:pt x="0" y="56"/>
                  <a:pt x="0" y="56"/>
                </a:cubicBezTo>
                <a:cubicBezTo>
                  <a:pt x="20" y="50"/>
                  <a:pt x="20" y="50"/>
                  <a:pt x="20" y="50"/>
                </a:cubicBezTo>
                <a:cubicBezTo>
                  <a:pt x="25" y="48"/>
                  <a:pt x="25" y="48"/>
                  <a:pt x="25" y="48"/>
                </a:cubicBezTo>
                <a:cubicBezTo>
                  <a:pt x="27" y="52"/>
                  <a:pt x="27" y="52"/>
                  <a:pt x="27" y="52"/>
                </a:cubicBezTo>
                <a:cubicBezTo>
                  <a:pt x="30" y="57"/>
                  <a:pt x="30" y="57"/>
                  <a:pt x="30" y="57"/>
                </a:cubicBezTo>
                <a:cubicBezTo>
                  <a:pt x="40" y="37"/>
                  <a:pt x="40" y="37"/>
                  <a:pt x="40" y="37"/>
                </a:cubicBezTo>
                <a:cubicBezTo>
                  <a:pt x="44" y="29"/>
                  <a:pt x="44" y="29"/>
                  <a:pt x="44" y="29"/>
                </a:cubicBezTo>
                <a:cubicBezTo>
                  <a:pt x="50" y="35"/>
                  <a:pt x="50" y="35"/>
                  <a:pt x="50" y="35"/>
                </a:cubicBezTo>
                <a:cubicBezTo>
                  <a:pt x="66" y="50"/>
                  <a:pt x="66" y="50"/>
                  <a:pt x="66" y="50"/>
                </a:cubicBezTo>
                <a:cubicBezTo>
                  <a:pt x="68" y="21"/>
                  <a:pt x="68" y="21"/>
                  <a:pt x="68" y="21"/>
                </a:cubicBezTo>
                <a:cubicBezTo>
                  <a:pt x="68" y="18"/>
                  <a:pt x="68" y="18"/>
                  <a:pt x="68" y="18"/>
                </a:cubicBezTo>
                <a:cubicBezTo>
                  <a:pt x="71" y="16"/>
                  <a:pt x="71" y="16"/>
                  <a:pt x="71" y="16"/>
                </a:cubicBezTo>
                <a:cubicBezTo>
                  <a:pt x="78" y="12"/>
                  <a:pt x="78" y="12"/>
                  <a:pt x="78" y="12"/>
                </a:cubicBezTo>
                <a:cubicBezTo>
                  <a:pt x="72" y="2"/>
                  <a:pt x="72" y="2"/>
                  <a:pt x="72" y="2"/>
                </a:cubicBezTo>
                <a:cubicBezTo>
                  <a:pt x="90" y="1"/>
                  <a:pt x="90" y="1"/>
                  <a:pt x="90" y="1"/>
                </a:cubicBezTo>
                <a:cubicBezTo>
                  <a:pt x="109" y="0"/>
                  <a:pt x="109" y="0"/>
                  <a:pt x="109" y="0"/>
                </a:cubicBezTo>
                <a:close/>
                <a:moveTo>
                  <a:pt x="22" y="88"/>
                </a:moveTo>
                <a:cubicBezTo>
                  <a:pt x="24" y="88"/>
                  <a:pt x="27" y="88"/>
                  <a:pt x="29" y="88"/>
                </a:cubicBezTo>
                <a:cubicBezTo>
                  <a:pt x="29" y="80"/>
                  <a:pt x="29" y="80"/>
                  <a:pt x="29" y="80"/>
                </a:cubicBezTo>
                <a:cubicBezTo>
                  <a:pt x="23" y="81"/>
                  <a:pt x="23" y="81"/>
                  <a:pt x="23" y="81"/>
                </a:cubicBezTo>
                <a:cubicBezTo>
                  <a:pt x="22" y="79"/>
                  <a:pt x="22" y="79"/>
                  <a:pt x="22" y="79"/>
                </a:cubicBezTo>
                <a:cubicBezTo>
                  <a:pt x="22" y="88"/>
                  <a:pt x="22" y="88"/>
                  <a:pt x="22" y="88"/>
                </a:cubicBezTo>
                <a:close/>
                <a:moveTo>
                  <a:pt x="11" y="88"/>
                </a:moveTo>
                <a:cubicBezTo>
                  <a:pt x="17" y="88"/>
                  <a:pt x="17" y="88"/>
                  <a:pt x="17" y="88"/>
                </a:cubicBezTo>
                <a:cubicBezTo>
                  <a:pt x="17" y="71"/>
                  <a:pt x="17" y="71"/>
                  <a:pt x="17" y="71"/>
                </a:cubicBezTo>
                <a:cubicBezTo>
                  <a:pt x="17" y="71"/>
                  <a:pt x="17" y="71"/>
                  <a:pt x="17" y="71"/>
                </a:cubicBezTo>
                <a:cubicBezTo>
                  <a:pt x="11" y="73"/>
                  <a:pt x="11" y="73"/>
                  <a:pt x="11" y="73"/>
                </a:cubicBezTo>
                <a:cubicBezTo>
                  <a:pt x="11" y="88"/>
                  <a:pt x="11" y="88"/>
                  <a:pt x="11" y="88"/>
                </a:cubicBezTo>
                <a:close/>
                <a:moveTo>
                  <a:pt x="34" y="88"/>
                </a:moveTo>
                <a:cubicBezTo>
                  <a:pt x="36" y="88"/>
                  <a:pt x="38" y="88"/>
                  <a:pt x="40" y="88"/>
                </a:cubicBezTo>
                <a:cubicBezTo>
                  <a:pt x="40" y="79"/>
                  <a:pt x="40" y="79"/>
                  <a:pt x="40" y="79"/>
                </a:cubicBezTo>
                <a:cubicBezTo>
                  <a:pt x="40" y="80"/>
                  <a:pt x="40" y="80"/>
                  <a:pt x="40" y="80"/>
                </a:cubicBezTo>
                <a:cubicBezTo>
                  <a:pt x="34" y="80"/>
                  <a:pt x="34" y="80"/>
                  <a:pt x="34" y="80"/>
                </a:cubicBezTo>
                <a:cubicBezTo>
                  <a:pt x="34" y="88"/>
                  <a:pt x="34" y="88"/>
                  <a:pt x="34" y="88"/>
                </a:cubicBezTo>
                <a:close/>
                <a:moveTo>
                  <a:pt x="45" y="88"/>
                </a:moveTo>
                <a:cubicBezTo>
                  <a:pt x="47" y="88"/>
                  <a:pt x="50" y="88"/>
                  <a:pt x="52" y="88"/>
                </a:cubicBezTo>
                <a:cubicBezTo>
                  <a:pt x="52" y="63"/>
                  <a:pt x="52" y="63"/>
                  <a:pt x="52" y="63"/>
                </a:cubicBezTo>
                <a:cubicBezTo>
                  <a:pt x="49" y="60"/>
                  <a:pt x="49" y="60"/>
                  <a:pt x="49" y="60"/>
                </a:cubicBezTo>
                <a:cubicBezTo>
                  <a:pt x="45" y="69"/>
                  <a:pt x="45" y="69"/>
                  <a:pt x="45" y="69"/>
                </a:cubicBezTo>
                <a:cubicBezTo>
                  <a:pt x="45" y="88"/>
                  <a:pt x="45" y="88"/>
                  <a:pt x="45" y="88"/>
                </a:cubicBezTo>
                <a:close/>
                <a:moveTo>
                  <a:pt x="57" y="88"/>
                </a:moveTo>
                <a:cubicBezTo>
                  <a:pt x="59" y="88"/>
                  <a:pt x="61" y="88"/>
                  <a:pt x="63" y="88"/>
                </a:cubicBezTo>
                <a:cubicBezTo>
                  <a:pt x="63" y="73"/>
                  <a:pt x="63" y="73"/>
                  <a:pt x="63" y="73"/>
                </a:cubicBezTo>
                <a:cubicBezTo>
                  <a:pt x="57" y="67"/>
                  <a:pt x="57" y="67"/>
                  <a:pt x="57" y="67"/>
                </a:cubicBezTo>
                <a:cubicBezTo>
                  <a:pt x="57" y="88"/>
                  <a:pt x="57" y="88"/>
                  <a:pt x="57" y="88"/>
                </a:cubicBezTo>
                <a:close/>
                <a:moveTo>
                  <a:pt x="68" y="88"/>
                </a:moveTo>
                <a:cubicBezTo>
                  <a:pt x="70" y="88"/>
                  <a:pt x="73" y="88"/>
                  <a:pt x="75" y="88"/>
                </a:cubicBezTo>
                <a:cubicBezTo>
                  <a:pt x="75" y="72"/>
                  <a:pt x="75" y="72"/>
                  <a:pt x="75" y="72"/>
                </a:cubicBezTo>
                <a:cubicBezTo>
                  <a:pt x="68" y="75"/>
                  <a:pt x="68" y="75"/>
                  <a:pt x="68" y="75"/>
                </a:cubicBezTo>
                <a:lnTo>
                  <a:pt x="68" y="88"/>
                </a:lnTo>
                <a:close/>
              </a:path>
            </a:pathLst>
          </a:custGeom>
          <a:solidFill>
            <a:schemeClr val="accent1"/>
          </a:solidFill>
          <a:ln>
            <a:noFill/>
          </a:ln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>
            <a:defPPr>
              <a:defRPr lang="en-US"/>
            </a:defPPr>
            <a:lvl1pPr marL="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1pPr>
            <a:lvl2pPr marL="4572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2pPr>
            <a:lvl3pPr marL="9144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3pPr>
            <a:lvl4pPr marL="13716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4pPr>
            <a:lvl5pPr marL="18288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5pPr>
            <a:lvl6pPr marL="22860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27432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32004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36576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endParaRPr lang="zh-CN" altLang="en-US">
              <a:solidFill>
                <a:prstClr val="black"/>
              </a:solidFill>
            </a:endParaRPr>
          </a:p>
        </p:txBody>
      </p:sp>
      <p:sp>
        <p:nvSpPr>
          <p:cNvPr id="32" name="Freeform 31"/>
          <p:cNvSpPr>
            <a:spLocks noEditPoints="1"/>
          </p:cNvSpPr>
          <p:nvPr/>
        </p:nvSpPr>
        <p:spPr bwMode="auto">
          <a:xfrm>
            <a:off x="8519734" y="1527240"/>
            <a:ext cx="334809" cy="528770"/>
          </a:xfrm>
          <a:custGeom>
            <a:avLst/>
            <a:gdLst>
              <a:gd name="T0" fmla="*/ 57 w 67"/>
              <a:gd name="T1" fmla="*/ 10 h 106"/>
              <a:gd name="T2" fmla="*/ 62 w 67"/>
              <a:gd name="T3" fmla="*/ 51 h 106"/>
              <a:gd name="T4" fmla="*/ 51 w 67"/>
              <a:gd name="T5" fmla="*/ 66 h 106"/>
              <a:gd name="T6" fmla="*/ 55 w 67"/>
              <a:gd name="T7" fmla="*/ 65 h 106"/>
              <a:gd name="T8" fmla="*/ 57 w 67"/>
              <a:gd name="T9" fmla="*/ 73 h 106"/>
              <a:gd name="T10" fmla="*/ 56 w 67"/>
              <a:gd name="T11" fmla="*/ 80 h 106"/>
              <a:gd name="T12" fmla="*/ 57 w 67"/>
              <a:gd name="T13" fmla="*/ 86 h 106"/>
              <a:gd name="T14" fmla="*/ 55 w 67"/>
              <a:gd name="T15" fmla="*/ 93 h 106"/>
              <a:gd name="T16" fmla="*/ 15 w 67"/>
              <a:gd name="T17" fmla="*/ 97 h 106"/>
              <a:gd name="T18" fmla="*/ 12 w 67"/>
              <a:gd name="T19" fmla="*/ 95 h 106"/>
              <a:gd name="T20" fmla="*/ 12 w 67"/>
              <a:gd name="T21" fmla="*/ 83 h 106"/>
              <a:gd name="T22" fmla="*/ 12 w 67"/>
              <a:gd name="T23" fmla="*/ 82 h 106"/>
              <a:gd name="T24" fmla="*/ 12 w 67"/>
              <a:gd name="T25" fmla="*/ 71 h 106"/>
              <a:gd name="T26" fmla="*/ 15 w 67"/>
              <a:gd name="T27" fmla="*/ 69 h 106"/>
              <a:gd name="T28" fmla="*/ 16 w 67"/>
              <a:gd name="T29" fmla="*/ 63 h 106"/>
              <a:gd name="T30" fmla="*/ 0 w 67"/>
              <a:gd name="T31" fmla="*/ 34 h 106"/>
              <a:gd name="T32" fmla="*/ 33 w 67"/>
              <a:gd name="T33" fmla="*/ 0 h 106"/>
              <a:gd name="T34" fmla="*/ 28 w 67"/>
              <a:gd name="T35" fmla="*/ 41 h 106"/>
              <a:gd name="T36" fmla="*/ 30 w 67"/>
              <a:gd name="T37" fmla="*/ 39 h 106"/>
              <a:gd name="T38" fmla="*/ 33 w 67"/>
              <a:gd name="T39" fmla="*/ 41 h 106"/>
              <a:gd name="T40" fmla="*/ 36 w 67"/>
              <a:gd name="T41" fmla="*/ 39 h 106"/>
              <a:gd name="T42" fmla="*/ 39 w 67"/>
              <a:gd name="T43" fmla="*/ 41 h 106"/>
              <a:gd name="T44" fmla="*/ 43 w 67"/>
              <a:gd name="T45" fmla="*/ 38 h 106"/>
              <a:gd name="T46" fmla="*/ 39 w 67"/>
              <a:gd name="T47" fmla="*/ 52 h 106"/>
              <a:gd name="T48" fmla="*/ 44 w 67"/>
              <a:gd name="T49" fmla="*/ 66 h 106"/>
              <a:gd name="T50" fmla="*/ 44 w 67"/>
              <a:gd name="T51" fmla="*/ 58 h 106"/>
              <a:gd name="T52" fmla="*/ 56 w 67"/>
              <a:gd name="T53" fmla="*/ 47 h 106"/>
              <a:gd name="T54" fmla="*/ 52 w 67"/>
              <a:gd name="T55" fmla="*/ 15 h 106"/>
              <a:gd name="T56" fmla="*/ 15 w 67"/>
              <a:gd name="T57" fmla="*/ 15 h 106"/>
              <a:gd name="T58" fmla="*/ 11 w 67"/>
              <a:gd name="T59" fmla="*/ 48 h 106"/>
              <a:gd name="T60" fmla="*/ 23 w 67"/>
              <a:gd name="T61" fmla="*/ 59 h 106"/>
              <a:gd name="T62" fmla="*/ 23 w 67"/>
              <a:gd name="T63" fmla="*/ 67 h 106"/>
              <a:gd name="T64" fmla="*/ 29 w 67"/>
              <a:gd name="T65" fmla="*/ 52 h 106"/>
              <a:gd name="T66" fmla="*/ 25 w 67"/>
              <a:gd name="T67" fmla="*/ 38 h 106"/>
              <a:gd name="T68" fmla="*/ 40 w 67"/>
              <a:gd name="T69" fmla="*/ 43 h 106"/>
              <a:gd name="T70" fmla="*/ 36 w 67"/>
              <a:gd name="T71" fmla="*/ 42 h 106"/>
              <a:gd name="T72" fmla="*/ 30 w 67"/>
              <a:gd name="T73" fmla="*/ 42 h 106"/>
              <a:gd name="T74" fmla="*/ 27 w 67"/>
              <a:gd name="T75" fmla="*/ 42 h 106"/>
              <a:gd name="T76" fmla="*/ 32 w 67"/>
              <a:gd name="T77" fmla="*/ 51 h 106"/>
              <a:gd name="T78" fmla="*/ 32 w 67"/>
              <a:gd name="T79" fmla="*/ 67 h 106"/>
              <a:gd name="T80" fmla="*/ 35 w 67"/>
              <a:gd name="T81" fmla="*/ 51 h 106"/>
              <a:gd name="T82" fmla="*/ 35 w 67"/>
              <a:gd name="T83" fmla="*/ 50 h 106"/>
              <a:gd name="T84" fmla="*/ 43 w 67"/>
              <a:gd name="T85" fmla="*/ 96 h 106"/>
              <a:gd name="T86" fmla="*/ 34 w 67"/>
              <a:gd name="T87" fmla="*/ 106 h 106"/>
              <a:gd name="T88" fmla="*/ 43 w 67"/>
              <a:gd name="T89" fmla="*/ 96 h 106"/>
              <a:gd name="T90" fmla="*/ 17 w 67"/>
              <a:gd name="T91" fmla="*/ 88 h 106"/>
              <a:gd name="T92" fmla="*/ 17 w 67"/>
              <a:gd name="T93" fmla="*/ 90 h 106"/>
              <a:gd name="T94" fmla="*/ 50 w 67"/>
              <a:gd name="T95" fmla="*/ 86 h 106"/>
              <a:gd name="T96" fmla="*/ 50 w 67"/>
              <a:gd name="T97" fmla="*/ 73 h 106"/>
              <a:gd name="T98" fmla="*/ 17 w 67"/>
              <a:gd name="T99" fmla="*/ 77 h 106"/>
              <a:gd name="T100" fmla="*/ 50 w 67"/>
              <a:gd name="T101" fmla="*/ 74 h 106"/>
              <a:gd name="T102" fmla="*/ 50 w 67"/>
              <a:gd name="T103" fmla="*/ 73 h 106"/>
            </a:gdLst>
            <a:ahLst/>
            <a:cxnLst>
              <a:cxn ang="0">
                <a:pos x="T0" y="T1"/>
              </a:cxn>
              <a:cxn ang="0">
                <a:pos x="T2" y="T3"/>
              </a:cxn>
              <a:cxn ang="0">
                <a:pos x="T4" y="T5"/>
              </a:cxn>
              <a:cxn ang="0">
                <a:pos x="T6" y="T7"/>
              </a:cxn>
              <a:cxn ang="0">
                <a:pos x="T8" y="T9"/>
              </a:cxn>
              <a:cxn ang="0">
                <a:pos x="T10" y="T11"/>
              </a:cxn>
              <a:cxn ang="0">
                <a:pos x="T12" y="T13"/>
              </a:cxn>
              <a:cxn ang="0">
                <a:pos x="T14" y="T15"/>
              </a:cxn>
              <a:cxn ang="0">
                <a:pos x="T16" y="T17"/>
              </a:cxn>
              <a:cxn ang="0">
                <a:pos x="T18" y="T19"/>
              </a:cxn>
              <a:cxn ang="0">
                <a:pos x="T20" y="T21"/>
              </a:cxn>
              <a:cxn ang="0">
                <a:pos x="T22" y="T23"/>
              </a:cxn>
              <a:cxn ang="0">
                <a:pos x="T24" y="T25"/>
              </a:cxn>
              <a:cxn ang="0">
                <a:pos x="T26" y="T27"/>
              </a:cxn>
              <a:cxn ang="0">
                <a:pos x="T28" y="T29"/>
              </a:cxn>
              <a:cxn ang="0">
                <a:pos x="T30" y="T31"/>
              </a:cxn>
              <a:cxn ang="0">
                <a:pos x="T32" y="T33"/>
              </a:cxn>
              <a:cxn ang="0">
                <a:pos x="T34" y="T35"/>
              </a:cxn>
              <a:cxn ang="0">
                <a:pos x="T36" y="T37"/>
              </a:cxn>
              <a:cxn ang="0">
                <a:pos x="T38" y="T39"/>
              </a:cxn>
              <a:cxn ang="0">
                <a:pos x="T40" y="T41"/>
              </a:cxn>
              <a:cxn ang="0">
                <a:pos x="T42" y="T43"/>
              </a:cxn>
              <a:cxn ang="0">
                <a:pos x="T44" y="T45"/>
              </a:cxn>
              <a:cxn ang="0">
                <a:pos x="T46" y="T47"/>
              </a:cxn>
              <a:cxn ang="0">
                <a:pos x="T48" y="T49"/>
              </a:cxn>
              <a:cxn ang="0">
                <a:pos x="T50" y="T51"/>
              </a:cxn>
              <a:cxn ang="0">
                <a:pos x="T52" y="T53"/>
              </a:cxn>
              <a:cxn ang="0">
                <a:pos x="T54" y="T55"/>
              </a:cxn>
              <a:cxn ang="0">
                <a:pos x="T56" y="T57"/>
              </a:cxn>
              <a:cxn ang="0">
                <a:pos x="T58" y="T59"/>
              </a:cxn>
              <a:cxn ang="0">
                <a:pos x="T60" y="T61"/>
              </a:cxn>
              <a:cxn ang="0">
                <a:pos x="T62" y="T63"/>
              </a:cxn>
              <a:cxn ang="0">
                <a:pos x="T64" y="T65"/>
              </a:cxn>
              <a:cxn ang="0">
                <a:pos x="T66" y="T67"/>
              </a:cxn>
              <a:cxn ang="0">
                <a:pos x="T68" y="T69"/>
              </a:cxn>
              <a:cxn ang="0">
                <a:pos x="T70" y="T71"/>
              </a:cxn>
              <a:cxn ang="0">
                <a:pos x="T72" y="T73"/>
              </a:cxn>
              <a:cxn ang="0">
                <a:pos x="T74" y="T75"/>
              </a:cxn>
              <a:cxn ang="0">
                <a:pos x="T76" y="T77"/>
              </a:cxn>
              <a:cxn ang="0">
                <a:pos x="T78" y="T79"/>
              </a:cxn>
              <a:cxn ang="0">
                <a:pos x="T80" y="T81"/>
              </a:cxn>
              <a:cxn ang="0">
                <a:pos x="T82" y="T83"/>
              </a:cxn>
              <a:cxn ang="0">
                <a:pos x="T84" y="T85"/>
              </a:cxn>
              <a:cxn ang="0">
                <a:pos x="T86" y="T87"/>
              </a:cxn>
              <a:cxn ang="0">
                <a:pos x="T88" y="T89"/>
              </a:cxn>
              <a:cxn ang="0">
                <a:pos x="T90" y="T91"/>
              </a:cxn>
              <a:cxn ang="0">
                <a:pos x="T92" y="T93"/>
              </a:cxn>
              <a:cxn ang="0">
                <a:pos x="T94" y="T95"/>
              </a:cxn>
              <a:cxn ang="0">
                <a:pos x="T96" y="T97"/>
              </a:cxn>
              <a:cxn ang="0">
                <a:pos x="T98" y="T99"/>
              </a:cxn>
              <a:cxn ang="0">
                <a:pos x="T100" y="T101"/>
              </a:cxn>
              <a:cxn ang="0">
                <a:pos x="T102" y="T103"/>
              </a:cxn>
            </a:cxnLst>
            <a:rect l="0" t="0" r="r" b="b"/>
            <a:pathLst>
              <a:path w="67" h="106">
                <a:moveTo>
                  <a:pt x="33" y="0"/>
                </a:moveTo>
                <a:cubicBezTo>
                  <a:pt x="43" y="0"/>
                  <a:pt x="51" y="4"/>
                  <a:pt x="57" y="10"/>
                </a:cubicBezTo>
                <a:cubicBezTo>
                  <a:pt x="63" y="16"/>
                  <a:pt x="67" y="25"/>
                  <a:pt x="67" y="34"/>
                </a:cubicBezTo>
                <a:cubicBezTo>
                  <a:pt x="67" y="40"/>
                  <a:pt x="65" y="46"/>
                  <a:pt x="62" y="51"/>
                </a:cubicBezTo>
                <a:cubicBezTo>
                  <a:pt x="59" y="56"/>
                  <a:pt x="56" y="59"/>
                  <a:pt x="51" y="62"/>
                </a:cubicBezTo>
                <a:cubicBezTo>
                  <a:pt x="51" y="66"/>
                  <a:pt x="51" y="66"/>
                  <a:pt x="51" y="66"/>
                </a:cubicBezTo>
                <a:cubicBezTo>
                  <a:pt x="53" y="66"/>
                  <a:pt x="53" y="66"/>
                  <a:pt x="53" y="66"/>
                </a:cubicBezTo>
                <a:cubicBezTo>
                  <a:pt x="55" y="65"/>
                  <a:pt x="55" y="65"/>
                  <a:pt x="55" y="65"/>
                </a:cubicBezTo>
                <a:cubicBezTo>
                  <a:pt x="56" y="68"/>
                  <a:pt x="56" y="68"/>
                  <a:pt x="56" y="68"/>
                </a:cubicBezTo>
                <a:cubicBezTo>
                  <a:pt x="57" y="70"/>
                  <a:pt x="57" y="72"/>
                  <a:pt x="57" y="73"/>
                </a:cubicBezTo>
                <a:cubicBezTo>
                  <a:pt x="57" y="75"/>
                  <a:pt x="57" y="77"/>
                  <a:pt x="56" y="79"/>
                </a:cubicBezTo>
                <a:cubicBezTo>
                  <a:pt x="56" y="80"/>
                  <a:pt x="56" y="80"/>
                  <a:pt x="56" y="80"/>
                </a:cubicBezTo>
                <a:cubicBezTo>
                  <a:pt x="56" y="80"/>
                  <a:pt x="56" y="80"/>
                  <a:pt x="56" y="80"/>
                </a:cubicBezTo>
                <a:cubicBezTo>
                  <a:pt x="57" y="82"/>
                  <a:pt x="57" y="84"/>
                  <a:pt x="57" y="86"/>
                </a:cubicBezTo>
                <a:cubicBezTo>
                  <a:pt x="57" y="88"/>
                  <a:pt x="57" y="90"/>
                  <a:pt x="56" y="92"/>
                </a:cubicBezTo>
                <a:cubicBezTo>
                  <a:pt x="55" y="93"/>
                  <a:pt x="55" y="93"/>
                  <a:pt x="55" y="93"/>
                </a:cubicBezTo>
                <a:cubicBezTo>
                  <a:pt x="53" y="94"/>
                  <a:pt x="53" y="94"/>
                  <a:pt x="53" y="94"/>
                </a:cubicBezTo>
                <a:cubicBezTo>
                  <a:pt x="15" y="97"/>
                  <a:pt x="15" y="97"/>
                  <a:pt x="15" y="97"/>
                </a:cubicBezTo>
                <a:cubicBezTo>
                  <a:pt x="13" y="97"/>
                  <a:pt x="13" y="97"/>
                  <a:pt x="13" y="97"/>
                </a:cubicBezTo>
                <a:cubicBezTo>
                  <a:pt x="12" y="95"/>
                  <a:pt x="12" y="95"/>
                  <a:pt x="12" y="95"/>
                </a:cubicBezTo>
                <a:cubicBezTo>
                  <a:pt x="11" y="93"/>
                  <a:pt x="11" y="91"/>
                  <a:pt x="10" y="90"/>
                </a:cubicBezTo>
                <a:cubicBezTo>
                  <a:pt x="10" y="88"/>
                  <a:pt x="11" y="86"/>
                  <a:pt x="12" y="83"/>
                </a:cubicBezTo>
                <a:cubicBezTo>
                  <a:pt x="12" y="83"/>
                  <a:pt x="12" y="83"/>
                  <a:pt x="12" y="83"/>
                </a:cubicBezTo>
                <a:cubicBezTo>
                  <a:pt x="12" y="82"/>
                  <a:pt x="12" y="82"/>
                  <a:pt x="12" y="82"/>
                </a:cubicBezTo>
                <a:cubicBezTo>
                  <a:pt x="11" y="81"/>
                  <a:pt x="11" y="79"/>
                  <a:pt x="10" y="77"/>
                </a:cubicBezTo>
                <a:cubicBezTo>
                  <a:pt x="10" y="75"/>
                  <a:pt x="11" y="73"/>
                  <a:pt x="12" y="71"/>
                </a:cubicBezTo>
                <a:cubicBezTo>
                  <a:pt x="13" y="69"/>
                  <a:pt x="13" y="69"/>
                  <a:pt x="13" y="69"/>
                </a:cubicBezTo>
                <a:cubicBezTo>
                  <a:pt x="15" y="69"/>
                  <a:pt x="15" y="69"/>
                  <a:pt x="15" y="69"/>
                </a:cubicBezTo>
                <a:cubicBezTo>
                  <a:pt x="16" y="69"/>
                  <a:pt x="16" y="69"/>
                  <a:pt x="16" y="69"/>
                </a:cubicBezTo>
                <a:cubicBezTo>
                  <a:pt x="16" y="63"/>
                  <a:pt x="16" y="63"/>
                  <a:pt x="16" y="63"/>
                </a:cubicBezTo>
                <a:cubicBezTo>
                  <a:pt x="11" y="60"/>
                  <a:pt x="7" y="56"/>
                  <a:pt x="5" y="51"/>
                </a:cubicBezTo>
                <a:cubicBezTo>
                  <a:pt x="2" y="46"/>
                  <a:pt x="0" y="40"/>
                  <a:pt x="0" y="34"/>
                </a:cubicBezTo>
                <a:cubicBezTo>
                  <a:pt x="0" y="25"/>
                  <a:pt x="4" y="16"/>
                  <a:pt x="10" y="10"/>
                </a:cubicBezTo>
                <a:cubicBezTo>
                  <a:pt x="16" y="4"/>
                  <a:pt x="24" y="0"/>
                  <a:pt x="33" y="0"/>
                </a:cubicBezTo>
                <a:close/>
                <a:moveTo>
                  <a:pt x="26" y="40"/>
                </a:moveTo>
                <a:cubicBezTo>
                  <a:pt x="27" y="41"/>
                  <a:pt x="27" y="41"/>
                  <a:pt x="28" y="41"/>
                </a:cubicBezTo>
                <a:cubicBezTo>
                  <a:pt x="28" y="41"/>
                  <a:pt x="29" y="41"/>
                  <a:pt x="30" y="40"/>
                </a:cubicBezTo>
                <a:cubicBezTo>
                  <a:pt x="30" y="39"/>
                  <a:pt x="30" y="39"/>
                  <a:pt x="30" y="39"/>
                </a:cubicBezTo>
                <a:cubicBezTo>
                  <a:pt x="31" y="40"/>
                  <a:pt x="31" y="40"/>
                  <a:pt x="31" y="40"/>
                </a:cubicBezTo>
                <a:cubicBezTo>
                  <a:pt x="32" y="41"/>
                  <a:pt x="32" y="41"/>
                  <a:pt x="33" y="41"/>
                </a:cubicBezTo>
                <a:cubicBezTo>
                  <a:pt x="34" y="41"/>
                  <a:pt x="35" y="41"/>
                  <a:pt x="35" y="40"/>
                </a:cubicBezTo>
                <a:cubicBezTo>
                  <a:pt x="36" y="39"/>
                  <a:pt x="36" y="39"/>
                  <a:pt x="36" y="39"/>
                </a:cubicBezTo>
                <a:cubicBezTo>
                  <a:pt x="36" y="40"/>
                  <a:pt x="36" y="40"/>
                  <a:pt x="36" y="40"/>
                </a:cubicBezTo>
                <a:cubicBezTo>
                  <a:pt x="37" y="41"/>
                  <a:pt x="38" y="41"/>
                  <a:pt x="39" y="41"/>
                </a:cubicBezTo>
                <a:cubicBezTo>
                  <a:pt x="40" y="41"/>
                  <a:pt x="41" y="41"/>
                  <a:pt x="42" y="40"/>
                </a:cubicBezTo>
                <a:cubicBezTo>
                  <a:pt x="43" y="38"/>
                  <a:pt x="43" y="38"/>
                  <a:pt x="43" y="38"/>
                </a:cubicBezTo>
                <a:cubicBezTo>
                  <a:pt x="46" y="40"/>
                  <a:pt x="46" y="40"/>
                  <a:pt x="46" y="40"/>
                </a:cubicBezTo>
                <a:cubicBezTo>
                  <a:pt x="39" y="52"/>
                  <a:pt x="39" y="52"/>
                  <a:pt x="39" y="52"/>
                </a:cubicBezTo>
                <a:cubicBezTo>
                  <a:pt x="39" y="67"/>
                  <a:pt x="39" y="67"/>
                  <a:pt x="39" y="67"/>
                </a:cubicBezTo>
                <a:cubicBezTo>
                  <a:pt x="44" y="66"/>
                  <a:pt x="44" y="66"/>
                  <a:pt x="44" y="66"/>
                </a:cubicBezTo>
                <a:cubicBezTo>
                  <a:pt x="44" y="60"/>
                  <a:pt x="44" y="60"/>
                  <a:pt x="44" y="60"/>
                </a:cubicBezTo>
                <a:cubicBezTo>
                  <a:pt x="44" y="58"/>
                  <a:pt x="44" y="58"/>
                  <a:pt x="44" y="58"/>
                </a:cubicBezTo>
                <a:cubicBezTo>
                  <a:pt x="46" y="57"/>
                  <a:pt x="46" y="57"/>
                  <a:pt x="46" y="57"/>
                </a:cubicBezTo>
                <a:cubicBezTo>
                  <a:pt x="50" y="55"/>
                  <a:pt x="54" y="52"/>
                  <a:pt x="56" y="47"/>
                </a:cubicBezTo>
                <a:cubicBezTo>
                  <a:pt x="59" y="44"/>
                  <a:pt x="60" y="39"/>
                  <a:pt x="60" y="34"/>
                </a:cubicBezTo>
                <a:cubicBezTo>
                  <a:pt x="60" y="27"/>
                  <a:pt x="57" y="20"/>
                  <a:pt x="52" y="15"/>
                </a:cubicBezTo>
                <a:cubicBezTo>
                  <a:pt x="47" y="10"/>
                  <a:pt x="41" y="7"/>
                  <a:pt x="33" y="7"/>
                </a:cubicBezTo>
                <a:cubicBezTo>
                  <a:pt x="26" y="7"/>
                  <a:pt x="19" y="10"/>
                  <a:pt x="15" y="15"/>
                </a:cubicBezTo>
                <a:cubicBezTo>
                  <a:pt x="10" y="20"/>
                  <a:pt x="7" y="27"/>
                  <a:pt x="7" y="34"/>
                </a:cubicBezTo>
                <a:cubicBezTo>
                  <a:pt x="7" y="39"/>
                  <a:pt x="8" y="44"/>
                  <a:pt x="11" y="48"/>
                </a:cubicBezTo>
                <a:cubicBezTo>
                  <a:pt x="13" y="52"/>
                  <a:pt x="17" y="55"/>
                  <a:pt x="21" y="58"/>
                </a:cubicBezTo>
                <a:cubicBezTo>
                  <a:pt x="23" y="59"/>
                  <a:pt x="23" y="59"/>
                  <a:pt x="23" y="59"/>
                </a:cubicBezTo>
                <a:cubicBezTo>
                  <a:pt x="23" y="61"/>
                  <a:pt x="23" y="61"/>
                  <a:pt x="23" y="61"/>
                </a:cubicBezTo>
                <a:cubicBezTo>
                  <a:pt x="23" y="67"/>
                  <a:pt x="23" y="67"/>
                  <a:pt x="23" y="67"/>
                </a:cubicBezTo>
                <a:cubicBezTo>
                  <a:pt x="29" y="67"/>
                  <a:pt x="29" y="67"/>
                  <a:pt x="29" y="67"/>
                </a:cubicBezTo>
                <a:cubicBezTo>
                  <a:pt x="29" y="52"/>
                  <a:pt x="29" y="52"/>
                  <a:pt x="29" y="52"/>
                </a:cubicBezTo>
                <a:cubicBezTo>
                  <a:pt x="22" y="40"/>
                  <a:pt x="22" y="40"/>
                  <a:pt x="22" y="40"/>
                </a:cubicBezTo>
                <a:cubicBezTo>
                  <a:pt x="25" y="38"/>
                  <a:pt x="25" y="38"/>
                  <a:pt x="25" y="38"/>
                </a:cubicBezTo>
                <a:cubicBezTo>
                  <a:pt x="26" y="40"/>
                  <a:pt x="26" y="40"/>
                  <a:pt x="26" y="40"/>
                </a:cubicBezTo>
                <a:close/>
                <a:moveTo>
                  <a:pt x="40" y="43"/>
                </a:moveTo>
                <a:cubicBezTo>
                  <a:pt x="40" y="43"/>
                  <a:pt x="40" y="43"/>
                  <a:pt x="39" y="43"/>
                </a:cubicBezTo>
                <a:cubicBezTo>
                  <a:pt x="38" y="43"/>
                  <a:pt x="37" y="43"/>
                  <a:pt x="36" y="42"/>
                </a:cubicBezTo>
                <a:cubicBezTo>
                  <a:pt x="35" y="42"/>
                  <a:pt x="34" y="43"/>
                  <a:pt x="33" y="43"/>
                </a:cubicBezTo>
                <a:cubicBezTo>
                  <a:pt x="32" y="43"/>
                  <a:pt x="31" y="42"/>
                  <a:pt x="30" y="42"/>
                </a:cubicBezTo>
                <a:cubicBezTo>
                  <a:pt x="29" y="42"/>
                  <a:pt x="28" y="43"/>
                  <a:pt x="28" y="43"/>
                </a:cubicBezTo>
                <a:cubicBezTo>
                  <a:pt x="27" y="43"/>
                  <a:pt x="27" y="43"/>
                  <a:pt x="27" y="42"/>
                </a:cubicBezTo>
                <a:cubicBezTo>
                  <a:pt x="32" y="50"/>
                  <a:pt x="32" y="50"/>
                  <a:pt x="32" y="50"/>
                </a:cubicBezTo>
                <a:cubicBezTo>
                  <a:pt x="32" y="51"/>
                  <a:pt x="32" y="51"/>
                  <a:pt x="32" y="51"/>
                </a:cubicBezTo>
                <a:cubicBezTo>
                  <a:pt x="32" y="51"/>
                  <a:pt x="32" y="51"/>
                  <a:pt x="32" y="51"/>
                </a:cubicBezTo>
                <a:cubicBezTo>
                  <a:pt x="32" y="67"/>
                  <a:pt x="32" y="67"/>
                  <a:pt x="32" y="67"/>
                </a:cubicBezTo>
                <a:cubicBezTo>
                  <a:pt x="35" y="67"/>
                  <a:pt x="35" y="67"/>
                  <a:pt x="35" y="67"/>
                </a:cubicBezTo>
                <a:cubicBezTo>
                  <a:pt x="35" y="51"/>
                  <a:pt x="35" y="51"/>
                  <a:pt x="35" y="51"/>
                </a:cubicBezTo>
                <a:cubicBezTo>
                  <a:pt x="35" y="51"/>
                  <a:pt x="35" y="51"/>
                  <a:pt x="35" y="51"/>
                </a:cubicBezTo>
                <a:cubicBezTo>
                  <a:pt x="35" y="50"/>
                  <a:pt x="35" y="50"/>
                  <a:pt x="35" y="50"/>
                </a:cubicBezTo>
                <a:cubicBezTo>
                  <a:pt x="40" y="43"/>
                  <a:pt x="40" y="43"/>
                  <a:pt x="40" y="43"/>
                </a:cubicBezTo>
                <a:close/>
                <a:moveTo>
                  <a:pt x="43" y="96"/>
                </a:moveTo>
                <a:cubicBezTo>
                  <a:pt x="24" y="98"/>
                  <a:pt x="24" y="98"/>
                  <a:pt x="24" y="98"/>
                </a:cubicBezTo>
                <a:cubicBezTo>
                  <a:pt x="25" y="103"/>
                  <a:pt x="29" y="106"/>
                  <a:pt x="34" y="106"/>
                </a:cubicBezTo>
                <a:cubicBezTo>
                  <a:pt x="39" y="106"/>
                  <a:pt x="43" y="102"/>
                  <a:pt x="43" y="97"/>
                </a:cubicBezTo>
                <a:cubicBezTo>
                  <a:pt x="43" y="97"/>
                  <a:pt x="43" y="97"/>
                  <a:pt x="43" y="96"/>
                </a:cubicBezTo>
                <a:close/>
                <a:moveTo>
                  <a:pt x="50" y="85"/>
                </a:moveTo>
                <a:cubicBezTo>
                  <a:pt x="17" y="88"/>
                  <a:pt x="17" y="88"/>
                  <a:pt x="17" y="88"/>
                </a:cubicBezTo>
                <a:cubicBezTo>
                  <a:pt x="17" y="89"/>
                  <a:pt x="17" y="89"/>
                  <a:pt x="17" y="89"/>
                </a:cubicBezTo>
                <a:cubicBezTo>
                  <a:pt x="17" y="89"/>
                  <a:pt x="17" y="90"/>
                  <a:pt x="17" y="90"/>
                </a:cubicBezTo>
                <a:cubicBezTo>
                  <a:pt x="50" y="87"/>
                  <a:pt x="50" y="87"/>
                  <a:pt x="50" y="87"/>
                </a:cubicBezTo>
                <a:cubicBezTo>
                  <a:pt x="50" y="87"/>
                  <a:pt x="50" y="86"/>
                  <a:pt x="50" y="86"/>
                </a:cubicBezTo>
                <a:cubicBezTo>
                  <a:pt x="50" y="86"/>
                  <a:pt x="50" y="86"/>
                  <a:pt x="50" y="85"/>
                </a:cubicBezTo>
                <a:close/>
                <a:moveTo>
                  <a:pt x="50" y="73"/>
                </a:moveTo>
                <a:cubicBezTo>
                  <a:pt x="17" y="76"/>
                  <a:pt x="17" y="76"/>
                  <a:pt x="17" y="76"/>
                </a:cubicBezTo>
                <a:cubicBezTo>
                  <a:pt x="17" y="76"/>
                  <a:pt x="17" y="76"/>
                  <a:pt x="17" y="77"/>
                </a:cubicBezTo>
                <a:cubicBezTo>
                  <a:pt x="17" y="77"/>
                  <a:pt x="17" y="77"/>
                  <a:pt x="17" y="77"/>
                </a:cubicBezTo>
                <a:cubicBezTo>
                  <a:pt x="50" y="74"/>
                  <a:pt x="50" y="74"/>
                  <a:pt x="50" y="74"/>
                </a:cubicBezTo>
                <a:cubicBezTo>
                  <a:pt x="50" y="74"/>
                  <a:pt x="50" y="74"/>
                  <a:pt x="50" y="73"/>
                </a:cubicBezTo>
                <a:cubicBezTo>
                  <a:pt x="50" y="73"/>
                  <a:pt x="50" y="73"/>
                  <a:pt x="50" y="73"/>
                </a:cubicBezTo>
                <a:close/>
              </a:path>
            </a:pathLst>
          </a:custGeom>
          <a:solidFill>
            <a:schemeClr val="accent2"/>
          </a:solidFill>
          <a:ln>
            <a:noFill/>
          </a:ln>
          <a:extLst/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>
            <a:defPPr>
              <a:defRPr lang="en-US"/>
            </a:defPPr>
            <a:lvl1pPr marL="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1pPr>
            <a:lvl2pPr marL="4572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2pPr>
            <a:lvl3pPr marL="9144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3pPr>
            <a:lvl4pPr marL="13716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4pPr>
            <a:lvl5pPr marL="18288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5pPr>
            <a:lvl6pPr marL="22860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27432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32004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36576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endParaRPr lang="zh-CN" altLang="en-US">
              <a:solidFill>
                <a:prstClr val="black"/>
              </a:solidFill>
            </a:endParaRPr>
          </a:p>
        </p:txBody>
      </p:sp>
      <p:sp>
        <p:nvSpPr>
          <p:cNvPr id="33" name="Freeform 32"/>
          <p:cNvSpPr>
            <a:spLocks noEditPoints="1"/>
          </p:cNvSpPr>
          <p:nvPr/>
        </p:nvSpPr>
        <p:spPr bwMode="auto">
          <a:xfrm>
            <a:off x="11208229" y="2015157"/>
            <a:ext cx="494134" cy="323265"/>
          </a:xfrm>
          <a:custGeom>
            <a:avLst/>
            <a:gdLst>
              <a:gd name="T0" fmla="*/ 18 w 99"/>
              <a:gd name="T1" fmla="*/ 58 h 65"/>
              <a:gd name="T2" fmla="*/ 53 w 99"/>
              <a:gd name="T3" fmla="*/ 65 h 65"/>
              <a:gd name="T4" fmla="*/ 87 w 99"/>
              <a:gd name="T5" fmla="*/ 57 h 65"/>
              <a:gd name="T6" fmla="*/ 87 w 99"/>
              <a:gd name="T7" fmla="*/ 23 h 65"/>
              <a:gd name="T8" fmla="*/ 53 w 99"/>
              <a:gd name="T9" fmla="*/ 28 h 65"/>
              <a:gd name="T10" fmla="*/ 18 w 99"/>
              <a:gd name="T11" fmla="*/ 23 h 65"/>
              <a:gd name="T12" fmla="*/ 18 w 99"/>
              <a:gd name="T13" fmla="*/ 58 h 65"/>
              <a:gd name="T14" fmla="*/ 99 w 99"/>
              <a:gd name="T15" fmla="*/ 8 h 65"/>
              <a:gd name="T16" fmla="*/ 99 w 99"/>
              <a:gd name="T17" fmla="*/ 17 h 65"/>
              <a:gd name="T18" fmla="*/ 53 w 99"/>
              <a:gd name="T19" fmla="*/ 24 h 65"/>
              <a:gd name="T20" fmla="*/ 7 w 99"/>
              <a:gd name="T21" fmla="*/ 17 h 65"/>
              <a:gd name="T22" fmla="*/ 7 w 99"/>
              <a:gd name="T23" fmla="*/ 34 h 65"/>
              <a:gd name="T24" fmla="*/ 9 w 99"/>
              <a:gd name="T25" fmla="*/ 37 h 65"/>
              <a:gd name="T26" fmla="*/ 5 w 99"/>
              <a:gd name="T27" fmla="*/ 41 h 65"/>
              <a:gd name="T28" fmla="*/ 2 w 99"/>
              <a:gd name="T29" fmla="*/ 37 h 65"/>
              <a:gd name="T30" fmla="*/ 4 w 99"/>
              <a:gd name="T31" fmla="*/ 34 h 65"/>
              <a:gd name="T32" fmla="*/ 4 w 99"/>
              <a:gd name="T33" fmla="*/ 8 h 65"/>
              <a:gd name="T34" fmla="*/ 53 w 99"/>
              <a:gd name="T35" fmla="*/ 0 h 65"/>
              <a:gd name="T36" fmla="*/ 99 w 99"/>
              <a:gd name="T37" fmla="*/ 8 h 65"/>
              <a:gd name="T38" fmla="*/ 8 w 99"/>
              <a:gd name="T39" fmla="*/ 42 h 65"/>
              <a:gd name="T40" fmla="*/ 3 w 99"/>
              <a:gd name="T41" fmla="*/ 42 h 65"/>
              <a:gd name="T42" fmla="*/ 0 w 99"/>
              <a:gd name="T43" fmla="*/ 58 h 65"/>
              <a:gd name="T44" fmla="*/ 2 w 99"/>
              <a:gd name="T45" fmla="*/ 58 h 65"/>
              <a:gd name="T46" fmla="*/ 3 w 99"/>
              <a:gd name="T47" fmla="*/ 56 h 65"/>
              <a:gd name="T48" fmla="*/ 3 w 99"/>
              <a:gd name="T49" fmla="*/ 58 h 65"/>
              <a:gd name="T50" fmla="*/ 6 w 99"/>
              <a:gd name="T51" fmla="*/ 59 h 65"/>
              <a:gd name="T52" fmla="*/ 7 w 99"/>
              <a:gd name="T53" fmla="*/ 57 h 65"/>
              <a:gd name="T54" fmla="*/ 7 w 99"/>
              <a:gd name="T55" fmla="*/ 59 h 65"/>
              <a:gd name="T56" fmla="*/ 8 w 99"/>
              <a:gd name="T57" fmla="*/ 59 h 65"/>
              <a:gd name="T58" fmla="*/ 8 w 99"/>
              <a:gd name="T59" fmla="*/ 51 h 65"/>
              <a:gd name="T60" fmla="*/ 9 w 99"/>
              <a:gd name="T61" fmla="*/ 58 h 65"/>
              <a:gd name="T62" fmla="*/ 11 w 99"/>
              <a:gd name="T63" fmla="*/ 58 h 65"/>
              <a:gd name="T64" fmla="*/ 8 w 99"/>
              <a:gd name="T65" fmla="*/ 42 h 65"/>
            </a:gdLst>
            <a:ahLst/>
            <a:cxnLst>
              <a:cxn ang="0">
                <a:pos x="T0" y="T1"/>
              </a:cxn>
              <a:cxn ang="0">
                <a:pos x="T2" y="T3"/>
              </a:cxn>
              <a:cxn ang="0">
                <a:pos x="T4" y="T5"/>
              </a:cxn>
              <a:cxn ang="0">
                <a:pos x="T6" y="T7"/>
              </a:cxn>
              <a:cxn ang="0">
                <a:pos x="T8" y="T9"/>
              </a:cxn>
              <a:cxn ang="0">
                <a:pos x="T10" y="T11"/>
              </a:cxn>
              <a:cxn ang="0">
                <a:pos x="T12" y="T13"/>
              </a:cxn>
              <a:cxn ang="0">
                <a:pos x="T14" y="T15"/>
              </a:cxn>
              <a:cxn ang="0">
                <a:pos x="T16" y="T17"/>
              </a:cxn>
              <a:cxn ang="0">
                <a:pos x="T18" y="T19"/>
              </a:cxn>
              <a:cxn ang="0">
                <a:pos x="T20" y="T21"/>
              </a:cxn>
              <a:cxn ang="0">
                <a:pos x="T22" y="T23"/>
              </a:cxn>
              <a:cxn ang="0">
                <a:pos x="T24" y="T25"/>
              </a:cxn>
              <a:cxn ang="0">
                <a:pos x="T26" y="T27"/>
              </a:cxn>
              <a:cxn ang="0">
                <a:pos x="T28" y="T29"/>
              </a:cxn>
              <a:cxn ang="0">
                <a:pos x="T30" y="T31"/>
              </a:cxn>
              <a:cxn ang="0">
                <a:pos x="T32" y="T33"/>
              </a:cxn>
              <a:cxn ang="0">
                <a:pos x="T34" y="T35"/>
              </a:cxn>
              <a:cxn ang="0">
                <a:pos x="T36" y="T37"/>
              </a:cxn>
              <a:cxn ang="0">
                <a:pos x="T38" y="T39"/>
              </a:cxn>
              <a:cxn ang="0">
                <a:pos x="T40" y="T41"/>
              </a:cxn>
              <a:cxn ang="0">
                <a:pos x="T42" y="T43"/>
              </a:cxn>
              <a:cxn ang="0">
                <a:pos x="T44" y="T45"/>
              </a:cxn>
              <a:cxn ang="0">
                <a:pos x="T46" y="T47"/>
              </a:cxn>
              <a:cxn ang="0">
                <a:pos x="T48" y="T49"/>
              </a:cxn>
              <a:cxn ang="0">
                <a:pos x="T50" y="T51"/>
              </a:cxn>
              <a:cxn ang="0">
                <a:pos x="T52" y="T53"/>
              </a:cxn>
              <a:cxn ang="0">
                <a:pos x="T54" y="T55"/>
              </a:cxn>
              <a:cxn ang="0">
                <a:pos x="T56" y="T57"/>
              </a:cxn>
              <a:cxn ang="0">
                <a:pos x="T58" y="T59"/>
              </a:cxn>
              <a:cxn ang="0">
                <a:pos x="T60" y="T61"/>
              </a:cxn>
              <a:cxn ang="0">
                <a:pos x="T62" y="T63"/>
              </a:cxn>
              <a:cxn ang="0">
                <a:pos x="T64" y="T65"/>
              </a:cxn>
            </a:cxnLst>
            <a:rect l="0" t="0" r="r" b="b"/>
            <a:pathLst>
              <a:path w="99" h="65">
                <a:moveTo>
                  <a:pt x="18" y="58"/>
                </a:moveTo>
                <a:cubicBezTo>
                  <a:pt x="30" y="58"/>
                  <a:pt x="42" y="60"/>
                  <a:pt x="53" y="65"/>
                </a:cubicBezTo>
                <a:cubicBezTo>
                  <a:pt x="64" y="60"/>
                  <a:pt x="75" y="57"/>
                  <a:pt x="87" y="57"/>
                </a:cubicBezTo>
                <a:cubicBezTo>
                  <a:pt x="87" y="23"/>
                  <a:pt x="87" y="23"/>
                  <a:pt x="87" y="23"/>
                </a:cubicBezTo>
                <a:cubicBezTo>
                  <a:pt x="53" y="28"/>
                  <a:pt x="53" y="28"/>
                  <a:pt x="53" y="28"/>
                </a:cubicBezTo>
                <a:cubicBezTo>
                  <a:pt x="18" y="23"/>
                  <a:pt x="18" y="23"/>
                  <a:pt x="18" y="23"/>
                </a:cubicBezTo>
                <a:cubicBezTo>
                  <a:pt x="18" y="58"/>
                  <a:pt x="18" y="58"/>
                  <a:pt x="18" y="58"/>
                </a:cubicBezTo>
                <a:close/>
                <a:moveTo>
                  <a:pt x="99" y="8"/>
                </a:moveTo>
                <a:cubicBezTo>
                  <a:pt x="99" y="17"/>
                  <a:pt x="99" y="17"/>
                  <a:pt x="99" y="17"/>
                </a:cubicBezTo>
                <a:cubicBezTo>
                  <a:pt x="53" y="24"/>
                  <a:pt x="53" y="24"/>
                  <a:pt x="53" y="24"/>
                </a:cubicBezTo>
                <a:cubicBezTo>
                  <a:pt x="7" y="17"/>
                  <a:pt x="7" y="17"/>
                  <a:pt x="7" y="17"/>
                </a:cubicBezTo>
                <a:cubicBezTo>
                  <a:pt x="7" y="34"/>
                  <a:pt x="7" y="34"/>
                  <a:pt x="7" y="34"/>
                </a:cubicBezTo>
                <a:cubicBezTo>
                  <a:pt x="8" y="35"/>
                  <a:pt x="9" y="36"/>
                  <a:pt x="9" y="37"/>
                </a:cubicBezTo>
                <a:cubicBezTo>
                  <a:pt x="9" y="39"/>
                  <a:pt x="7" y="41"/>
                  <a:pt x="5" y="41"/>
                </a:cubicBezTo>
                <a:cubicBezTo>
                  <a:pt x="4" y="41"/>
                  <a:pt x="2" y="39"/>
                  <a:pt x="2" y="37"/>
                </a:cubicBezTo>
                <a:cubicBezTo>
                  <a:pt x="2" y="36"/>
                  <a:pt x="3" y="35"/>
                  <a:pt x="4" y="34"/>
                </a:cubicBezTo>
                <a:cubicBezTo>
                  <a:pt x="4" y="25"/>
                  <a:pt x="4" y="17"/>
                  <a:pt x="4" y="8"/>
                </a:cubicBezTo>
                <a:cubicBezTo>
                  <a:pt x="53" y="0"/>
                  <a:pt x="53" y="0"/>
                  <a:pt x="53" y="0"/>
                </a:cubicBezTo>
                <a:cubicBezTo>
                  <a:pt x="99" y="8"/>
                  <a:pt x="99" y="8"/>
                  <a:pt x="99" y="8"/>
                </a:cubicBezTo>
                <a:close/>
                <a:moveTo>
                  <a:pt x="8" y="42"/>
                </a:moveTo>
                <a:cubicBezTo>
                  <a:pt x="6" y="43"/>
                  <a:pt x="5" y="43"/>
                  <a:pt x="3" y="42"/>
                </a:cubicBezTo>
                <a:cubicBezTo>
                  <a:pt x="2" y="47"/>
                  <a:pt x="1" y="52"/>
                  <a:pt x="0" y="58"/>
                </a:cubicBezTo>
                <a:cubicBezTo>
                  <a:pt x="1" y="58"/>
                  <a:pt x="2" y="58"/>
                  <a:pt x="2" y="58"/>
                </a:cubicBezTo>
                <a:cubicBezTo>
                  <a:pt x="3" y="56"/>
                  <a:pt x="3" y="56"/>
                  <a:pt x="3" y="56"/>
                </a:cubicBezTo>
                <a:cubicBezTo>
                  <a:pt x="3" y="58"/>
                  <a:pt x="3" y="58"/>
                  <a:pt x="3" y="58"/>
                </a:cubicBezTo>
                <a:cubicBezTo>
                  <a:pt x="4" y="59"/>
                  <a:pt x="5" y="59"/>
                  <a:pt x="6" y="59"/>
                </a:cubicBezTo>
                <a:cubicBezTo>
                  <a:pt x="7" y="57"/>
                  <a:pt x="7" y="57"/>
                  <a:pt x="7" y="57"/>
                </a:cubicBezTo>
                <a:cubicBezTo>
                  <a:pt x="7" y="59"/>
                  <a:pt x="7" y="59"/>
                  <a:pt x="7" y="59"/>
                </a:cubicBezTo>
                <a:cubicBezTo>
                  <a:pt x="7" y="59"/>
                  <a:pt x="8" y="59"/>
                  <a:pt x="8" y="59"/>
                </a:cubicBezTo>
                <a:cubicBezTo>
                  <a:pt x="8" y="51"/>
                  <a:pt x="8" y="51"/>
                  <a:pt x="8" y="51"/>
                </a:cubicBezTo>
                <a:cubicBezTo>
                  <a:pt x="9" y="58"/>
                  <a:pt x="9" y="58"/>
                  <a:pt x="9" y="58"/>
                </a:cubicBezTo>
                <a:cubicBezTo>
                  <a:pt x="10" y="58"/>
                  <a:pt x="10" y="58"/>
                  <a:pt x="11" y="58"/>
                </a:cubicBezTo>
                <a:cubicBezTo>
                  <a:pt x="10" y="52"/>
                  <a:pt x="9" y="47"/>
                  <a:pt x="8" y="42"/>
                </a:cubicBezTo>
                <a:close/>
              </a:path>
            </a:pathLst>
          </a:custGeom>
          <a:solidFill>
            <a:schemeClr val="accent2"/>
          </a:solidFill>
          <a:ln>
            <a:noFill/>
          </a:ln>
          <a:extLst/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>
            <a:defPPr>
              <a:defRPr lang="en-US"/>
            </a:defPPr>
            <a:lvl1pPr marL="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1pPr>
            <a:lvl2pPr marL="4572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2pPr>
            <a:lvl3pPr marL="9144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3pPr>
            <a:lvl4pPr marL="13716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4pPr>
            <a:lvl5pPr marL="18288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5pPr>
            <a:lvl6pPr marL="22860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27432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32004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36576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endParaRPr lang="zh-CN" altLang="en-US">
              <a:solidFill>
                <a:prstClr val="black"/>
              </a:solidFill>
            </a:endParaRPr>
          </a:p>
        </p:txBody>
      </p:sp>
      <p:grpSp>
        <p:nvGrpSpPr>
          <p:cNvPr id="34" name="Group 33"/>
          <p:cNvGrpSpPr/>
          <p:nvPr/>
        </p:nvGrpSpPr>
        <p:grpSpPr>
          <a:xfrm>
            <a:off x="9512039" y="1555376"/>
            <a:ext cx="687003" cy="687003"/>
            <a:chOff x="884430" y="5686968"/>
            <a:chExt cx="687003" cy="687003"/>
          </a:xfrm>
        </p:grpSpPr>
        <p:sp>
          <p:nvSpPr>
            <p:cNvPr id="40" name="Oval 39"/>
            <p:cNvSpPr/>
            <p:nvPr/>
          </p:nvSpPr>
          <p:spPr>
            <a:xfrm>
              <a:off x="884430" y="5686968"/>
              <a:ext cx="687003" cy="687003"/>
            </a:xfrm>
            <a:prstGeom prst="ellipse">
              <a:avLst/>
            </a:prstGeom>
            <a:solidFill>
              <a:schemeClr val="accent2"/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n-GB"/>
            </a:p>
          </p:txBody>
        </p:sp>
        <p:grpSp>
          <p:nvGrpSpPr>
            <p:cNvPr id="41" name="Group 40"/>
            <p:cNvGrpSpPr/>
            <p:nvPr/>
          </p:nvGrpSpPr>
          <p:grpSpPr>
            <a:xfrm>
              <a:off x="1126614" y="5823852"/>
              <a:ext cx="192892" cy="416116"/>
              <a:chOff x="4395788" y="2198688"/>
              <a:chExt cx="344488" cy="742951"/>
            </a:xfrm>
            <a:solidFill>
              <a:schemeClr val="bg1"/>
            </a:solidFill>
          </p:grpSpPr>
          <p:sp>
            <p:nvSpPr>
              <p:cNvPr id="42" name="Oval 41"/>
              <p:cNvSpPr>
                <a:spLocks noChangeArrowheads="1"/>
              </p:cNvSpPr>
              <p:nvPr/>
            </p:nvSpPr>
            <p:spPr bwMode="auto">
              <a:xfrm>
                <a:off x="4511675" y="2198688"/>
                <a:ext cx="109538" cy="112713"/>
              </a:xfrm>
              <a:prstGeom prst="ellipse">
                <a:avLst/>
              </a:prstGeom>
              <a:grpFill/>
              <a:ln>
                <a:noFill/>
              </a:ln>
              <a:extLst>
                <a:ext uri="{91240B29-F687-4f45-9708-019B960494DF}">
                  <a14:hiddenLine xmlns="" xmlns:a14="http://schemas.microsoft.com/office/drawing/2010/main" w="9525">
                    <a:solidFill>
                      <a:srgbClr val="000000"/>
                    </a:solidFill>
                    <a:round/>
                    <a:headEnd/>
                    <a:tailEnd/>
                  </a14:hiddenLine>
                </a:ext>
              </a:extLst>
            </p:spPr>
            <p:txBody>
              <a:bodyPr vert="horz" wrap="square" lIns="45720" tIns="22860" rIns="45720" bIns="22860" numCol="1" anchor="t" anchorCtr="0" compatLnSpc="1">
                <a:prstTxWarp prst="textNoShape">
                  <a:avLst/>
                </a:prstTxWarp>
              </a:bodyPr>
              <a:lstStyle/>
              <a:p>
                <a:endParaRPr lang="en-US" sz="900" dirty="0">
                  <a:latin typeface="Lato Light"/>
                </a:endParaRPr>
              </a:p>
            </p:txBody>
          </p:sp>
          <p:sp>
            <p:nvSpPr>
              <p:cNvPr id="43" name="Freeform 7"/>
              <p:cNvSpPr>
                <a:spLocks/>
              </p:cNvSpPr>
              <p:nvPr/>
            </p:nvSpPr>
            <p:spPr bwMode="auto">
              <a:xfrm>
                <a:off x="4395788" y="2333626"/>
                <a:ext cx="344488" cy="608013"/>
              </a:xfrm>
              <a:custGeom>
                <a:avLst/>
                <a:gdLst>
                  <a:gd name="T0" fmla="*/ 91 w 92"/>
                  <a:gd name="T1" fmla="*/ 60 h 162"/>
                  <a:gd name="T2" fmla="*/ 75 w 92"/>
                  <a:gd name="T3" fmla="*/ 10 h 162"/>
                  <a:gd name="T4" fmla="*/ 64 w 92"/>
                  <a:gd name="T5" fmla="*/ 0 h 162"/>
                  <a:gd name="T6" fmla="*/ 28 w 92"/>
                  <a:gd name="T7" fmla="*/ 0 h 162"/>
                  <a:gd name="T8" fmla="*/ 19 w 92"/>
                  <a:gd name="T9" fmla="*/ 5 h 162"/>
                  <a:gd name="T10" fmla="*/ 18 w 92"/>
                  <a:gd name="T11" fmla="*/ 7 h 162"/>
                  <a:gd name="T12" fmla="*/ 18 w 92"/>
                  <a:gd name="T13" fmla="*/ 7 h 162"/>
                  <a:gd name="T14" fmla="*/ 17 w 92"/>
                  <a:gd name="T15" fmla="*/ 8 h 162"/>
                  <a:gd name="T16" fmla="*/ 1 w 92"/>
                  <a:gd name="T17" fmla="*/ 60 h 162"/>
                  <a:gd name="T18" fmla="*/ 5 w 92"/>
                  <a:gd name="T19" fmla="*/ 68 h 162"/>
                  <a:gd name="T20" fmla="*/ 14 w 92"/>
                  <a:gd name="T21" fmla="*/ 64 h 162"/>
                  <a:gd name="T22" fmla="*/ 26 w 92"/>
                  <a:gd name="T23" fmla="*/ 23 h 162"/>
                  <a:gd name="T24" fmla="*/ 28 w 92"/>
                  <a:gd name="T25" fmla="*/ 23 h 162"/>
                  <a:gd name="T26" fmla="*/ 29 w 92"/>
                  <a:gd name="T27" fmla="*/ 23 h 162"/>
                  <a:gd name="T28" fmla="*/ 9 w 92"/>
                  <a:gd name="T29" fmla="*/ 96 h 162"/>
                  <a:gd name="T30" fmla="*/ 29 w 92"/>
                  <a:gd name="T31" fmla="*/ 96 h 162"/>
                  <a:gd name="T32" fmla="*/ 29 w 92"/>
                  <a:gd name="T33" fmla="*/ 154 h 162"/>
                  <a:gd name="T34" fmla="*/ 37 w 92"/>
                  <a:gd name="T35" fmla="*/ 162 h 162"/>
                  <a:gd name="T36" fmla="*/ 44 w 92"/>
                  <a:gd name="T37" fmla="*/ 154 h 162"/>
                  <a:gd name="T38" fmla="*/ 44 w 92"/>
                  <a:gd name="T39" fmla="*/ 96 h 162"/>
                  <a:gd name="T40" fmla="*/ 49 w 92"/>
                  <a:gd name="T41" fmla="*/ 96 h 162"/>
                  <a:gd name="T42" fmla="*/ 49 w 92"/>
                  <a:gd name="T43" fmla="*/ 154 h 162"/>
                  <a:gd name="T44" fmla="*/ 56 w 92"/>
                  <a:gd name="T45" fmla="*/ 162 h 162"/>
                  <a:gd name="T46" fmla="*/ 64 w 92"/>
                  <a:gd name="T47" fmla="*/ 154 h 162"/>
                  <a:gd name="T48" fmla="*/ 64 w 92"/>
                  <a:gd name="T49" fmla="*/ 96 h 162"/>
                  <a:gd name="T50" fmla="*/ 83 w 92"/>
                  <a:gd name="T51" fmla="*/ 96 h 162"/>
                  <a:gd name="T52" fmla="*/ 63 w 92"/>
                  <a:gd name="T53" fmla="*/ 23 h 162"/>
                  <a:gd name="T54" fmla="*/ 64 w 92"/>
                  <a:gd name="T55" fmla="*/ 23 h 162"/>
                  <a:gd name="T56" fmla="*/ 65 w 92"/>
                  <a:gd name="T57" fmla="*/ 23 h 162"/>
                  <a:gd name="T58" fmla="*/ 79 w 92"/>
                  <a:gd name="T59" fmla="*/ 64 h 162"/>
                  <a:gd name="T60" fmla="*/ 87 w 92"/>
                  <a:gd name="T61" fmla="*/ 68 h 162"/>
                  <a:gd name="T62" fmla="*/ 91 w 92"/>
                  <a:gd name="T63" fmla="*/ 60 h 162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  <a:cxn ang="0">
                    <a:pos x="T10" y="T11"/>
                  </a:cxn>
                  <a:cxn ang="0">
                    <a:pos x="T12" y="T13"/>
                  </a:cxn>
                  <a:cxn ang="0">
                    <a:pos x="T14" y="T15"/>
                  </a:cxn>
                  <a:cxn ang="0">
                    <a:pos x="T16" y="T17"/>
                  </a:cxn>
                  <a:cxn ang="0">
                    <a:pos x="T18" y="T19"/>
                  </a:cxn>
                  <a:cxn ang="0">
                    <a:pos x="T20" y="T21"/>
                  </a:cxn>
                  <a:cxn ang="0">
                    <a:pos x="T22" y="T23"/>
                  </a:cxn>
                  <a:cxn ang="0">
                    <a:pos x="T24" y="T25"/>
                  </a:cxn>
                  <a:cxn ang="0">
                    <a:pos x="T26" y="T27"/>
                  </a:cxn>
                  <a:cxn ang="0">
                    <a:pos x="T28" y="T29"/>
                  </a:cxn>
                  <a:cxn ang="0">
                    <a:pos x="T30" y="T31"/>
                  </a:cxn>
                  <a:cxn ang="0">
                    <a:pos x="T32" y="T33"/>
                  </a:cxn>
                  <a:cxn ang="0">
                    <a:pos x="T34" y="T35"/>
                  </a:cxn>
                  <a:cxn ang="0">
                    <a:pos x="T36" y="T37"/>
                  </a:cxn>
                  <a:cxn ang="0">
                    <a:pos x="T38" y="T39"/>
                  </a:cxn>
                  <a:cxn ang="0">
                    <a:pos x="T40" y="T41"/>
                  </a:cxn>
                  <a:cxn ang="0">
                    <a:pos x="T42" y="T43"/>
                  </a:cxn>
                  <a:cxn ang="0">
                    <a:pos x="T44" y="T45"/>
                  </a:cxn>
                  <a:cxn ang="0">
                    <a:pos x="T46" y="T47"/>
                  </a:cxn>
                  <a:cxn ang="0">
                    <a:pos x="T48" y="T49"/>
                  </a:cxn>
                  <a:cxn ang="0">
                    <a:pos x="T50" y="T51"/>
                  </a:cxn>
                  <a:cxn ang="0">
                    <a:pos x="T52" y="T53"/>
                  </a:cxn>
                  <a:cxn ang="0">
                    <a:pos x="T54" y="T55"/>
                  </a:cxn>
                  <a:cxn ang="0">
                    <a:pos x="T56" y="T57"/>
                  </a:cxn>
                  <a:cxn ang="0">
                    <a:pos x="T58" y="T59"/>
                  </a:cxn>
                  <a:cxn ang="0">
                    <a:pos x="T60" y="T61"/>
                  </a:cxn>
                  <a:cxn ang="0">
                    <a:pos x="T62" y="T63"/>
                  </a:cxn>
                </a:cxnLst>
                <a:rect l="0" t="0" r="r" b="b"/>
                <a:pathLst>
                  <a:path w="92" h="162">
                    <a:moveTo>
                      <a:pt x="91" y="60"/>
                    </a:moveTo>
                    <a:cubicBezTo>
                      <a:pt x="75" y="10"/>
                      <a:pt x="75" y="10"/>
                      <a:pt x="75" y="10"/>
                    </a:cubicBezTo>
                    <a:cubicBezTo>
                      <a:pt x="74" y="4"/>
                      <a:pt x="70" y="0"/>
                      <a:pt x="64" y="0"/>
                    </a:cubicBezTo>
                    <a:cubicBezTo>
                      <a:pt x="28" y="0"/>
                      <a:pt x="28" y="0"/>
                      <a:pt x="28" y="0"/>
                    </a:cubicBezTo>
                    <a:cubicBezTo>
                      <a:pt x="24" y="0"/>
                      <a:pt x="21" y="2"/>
                      <a:pt x="19" y="5"/>
                    </a:cubicBezTo>
                    <a:cubicBezTo>
                      <a:pt x="18" y="5"/>
                      <a:pt x="18" y="6"/>
                      <a:pt x="18" y="7"/>
                    </a:cubicBezTo>
                    <a:cubicBezTo>
                      <a:pt x="18" y="7"/>
                      <a:pt x="18" y="7"/>
                      <a:pt x="18" y="7"/>
                    </a:cubicBezTo>
                    <a:cubicBezTo>
                      <a:pt x="18" y="7"/>
                      <a:pt x="17" y="8"/>
                      <a:pt x="17" y="8"/>
                    </a:cubicBezTo>
                    <a:cubicBezTo>
                      <a:pt x="1" y="60"/>
                      <a:pt x="1" y="60"/>
                      <a:pt x="1" y="60"/>
                    </a:cubicBezTo>
                    <a:cubicBezTo>
                      <a:pt x="0" y="63"/>
                      <a:pt x="2" y="67"/>
                      <a:pt x="5" y="68"/>
                    </a:cubicBezTo>
                    <a:cubicBezTo>
                      <a:pt x="9" y="69"/>
                      <a:pt x="13" y="67"/>
                      <a:pt x="14" y="64"/>
                    </a:cubicBezTo>
                    <a:cubicBezTo>
                      <a:pt x="26" y="23"/>
                      <a:pt x="26" y="23"/>
                      <a:pt x="26" y="23"/>
                    </a:cubicBezTo>
                    <a:cubicBezTo>
                      <a:pt x="27" y="23"/>
                      <a:pt x="27" y="23"/>
                      <a:pt x="28" y="23"/>
                    </a:cubicBezTo>
                    <a:cubicBezTo>
                      <a:pt x="29" y="23"/>
                      <a:pt x="29" y="23"/>
                      <a:pt x="29" y="23"/>
                    </a:cubicBezTo>
                    <a:cubicBezTo>
                      <a:pt x="9" y="96"/>
                      <a:pt x="9" y="96"/>
                      <a:pt x="9" y="96"/>
                    </a:cubicBezTo>
                    <a:cubicBezTo>
                      <a:pt x="29" y="96"/>
                      <a:pt x="29" y="96"/>
                      <a:pt x="29" y="96"/>
                    </a:cubicBezTo>
                    <a:cubicBezTo>
                      <a:pt x="29" y="154"/>
                      <a:pt x="29" y="154"/>
                      <a:pt x="29" y="154"/>
                    </a:cubicBezTo>
                    <a:cubicBezTo>
                      <a:pt x="29" y="159"/>
                      <a:pt x="33" y="162"/>
                      <a:pt x="37" y="162"/>
                    </a:cubicBezTo>
                    <a:cubicBezTo>
                      <a:pt x="41" y="162"/>
                      <a:pt x="44" y="159"/>
                      <a:pt x="44" y="154"/>
                    </a:cubicBezTo>
                    <a:cubicBezTo>
                      <a:pt x="44" y="96"/>
                      <a:pt x="44" y="96"/>
                      <a:pt x="44" y="96"/>
                    </a:cubicBezTo>
                    <a:cubicBezTo>
                      <a:pt x="49" y="96"/>
                      <a:pt x="49" y="96"/>
                      <a:pt x="49" y="96"/>
                    </a:cubicBezTo>
                    <a:cubicBezTo>
                      <a:pt x="49" y="154"/>
                      <a:pt x="49" y="154"/>
                      <a:pt x="49" y="154"/>
                    </a:cubicBezTo>
                    <a:cubicBezTo>
                      <a:pt x="49" y="159"/>
                      <a:pt x="52" y="162"/>
                      <a:pt x="56" y="162"/>
                    </a:cubicBezTo>
                    <a:cubicBezTo>
                      <a:pt x="60" y="162"/>
                      <a:pt x="64" y="159"/>
                      <a:pt x="64" y="154"/>
                    </a:cubicBezTo>
                    <a:cubicBezTo>
                      <a:pt x="64" y="96"/>
                      <a:pt x="64" y="96"/>
                      <a:pt x="64" y="96"/>
                    </a:cubicBezTo>
                    <a:cubicBezTo>
                      <a:pt x="83" y="96"/>
                      <a:pt x="83" y="96"/>
                      <a:pt x="83" y="96"/>
                    </a:cubicBezTo>
                    <a:cubicBezTo>
                      <a:pt x="63" y="23"/>
                      <a:pt x="63" y="23"/>
                      <a:pt x="63" y="23"/>
                    </a:cubicBezTo>
                    <a:cubicBezTo>
                      <a:pt x="64" y="23"/>
                      <a:pt x="64" y="23"/>
                      <a:pt x="64" y="23"/>
                    </a:cubicBezTo>
                    <a:cubicBezTo>
                      <a:pt x="65" y="23"/>
                      <a:pt x="65" y="23"/>
                      <a:pt x="65" y="23"/>
                    </a:cubicBezTo>
                    <a:cubicBezTo>
                      <a:pt x="79" y="64"/>
                      <a:pt x="79" y="64"/>
                      <a:pt x="79" y="64"/>
                    </a:cubicBezTo>
                    <a:cubicBezTo>
                      <a:pt x="80" y="67"/>
                      <a:pt x="84" y="69"/>
                      <a:pt x="87" y="68"/>
                    </a:cubicBezTo>
                    <a:cubicBezTo>
                      <a:pt x="91" y="67"/>
                      <a:pt x="92" y="63"/>
                      <a:pt x="91" y="60"/>
                    </a:cubicBezTo>
                    <a:close/>
                  </a:path>
                </a:pathLst>
              </a:custGeom>
              <a:grpFill/>
              <a:ln>
                <a:noFill/>
              </a:ln>
              <a:extLst>
                <a:ext uri="{91240B29-F687-4f45-9708-019B960494DF}">
                  <a14:hiddenLine xmlns="" xmlns:a14="http://schemas.microsoft.com/office/drawing/2010/main" w="9525">
                    <a:solidFill>
                      <a:srgbClr val="000000"/>
                    </a:solidFill>
                    <a:round/>
                    <a:headEnd/>
                    <a:tailEnd/>
                  </a14:hiddenLine>
                </a:ext>
              </a:extLst>
            </p:spPr>
            <p:txBody>
              <a:bodyPr vert="horz" wrap="square" lIns="45720" tIns="22860" rIns="45720" bIns="22860" numCol="1" anchor="t" anchorCtr="0" compatLnSpc="1">
                <a:prstTxWarp prst="textNoShape">
                  <a:avLst/>
                </a:prstTxWarp>
              </a:bodyPr>
              <a:lstStyle/>
              <a:p>
                <a:endParaRPr lang="en-US" sz="900" dirty="0">
                  <a:latin typeface="Lato Light"/>
                </a:endParaRPr>
              </a:p>
            </p:txBody>
          </p:sp>
        </p:grpSp>
      </p:grpSp>
      <p:grpSp>
        <p:nvGrpSpPr>
          <p:cNvPr id="35" name="Group 34"/>
          <p:cNvGrpSpPr/>
          <p:nvPr/>
        </p:nvGrpSpPr>
        <p:grpSpPr>
          <a:xfrm>
            <a:off x="8965024" y="777807"/>
            <a:ext cx="687003" cy="687003"/>
            <a:chOff x="875060" y="4642117"/>
            <a:chExt cx="687003" cy="687003"/>
          </a:xfrm>
        </p:grpSpPr>
        <p:sp>
          <p:nvSpPr>
            <p:cNvPr id="36" name="Oval 35"/>
            <p:cNvSpPr/>
            <p:nvPr/>
          </p:nvSpPr>
          <p:spPr>
            <a:xfrm>
              <a:off x="875060" y="4642117"/>
              <a:ext cx="687003" cy="687003"/>
            </a:xfrm>
            <a:prstGeom prst="ellipse">
              <a:avLst/>
            </a:prstGeom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n-GB"/>
            </a:p>
          </p:txBody>
        </p:sp>
        <p:grpSp>
          <p:nvGrpSpPr>
            <p:cNvPr id="37" name="Group 36"/>
            <p:cNvGrpSpPr/>
            <p:nvPr/>
          </p:nvGrpSpPr>
          <p:grpSpPr>
            <a:xfrm>
              <a:off x="1134197" y="4775714"/>
              <a:ext cx="168727" cy="429267"/>
              <a:chOff x="4422775" y="2198688"/>
              <a:chExt cx="292100" cy="742950"/>
            </a:xfrm>
            <a:solidFill>
              <a:schemeClr val="bg1"/>
            </a:solidFill>
          </p:grpSpPr>
          <p:sp>
            <p:nvSpPr>
              <p:cNvPr id="38" name="Freeform 12"/>
              <p:cNvSpPr>
                <a:spLocks/>
              </p:cNvSpPr>
              <p:nvPr/>
            </p:nvSpPr>
            <p:spPr bwMode="auto">
              <a:xfrm>
                <a:off x="4422775" y="2325688"/>
                <a:ext cx="292100" cy="615950"/>
              </a:xfrm>
              <a:custGeom>
                <a:avLst/>
                <a:gdLst>
                  <a:gd name="T0" fmla="*/ 59 w 78"/>
                  <a:gd name="T1" fmla="*/ 0 h 164"/>
                  <a:gd name="T2" fmla="*/ 20 w 78"/>
                  <a:gd name="T3" fmla="*/ 0 h 164"/>
                  <a:gd name="T4" fmla="*/ 0 w 78"/>
                  <a:gd name="T5" fmla="*/ 16 h 164"/>
                  <a:gd name="T6" fmla="*/ 0 w 78"/>
                  <a:gd name="T7" fmla="*/ 16 h 164"/>
                  <a:gd name="T8" fmla="*/ 0 w 78"/>
                  <a:gd name="T9" fmla="*/ 19 h 164"/>
                  <a:gd name="T10" fmla="*/ 0 w 78"/>
                  <a:gd name="T11" fmla="*/ 74 h 164"/>
                  <a:gd name="T12" fmla="*/ 7 w 78"/>
                  <a:gd name="T13" fmla="*/ 80 h 164"/>
                  <a:gd name="T14" fmla="*/ 13 w 78"/>
                  <a:gd name="T15" fmla="*/ 74 h 164"/>
                  <a:gd name="T16" fmla="*/ 13 w 78"/>
                  <a:gd name="T17" fmla="*/ 26 h 164"/>
                  <a:gd name="T18" fmla="*/ 19 w 78"/>
                  <a:gd name="T19" fmla="*/ 26 h 164"/>
                  <a:gd name="T20" fmla="*/ 19 w 78"/>
                  <a:gd name="T21" fmla="*/ 72 h 164"/>
                  <a:gd name="T22" fmla="*/ 19 w 78"/>
                  <a:gd name="T23" fmla="*/ 73 h 164"/>
                  <a:gd name="T24" fmla="*/ 19 w 78"/>
                  <a:gd name="T25" fmla="*/ 154 h 164"/>
                  <a:gd name="T26" fmla="*/ 28 w 78"/>
                  <a:gd name="T27" fmla="*/ 164 h 164"/>
                  <a:gd name="T28" fmla="*/ 37 w 78"/>
                  <a:gd name="T29" fmla="*/ 154 h 164"/>
                  <a:gd name="T30" fmla="*/ 37 w 78"/>
                  <a:gd name="T31" fmla="*/ 83 h 164"/>
                  <a:gd name="T32" fmla="*/ 41 w 78"/>
                  <a:gd name="T33" fmla="*/ 83 h 164"/>
                  <a:gd name="T34" fmla="*/ 41 w 78"/>
                  <a:gd name="T35" fmla="*/ 154 h 164"/>
                  <a:gd name="T36" fmla="*/ 50 w 78"/>
                  <a:gd name="T37" fmla="*/ 164 h 164"/>
                  <a:gd name="T38" fmla="*/ 59 w 78"/>
                  <a:gd name="T39" fmla="*/ 154 h 164"/>
                  <a:gd name="T40" fmla="*/ 59 w 78"/>
                  <a:gd name="T41" fmla="*/ 72 h 164"/>
                  <a:gd name="T42" fmla="*/ 59 w 78"/>
                  <a:gd name="T43" fmla="*/ 71 h 164"/>
                  <a:gd name="T44" fmla="*/ 59 w 78"/>
                  <a:gd name="T45" fmla="*/ 26 h 164"/>
                  <a:gd name="T46" fmla="*/ 64 w 78"/>
                  <a:gd name="T47" fmla="*/ 26 h 164"/>
                  <a:gd name="T48" fmla="*/ 64 w 78"/>
                  <a:gd name="T49" fmla="*/ 74 h 164"/>
                  <a:gd name="T50" fmla="*/ 71 w 78"/>
                  <a:gd name="T51" fmla="*/ 80 h 164"/>
                  <a:gd name="T52" fmla="*/ 78 w 78"/>
                  <a:gd name="T53" fmla="*/ 74 h 164"/>
                  <a:gd name="T54" fmla="*/ 78 w 78"/>
                  <a:gd name="T55" fmla="*/ 19 h 164"/>
                  <a:gd name="T56" fmla="*/ 78 w 78"/>
                  <a:gd name="T57" fmla="*/ 16 h 164"/>
                  <a:gd name="T58" fmla="*/ 78 w 78"/>
                  <a:gd name="T59" fmla="*/ 15 h 164"/>
                  <a:gd name="T60" fmla="*/ 59 w 78"/>
                  <a:gd name="T61" fmla="*/ 0 h 164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  <a:cxn ang="0">
                    <a:pos x="T10" y="T11"/>
                  </a:cxn>
                  <a:cxn ang="0">
                    <a:pos x="T12" y="T13"/>
                  </a:cxn>
                  <a:cxn ang="0">
                    <a:pos x="T14" y="T15"/>
                  </a:cxn>
                  <a:cxn ang="0">
                    <a:pos x="T16" y="T17"/>
                  </a:cxn>
                  <a:cxn ang="0">
                    <a:pos x="T18" y="T19"/>
                  </a:cxn>
                  <a:cxn ang="0">
                    <a:pos x="T20" y="T21"/>
                  </a:cxn>
                  <a:cxn ang="0">
                    <a:pos x="T22" y="T23"/>
                  </a:cxn>
                  <a:cxn ang="0">
                    <a:pos x="T24" y="T25"/>
                  </a:cxn>
                  <a:cxn ang="0">
                    <a:pos x="T26" y="T27"/>
                  </a:cxn>
                  <a:cxn ang="0">
                    <a:pos x="T28" y="T29"/>
                  </a:cxn>
                  <a:cxn ang="0">
                    <a:pos x="T30" y="T31"/>
                  </a:cxn>
                  <a:cxn ang="0">
                    <a:pos x="T32" y="T33"/>
                  </a:cxn>
                  <a:cxn ang="0">
                    <a:pos x="T34" y="T35"/>
                  </a:cxn>
                  <a:cxn ang="0">
                    <a:pos x="T36" y="T37"/>
                  </a:cxn>
                  <a:cxn ang="0">
                    <a:pos x="T38" y="T39"/>
                  </a:cxn>
                  <a:cxn ang="0">
                    <a:pos x="T40" y="T41"/>
                  </a:cxn>
                  <a:cxn ang="0">
                    <a:pos x="T42" y="T43"/>
                  </a:cxn>
                  <a:cxn ang="0">
                    <a:pos x="T44" y="T45"/>
                  </a:cxn>
                  <a:cxn ang="0">
                    <a:pos x="T46" y="T47"/>
                  </a:cxn>
                  <a:cxn ang="0">
                    <a:pos x="T48" y="T49"/>
                  </a:cxn>
                  <a:cxn ang="0">
                    <a:pos x="T50" y="T51"/>
                  </a:cxn>
                  <a:cxn ang="0">
                    <a:pos x="T52" y="T53"/>
                  </a:cxn>
                  <a:cxn ang="0">
                    <a:pos x="T54" y="T55"/>
                  </a:cxn>
                  <a:cxn ang="0">
                    <a:pos x="T56" y="T57"/>
                  </a:cxn>
                  <a:cxn ang="0">
                    <a:pos x="T58" y="T59"/>
                  </a:cxn>
                  <a:cxn ang="0">
                    <a:pos x="T60" y="T61"/>
                  </a:cxn>
                </a:cxnLst>
                <a:rect l="0" t="0" r="r" b="b"/>
                <a:pathLst>
                  <a:path w="78" h="164">
                    <a:moveTo>
                      <a:pt x="59" y="0"/>
                    </a:moveTo>
                    <a:cubicBezTo>
                      <a:pt x="20" y="0"/>
                      <a:pt x="20" y="0"/>
                      <a:pt x="20" y="0"/>
                    </a:cubicBezTo>
                    <a:cubicBezTo>
                      <a:pt x="6" y="0"/>
                      <a:pt x="0" y="12"/>
                      <a:pt x="0" y="16"/>
                    </a:cubicBezTo>
                    <a:cubicBezTo>
                      <a:pt x="0" y="16"/>
                      <a:pt x="0" y="16"/>
                      <a:pt x="0" y="16"/>
                    </a:cubicBezTo>
                    <a:cubicBezTo>
                      <a:pt x="0" y="19"/>
                      <a:pt x="0" y="19"/>
                      <a:pt x="0" y="19"/>
                    </a:cubicBezTo>
                    <a:cubicBezTo>
                      <a:pt x="0" y="74"/>
                      <a:pt x="0" y="74"/>
                      <a:pt x="0" y="74"/>
                    </a:cubicBezTo>
                    <a:cubicBezTo>
                      <a:pt x="0" y="77"/>
                      <a:pt x="3" y="80"/>
                      <a:pt x="7" y="80"/>
                    </a:cubicBezTo>
                    <a:cubicBezTo>
                      <a:pt x="10" y="80"/>
                      <a:pt x="13" y="77"/>
                      <a:pt x="13" y="74"/>
                    </a:cubicBezTo>
                    <a:cubicBezTo>
                      <a:pt x="13" y="26"/>
                      <a:pt x="13" y="26"/>
                      <a:pt x="13" y="26"/>
                    </a:cubicBezTo>
                    <a:cubicBezTo>
                      <a:pt x="19" y="26"/>
                      <a:pt x="19" y="26"/>
                      <a:pt x="19" y="26"/>
                    </a:cubicBezTo>
                    <a:cubicBezTo>
                      <a:pt x="19" y="72"/>
                      <a:pt x="19" y="72"/>
                      <a:pt x="19" y="72"/>
                    </a:cubicBezTo>
                    <a:cubicBezTo>
                      <a:pt x="19" y="72"/>
                      <a:pt x="19" y="73"/>
                      <a:pt x="19" y="73"/>
                    </a:cubicBezTo>
                    <a:cubicBezTo>
                      <a:pt x="19" y="154"/>
                      <a:pt x="19" y="154"/>
                      <a:pt x="19" y="154"/>
                    </a:cubicBezTo>
                    <a:cubicBezTo>
                      <a:pt x="19" y="159"/>
                      <a:pt x="23" y="164"/>
                      <a:pt x="28" y="164"/>
                    </a:cubicBezTo>
                    <a:cubicBezTo>
                      <a:pt x="33" y="164"/>
                      <a:pt x="37" y="159"/>
                      <a:pt x="37" y="154"/>
                    </a:cubicBezTo>
                    <a:cubicBezTo>
                      <a:pt x="37" y="83"/>
                      <a:pt x="37" y="83"/>
                      <a:pt x="37" y="83"/>
                    </a:cubicBezTo>
                    <a:cubicBezTo>
                      <a:pt x="41" y="83"/>
                      <a:pt x="41" y="83"/>
                      <a:pt x="41" y="83"/>
                    </a:cubicBezTo>
                    <a:cubicBezTo>
                      <a:pt x="41" y="154"/>
                      <a:pt x="41" y="154"/>
                      <a:pt x="41" y="154"/>
                    </a:cubicBezTo>
                    <a:cubicBezTo>
                      <a:pt x="41" y="159"/>
                      <a:pt x="45" y="164"/>
                      <a:pt x="50" y="164"/>
                    </a:cubicBezTo>
                    <a:cubicBezTo>
                      <a:pt x="55" y="164"/>
                      <a:pt x="59" y="159"/>
                      <a:pt x="59" y="154"/>
                    </a:cubicBezTo>
                    <a:cubicBezTo>
                      <a:pt x="59" y="72"/>
                      <a:pt x="59" y="72"/>
                      <a:pt x="59" y="72"/>
                    </a:cubicBezTo>
                    <a:cubicBezTo>
                      <a:pt x="59" y="71"/>
                      <a:pt x="59" y="71"/>
                      <a:pt x="59" y="71"/>
                    </a:cubicBezTo>
                    <a:cubicBezTo>
                      <a:pt x="59" y="26"/>
                      <a:pt x="59" y="26"/>
                      <a:pt x="59" y="26"/>
                    </a:cubicBezTo>
                    <a:cubicBezTo>
                      <a:pt x="64" y="26"/>
                      <a:pt x="64" y="26"/>
                      <a:pt x="64" y="26"/>
                    </a:cubicBezTo>
                    <a:cubicBezTo>
                      <a:pt x="64" y="74"/>
                      <a:pt x="64" y="74"/>
                      <a:pt x="64" y="74"/>
                    </a:cubicBezTo>
                    <a:cubicBezTo>
                      <a:pt x="64" y="77"/>
                      <a:pt x="67" y="80"/>
                      <a:pt x="71" y="80"/>
                    </a:cubicBezTo>
                    <a:cubicBezTo>
                      <a:pt x="75" y="80"/>
                      <a:pt x="78" y="77"/>
                      <a:pt x="78" y="74"/>
                    </a:cubicBezTo>
                    <a:cubicBezTo>
                      <a:pt x="78" y="19"/>
                      <a:pt x="78" y="19"/>
                      <a:pt x="78" y="19"/>
                    </a:cubicBezTo>
                    <a:cubicBezTo>
                      <a:pt x="78" y="16"/>
                      <a:pt x="78" y="16"/>
                      <a:pt x="78" y="16"/>
                    </a:cubicBezTo>
                    <a:cubicBezTo>
                      <a:pt x="78" y="15"/>
                      <a:pt x="78" y="15"/>
                      <a:pt x="78" y="15"/>
                    </a:cubicBezTo>
                    <a:cubicBezTo>
                      <a:pt x="78" y="10"/>
                      <a:pt x="72" y="0"/>
                      <a:pt x="59" y="0"/>
                    </a:cubicBezTo>
                    <a:close/>
                  </a:path>
                </a:pathLst>
              </a:custGeom>
              <a:grpFill/>
              <a:ln>
                <a:noFill/>
              </a:ln>
              <a:extLst>
                <a:ext uri="{91240B29-F687-4f45-9708-019B960494DF}">
                  <a14:hiddenLine xmlns="" xmlns:a14="http://schemas.microsoft.com/office/drawing/2010/main" w="9525">
                    <a:solidFill>
                      <a:srgbClr val="000000"/>
                    </a:solidFill>
                    <a:round/>
                    <a:headEnd/>
                    <a:tailEnd/>
                  </a14:hiddenLine>
                </a:ext>
              </a:extLst>
            </p:spPr>
            <p:txBody>
              <a:bodyPr vert="horz" wrap="square" lIns="45720" tIns="22860" rIns="45720" bIns="22860" numCol="1" anchor="t" anchorCtr="0" compatLnSpc="1">
                <a:prstTxWarp prst="textNoShape">
                  <a:avLst/>
                </a:prstTxWarp>
              </a:bodyPr>
              <a:lstStyle/>
              <a:p>
                <a:endParaRPr lang="en-US" sz="900" dirty="0">
                  <a:latin typeface="Lato Light"/>
                </a:endParaRPr>
              </a:p>
            </p:txBody>
          </p:sp>
          <p:sp>
            <p:nvSpPr>
              <p:cNvPr id="39" name="Oval 13"/>
              <p:cNvSpPr>
                <a:spLocks noChangeArrowheads="1"/>
              </p:cNvSpPr>
              <p:nvPr/>
            </p:nvSpPr>
            <p:spPr bwMode="auto">
              <a:xfrm>
                <a:off x="4511675" y="2198688"/>
                <a:ext cx="115888" cy="115888"/>
              </a:xfrm>
              <a:prstGeom prst="ellipse">
                <a:avLst/>
              </a:prstGeom>
              <a:grpFill/>
              <a:ln>
                <a:noFill/>
              </a:ln>
              <a:extLst>
                <a:ext uri="{91240B29-F687-4f45-9708-019B960494DF}">
                  <a14:hiddenLine xmlns="" xmlns:a14="http://schemas.microsoft.com/office/drawing/2010/main" w="9525">
                    <a:solidFill>
                      <a:srgbClr val="000000"/>
                    </a:solidFill>
                    <a:round/>
                    <a:headEnd/>
                    <a:tailEnd/>
                  </a14:hiddenLine>
                </a:ext>
              </a:extLst>
            </p:spPr>
            <p:txBody>
              <a:bodyPr vert="horz" wrap="square" lIns="45720" tIns="22860" rIns="45720" bIns="22860" numCol="1" anchor="t" anchorCtr="0" compatLnSpc="1">
                <a:prstTxWarp prst="textNoShape">
                  <a:avLst/>
                </a:prstTxWarp>
              </a:bodyPr>
              <a:lstStyle/>
              <a:p>
                <a:endParaRPr lang="en-US" sz="900" dirty="0">
                  <a:latin typeface="Lato Light"/>
                </a:endParaRPr>
              </a:p>
            </p:txBody>
          </p:sp>
        </p:grpSp>
      </p:grpSp>
      <p:sp>
        <p:nvSpPr>
          <p:cNvPr id="62" name="Freeform 61"/>
          <p:cNvSpPr>
            <a:spLocks noEditPoints="1"/>
          </p:cNvSpPr>
          <p:nvPr/>
        </p:nvSpPr>
        <p:spPr bwMode="auto">
          <a:xfrm>
            <a:off x="7638850" y="3237340"/>
            <a:ext cx="541392" cy="552387"/>
          </a:xfrm>
          <a:custGeom>
            <a:avLst/>
            <a:gdLst>
              <a:gd name="T0" fmla="*/ 87 w 91"/>
              <a:gd name="T1" fmla="*/ 39 h 93"/>
              <a:gd name="T2" fmla="*/ 91 w 91"/>
              <a:gd name="T3" fmla="*/ 46 h 93"/>
              <a:gd name="T4" fmla="*/ 91 w 91"/>
              <a:gd name="T5" fmla="*/ 83 h 93"/>
              <a:gd name="T6" fmla="*/ 81 w 91"/>
              <a:gd name="T7" fmla="*/ 93 h 93"/>
              <a:gd name="T8" fmla="*/ 10 w 91"/>
              <a:gd name="T9" fmla="*/ 93 h 93"/>
              <a:gd name="T10" fmla="*/ 0 w 91"/>
              <a:gd name="T11" fmla="*/ 83 h 93"/>
              <a:gd name="T12" fmla="*/ 0 w 91"/>
              <a:gd name="T13" fmla="*/ 46 h 93"/>
              <a:gd name="T14" fmla="*/ 3 w 91"/>
              <a:gd name="T15" fmla="*/ 40 h 93"/>
              <a:gd name="T16" fmla="*/ 3 w 91"/>
              <a:gd name="T17" fmla="*/ 40 h 93"/>
              <a:gd name="T18" fmla="*/ 3 w 91"/>
              <a:gd name="T19" fmla="*/ 40 h 93"/>
              <a:gd name="T20" fmla="*/ 3 w 91"/>
              <a:gd name="T21" fmla="*/ 39 h 93"/>
              <a:gd name="T22" fmla="*/ 40 w 91"/>
              <a:gd name="T23" fmla="*/ 3 h 93"/>
              <a:gd name="T24" fmla="*/ 51 w 91"/>
              <a:gd name="T25" fmla="*/ 3 h 93"/>
              <a:gd name="T26" fmla="*/ 87 w 91"/>
              <a:gd name="T27" fmla="*/ 39 h 93"/>
              <a:gd name="T28" fmla="*/ 16 w 91"/>
              <a:gd name="T29" fmla="*/ 30 h 93"/>
              <a:gd name="T30" fmla="*/ 16 w 91"/>
              <a:gd name="T31" fmla="*/ 52 h 93"/>
              <a:gd name="T32" fmla="*/ 46 w 91"/>
              <a:gd name="T33" fmla="*/ 75 h 93"/>
              <a:gd name="T34" fmla="*/ 73 w 91"/>
              <a:gd name="T35" fmla="*/ 54 h 93"/>
              <a:gd name="T36" fmla="*/ 73 w 91"/>
              <a:gd name="T37" fmla="*/ 30 h 93"/>
              <a:gd name="T38" fmla="*/ 16 w 91"/>
              <a:gd name="T39" fmla="*/ 30 h 93"/>
              <a:gd name="T40" fmla="*/ 26 w 91"/>
              <a:gd name="T41" fmla="*/ 35 h 93"/>
              <a:gd name="T42" fmla="*/ 26 w 91"/>
              <a:gd name="T43" fmla="*/ 39 h 93"/>
              <a:gd name="T44" fmla="*/ 64 w 91"/>
              <a:gd name="T45" fmla="*/ 39 h 93"/>
              <a:gd name="T46" fmla="*/ 64 w 91"/>
              <a:gd name="T47" fmla="*/ 35 h 93"/>
              <a:gd name="T48" fmla="*/ 26 w 91"/>
              <a:gd name="T49" fmla="*/ 35 h 93"/>
              <a:gd name="T50" fmla="*/ 26 w 91"/>
              <a:gd name="T51" fmla="*/ 51 h 93"/>
              <a:gd name="T52" fmla="*/ 26 w 91"/>
              <a:gd name="T53" fmla="*/ 55 h 93"/>
              <a:gd name="T54" fmla="*/ 64 w 91"/>
              <a:gd name="T55" fmla="*/ 55 h 93"/>
              <a:gd name="T56" fmla="*/ 64 w 91"/>
              <a:gd name="T57" fmla="*/ 51 h 93"/>
              <a:gd name="T58" fmla="*/ 26 w 91"/>
              <a:gd name="T59" fmla="*/ 51 h 93"/>
              <a:gd name="T60" fmla="*/ 26 w 91"/>
              <a:gd name="T61" fmla="*/ 43 h 93"/>
              <a:gd name="T62" fmla="*/ 26 w 91"/>
              <a:gd name="T63" fmla="*/ 47 h 93"/>
              <a:gd name="T64" fmla="*/ 64 w 91"/>
              <a:gd name="T65" fmla="*/ 47 h 93"/>
              <a:gd name="T66" fmla="*/ 64 w 91"/>
              <a:gd name="T67" fmla="*/ 43 h 93"/>
              <a:gd name="T68" fmla="*/ 26 w 91"/>
              <a:gd name="T69" fmla="*/ 43 h 93"/>
              <a:gd name="T70" fmla="*/ 10 w 91"/>
              <a:gd name="T71" fmla="*/ 87 h 93"/>
              <a:gd name="T72" fmla="*/ 28 w 91"/>
              <a:gd name="T73" fmla="*/ 70 h 93"/>
              <a:gd name="T74" fmla="*/ 28 w 91"/>
              <a:gd name="T75" fmla="*/ 67 h 93"/>
              <a:gd name="T76" fmla="*/ 26 w 91"/>
              <a:gd name="T77" fmla="*/ 67 h 93"/>
              <a:gd name="T78" fmla="*/ 8 w 91"/>
              <a:gd name="T79" fmla="*/ 84 h 93"/>
              <a:gd name="T80" fmla="*/ 8 w 91"/>
              <a:gd name="T81" fmla="*/ 87 h 93"/>
              <a:gd name="T82" fmla="*/ 10 w 91"/>
              <a:gd name="T83" fmla="*/ 87 h 93"/>
              <a:gd name="T84" fmla="*/ 85 w 91"/>
              <a:gd name="T85" fmla="*/ 84 h 93"/>
              <a:gd name="T86" fmla="*/ 67 w 91"/>
              <a:gd name="T87" fmla="*/ 67 h 93"/>
              <a:gd name="T88" fmla="*/ 64 w 91"/>
              <a:gd name="T89" fmla="*/ 67 h 93"/>
              <a:gd name="T90" fmla="*/ 64 w 91"/>
              <a:gd name="T91" fmla="*/ 70 h 93"/>
              <a:gd name="T92" fmla="*/ 82 w 91"/>
              <a:gd name="T93" fmla="*/ 87 h 93"/>
              <a:gd name="T94" fmla="*/ 85 w 91"/>
              <a:gd name="T95" fmla="*/ 87 h 93"/>
              <a:gd name="T96" fmla="*/ 85 w 91"/>
              <a:gd name="T97" fmla="*/ 84 h 93"/>
            </a:gdLst>
            <a:ahLst/>
            <a:cxnLst>
              <a:cxn ang="0">
                <a:pos x="T0" y="T1"/>
              </a:cxn>
              <a:cxn ang="0">
                <a:pos x="T2" y="T3"/>
              </a:cxn>
              <a:cxn ang="0">
                <a:pos x="T4" y="T5"/>
              </a:cxn>
              <a:cxn ang="0">
                <a:pos x="T6" y="T7"/>
              </a:cxn>
              <a:cxn ang="0">
                <a:pos x="T8" y="T9"/>
              </a:cxn>
              <a:cxn ang="0">
                <a:pos x="T10" y="T11"/>
              </a:cxn>
              <a:cxn ang="0">
                <a:pos x="T12" y="T13"/>
              </a:cxn>
              <a:cxn ang="0">
                <a:pos x="T14" y="T15"/>
              </a:cxn>
              <a:cxn ang="0">
                <a:pos x="T16" y="T17"/>
              </a:cxn>
              <a:cxn ang="0">
                <a:pos x="T18" y="T19"/>
              </a:cxn>
              <a:cxn ang="0">
                <a:pos x="T20" y="T21"/>
              </a:cxn>
              <a:cxn ang="0">
                <a:pos x="T22" y="T23"/>
              </a:cxn>
              <a:cxn ang="0">
                <a:pos x="T24" y="T25"/>
              </a:cxn>
              <a:cxn ang="0">
                <a:pos x="T26" y="T27"/>
              </a:cxn>
              <a:cxn ang="0">
                <a:pos x="T28" y="T29"/>
              </a:cxn>
              <a:cxn ang="0">
                <a:pos x="T30" y="T31"/>
              </a:cxn>
              <a:cxn ang="0">
                <a:pos x="T32" y="T33"/>
              </a:cxn>
              <a:cxn ang="0">
                <a:pos x="T34" y="T35"/>
              </a:cxn>
              <a:cxn ang="0">
                <a:pos x="T36" y="T37"/>
              </a:cxn>
              <a:cxn ang="0">
                <a:pos x="T38" y="T39"/>
              </a:cxn>
              <a:cxn ang="0">
                <a:pos x="T40" y="T41"/>
              </a:cxn>
              <a:cxn ang="0">
                <a:pos x="T42" y="T43"/>
              </a:cxn>
              <a:cxn ang="0">
                <a:pos x="T44" y="T45"/>
              </a:cxn>
              <a:cxn ang="0">
                <a:pos x="T46" y="T47"/>
              </a:cxn>
              <a:cxn ang="0">
                <a:pos x="T48" y="T49"/>
              </a:cxn>
              <a:cxn ang="0">
                <a:pos x="T50" y="T51"/>
              </a:cxn>
              <a:cxn ang="0">
                <a:pos x="T52" y="T53"/>
              </a:cxn>
              <a:cxn ang="0">
                <a:pos x="T54" y="T55"/>
              </a:cxn>
              <a:cxn ang="0">
                <a:pos x="T56" y="T57"/>
              </a:cxn>
              <a:cxn ang="0">
                <a:pos x="T58" y="T59"/>
              </a:cxn>
              <a:cxn ang="0">
                <a:pos x="T60" y="T61"/>
              </a:cxn>
              <a:cxn ang="0">
                <a:pos x="T62" y="T63"/>
              </a:cxn>
              <a:cxn ang="0">
                <a:pos x="T64" y="T65"/>
              </a:cxn>
              <a:cxn ang="0">
                <a:pos x="T66" y="T67"/>
              </a:cxn>
              <a:cxn ang="0">
                <a:pos x="T68" y="T69"/>
              </a:cxn>
              <a:cxn ang="0">
                <a:pos x="T70" y="T71"/>
              </a:cxn>
              <a:cxn ang="0">
                <a:pos x="T72" y="T73"/>
              </a:cxn>
              <a:cxn ang="0">
                <a:pos x="T74" y="T75"/>
              </a:cxn>
              <a:cxn ang="0">
                <a:pos x="T76" y="T77"/>
              </a:cxn>
              <a:cxn ang="0">
                <a:pos x="T78" y="T79"/>
              </a:cxn>
              <a:cxn ang="0">
                <a:pos x="T80" y="T81"/>
              </a:cxn>
              <a:cxn ang="0">
                <a:pos x="T82" y="T83"/>
              </a:cxn>
              <a:cxn ang="0">
                <a:pos x="T84" y="T85"/>
              </a:cxn>
              <a:cxn ang="0">
                <a:pos x="T86" y="T87"/>
              </a:cxn>
              <a:cxn ang="0">
                <a:pos x="T88" y="T89"/>
              </a:cxn>
              <a:cxn ang="0">
                <a:pos x="T90" y="T91"/>
              </a:cxn>
              <a:cxn ang="0">
                <a:pos x="T92" y="T93"/>
              </a:cxn>
              <a:cxn ang="0">
                <a:pos x="T94" y="T95"/>
              </a:cxn>
              <a:cxn ang="0">
                <a:pos x="T96" y="T97"/>
              </a:cxn>
            </a:cxnLst>
            <a:rect l="0" t="0" r="r" b="b"/>
            <a:pathLst>
              <a:path w="91" h="93">
                <a:moveTo>
                  <a:pt x="87" y="39"/>
                </a:moveTo>
                <a:cubicBezTo>
                  <a:pt x="89" y="40"/>
                  <a:pt x="91" y="43"/>
                  <a:pt x="91" y="46"/>
                </a:cubicBezTo>
                <a:cubicBezTo>
                  <a:pt x="91" y="83"/>
                  <a:pt x="91" y="83"/>
                  <a:pt x="91" y="83"/>
                </a:cubicBezTo>
                <a:cubicBezTo>
                  <a:pt x="91" y="89"/>
                  <a:pt x="86" y="93"/>
                  <a:pt x="81" y="93"/>
                </a:cubicBezTo>
                <a:cubicBezTo>
                  <a:pt x="10" y="93"/>
                  <a:pt x="10" y="93"/>
                  <a:pt x="10" y="93"/>
                </a:cubicBezTo>
                <a:cubicBezTo>
                  <a:pt x="5" y="93"/>
                  <a:pt x="0" y="89"/>
                  <a:pt x="0" y="83"/>
                </a:cubicBezTo>
                <a:cubicBezTo>
                  <a:pt x="0" y="46"/>
                  <a:pt x="0" y="46"/>
                  <a:pt x="0" y="46"/>
                </a:cubicBezTo>
                <a:cubicBezTo>
                  <a:pt x="0" y="44"/>
                  <a:pt x="1" y="41"/>
                  <a:pt x="3" y="40"/>
                </a:cubicBezTo>
                <a:cubicBezTo>
                  <a:pt x="3" y="40"/>
                  <a:pt x="3" y="40"/>
                  <a:pt x="3" y="40"/>
                </a:cubicBezTo>
                <a:cubicBezTo>
                  <a:pt x="3" y="40"/>
                  <a:pt x="3" y="40"/>
                  <a:pt x="3" y="40"/>
                </a:cubicBezTo>
                <a:cubicBezTo>
                  <a:pt x="3" y="40"/>
                  <a:pt x="3" y="40"/>
                  <a:pt x="3" y="39"/>
                </a:cubicBezTo>
                <a:cubicBezTo>
                  <a:pt x="40" y="3"/>
                  <a:pt x="40" y="3"/>
                  <a:pt x="40" y="3"/>
                </a:cubicBezTo>
                <a:cubicBezTo>
                  <a:pt x="43" y="0"/>
                  <a:pt x="47" y="0"/>
                  <a:pt x="51" y="3"/>
                </a:cubicBezTo>
                <a:cubicBezTo>
                  <a:pt x="87" y="39"/>
                  <a:pt x="87" y="39"/>
                  <a:pt x="87" y="39"/>
                </a:cubicBezTo>
                <a:close/>
                <a:moveTo>
                  <a:pt x="16" y="30"/>
                </a:moveTo>
                <a:cubicBezTo>
                  <a:pt x="16" y="52"/>
                  <a:pt x="16" y="52"/>
                  <a:pt x="16" y="52"/>
                </a:cubicBezTo>
                <a:cubicBezTo>
                  <a:pt x="46" y="75"/>
                  <a:pt x="46" y="75"/>
                  <a:pt x="46" y="75"/>
                </a:cubicBezTo>
                <a:cubicBezTo>
                  <a:pt x="73" y="54"/>
                  <a:pt x="73" y="54"/>
                  <a:pt x="73" y="54"/>
                </a:cubicBezTo>
                <a:cubicBezTo>
                  <a:pt x="73" y="30"/>
                  <a:pt x="73" y="30"/>
                  <a:pt x="73" y="30"/>
                </a:cubicBezTo>
                <a:cubicBezTo>
                  <a:pt x="16" y="30"/>
                  <a:pt x="16" y="30"/>
                  <a:pt x="16" y="30"/>
                </a:cubicBezTo>
                <a:close/>
                <a:moveTo>
                  <a:pt x="26" y="35"/>
                </a:moveTo>
                <a:cubicBezTo>
                  <a:pt x="26" y="39"/>
                  <a:pt x="26" y="39"/>
                  <a:pt x="26" y="39"/>
                </a:cubicBezTo>
                <a:cubicBezTo>
                  <a:pt x="64" y="39"/>
                  <a:pt x="64" y="39"/>
                  <a:pt x="64" y="39"/>
                </a:cubicBezTo>
                <a:cubicBezTo>
                  <a:pt x="64" y="35"/>
                  <a:pt x="64" y="35"/>
                  <a:pt x="64" y="35"/>
                </a:cubicBezTo>
                <a:cubicBezTo>
                  <a:pt x="26" y="35"/>
                  <a:pt x="26" y="35"/>
                  <a:pt x="26" y="35"/>
                </a:cubicBezTo>
                <a:close/>
                <a:moveTo>
                  <a:pt x="26" y="51"/>
                </a:moveTo>
                <a:cubicBezTo>
                  <a:pt x="26" y="55"/>
                  <a:pt x="26" y="55"/>
                  <a:pt x="26" y="55"/>
                </a:cubicBezTo>
                <a:cubicBezTo>
                  <a:pt x="64" y="55"/>
                  <a:pt x="64" y="55"/>
                  <a:pt x="64" y="55"/>
                </a:cubicBezTo>
                <a:cubicBezTo>
                  <a:pt x="64" y="51"/>
                  <a:pt x="64" y="51"/>
                  <a:pt x="64" y="51"/>
                </a:cubicBezTo>
                <a:cubicBezTo>
                  <a:pt x="26" y="51"/>
                  <a:pt x="26" y="51"/>
                  <a:pt x="26" y="51"/>
                </a:cubicBezTo>
                <a:close/>
                <a:moveTo>
                  <a:pt x="26" y="43"/>
                </a:moveTo>
                <a:cubicBezTo>
                  <a:pt x="26" y="47"/>
                  <a:pt x="26" y="47"/>
                  <a:pt x="26" y="47"/>
                </a:cubicBezTo>
                <a:cubicBezTo>
                  <a:pt x="64" y="47"/>
                  <a:pt x="64" y="47"/>
                  <a:pt x="64" y="47"/>
                </a:cubicBezTo>
                <a:cubicBezTo>
                  <a:pt x="64" y="43"/>
                  <a:pt x="64" y="43"/>
                  <a:pt x="64" y="43"/>
                </a:cubicBezTo>
                <a:cubicBezTo>
                  <a:pt x="26" y="43"/>
                  <a:pt x="26" y="43"/>
                  <a:pt x="26" y="43"/>
                </a:cubicBezTo>
                <a:close/>
                <a:moveTo>
                  <a:pt x="10" y="87"/>
                </a:moveTo>
                <a:cubicBezTo>
                  <a:pt x="28" y="70"/>
                  <a:pt x="28" y="70"/>
                  <a:pt x="28" y="70"/>
                </a:cubicBezTo>
                <a:cubicBezTo>
                  <a:pt x="29" y="69"/>
                  <a:pt x="29" y="68"/>
                  <a:pt x="28" y="67"/>
                </a:cubicBezTo>
                <a:cubicBezTo>
                  <a:pt x="28" y="66"/>
                  <a:pt x="27" y="66"/>
                  <a:pt x="26" y="67"/>
                </a:cubicBezTo>
                <a:cubicBezTo>
                  <a:pt x="8" y="84"/>
                  <a:pt x="8" y="84"/>
                  <a:pt x="8" y="84"/>
                </a:cubicBezTo>
                <a:cubicBezTo>
                  <a:pt x="7" y="85"/>
                  <a:pt x="7" y="86"/>
                  <a:pt x="8" y="87"/>
                </a:cubicBezTo>
                <a:cubicBezTo>
                  <a:pt x="8" y="88"/>
                  <a:pt x="10" y="88"/>
                  <a:pt x="10" y="87"/>
                </a:cubicBezTo>
                <a:close/>
                <a:moveTo>
                  <a:pt x="85" y="84"/>
                </a:moveTo>
                <a:cubicBezTo>
                  <a:pt x="67" y="67"/>
                  <a:pt x="67" y="67"/>
                  <a:pt x="67" y="67"/>
                </a:cubicBezTo>
                <a:cubicBezTo>
                  <a:pt x="66" y="66"/>
                  <a:pt x="65" y="66"/>
                  <a:pt x="64" y="67"/>
                </a:cubicBezTo>
                <a:cubicBezTo>
                  <a:pt x="63" y="68"/>
                  <a:pt x="63" y="69"/>
                  <a:pt x="64" y="70"/>
                </a:cubicBezTo>
                <a:cubicBezTo>
                  <a:pt x="82" y="87"/>
                  <a:pt x="82" y="87"/>
                  <a:pt x="82" y="87"/>
                </a:cubicBezTo>
                <a:cubicBezTo>
                  <a:pt x="83" y="88"/>
                  <a:pt x="84" y="88"/>
                  <a:pt x="85" y="87"/>
                </a:cubicBezTo>
                <a:cubicBezTo>
                  <a:pt x="85" y="86"/>
                  <a:pt x="85" y="85"/>
                  <a:pt x="85" y="84"/>
                </a:cubicBezTo>
                <a:close/>
              </a:path>
            </a:pathLst>
          </a:custGeom>
          <a:solidFill>
            <a:schemeClr val="accent4"/>
          </a:solidFill>
          <a:ln>
            <a:noFill/>
          </a:ln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>
            <a:defPPr>
              <a:defRPr lang="en-US"/>
            </a:defPPr>
            <a:lvl1pPr marL="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1pPr>
            <a:lvl2pPr marL="4572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2pPr>
            <a:lvl3pPr marL="9144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3pPr>
            <a:lvl4pPr marL="13716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4pPr>
            <a:lvl5pPr marL="18288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5pPr>
            <a:lvl6pPr marL="22860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27432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32004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36576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endParaRPr lang="zh-CN" altLang="en-US">
              <a:solidFill>
                <a:prstClr val="black"/>
              </a:solidFill>
            </a:endParaRPr>
          </a:p>
        </p:txBody>
      </p:sp>
      <p:sp>
        <p:nvSpPr>
          <p:cNvPr id="63" name="Freeform 62"/>
          <p:cNvSpPr>
            <a:spLocks noEditPoints="1"/>
          </p:cNvSpPr>
          <p:nvPr/>
        </p:nvSpPr>
        <p:spPr bwMode="auto">
          <a:xfrm>
            <a:off x="10795585" y="3417345"/>
            <a:ext cx="412644" cy="333627"/>
          </a:xfrm>
          <a:custGeom>
            <a:avLst/>
            <a:gdLst>
              <a:gd name="T0" fmla="*/ 86 w 109"/>
              <a:gd name="T1" fmla="*/ 88 h 88"/>
              <a:gd name="T2" fmla="*/ 84 w 109"/>
              <a:gd name="T3" fmla="*/ 44 h 88"/>
              <a:gd name="T4" fmla="*/ 80 w 109"/>
              <a:gd name="T5" fmla="*/ 71 h 88"/>
              <a:gd name="T6" fmla="*/ 109 w 109"/>
              <a:gd name="T7" fmla="*/ 0 h 88"/>
              <a:gd name="T8" fmla="*/ 92 w 109"/>
              <a:gd name="T9" fmla="*/ 33 h 88"/>
              <a:gd name="T10" fmla="*/ 80 w 109"/>
              <a:gd name="T11" fmla="*/ 25 h 88"/>
              <a:gd name="T12" fmla="*/ 67 w 109"/>
              <a:gd name="T13" fmla="*/ 68 h 88"/>
              <a:gd name="T14" fmla="*/ 37 w 109"/>
              <a:gd name="T15" fmla="*/ 73 h 88"/>
              <a:gd name="T16" fmla="*/ 19 w 109"/>
              <a:gd name="T17" fmla="*/ 63 h 88"/>
              <a:gd name="T18" fmla="*/ 0 w 109"/>
              <a:gd name="T19" fmla="*/ 56 h 88"/>
              <a:gd name="T20" fmla="*/ 25 w 109"/>
              <a:gd name="T21" fmla="*/ 48 h 88"/>
              <a:gd name="T22" fmla="*/ 30 w 109"/>
              <a:gd name="T23" fmla="*/ 57 h 88"/>
              <a:gd name="T24" fmla="*/ 44 w 109"/>
              <a:gd name="T25" fmla="*/ 29 h 88"/>
              <a:gd name="T26" fmla="*/ 66 w 109"/>
              <a:gd name="T27" fmla="*/ 50 h 88"/>
              <a:gd name="T28" fmla="*/ 68 w 109"/>
              <a:gd name="T29" fmla="*/ 18 h 88"/>
              <a:gd name="T30" fmla="*/ 78 w 109"/>
              <a:gd name="T31" fmla="*/ 12 h 88"/>
              <a:gd name="T32" fmla="*/ 90 w 109"/>
              <a:gd name="T33" fmla="*/ 1 h 88"/>
              <a:gd name="T34" fmla="*/ 22 w 109"/>
              <a:gd name="T35" fmla="*/ 88 h 88"/>
              <a:gd name="T36" fmla="*/ 29 w 109"/>
              <a:gd name="T37" fmla="*/ 80 h 88"/>
              <a:gd name="T38" fmla="*/ 22 w 109"/>
              <a:gd name="T39" fmla="*/ 79 h 88"/>
              <a:gd name="T40" fmla="*/ 11 w 109"/>
              <a:gd name="T41" fmla="*/ 88 h 88"/>
              <a:gd name="T42" fmla="*/ 17 w 109"/>
              <a:gd name="T43" fmla="*/ 71 h 88"/>
              <a:gd name="T44" fmla="*/ 11 w 109"/>
              <a:gd name="T45" fmla="*/ 73 h 88"/>
              <a:gd name="T46" fmla="*/ 34 w 109"/>
              <a:gd name="T47" fmla="*/ 88 h 88"/>
              <a:gd name="T48" fmla="*/ 40 w 109"/>
              <a:gd name="T49" fmla="*/ 79 h 88"/>
              <a:gd name="T50" fmla="*/ 34 w 109"/>
              <a:gd name="T51" fmla="*/ 80 h 88"/>
              <a:gd name="T52" fmla="*/ 45 w 109"/>
              <a:gd name="T53" fmla="*/ 88 h 88"/>
              <a:gd name="T54" fmla="*/ 52 w 109"/>
              <a:gd name="T55" fmla="*/ 63 h 88"/>
              <a:gd name="T56" fmla="*/ 45 w 109"/>
              <a:gd name="T57" fmla="*/ 69 h 88"/>
              <a:gd name="T58" fmla="*/ 57 w 109"/>
              <a:gd name="T59" fmla="*/ 88 h 88"/>
              <a:gd name="T60" fmla="*/ 63 w 109"/>
              <a:gd name="T61" fmla="*/ 73 h 88"/>
              <a:gd name="T62" fmla="*/ 57 w 109"/>
              <a:gd name="T63" fmla="*/ 88 h 88"/>
              <a:gd name="T64" fmla="*/ 75 w 109"/>
              <a:gd name="T65" fmla="*/ 88 h 88"/>
              <a:gd name="T66" fmla="*/ 68 w 109"/>
              <a:gd name="T67" fmla="*/ 75 h 88"/>
            </a:gdLst>
            <a:ahLst/>
            <a:cxnLst>
              <a:cxn ang="0">
                <a:pos x="T0" y="T1"/>
              </a:cxn>
              <a:cxn ang="0">
                <a:pos x="T2" y="T3"/>
              </a:cxn>
              <a:cxn ang="0">
                <a:pos x="T4" y="T5"/>
              </a:cxn>
              <a:cxn ang="0">
                <a:pos x="T6" y="T7"/>
              </a:cxn>
              <a:cxn ang="0">
                <a:pos x="T8" y="T9"/>
              </a:cxn>
              <a:cxn ang="0">
                <a:pos x="T10" y="T11"/>
              </a:cxn>
              <a:cxn ang="0">
                <a:pos x="T12" y="T13"/>
              </a:cxn>
              <a:cxn ang="0">
                <a:pos x="T14" y="T15"/>
              </a:cxn>
              <a:cxn ang="0">
                <a:pos x="T16" y="T17"/>
              </a:cxn>
              <a:cxn ang="0">
                <a:pos x="T18" y="T19"/>
              </a:cxn>
              <a:cxn ang="0">
                <a:pos x="T20" y="T21"/>
              </a:cxn>
              <a:cxn ang="0">
                <a:pos x="T22" y="T23"/>
              </a:cxn>
              <a:cxn ang="0">
                <a:pos x="T24" y="T25"/>
              </a:cxn>
              <a:cxn ang="0">
                <a:pos x="T26" y="T27"/>
              </a:cxn>
              <a:cxn ang="0">
                <a:pos x="T28" y="T29"/>
              </a:cxn>
              <a:cxn ang="0">
                <a:pos x="T30" y="T31"/>
              </a:cxn>
              <a:cxn ang="0">
                <a:pos x="T32" y="T33"/>
              </a:cxn>
              <a:cxn ang="0">
                <a:pos x="T34" y="T35"/>
              </a:cxn>
              <a:cxn ang="0">
                <a:pos x="T36" y="T37"/>
              </a:cxn>
              <a:cxn ang="0">
                <a:pos x="T38" y="T39"/>
              </a:cxn>
              <a:cxn ang="0">
                <a:pos x="T40" y="T41"/>
              </a:cxn>
              <a:cxn ang="0">
                <a:pos x="T42" y="T43"/>
              </a:cxn>
              <a:cxn ang="0">
                <a:pos x="T44" y="T45"/>
              </a:cxn>
              <a:cxn ang="0">
                <a:pos x="T46" y="T47"/>
              </a:cxn>
              <a:cxn ang="0">
                <a:pos x="T48" y="T49"/>
              </a:cxn>
              <a:cxn ang="0">
                <a:pos x="T50" y="T51"/>
              </a:cxn>
              <a:cxn ang="0">
                <a:pos x="T52" y="T53"/>
              </a:cxn>
              <a:cxn ang="0">
                <a:pos x="T54" y="T55"/>
              </a:cxn>
              <a:cxn ang="0">
                <a:pos x="T56" y="T57"/>
              </a:cxn>
              <a:cxn ang="0">
                <a:pos x="T58" y="T59"/>
              </a:cxn>
              <a:cxn ang="0">
                <a:pos x="T60" y="T61"/>
              </a:cxn>
              <a:cxn ang="0">
                <a:pos x="T62" y="T63"/>
              </a:cxn>
              <a:cxn ang="0">
                <a:pos x="T64" y="T65"/>
              </a:cxn>
              <a:cxn ang="0">
                <a:pos x="T66" y="T67"/>
              </a:cxn>
            </a:cxnLst>
            <a:rect l="0" t="0" r="r" b="b"/>
            <a:pathLst>
              <a:path w="109" h="88">
                <a:moveTo>
                  <a:pt x="80" y="88"/>
                </a:moveTo>
                <a:cubicBezTo>
                  <a:pt x="86" y="88"/>
                  <a:pt x="86" y="88"/>
                  <a:pt x="86" y="88"/>
                </a:cubicBezTo>
                <a:cubicBezTo>
                  <a:pt x="86" y="44"/>
                  <a:pt x="86" y="44"/>
                  <a:pt x="86" y="44"/>
                </a:cubicBezTo>
                <a:cubicBezTo>
                  <a:pt x="84" y="44"/>
                  <a:pt x="84" y="44"/>
                  <a:pt x="84" y="44"/>
                </a:cubicBezTo>
                <a:cubicBezTo>
                  <a:pt x="82" y="70"/>
                  <a:pt x="82" y="70"/>
                  <a:pt x="82" y="70"/>
                </a:cubicBezTo>
                <a:cubicBezTo>
                  <a:pt x="80" y="71"/>
                  <a:pt x="80" y="71"/>
                  <a:pt x="80" y="71"/>
                </a:cubicBezTo>
                <a:cubicBezTo>
                  <a:pt x="80" y="88"/>
                  <a:pt x="80" y="88"/>
                  <a:pt x="80" y="88"/>
                </a:cubicBezTo>
                <a:close/>
                <a:moveTo>
                  <a:pt x="109" y="0"/>
                </a:moveTo>
                <a:cubicBezTo>
                  <a:pt x="100" y="17"/>
                  <a:pt x="100" y="17"/>
                  <a:pt x="100" y="17"/>
                </a:cubicBezTo>
                <a:cubicBezTo>
                  <a:pt x="92" y="33"/>
                  <a:pt x="92" y="33"/>
                  <a:pt x="92" y="33"/>
                </a:cubicBezTo>
                <a:cubicBezTo>
                  <a:pt x="84" y="22"/>
                  <a:pt x="84" y="22"/>
                  <a:pt x="84" y="22"/>
                </a:cubicBezTo>
                <a:cubicBezTo>
                  <a:pt x="80" y="25"/>
                  <a:pt x="80" y="25"/>
                  <a:pt x="80" y="25"/>
                </a:cubicBezTo>
                <a:cubicBezTo>
                  <a:pt x="77" y="64"/>
                  <a:pt x="77" y="64"/>
                  <a:pt x="77" y="64"/>
                </a:cubicBezTo>
                <a:cubicBezTo>
                  <a:pt x="67" y="68"/>
                  <a:pt x="67" y="68"/>
                  <a:pt x="67" y="68"/>
                </a:cubicBezTo>
                <a:cubicBezTo>
                  <a:pt x="48" y="50"/>
                  <a:pt x="48" y="50"/>
                  <a:pt x="48" y="50"/>
                </a:cubicBezTo>
                <a:cubicBezTo>
                  <a:pt x="37" y="73"/>
                  <a:pt x="37" y="73"/>
                  <a:pt x="37" y="73"/>
                </a:cubicBezTo>
                <a:cubicBezTo>
                  <a:pt x="26" y="73"/>
                  <a:pt x="26" y="73"/>
                  <a:pt x="26" y="73"/>
                </a:cubicBezTo>
                <a:cubicBezTo>
                  <a:pt x="19" y="63"/>
                  <a:pt x="19" y="63"/>
                  <a:pt x="19" y="63"/>
                </a:cubicBezTo>
                <a:cubicBezTo>
                  <a:pt x="4" y="67"/>
                  <a:pt x="4" y="67"/>
                  <a:pt x="4" y="67"/>
                </a:cubicBezTo>
                <a:cubicBezTo>
                  <a:pt x="0" y="56"/>
                  <a:pt x="0" y="56"/>
                  <a:pt x="0" y="56"/>
                </a:cubicBezTo>
                <a:cubicBezTo>
                  <a:pt x="20" y="50"/>
                  <a:pt x="20" y="50"/>
                  <a:pt x="20" y="50"/>
                </a:cubicBezTo>
                <a:cubicBezTo>
                  <a:pt x="25" y="48"/>
                  <a:pt x="25" y="48"/>
                  <a:pt x="25" y="48"/>
                </a:cubicBezTo>
                <a:cubicBezTo>
                  <a:pt x="27" y="52"/>
                  <a:pt x="27" y="52"/>
                  <a:pt x="27" y="52"/>
                </a:cubicBezTo>
                <a:cubicBezTo>
                  <a:pt x="30" y="57"/>
                  <a:pt x="30" y="57"/>
                  <a:pt x="30" y="57"/>
                </a:cubicBezTo>
                <a:cubicBezTo>
                  <a:pt x="40" y="37"/>
                  <a:pt x="40" y="37"/>
                  <a:pt x="40" y="37"/>
                </a:cubicBezTo>
                <a:cubicBezTo>
                  <a:pt x="44" y="29"/>
                  <a:pt x="44" y="29"/>
                  <a:pt x="44" y="29"/>
                </a:cubicBezTo>
                <a:cubicBezTo>
                  <a:pt x="50" y="35"/>
                  <a:pt x="50" y="35"/>
                  <a:pt x="50" y="35"/>
                </a:cubicBezTo>
                <a:cubicBezTo>
                  <a:pt x="66" y="50"/>
                  <a:pt x="66" y="50"/>
                  <a:pt x="66" y="50"/>
                </a:cubicBezTo>
                <a:cubicBezTo>
                  <a:pt x="68" y="21"/>
                  <a:pt x="68" y="21"/>
                  <a:pt x="68" y="21"/>
                </a:cubicBezTo>
                <a:cubicBezTo>
                  <a:pt x="68" y="18"/>
                  <a:pt x="68" y="18"/>
                  <a:pt x="68" y="18"/>
                </a:cubicBezTo>
                <a:cubicBezTo>
                  <a:pt x="71" y="16"/>
                  <a:pt x="71" y="16"/>
                  <a:pt x="71" y="16"/>
                </a:cubicBezTo>
                <a:cubicBezTo>
                  <a:pt x="78" y="12"/>
                  <a:pt x="78" y="12"/>
                  <a:pt x="78" y="12"/>
                </a:cubicBezTo>
                <a:cubicBezTo>
                  <a:pt x="72" y="2"/>
                  <a:pt x="72" y="2"/>
                  <a:pt x="72" y="2"/>
                </a:cubicBezTo>
                <a:cubicBezTo>
                  <a:pt x="90" y="1"/>
                  <a:pt x="90" y="1"/>
                  <a:pt x="90" y="1"/>
                </a:cubicBezTo>
                <a:cubicBezTo>
                  <a:pt x="109" y="0"/>
                  <a:pt x="109" y="0"/>
                  <a:pt x="109" y="0"/>
                </a:cubicBezTo>
                <a:close/>
                <a:moveTo>
                  <a:pt x="22" y="88"/>
                </a:moveTo>
                <a:cubicBezTo>
                  <a:pt x="24" y="88"/>
                  <a:pt x="27" y="88"/>
                  <a:pt x="29" y="88"/>
                </a:cubicBezTo>
                <a:cubicBezTo>
                  <a:pt x="29" y="80"/>
                  <a:pt x="29" y="80"/>
                  <a:pt x="29" y="80"/>
                </a:cubicBezTo>
                <a:cubicBezTo>
                  <a:pt x="23" y="81"/>
                  <a:pt x="23" y="81"/>
                  <a:pt x="23" y="81"/>
                </a:cubicBezTo>
                <a:cubicBezTo>
                  <a:pt x="22" y="79"/>
                  <a:pt x="22" y="79"/>
                  <a:pt x="22" y="79"/>
                </a:cubicBezTo>
                <a:cubicBezTo>
                  <a:pt x="22" y="88"/>
                  <a:pt x="22" y="88"/>
                  <a:pt x="22" y="88"/>
                </a:cubicBezTo>
                <a:close/>
                <a:moveTo>
                  <a:pt x="11" y="88"/>
                </a:moveTo>
                <a:cubicBezTo>
                  <a:pt x="17" y="88"/>
                  <a:pt x="17" y="88"/>
                  <a:pt x="17" y="88"/>
                </a:cubicBezTo>
                <a:cubicBezTo>
                  <a:pt x="17" y="71"/>
                  <a:pt x="17" y="71"/>
                  <a:pt x="17" y="71"/>
                </a:cubicBezTo>
                <a:cubicBezTo>
                  <a:pt x="17" y="71"/>
                  <a:pt x="17" y="71"/>
                  <a:pt x="17" y="71"/>
                </a:cubicBezTo>
                <a:cubicBezTo>
                  <a:pt x="11" y="73"/>
                  <a:pt x="11" y="73"/>
                  <a:pt x="11" y="73"/>
                </a:cubicBezTo>
                <a:cubicBezTo>
                  <a:pt x="11" y="88"/>
                  <a:pt x="11" y="88"/>
                  <a:pt x="11" y="88"/>
                </a:cubicBezTo>
                <a:close/>
                <a:moveTo>
                  <a:pt x="34" y="88"/>
                </a:moveTo>
                <a:cubicBezTo>
                  <a:pt x="36" y="88"/>
                  <a:pt x="38" y="88"/>
                  <a:pt x="40" y="88"/>
                </a:cubicBezTo>
                <a:cubicBezTo>
                  <a:pt x="40" y="79"/>
                  <a:pt x="40" y="79"/>
                  <a:pt x="40" y="79"/>
                </a:cubicBezTo>
                <a:cubicBezTo>
                  <a:pt x="40" y="80"/>
                  <a:pt x="40" y="80"/>
                  <a:pt x="40" y="80"/>
                </a:cubicBezTo>
                <a:cubicBezTo>
                  <a:pt x="34" y="80"/>
                  <a:pt x="34" y="80"/>
                  <a:pt x="34" y="80"/>
                </a:cubicBezTo>
                <a:cubicBezTo>
                  <a:pt x="34" y="88"/>
                  <a:pt x="34" y="88"/>
                  <a:pt x="34" y="88"/>
                </a:cubicBezTo>
                <a:close/>
                <a:moveTo>
                  <a:pt x="45" y="88"/>
                </a:moveTo>
                <a:cubicBezTo>
                  <a:pt x="47" y="88"/>
                  <a:pt x="50" y="88"/>
                  <a:pt x="52" y="88"/>
                </a:cubicBezTo>
                <a:cubicBezTo>
                  <a:pt x="52" y="63"/>
                  <a:pt x="52" y="63"/>
                  <a:pt x="52" y="63"/>
                </a:cubicBezTo>
                <a:cubicBezTo>
                  <a:pt x="49" y="60"/>
                  <a:pt x="49" y="60"/>
                  <a:pt x="49" y="60"/>
                </a:cubicBezTo>
                <a:cubicBezTo>
                  <a:pt x="45" y="69"/>
                  <a:pt x="45" y="69"/>
                  <a:pt x="45" y="69"/>
                </a:cubicBezTo>
                <a:cubicBezTo>
                  <a:pt x="45" y="88"/>
                  <a:pt x="45" y="88"/>
                  <a:pt x="45" y="88"/>
                </a:cubicBezTo>
                <a:close/>
                <a:moveTo>
                  <a:pt x="57" y="88"/>
                </a:moveTo>
                <a:cubicBezTo>
                  <a:pt x="59" y="88"/>
                  <a:pt x="61" y="88"/>
                  <a:pt x="63" y="88"/>
                </a:cubicBezTo>
                <a:cubicBezTo>
                  <a:pt x="63" y="73"/>
                  <a:pt x="63" y="73"/>
                  <a:pt x="63" y="73"/>
                </a:cubicBezTo>
                <a:cubicBezTo>
                  <a:pt x="57" y="67"/>
                  <a:pt x="57" y="67"/>
                  <a:pt x="57" y="67"/>
                </a:cubicBezTo>
                <a:cubicBezTo>
                  <a:pt x="57" y="88"/>
                  <a:pt x="57" y="88"/>
                  <a:pt x="57" y="88"/>
                </a:cubicBezTo>
                <a:close/>
                <a:moveTo>
                  <a:pt x="68" y="88"/>
                </a:moveTo>
                <a:cubicBezTo>
                  <a:pt x="70" y="88"/>
                  <a:pt x="73" y="88"/>
                  <a:pt x="75" y="88"/>
                </a:cubicBezTo>
                <a:cubicBezTo>
                  <a:pt x="75" y="72"/>
                  <a:pt x="75" y="72"/>
                  <a:pt x="75" y="72"/>
                </a:cubicBezTo>
                <a:cubicBezTo>
                  <a:pt x="68" y="75"/>
                  <a:pt x="68" y="75"/>
                  <a:pt x="68" y="75"/>
                </a:cubicBezTo>
                <a:lnTo>
                  <a:pt x="68" y="88"/>
                </a:lnTo>
                <a:close/>
              </a:path>
            </a:pathLst>
          </a:custGeom>
          <a:solidFill>
            <a:schemeClr val="accent6"/>
          </a:solidFill>
          <a:ln>
            <a:noFill/>
          </a:ln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>
            <a:defPPr>
              <a:defRPr lang="en-US"/>
            </a:defPPr>
            <a:lvl1pPr marL="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1pPr>
            <a:lvl2pPr marL="4572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2pPr>
            <a:lvl3pPr marL="9144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3pPr>
            <a:lvl4pPr marL="13716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4pPr>
            <a:lvl5pPr marL="18288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5pPr>
            <a:lvl6pPr marL="22860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27432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32004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36576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endParaRPr lang="zh-CN" altLang="en-US">
              <a:solidFill>
                <a:prstClr val="black"/>
              </a:solidFill>
            </a:endParaRPr>
          </a:p>
        </p:txBody>
      </p:sp>
      <p:sp>
        <p:nvSpPr>
          <p:cNvPr id="64" name="Freeform 63"/>
          <p:cNvSpPr>
            <a:spLocks noEditPoints="1"/>
          </p:cNvSpPr>
          <p:nvPr/>
        </p:nvSpPr>
        <p:spPr bwMode="auto">
          <a:xfrm>
            <a:off x="8939066" y="1839927"/>
            <a:ext cx="412644" cy="333627"/>
          </a:xfrm>
          <a:custGeom>
            <a:avLst/>
            <a:gdLst>
              <a:gd name="T0" fmla="*/ 86 w 109"/>
              <a:gd name="T1" fmla="*/ 88 h 88"/>
              <a:gd name="T2" fmla="*/ 84 w 109"/>
              <a:gd name="T3" fmla="*/ 44 h 88"/>
              <a:gd name="T4" fmla="*/ 80 w 109"/>
              <a:gd name="T5" fmla="*/ 71 h 88"/>
              <a:gd name="T6" fmla="*/ 109 w 109"/>
              <a:gd name="T7" fmla="*/ 0 h 88"/>
              <a:gd name="T8" fmla="*/ 92 w 109"/>
              <a:gd name="T9" fmla="*/ 33 h 88"/>
              <a:gd name="T10" fmla="*/ 80 w 109"/>
              <a:gd name="T11" fmla="*/ 25 h 88"/>
              <a:gd name="T12" fmla="*/ 67 w 109"/>
              <a:gd name="T13" fmla="*/ 68 h 88"/>
              <a:gd name="T14" fmla="*/ 37 w 109"/>
              <a:gd name="T15" fmla="*/ 73 h 88"/>
              <a:gd name="T16" fmla="*/ 19 w 109"/>
              <a:gd name="T17" fmla="*/ 63 h 88"/>
              <a:gd name="T18" fmla="*/ 0 w 109"/>
              <a:gd name="T19" fmla="*/ 56 h 88"/>
              <a:gd name="T20" fmla="*/ 25 w 109"/>
              <a:gd name="T21" fmla="*/ 48 h 88"/>
              <a:gd name="T22" fmla="*/ 30 w 109"/>
              <a:gd name="T23" fmla="*/ 57 h 88"/>
              <a:gd name="T24" fmla="*/ 44 w 109"/>
              <a:gd name="T25" fmla="*/ 29 h 88"/>
              <a:gd name="T26" fmla="*/ 66 w 109"/>
              <a:gd name="T27" fmla="*/ 50 h 88"/>
              <a:gd name="T28" fmla="*/ 68 w 109"/>
              <a:gd name="T29" fmla="*/ 18 h 88"/>
              <a:gd name="T30" fmla="*/ 78 w 109"/>
              <a:gd name="T31" fmla="*/ 12 h 88"/>
              <a:gd name="T32" fmla="*/ 90 w 109"/>
              <a:gd name="T33" fmla="*/ 1 h 88"/>
              <a:gd name="T34" fmla="*/ 22 w 109"/>
              <a:gd name="T35" fmla="*/ 88 h 88"/>
              <a:gd name="T36" fmla="*/ 29 w 109"/>
              <a:gd name="T37" fmla="*/ 80 h 88"/>
              <a:gd name="T38" fmla="*/ 22 w 109"/>
              <a:gd name="T39" fmla="*/ 79 h 88"/>
              <a:gd name="T40" fmla="*/ 11 w 109"/>
              <a:gd name="T41" fmla="*/ 88 h 88"/>
              <a:gd name="T42" fmla="*/ 17 w 109"/>
              <a:gd name="T43" fmla="*/ 71 h 88"/>
              <a:gd name="T44" fmla="*/ 11 w 109"/>
              <a:gd name="T45" fmla="*/ 73 h 88"/>
              <a:gd name="T46" fmla="*/ 34 w 109"/>
              <a:gd name="T47" fmla="*/ 88 h 88"/>
              <a:gd name="T48" fmla="*/ 40 w 109"/>
              <a:gd name="T49" fmla="*/ 79 h 88"/>
              <a:gd name="T50" fmla="*/ 34 w 109"/>
              <a:gd name="T51" fmla="*/ 80 h 88"/>
              <a:gd name="T52" fmla="*/ 45 w 109"/>
              <a:gd name="T53" fmla="*/ 88 h 88"/>
              <a:gd name="T54" fmla="*/ 52 w 109"/>
              <a:gd name="T55" fmla="*/ 63 h 88"/>
              <a:gd name="T56" fmla="*/ 45 w 109"/>
              <a:gd name="T57" fmla="*/ 69 h 88"/>
              <a:gd name="T58" fmla="*/ 57 w 109"/>
              <a:gd name="T59" fmla="*/ 88 h 88"/>
              <a:gd name="T60" fmla="*/ 63 w 109"/>
              <a:gd name="T61" fmla="*/ 73 h 88"/>
              <a:gd name="T62" fmla="*/ 57 w 109"/>
              <a:gd name="T63" fmla="*/ 88 h 88"/>
              <a:gd name="T64" fmla="*/ 75 w 109"/>
              <a:gd name="T65" fmla="*/ 88 h 88"/>
              <a:gd name="T66" fmla="*/ 68 w 109"/>
              <a:gd name="T67" fmla="*/ 75 h 88"/>
            </a:gdLst>
            <a:ahLst/>
            <a:cxnLst>
              <a:cxn ang="0">
                <a:pos x="T0" y="T1"/>
              </a:cxn>
              <a:cxn ang="0">
                <a:pos x="T2" y="T3"/>
              </a:cxn>
              <a:cxn ang="0">
                <a:pos x="T4" y="T5"/>
              </a:cxn>
              <a:cxn ang="0">
                <a:pos x="T6" y="T7"/>
              </a:cxn>
              <a:cxn ang="0">
                <a:pos x="T8" y="T9"/>
              </a:cxn>
              <a:cxn ang="0">
                <a:pos x="T10" y="T11"/>
              </a:cxn>
              <a:cxn ang="0">
                <a:pos x="T12" y="T13"/>
              </a:cxn>
              <a:cxn ang="0">
                <a:pos x="T14" y="T15"/>
              </a:cxn>
              <a:cxn ang="0">
                <a:pos x="T16" y="T17"/>
              </a:cxn>
              <a:cxn ang="0">
                <a:pos x="T18" y="T19"/>
              </a:cxn>
              <a:cxn ang="0">
                <a:pos x="T20" y="T21"/>
              </a:cxn>
              <a:cxn ang="0">
                <a:pos x="T22" y="T23"/>
              </a:cxn>
              <a:cxn ang="0">
                <a:pos x="T24" y="T25"/>
              </a:cxn>
              <a:cxn ang="0">
                <a:pos x="T26" y="T27"/>
              </a:cxn>
              <a:cxn ang="0">
                <a:pos x="T28" y="T29"/>
              </a:cxn>
              <a:cxn ang="0">
                <a:pos x="T30" y="T31"/>
              </a:cxn>
              <a:cxn ang="0">
                <a:pos x="T32" y="T33"/>
              </a:cxn>
              <a:cxn ang="0">
                <a:pos x="T34" y="T35"/>
              </a:cxn>
              <a:cxn ang="0">
                <a:pos x="T36" y="T37"/>
              </a:cxn>
              <a:cxn ang="0">
                <a:pos x="T38" y="T39"/>
              </a:cxn>
              <a:cxn ang="0">
                <a:pos x="T40" y="T41"/>
              </a:cxn>
              <a:cxn ang="0">
                <a:pos x="T42" y="T43"/>
              </a:cxn>
              <a:cxn ang="0">
                <a:pos x="T44" y="T45"/>
              </a:cxn>
              <a:cxn ang="0">
                <a:pos x="T46" y="T47"/>
              </a:cxn>
              <a:cxn ang="0">
                <a:pos x="T48" y="T49"/>
              </a:cxn>
              <a:cxn ang="0">
                <a:pos x="T50" y="T51"/>
              </a:cxn>
              <a:cxn ang="0">
                <a:pos x="T52" y="T53"/>
              </a:cxn>
              <a:cxn ang="0">
                <a:pos x="T54" y="T55"/>
              </a:cxn>
              <a:cxn ang="0">
                <a:pos x="T56" y="T57"/>
              </a:cxn>
              <a:cxn ang="0">
                <a:pos x="T58" y="T59"/>
              </a:cxn>
              <a:cxn ang="0">
                <a:pos x="T60" y="T61"/>
              </a:cxn>
              <a:cxn ang="0">
                <a:pos x="T62" y="T63"/>
              </a:cxn>
              <a:cxn ang="0">
                <a:pos x="T64" y="T65"/>
              </a:cxn>
              <a:cxn ang="0">
                <a:pos x="T66" y="T67"/>
              </a:cxn>
            </a:cxnLst>
            <a:rect l="0" t="0" r="r" b="b"/>
            <a:pathLst>
              <a:path w="109" h="88">
                <a:moveTo>
                  <a:pt x="80" y="88"/>
                </a:moveTo>
                <a:cubicBezTo>
                  <a:pt x="86" y="88"/>
                  <a:pt x="86" y="88"/>
                  <a:pt x="86" y="88"/>
                </a:cubicBezTo>
                <a:cubicBezTo>
                  <a:pt x="86" y="44"/>
                  <a:pt x="86" y="44"/>
                  <a:pt x="86" y="44"/>
                </a:cubicBezTo>
                <a:cubicBezTo>
                  <a:pt x="84" y="44"/>
                  <a:pt x="84" y="44"/>
                  <a:pt x="84" y="44"/>
                </a:cubicBezTo>
                <a:cubicBezTo>
                  <a:pt x="82" y="70"/>
                  <a:pt x="82" y="70"/>
                  <a:pt x="82" y="70"/>
                </a:cubicBezTo>
                <a:cubicBezTo>
                  <a:pt x="80" y="71"/>
                  <a:pt x="80" y="71"/>
                  <a:pt x="80" y="71"/>
                </a:cubicBezTo>
                <a:cubicBezTo>
                  <a:pt x="80" y="88"/>
                  <a:pt x="80" y="88"/>
                  <a:pt x="80" y="88"/>
                </a:cubicBezTo>
                <a:close/>
                <a:moveTo>
                  <a:pt x="109" y="0"/>
                </a:moveTo>
                <a:cubicBezTo>
                  <a:pt x="100" y="17"/>
                  <a:pt x="100" y="17"/>
                  <a:pt x="100" y="17"/>
                </a:cubicBezTo>
                <a:cubicBezTo>
                  <a:pt x="92" y="33"/>
                  <a:pt x="92" y="33"/>
                  <a:pt x="92" y="33"/>
                </a:cubicBezTo>
                <a:cubicBezTo>
                  <a:pt x="84" y="22"/>
                  <a:pt x="84" y="22"/>
                  <a:pt x="84" y="22"/>
                </a:cubicBezTo>
                <a:cubicBezTo>
                  <a:pt x="80" y="25"/>
                  <a:pt x="80" y="25"/>
                  <a:pt x="80" y="25"/>
                </a:cubicBezTo>
                <a:cubicBezTo>
                  <a:pt x="77" y="64"/>
                  <a:pt x="77" y="64"/>
                  <a:pt x="77" y="64"/>
                </a:cubicBezTo>
                <a:cubicBezTo>
                  <a:pt x="67" y="68"/>
                  <a:pt x="67" y="68"/>
                  <a:pt x="67" y="68"/>
                </a:cubicBezTo>
                <a:cubicBezTo>
                  <a:pt x="48" y="50"/>
                  <a:pt x="48" y="50"/>
                  <a:pt x="48" y="50"/>
                </a:cubicBezTo>
                <a:cubicBezTo>
                  <a:pt x="37" y="73"/>
                  <a:pt x="37" y="73"/>
                  <a:pt x="37" y="73"/>
                </a:cubicBezTo>
                <a:cubicBezTo>
                  <a:pt x="26" y="73"/>
                  <a:pt x="26" y="73"/>
                  <a:pt x="26" y="73"/>
                </a:cubicBezTo>
                <a:cubicBezTo>
                  <a:pt x="19" y="63"/>
                  <a:pt x="19" y="63"/>
                  <a:pt x="19" y="63"/>
                </a:cubicBezTo>
                <a:cubicBezTo>
                  <a:pt x="4" y="67"/>
                  <a:pt x="4" y="67"/>
                  <a:pt x="4" y="67"/>
                </a:cubicBezTo>
                <a:cubicBezTo>
                  <a:pt x="0" y="56"/>
                  <a:pt x="0" y="56"/>
                  <a:pt x="0" y="56"/>
                </a:cubicBezTo>
                <a:cubicBezTo>
                  <a:pt x="20" y="50"/>
                  <a:pt x="20" y="50"/>
                  <a:pt x="20" y="50"/>
                </a:cubicBezTo>
                <a:cubicBezTo>
                  <a:pt x="25" y="48"/>
                  <a:pt x="25" y="48"/>
                  <a:pt x="25" y="48"/>
                </a:cubicBezTo>
                <a:cubicBezTo>
                  <a:pt x="27" y="52"/>
                  <a:pt x="27" y="52"/>
                  <a:pt x="27" y="52"/>
                </a:cubicBezTo>
                <a:cubicBezTo>
                  <a:pt x="30" y="57"/>
                  <a:pt x="30" y="57"/>
                  <a:pt x="30" y="57"/>
                </a:cubicBezTo>
                <a:cubicBezTo>
                  <a:pt x="40" y="37"/>
                  <a:pt x="40" y="37"/>
                  <a:pt x="40" y="37"/>
                </a:cubicBezTo>
                <a:cubicBezTo>
                  <a:pt x="44" y="29"/>
                  <a:pt x="44" y="29"/>
                  <a:pt x="44" y="29"/>
                </a:cubicBezTo>
                <a:cubicBezTo>
                  <a:pt x="50" y="35"/>
                  <a:pt x="50" y="35"/>
                  <a:pt x="50" y="35"/>
                </a:cubicBezTo>
                <a:cubicBezTo>
                  <a:pt x="66" y="50"/>
                  <a:pt x="66" y="50"/>
                  <a:pt x="66" y="50"/>
                </a:cubicBezTo>
                <a:cubicBezTo>
                  <a:pt x="68" y="21"/>
                  <a:pt x="68" y="21"/>
                  <a:pt x="68" y="21"/>
                </a:cubicBezTo>
                <a:cubicBezTo>
                  <a:pt x="68" y="18"/>
                  <a:pt x="68" y="18"/>
                  <a:pt x="68" y="18"/>
                </a:cubicBezTo>
                <a:cubicBezTo>
                  <a:pt x="71" y="16"/>
                  <a:pt x="71" y="16"/>
                  <a:pt x="71" y="16"/>
                </a:cubicBezTo>
                <a:cubicBezTo>
                  <a:pt x="78" y="12"/>
                  <a:pt x="78" y="12"/>
                  <a:pt x="78" y="12"/>
                </a:cubicBezTo>
                <a:cubicBezTo>
                  <a:pt x="72" y="2"/>
                  <a:pt x="72" y="2"/>
                  <a:pt x="72" y="2"/>
                </a:cubicBezTo>
                <a:cubicBezTo>
                  <a:pt x="90" y="1"/>
                  <a:pt x="90" y="1"/>
                  <a:pt x="90" y="1"/>
                </a:cubicBezTo>
                <a:cubicBezTo>
                  <a:pt x="109" y="0"/>
                  <a:pt x="109" y="0"/>
                  <a:pt x="109" y="0"/>
                </a:cubicBezTo>
                <a:close/>
                <a:moveTo>
                  <a:pt x="22" y="88"/>
                </a:moveTo>
                <a:cubicBezTo>
                  <a:pt x="24" y="88"/>
                  <a:pt x="27" y="88"/>
                  <a:pt x="29" y="88"/>
                </a:cubicBezTo>
                <a:cubicBezTo>
                  <a:pt x="29" y="80"/>
                  <a:pt x="29" y="80"/>
                  <a:pt x="29" y="80"/>
                </a:cubicBezTo>
                <a:cubicBezTo>
                  <a:pt x="23" y="81"/>
                  <a:pt x="23" y="81"/>
                  <a:pt x="23" y="81"/>
                </a:cubicBezTo>
                <a:cubicBezTo>
                  <a:pt x="22" y="79"/>
                  <a:pt x="22" y="79"/>
                  <a:pt x="22" y="79"/>
                </a:cubicBezTo>
                <a:cubicBezTo>
                  <a:pt x="22" y="88"/>
                  <a:pt x="22" y="88"/>
                  <a:pt x="22" y="88"/>
                </a:cubicBezTo>
                <a:close/>
                <a:moveTo>
                  <a:pt x="11" y="88"/>
                </a:moveTo>
                <a:cubicBezTo>
                  <a:pt x="17" y="88"/>
                  <a:pt x="17" y="88"/>
                  <a:pt x="17" y="88"/>
                </a:cubicBezTo>
                <a:cubicBezTo>
                  <a:pt x="17" y="71"/>
                  <a:pt x="17" y="71"/>
                  <a:pt x="17" y="71"/>
                </a:cubicBezTo>
                <a:cubicBezTo>
                  <a:pt x="17" y="71"/>
                  <a:pt x="17" y="71"/>
                  <a:pt x="17" y="71"/>
                </a:cubicBezTo>
                <a:cubicBezTo>
                  <a:pt x="11" y="73"/>
                  <a:pt x="11" y="73"/>
                  <a:pt x="11" y="73"/>
                </a:cubicBezTo>
                <a:cubicBezTo>
                  <a:pt x="11" y="88"/>
                  <a:pt x="11" y="88"/>
                  <a:pt x="11" y="88"/>
                </a:cubicBezTo>
                <a:close/>
                <a:moveTo>
                  <a:pt x="34" y="88"/>
                </a:moveTo>
                <a:cubicBezTo>
                  <a:pt x="36" y="88"/>
                  <a:pt x="38" y="88"/>
                  <a:pt x="40" y="88"/>
                </a:cubicBezTo>
                <a:cubicBezTo>
                  <a:pt x="40" y="79"/>
                  <a:pt x="40" y="79"/>
                  <a:pt x="40" y="79"/>
                </a:cubicBezTo>
                <a:cubicBezTo>
                  <a:pt x="40" y="80"/>
                  <a:pt x="40" y="80"/>
                  <a:pt x="40" y="80"/>
                </a:cubicBezTo>
                <a:cubicBezTo>
                  <a:pt x="34" y="80"/>
                  <a:pt x="34" y="80"/>
                  <a:pt x="34" y="80"/>
                </a:cubicBezTo>
                <a:cubicBezTo>
                  <a:pt x="34" y="88"/>
                  <a:pt x="34" y="88"/>
                  <a:pt x="34" y="88"/>
                </a:cubicBezTo>
                <a:close/>
                <a:moveTo>
                  <a:pt x="45" y="88"/>
                </a:moveTo>
                <a:cubicBezTo>
                  <a:pt x="47" y="88"/>
                  <a:pt x="50" y="88"/>
                  <a:pt x="52" y="88"/>
                </a:cubicBezTo>
                <a:cubicBezTo>
                  <a:pt x="52" y="63"/>
                  <a:pt x="52" y="63"/>
                  <a:pt x="52" y="63"/>
                </a:cubicBezTo>
                <a:cubicBezTo>
                  <a:pt x="49" y="60"/>
                  <a:pt x="49" y="60"/>
                  <a:pt x="49" y="60"/>
                </a:cubicBezTo>
                <a:cubicBezTo>
                  <a:pt x="45" y="69"/>
                  <a:pt x="45" y="69"/>
                  <a:pt x="45" y="69"/>
                </a:cubicBezTo>
                <a:cubicBezTo>
                  <a:pt x="45" y="88"/>
                  <a:pt x="45" y="88"/>
                  <a:pt x="45" y="88"/>
                </a:cubicBezTo>
                <a:close/>
                <a:moveTo>
                  <a:pt x="57" y="88"/>
                </a:moveTo>
                <a:cubicBezTo>
                  <a:pt x="59" y="88"/>
                  <a:pt x="61" y="88"/>
                  <a:pt x="63" y="88"/>
                </a:cubicBezTo>
                <a:cubicBezTo>
                  <a:pt x="63" y="73"/>
                  <a:pt x="63" y="73"/>
                  <a:pt x="63" y="73"/>
                </a:cubicBezTo>
                <a:cubicBezTo>
                  <a:pt x="57" y="67"/>
                  <a:pt x="57" y="67"/>
                  <a:pt x="57" y="67"/>
                </a:cubicBezTo>
                <a:cubicBezTo>
                  <a:pt x="57" y="88"/>
                  <a:pt x="57" y="88"/>
                  <a:pt x="57" y="88"/>
                </a:cubicBezTo>
                <a:close/>
                <a:moveTo>
                  <a:pt x="68" y="88"/>
                </a:moveTo>
                <a:cubicBezTo>
                  <a:pt x="70" y="88"/>
                  <a:pt x="73" y="88"/>
                  <a:pt x="75" y="88"/>
                </a:cubicBezTo>
                <a:cubicBezTo>
                  <a:pt x="75" y="72"/>
                  <a:pt x="75" y="72"/>
                  <a:pt x="75" y="72"/>
                </a:cubicBezTo>
                <a:cubicBezTo>
                  <a:pt x="68" y="75"/>
                  <a:pt x="68" y="75"/>
                  <a:pt x="68" y="75"/>
                </a:cubicBezTo>
                <a:lnTo>
                  <a:pt x="68" y="88"/>
                </a:lnTo>
                <a:close/>
              </a:path>
            </a:pathLst>
          </a:custGeom>
          <a:solidFill>
            <a:schemeClr val="accent4"/>
          </a:solidFill>
          <a:ln>
            <a:noFill/>
          </a:ln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>
            <a:defPPr>
              <a:defRPr lang="en-US"/>
            </a:defPPr>
            <a:lvl1pPr marL="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1pPr>
            <a:lvl2pPr marL="4572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2pPr>
            <a:lvl3pPr marL="9144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3pPr>
            <a:lvl4pPr marL="13716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4pPr>
            <a:lvl5pPr marL="18288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5pPr>
            <a:lvl6pPr marL="22860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27432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32004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36576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endParaRPr lang="zh-CN" altLang="en-US">
              <a:solidFill>
                <a:prstClr val="black"/>
              </a:solidFill>
            </a:endParaRPr>
          </a:p>
        </p:txBody>
      </p:sp>
      <p:grpSp>
        <p:nvGrpSpPr>
          <p:cNvPr id="65" name="Group 64"/>
          <p:cNvGrpSpPr/>
          <p:nvPr/>
        </p:nvGrpSpPr>
        <p:grpSpPr>
          <a:xfrm>
            <a:off x="10622376" y="999945"/>
            <a:ext cx="791681" cy="791680"/>
            <a:chOff x="1025227" y="3992356"/>
            <a:chExt cx="791681" cy="791680"/>
          </a:xfrm>
        </p:grpSpPr>
        <p:sp>
          <p:nvSpPr>
            <p:cNvPr id="66" name="Freeform 65"/>
            <p:cNvSpPr>
              <a:spLocks/>
            </p:cNvSpPr>
            <p:nvPr/>
          </p:nvSpPr>
          <p:spPr bwMode="auto">
            <a:xfrm>
              <a:off x="1025227" y="3992356"/>
              <a:ext cx="791681" cy="791680"/>
            </a:xfrm>
            <a:custGeom>
              <a:avLst/>
              <a:gdLst>
                <a:gd name="T0" fmla="*/ 372 w 452"/>
                <a:gd name="T1" fmla="*/ 372 h 452"/>
                <a:gd name="T2" fmla="*/ 81 w 452"/>
                <a:gd name="T3" fmla="*/ 372 h 452"/>
                <a:gd name="T4" fmla="*/ 81 w 452"/>
                <a:gd name="T5" fmla="*/ 81 h 452"/>
                <a:gd name="T6" fmla="*/ 372 w 452"/>
                <a:gd name="T7" fmla="*/ 81 h 452"/>
                <a:gd name="T8" fmla="*/ 372 w 452"/>
                <a:gd name="T9" fmla="*/ 372 h 452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</a:cxnLst>
              <a:rect l="0" t="0" r="r" b="b"/>
              <a:pathLst>
                <a:path w="452" h="452">
                  <a:moveTo>
                    <a:pt x="372" y="372"/>
                  </a:moveTo>
                  <a:cubicBezTo>
                    <a:pt x="291" y="452"/>
                    <a:pt x="161" y="452"/>
                    <a:pt x="81" y="372"/>
                  </a:cubicBezTo>
                  <a:cubicBezTo>
                    <a:pt x="0" y="291"/>
                    <a:pt x="0" y="161"/>
                    <a:pt x="81" y="81"/>
                  </a:cubicBezTo>
                  <a:cubicBezTo>
                    <a:pt x="161" y="0"/>
                    <a:pt x="291" y="0"/>
                    <a:pt x="372" y="81"/>
                  </a:cubicBezTo>
                  <a:cubicBezTo>
                    <a:pt x="452" y="161"/>
                    <a:pt x="452" y="291"/>
                    <a:pt x="372" y="372"/>
                  </a:cubicBezTo>
                  <a:close/>
                </a:path>
              </a:pathLst>
            </a:custGeom>
            <a:solidFill>
              <a:schemeClr val="accent1"/>
            </a:solidFill>
            <a:ln>
              <a:noFill/>
            </a:ln>
            <a:extLst/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en-GB"/>
            </a:p>
          </p:txBody>
        </p:sp>
        <p:sp>
          <p:nvSpPr>
            <p:cNvPr id="67" name="Freeform 66"/>
            <p:cNvSpPr>
              <a:spLocks noEditPoints="1"/>
            </p:cNvSpPr>
            <p:nvPr/>
          </p:nvSpPr>
          <p:spPr bwMode="auto">
            <a:xfrm>
              <a:off x="1251944" y="4177031"/>
              <a:ext cx="338245" cy="424345"/>
            </a:xfrm>
            <a:custGeom>
              <a:avLst/>
              <a:gdLst>
                <a:gd name="T0" fmla="*/ 228 w 228"/>
                <a:gd name="T1" fmla="*/ 76 h 286"/>
                <a:gd name="T2" fmla="*/ 186 w 228"/>
                <a:gd name="T3" fmla="*/ 103 h 286"/>
                <a:gd name="T4" fmla="*/ 0 w 228"/>
                <a:gd name="T5" fmla="*/ 76 h 286"/>
                <a:gd name="T6" fmla="*/ 65 w 228"/>
                <a:gd name="T7" fmla="*/ 278 h 286"/>
                <a:gd name="T8" fmla="*/ 72 w 228"/>
                <a:gd name="T9" fmla="*/ 282 h 286"/>
                <a:gd name="T10" fmla="*/ 153 w 228"/>
                <a:gd name="T11" fmla="*/ 282 h 286"/>
                <a:gd name="T12" fmla="*/ 160 w 228"/>
                <a:gd name="T13" fmla="*/ 278 h 286"/>
                <a:gd name="T14" fmla="*/ 212 w 228"/>
                <a:gd name="T15" fmla="*/ 147 h 286"/>
                <a:gd name="T16" fmla="*/ 165 w 228"/>
                <a:gd name="T17" fmla="*/ 169 h 286"/>
                <a:gd name="T18" fmla="*/ 176 w 228"/>
                <a:gd name="T19" fmla="*/ 174 h 286"/>
                <a:gd name="T20" fmla="*/ 180 w 228"/>
                <a:gd name="T21" fmla="*/ 191 h 286"/>
                <a:gd name="T22" fmla="*/ 176 w 228"/>
                <a:gd name="T23" fmla="*/ 201 h 286"/>
                <a:gd name="T24" fmla="*/ 148 w 228"/>
                <a:gd name="T25" fmla="*/ 206 h 286"/>
                <a:gd name="T26" fmla="*/ 137 w 228"/>
                <a:gd name="T27" fmla="*/ 201 h 286"/>
                <a:gd name="T28" fmla="*/ 133 w 228"/>
                <a:gd name="T29" fmla="*/ 184 h 286"/>
                <a:gd name="T30" fmla="*/ 137 w 228"/>
                <a:gd name="T31" fmla="*/ 174 h 286"/>
                <a:gd name="T32" fmla="*/ 165 w 228"/>
                <a:gd name="T33" fmla="*/ 178 h 286"/>
                <a:gd name="T34" fmla="*/ 172 w 228"/>
                <a:gd name="T35" fmla="*/ 184 h 286"/>
                <a:gd name="T36" fmla="*/ 170 w 228"/>
                <a:gd name="T37" fmla="*/ 195 h 286"/>
                <a:gd name="T38" fmla="*/ 165 w 228"/>
                <a:gd name="T39" fmla="*/ 197 h 286"/>
                <a:gd name="T40" fmla="*/ 143 w 228"/>
                <a:gd name="T41" fmla="*/ 195 h 286"/>
                <a:gd name="T42" fmla="*/ 141 w 228"/>
                <a:gd name="T43" fmla="*/ 191 h 286"/>
                <a:gd name="T44" fmla="*/ 143 w 228"/>
                <a:gd name="T45" fmla="*/ 180 h 286"/>
                <a:gd name="T46" fmla="*/ 148 w 228"/>
                <a:gd name="T47" fmla="*/ 178 h 286"/>
                <a:gd name="T48" fmla="*/ 60 w 228"/>
                <a:gd name="T49" fmla="*/ 170 h 286"/>
                <a:gd name="T50" fmla="*/ 96 w 228"/>
                <a:gd name="T51" fmla="*/ 183 h 286"/>
                <a:gd name="T52" fmla="*/ 82 w 228"/>
                <a:gd name="T53" fmla="*/ 205 h 286"/>
                <a:gd name="T54" fmla="*/ 46 w 228"/>
                <a:gd name="T55" fmla="*/ 192 h 286"/>
                <a:gd name="T56" fmla="*/ 60 w 228"/>
                <a:gd name="T57" fmla="*/ 170 h 286"/>
                <a:gd name="T58" fmla="*/ 39 w 228"/>
                <a:gd name="T59" fmla="*/ 139 h 286"/>
                <a:gd name="T60" fmla="*/ 120 w 228"/>
                <a:gd name="T61" fmla="*/ 157 h 286"/>
                <a:gd name="T62" fmla="*/ 114 w 228"/>
                <a:gd name="T63" fmla="*/ 158 h 286"/>
                <a:gd name="T64" fmla="*/ 139 w 228"/>
                <a:gd name="T65" fmla="*/ 158 h 286"/>
                <a:gd name="T66" fmla="*/ 186 w 228"/>
                <a:gd name="T67" fmla="*/ 140 h 286"/>
                <a:gd name="T68" fmla="*/ 139 w 228"/>
                <a:gd name="T69" fmla="*/ 158 h 286"/>
                <a:gd name="T70" fmla="*/ 145 w 228"/>
                <a:gd name="T71" fmla="*/ 257 h 286"/>
                <a:gd name="T72" fmla="*/ 119 w 228"/>
                <a:gd name="T73" fmla="*/ 258 h 286"/>
                <a:gd name="T74" fmla="*/ 97 w 228"/>
                <a:gd name="T75" fmla="*/ 258 h 286"/>
                <a:gd name="T76" fmla="*/ 80 w 228"/>
                <a:gd name="T77" fmla="*/ 256 h 286"/>
                <a:gd name="T78" fmla="*/ 97 w 228"/>
                <a:gd name="T79" fmla="*/ 217 h 286"/>
                <a:gd name="T80" fmla="*/ 100 w 228"/>
                <a:gd name="T81" fmla="*/ 215 h 286"/>
                <a:gd name="T82" fmla="*/ 119 w 228"/>
                <a:gd name="T83" fmla="*/ 199 h 286"/>
                <a:gd name="T84" fmla="*/ 129 w 228"/>
                <a:gd name="T85" fmla="*/ 217 h 286"/>
                <a:gd name="T86" fmla="*/ 169 w 228"/>
                <a:gd name="T87" fmla="*/ 217 h 286"/>
                <a:gd name="T88" fmla="*/ 187 w 228"/>
                <a:gd name="T89" fmla="*/ 166 h 286"/>
                <a:gd name="T90" fmla="*/ 134 w 228"/>
                <a:gd name="T91" fmla="*/ 209 h 286"/>
                <a:gd name="T92" fmla="*/ 124 w 228"/>
                <a:gd name="T93" fmla="*/ 191 h 286"/>
                <a:gd name="T94" fmla="*/ 107 w 228"/>
                <a:gd name="T95" fmla="*/ 191 h 286"/>
                <a:gd name="T96" fmla="*/ 103 w 228"/>
                <a:gd name="T97" fmla="*/ 193 h 286"/>
                <a:gd name="T98" fmla="*/ 41 w 228"/>
                <a:gd name="T99" fmla="*/ 209 h 286"/>
                <a:gd name="T100" fmla="*/ 114 w 228"/>
                <a:gd name="T101" fmla="*/ 166 h 286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  <a:cxn ang="0">
                  <a:pos x="T28" y="T29"/>
                </a:cxn>
                <a:cxn ang="0">
                  <a:pos x="T30" y="T31"/>
                </a:cxn>
                <a:cxn ang="0">
                  <a:pos x="T32" y="T33"/>
                </a:cxn>
                <a:cxn ang="0">
                  <a:pos x="T34" y="T35"/>
                </a:cxn>
                <a:cxn ang="0">
                  <a:pos x="T36" y="T37"/>
                </a:cxn>
                <a:cxn ang="0">
                  <a:pos x="T38" y="T39"/>
                </a:cxn>
                <a:cxn ang="0">
                  <a:pos x="T40" y="T41"/>
                </a:cxn>
                <a:cxn ang="0">
                  <a:pos x="T42" y="T43"/>
                </a:cxn>
                <a:cxn ang="0">
                  <a:pos x="T44" y="T45"/>
                </a:cxn>
                <a:cxn ang="0">
                  <a:pos x="T46" y="T47"/>
                </a:cxn>
                <a:cxn ang="0">
                  <a:pos x="T48" y="T49"/>
                </a:cxn>
                <a:cxn ang="0">
                  <a:pos x="T50" y="T51"/>
                </a:cxn>
                <a:cxn ang="0">
                  <a:pos x="T52" y="T53"/>
                </a:cxn>
                <a:cxn ang="0">
                  <a:pos x="T54" y="T55"/>
                </a:cxn>
                <a:cxn ang="0">
                  <a:pos x="T56" y="T57"/>
                </a:cxn>
                <a:cxn ang="0">
                  <a:pos x="T58" y="T59"/>
                </a:cxn>
                <a:cxn ang="0">
                  <a:pos x="T60" y="T61"/>
                </a:cxn>
                <a:cxn ang="0">
                  <a:pos x="T62" y="T63"/>
                </a:cxn>
                <a:cxn ang="0">
                  <a:pos x="T64" y="T65"/>
                </a:cxn>
                <a:cxn ang="0">
                  <a:pos x="T66" y="T67"/>
                </a:cxn>
                <a:cxn ang="0">
                  <a:pos x="T68" y="T69"/>
                </a:cxn>
                <a:cxn ang="0">
                  <a:pos x="T70" y="T71"/>
                </a:cxn>
                <a:cxn ang="0">
                  <a:pos x="T72" y="T73"/>
                </a:cxn>
                <a:cxn ang="0">
                  <a:pos x="T74" y="T75"/>
                </a:cxn>
                <a:cxn ang="0">
                  <a:pos x="T76" y="T77"/>
                </a:cxn>
                <a:cxn ang="0">
                  <a:pos x="T78" y="T79"/>
                </a:cxn>
                <a:cxn ang="0">
                  <a:pos x="T80" y="T81"/>
                </a:cxn>
                <a:cxn ang="0">
                  <a:pos x="T82" y="T83"/>
                </a:cxn>
                <a:cxn ang="0">
                  <a:pos x="T84" y="T85"/>
                </a:cxn>
                <a:cxn ang="0">
                  <a:pos x="T86" y="T87"/>
                </a:cxn>
                <a:cxn ang="0">
                  <a:pos x="T88" y="T89"/>
                </a:cxn>
                <a:cxn ang="0">
                  <a:pos x="T90" y="T91"/>
                </a:cxn>
                <a:cxn ang="0">
                  <a:pos x="T92" y="T93"/>
                </a:cxn>
                <a:cxn ang="0">
                  <a:pos x="T94" y="T95"/>
                </a:cxn>
                <a:cxn ang="0">
                  <a:pos x="T96" y="T97"/>
                </a:cxn>
                <a:cxn ang="0">
                  <a:pos x="T98" y="T99"/>
                </a:cxn>
                <a:cxn ang="0">
                  <a:pos x="T100" y="T101"/>
                </a:cxn>
              </a:cxnLst>
              <a:rect l="0" t="0" r="r" b="b"/>
              <a:pathLst>
                <a:path w="228" h="286">
                  <a:moveTo>
                    <a:pt x="212" y="147"/>
                  </a:moveTo>
                  <a:cubicBezTo>
                    <a:pt x="228" y="76"/>
                    <a:pt x="228" y="76"/>
                    <a:pt x="228" y="76"/>
                  </a:cubicBezTo>
                  <a:cubicBezTo>
                    <a:pt x="221" y="77"/>
                    <a:pt x="213" y="78"/>
                    <a:pt x="206" y="77"/>
                  </a:cubicBezTo>
                  <a:cubicBezTo>
                    <a:pt x="186" y="103"/>
                    <a:pt x="186" y="103"/>
                    <a:pt x="186" y="103"/>
                  </a:cubicBezTo>
                  <a:cubicBezTo>
                    <a:pt x="184" y="74"/>
                    <a:pt x="184" y="74"/>
                    <a:pt x="184" y="74"/>
                  </a:cubicBezTo>
                  <a:cubicBezTo>
                    <a:pt x="123" y="57"/>
                    <a:pt x="64" y="0"/>
                    <a:pt x="0" y="76"/>
                  </a:cubicBezTo>
                  <a:cubicBezTo>
                    <a:pt x="5" y="102"/>
                    <a:pt x="19" y="187"/>
                    <a:pt x="27" y="211"/>
                  </a:cubicBezTo>
                  <a:cubicBezTo>
                    <a:pt x="35" y="238"/>
                    <a:pt x="48" y="260"/>
                    <a:pt x="65" y="278"/>
                  </a:cubicBezTo>
                  <a:cubicBezTo>
                    <a:pt x="68" y="281"/>
                    <a:pt x="68" y="281"/>
                    <a:pt x="68" y="281"/>
                  </a:cubicBezTo>
                  <a:cubicBezTo>
                    <a:pt x="72" y="282"/>
                    <a:pt x="72" y="282"/>
                    <a:pt x="72" y="282"/>
                  </a:cubicBezTo>
                  <a:cubicBezTo>
                    <a:pt x="80" y="283"/>
                    <a:pt x="87" y="284"/>
                    <a:pt x="95" y="284"/>
                  </a:cubicBezTo>
                  <a:cubicBezTo>
                    <a:pt x="114" y="286"/>
                    <a:pt x="132" y="285"/>
                    <a:pt x="153" y="282"/>
                  </a:cubicBezTo>
                  <a:cubicBezTo>
                    <a:pt x="158" y="281"/>
                    <a:pt x="158" y="281"/>
                    <a:pt x="158" y="281"/>
                  </a:cubicBezTo>
                  <a:cubicBezTo>
                    <a:pt x="160" y="278"/>
                    <a:pt x="160" y="278"/>
                    <a:pt x="160" y="278"/>
                  </a:cubicBezTo>
                  <a:cubicBezTo>
                    <a:pt x="177" y="261"/>
                    <a:pt x="190" y="238"/>
                    <a:pt x="199" y="211"/>
                  </a:cubicBezTo>
                  <a:cubicBezTo>
                    <a:pt x="206" y="192"/>
                    <a:pt x="210" y="170"/>
                    <a:pt x="212" y="147"/>
                  </a:cubicBezTo>
                  <a:close/>
                  <a:moveTo>
                    <a:pt x="148" y="169"/>
                  </a:moveTo>
                  <a:cubicBezTo>
                    <a:pt x="165" y="169"/>
                    <a:pt x="165" y="169"/>
                    <a:pt x="165" y="169"/>
                  </a:cubicBezTo>
                  <a:cubicBezTo>
                    <a:pt x="169" y="169"/>
                    <a:pt x="173" y="171"/>
                    <a:pt x="176" y="174"/>
                  </a:cubicBezTo>
                  <a:cubicBezTo>
                    <a:pt x="176" y="174"/>
                    <a:pt x="176" y="174"/>
                    <a:pt x="176" y="174"/>
                  </a:cubicBezTo>
                  <a:cubicBezTo>
                    <a:pt x="179" y="177"/>
                    <a:pt x="180" y="180"/>
                    <a:pt x="180" y="184"/>
                  </a:cubicBezTo>
                  <a:cubicBezTo>
                    <a:pt x="180" y="191"/>
                    <a:pt x="180" y="191"/>
                    <a:pt x="180" y="191"/>
                  </a:cubicBezTo>
                  <a:cubicBezTo>
                    <a:pt x="180" y="195"/>
                    <a:pt x="179" y="199"/>
                    <a:pt x="176" y="201"/>
                  </a:cubicBezTo>
                  <a:cubicBezTo>
                    <a:pt x="176" y="201"/>
                    <a:pt x="176" y="201"/>
                    <a:pt x="176" y="201"/>
                  </a:cubicBezTo>
                  <a:cubicBezTo>
                    <a:pt x="173" y="204"/>
                    <a:pt x="169" y="206"/>
                    <a:pt x="165" y="206"/>
                  </a:cubicBezTo>
                  <a:cubicBezTo>
                    <a:pt x="148" y="206"/>
                    <a:pt x="148" y="206"/>
                    <a:pt x="148" y="206"/>
                  </a:cubicBezTo>
                  <a:cubicBezTo>
                    <a:pt x="144" y="206"/>
                    <a:pt x="140" y="204"/>
                    <a:pt x="137" y="201"/>
                  </a:cubicBezTo>
                  <a:cubicBezTo>
                    <a:pt x="137" y="201"/>
                    <a:pt x="137" y="201"/>
                    <a:pt x="137" y="201"/>
                  </a:cubicBezTo>
                  <a:cubicBezTo>
                    <a:pt x="135" y="198"/>
                    <a:pt x="133" y="195"/>
                    <a:pt x="133" y="191"/>
                  </a:cubicBezTo>
                  <a:cubicBezTo>
                    <a:pt x="133" y="184"/>
                    <a:pt x="133" y="184"/>
                    <a:pt x="133" y="184"/>
                  </a:cubicBezTo>
                  <a:cubicBezTo>
                    <a:pt x="133" y="180"/>
                    <a:pt x="135" y="177"/>
                    <a:pt x="137" y="174"/>
                  </a:cubicBezTo>
                  <a:cubicBezTo>
                    <a:pt x="137" y="174"/>
                    <a:pt x="137" y="174"/>
                    <a:pt x="137" y="174"/>
                  </a:cubicBezTo>
                  <a:cubicBezTo>
                    <a:pt x="140" y="171"/>
                    <a:pt x="144" y="169"/>
                    <a:pt x="148" y="169"/>
                  </a:cubicBezTo>
                  <a:close/>
                  <a:moveTo>
                    <a:pt x="165" y="178"/>
                  </a:moveTo>
                  <a:cubicBezTo>
                    <a:pt x="167" y="178"/>
                    <a:pt x="169" y="179"/>
                    <a:pt x="170" y="180"/>
                  </a:cubicBezTo>
                  <a:cubicBezTo>
                    <a:pt x="171" y="181"/>
                    <a:pt x="172" y="183"/>
                    <a:pt x="172" y="184"/>
                  </a:cubicBezTo>
                  <a:cubicBezTo>
                    <a:pt x="172" y="191"/>
                    <a:pt x="172" y="191"/>
                    <a:pt x="172" y="191"/>
                  </a:cubicBezTo>
                  <a:cubicBezTo>
                    <a:pt x="172" y="192"/>
                    <a:pt x="171" y="194"/>
                    <a:pt x="170" y="195"/>
                  </a:cubicBezTo>
                  <a:cubicBezTo>
                    <a:pt x="170" y="195"/>
                    <a:pt x="170" y="195"/>
                    <a:pt x="170" y="195"/>
                  </a:cubicBezTo>
                  <a:cubicBezTo>
                    <a:pt x="169" y="196"/>
                    <a:pt x="167" y="197"/>
                    <a:pt x="165" y="197"/>
                  </a:cubicBezTo>
                  <a:cubicBezTo>
                    <a:pt x="148" y="197"/>
                    <a:pt x="148" y="197"/>
                    <a:pt x="148" y="197"/>
                  </a:cubicBezTo>
                  <a:cubicBezTo>
                    <a:pt x="146" y="197"/>
                    <a:pt x="144" y="196"/>
                    <a:pt x="143" y="195"/>
                  </a:cubicBezTo>
                  <a:cubicBezTo>
                    <a:pt x="143" y="195"/>
                    <a:pt x="143" y="195"/>
                    <a:pt x="143" y="195"/>
                  </a:cubicBezTo>
                  <a:cubicBezTo>
                    <a:pt x="142" y="194"/>
                    <a:pt x="141" y="192"/>
                    <a:pt x="141" y="191"/>
                  </a:cubicBezTo>
                  <a:cubicBezTo>
                    <a:pt x="141" y="184"/>
                    <a:pt x="141" y="184"/>
                    <a:pt x="141" y="184"/>
                  </a:cubicBezTo>
                  <a:cubicBezTo>
                    <a:pt x="141" y="183"/>
                    <a:pt x="142" y="181"/>
                    <a:pt x="143" y="180"/>
                  </a:cubicBezTo>
                  <a:cubicBezTo>
                    <a:pt x="143" y="180"/>
                    <a:pt x="143" y="180"/>
                    <a:pt x="143" y="180"/>
                  </a:cubicBezTo>
                  <a:cubicBezTo>
                    <a:pt x="144" y="179"/>
                    <a:pt x="146" y="178"/>
                    <a:pt x="148" y="178"/>
                  </a:cubicBezTo>
                  <a:cubicBezTo>
                    <a:pt x="165" y="178"/>
                    <a:pt x="165" y="178"/>
                    <a:pt x="165" y="178"/>
                  </a:cubicBezTo>
                  <a:close/>
                  <a:moveTo>
                    <a:pt x="60" y="170"/>
                  </a:moveTo>
                  <a:cubicBezTo>
                    <a:pt x="82" y="170"/>
                    <a:pt x="82" y="170"/>
                    <a:pt x="82" y="170"/>
                  </a:cubicBezTo>
                  <a:cubicBezTo>
                    <a:pt x="90" y="170"/>
                    <a:pt x="96" y="176"/>
                    <a:pt x="96" y="183"/>
                  </a:cubicBezTo>
                  <a:cubicBezTo>
                    <a:pt x="96" y="192"/>
                    <a:pt x="96" y="192"/>
                    <a:pt x="96" y="192"/>
                  </a:cubicBezTo>
                  <a:cubicBezTo>
                    <a:pt x="96" y="199"/>
                    <a:pt x="90" y="205"/>
                    <a:pt x="82" y="205"/>
                  </a:cubicBezTo>
                  <a:cubicBezTo>
                    <a:pt x="60" y="205"/>
                    <a:pt x="60" y="205"/>
                    <a:pt x="60" y="205"/>
                  </a:cubicBezTo>
                  <a:cubicBezTo>
                    <a:pt x="52" y="205"/>
                    <a:pt x="46" y="199"/>
                    <a:pt x="46" y="192"/>
                  </a:cubicBezTo>
                  <a:cubicBezTo>
                    <a:pt x="46" y="183"/>
                    <a:pt x="46" y="183"/>
                    <a:pt x="46" y="183"/>
                  </a:cubicBezTo>
                  <a:cubicBezTo>
                    <a:pt x="46" y="176"/>
                    <a:pt x="52" y="170"/>
                    <a:pt x="60" y="170"/>
                  </a:cubicBezTo>
                  <a:close/>
                  <a:moveTo>
                    <a:pt x="41" y="158"/>
                  </a:moveTo>
                  <a:cubicBezTo>
                    <a:pt x="40" y="151"/>
                    <a:pt x="40" y="145"/>
                    <a:pt x="39" y="139"/>
                  </a:cubicBezTo>
                  <a:cubicBezTo>
                    <a:pt x="69" y="154"/>
                    <a:pt x="105" y="151"/>
                    <a:pt x="133" y="143"/>
                  </a:cubicBezTo>
                  <a:cubicBezTo>
                    <a:pt x="129" y="148"/>
                    <a:pt x="125" y="153"/>
                    <a:pt x="120" y="157"/>
                  </a:cubicBezTo>
                  <a:cubicBezTo>
                    <a:pt x="121" y="158"/>
                    <a:pt x="121" y="158"/>
                    <a:pt x="121" y="158"/>
                  </a:cubicBezTo>
                  <a:cubicBezTo>
                    <a:pt x="114" y="158"/>
                    <a:pt x="114" y="158"/>
                    <a:pt x="114" y="158"/>
                  </a:cubicBezTo>
                  <a:cubicBezTo>
                    <a:pt x="41" y="158"/>
                    <a:pt x="41" y="158"/>
                    <a:pt x="41" y="158"/>
                  </a:cubicBezTo>
                  <a:close/>
                  <a:moveTo>
                    <a:pt x="139" y="158"/>
                  </a:moveTo>
                  <a:cubicBezTo>
                    <a:pt x="151" y="153"/>
                    <a:pt x="164" y="145"/>
                    <a:pt x="169" y="134"/>
                  </a:cubicBezTo>
                  <a:cubicBezTo>
                    <a:pt x="173" y="133"/>
                    <a:pt x="183" y="140"/>
                    <a:pt x="186" y="140"/>
                  </a:cubicBezTo>
                  <a:cubicBezTo>
                    <a:pt x="186" y="145"/>
                    <a:pt x="185" y="151"/>
                    <a:pt x="185" y="158"/>
                  </a:cubicBezTo>
                  <a:cubicBezTo>
                    <a:pt x="139" y="158"/>
                    <a:pt x="139" y="158"/>
                    <a:pt x="139" y="158"/>
                  </a:cubicBezTo>
                  <a:close/>
                  <a:moveTo>
                    <a:pt x="169" y="217"/>
                  </a:moveTo>
                  <a:cubicBezTo>
                    <a:pt x="163" y="232"/>
                    <a:pt x="155" y="246"/>
                    <a:pt x="145" y="257"/>
                  </a:cubicBezTo>
                  <a:cubicBezTo>
                    <a:pt x="136" y="258"/>
                    <a:pt x="128" y="258"/>
                    <a:pt x="119" y="258"/>
                  </a:cubicBezTo>
                  <a:cubicBezTo>
                    <a:pt x="119" y="258"/>
                    <a:pt x="119" y="258"/>
                    <a:pt x="119" y="258"/>
                  </a:cubicBezTo>
                  <a:cubicBezTo>
                    <a:pt x="115" y="258"/>
                    <a:pt x="111" y="258"/>
                    <a:pt x="107" y="258"/>
                  </a:cubicBezTo>
                  <a:cubicBezTo>
                    <a:pt x="104" y="258"/>
                    <a:pt x="100" y="258"/>
                    <a:pt x="97" y="258"/>
                  </a:cubicBezTo>
                  <a:cubicBezTo>
                    <a:pt x="95" y="258"/>
                    <a:pt x="95" y="258"/>
                    <a:pt x="95" y="258"/>
                  </a:cubicBezTo>
                  <a:cubicBezTo>
                    <a:pt x="90" y="257"/>
                    <a:pt x="85" y="257"/>
                    <a:pt x="80" y="256"/>
                  </a:cubicBezTo>
                  <a:cubicBezTo>
                    <a:pt x="70" y="245"/>
                    <a:pt x="63" y="232"/>
                    <a:pt x="57" y="217"/>
                  </a:cubicBezTo>
                  <a:cubicBezTo>
                    <a:pt x="97" y="217"/>
                    <a:pt x="97" y="217"/>
                    <a:pt x="97" y="217"/>
                  </a:cubicBezTo>
                  <a:cubicBezTo>
                    <a:pt x="99" y="217"/>
                    <a:pt x="99" y="217"/>
                    <a:pt x="99" y="217"/>
                  </a:cubicBezTo>
                  <a:cubicBezTo>
                    <a:pt x="100" y="215"/>
                    <a:pt x="100" y="215"/>
                    <a:pt x="100" y="215"/>
                  </a:cubicBezTo>
                  <a:cubicBezTo>
                    <a:pt x="109" y="199"/>
                    <a:pt x="109" y="199"/>
                    <a:pt x="109" y="199"/>
                  </a:cubicBezTo>
                  <a:cubicBezTo>
                    <a:pt x="119" y="199"/>
                    <a:pt x="119" y="199"/>
                    <a:pt x="119" y="199"/>
                  </a:cubicBezTo>
                  <a:cubicBezTo>
                    <a:pt x="128" y="215"/>
                    <a:pt x="128" y="215"/>
                    <a:pt x="128" y="215"/>
                  </a:cubicBezTo>
                  <a:cubicBezTo>
                    <a:pt x="129" y="217"/>
                    <a:pt x="129" y="217"/>
                    <a:pt x="129" y="217"/>
                  </a:cubicBezTo>
                  <a:cubicBezTo>
                    <a:pt x="132" y="217"/>
                    <a:pt x="132" y="217"/>
                    <a:pt x="132" y="217"/>
                  </a:cubicBezTo>
                  <a:cubicBezTo>
                    <a:pt x="169" y="217"/>
                    <a:pt x="169" y="217"/>
                    <a:pt x="169" y="217"/>
                  </a:cubicBezTo>
                  <a:close/>
                  <a:moveTo>
                    <a:pt x="114" y="166"/>
                  </a:moveTo>
                  <a:cubicBezTo>
                    <a:pt x="187" y="166"/>
                    <a:pt x="187" y="166"/>
                    <a:pt x="187" y="166"/>
                  </a:cubicBezTo>
                  <a:cubicBezTo>
                    <a:pt x="187" y="209"/>
                    <a:pt x="187" y="209"/>
                    <a:pt x="187" y="209"/>
                  </a:cubicBezTo>
                  <a:cubicBezTo>
                    <a:pt x="134" y="209"/>
                    <a:pt x="134" y="209"/>
                    <a:pt x="134" y="209"/>
                  </a:cubicBezTo>
                  <a:cubicBezTo>
                    <a:pt x="125" y="193"/>
                    <a:pt x="125" y="193"/>
                    <a:pt x="125" y="193"/>
                  </a:cubicBezTo>
                  <a:cubicBezTo>
                    <a:pt x="124" y="191"/>
                    <a:pt x="124" y="191"/>
                    <a:pt x="124" y="191"/>
                  </a:cubicBezTo>
                  <a:cubicBezTo>
                    <a:pt x="121" y="191"/>
                    <a:pt x="121" y="191"/>
                    <a:pt x="121" y="191"/>
                  </a:cubicBezTo>
                  <a:cubicBezTo>
                    <a:pt x="107" y="191"/>
                    <a:pt x="107" y="191"/>
                    <a:pt x="107" y="191"/>
                  </a:cubicBezTo>
                  <a:cubicBezTo>
                    <a:pt x="105" y="191"/>
                    <a:pt x="105" y="191"/>
                    <a:pt x="105" y="191"/>
                  </a:cubicBezTo>
                  <a:cubicBezTo>
                    <a:pt x="103" y="193"/>
                    <a:pt x="103" y="193"/>
                    <a:pt x="103" y="193"/>
                  </a:cubicBezTo>
                  <a:cubicBezTo>
                    <a:pt x="94" y="209"/>
                    <a:pt x="94" y="209"/>
                    <a:pt x="94" y="209"/>
                  </a:cubicBezTo>
                  <a:cubicBezTo>
                    <a:pt x="41" y="209"/>
                    <a:pt x="41" y="209"/>
                    <a:pt x="41" y="209"/>
                  </a:cubicBezTo>
                  <a:cubicBezTo>
                    <a:pt x="41" y="166"/>
                    <a:pt x="41" y="166"/>
                    <a:pt x="41" y="166"/>
                  </a:cubicBezTo>
                  <a:lnTo>
                    <a:pt x="114" y="166"/>
                  </a:lnTo>
                  <a:close/>
                </a:path>
              </a:pathLst>
            </a:custGeom>
            <a:solidFill>
              <a:schemeClr val="bg1"/>
            </a:solidFill>
            <a:ln>
              <a:noFill/>
            </a:ln>
            <a:extLst/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>
              <a:defPPr>
                <a:defRPr lang="en-US"/>
              </a:defPPr>
              <a:lvl1pPr marL="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1pPr>
              <a:lvl2pPr marL="4572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2pPr>
              <a:lvl3pPr marL="9144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3pPr>
              <a:lvl4pPr marL="13716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4pPr>
              <a:lvl5pPr marL="18288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5pPr>
              <a:lvl6pPr marL="22860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6pPr>
              <a:lvl7pPr marL="27432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7pPr>
              <a:lvl8pPr marL="32004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8pPr>
              <a:lvl9pPr marL="36576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9pPr>
            </a:lstStyle>
            <a:p>
              <a:endParaRPr lang="zh-CN" altLang="en-US">
                <a:solidFill>
                  <a:prstClr val="black"/>
                </a:solidFill>
              </a:endParaRPr>
            </a:p>
          </p:txBody>
        </p:sp>
      </p:grpSp>
      <p:grpSp>
        <p:nvGrpSpPr>
          <p:cNvPr id="87" name="Group 86"/>
          <p:cNvGrpSpPr/>
          <p:nvPr/>
        </p:nvGrpSpPr>
        <p:grpSpPr>
          <a:xfrm>
            <a:off x="480135" y="4473491"/>
            <a:ext cx="1927751" cy="1929143"/>
            <a:chOff x="1455738" y="2371725"/>
            <a:chExt cx="2198688" cy="2200275"/>
          </a:xfrm>
        </p:grpSpPr>
        <p:sp>
          <p:nvSpPr>
            <p:cNvPr id="88" name="Freeform 87"/>
            <p:cNvSpPr>
              <a:spLocks/>
            </p:cNvSpPr>
            <p:nvPr/>
          </p:nvSpPr>
          <p:spPr bwMode="auto">
            <a:xfrm>
              <a:off x="2035175" y="2967038"/>
              <a:ext cx="1071563" cy="1009650"/>
            </a:xfrm>
            <a:custGeom>
              <a:avLst/>
              <a:gdLst>
                <a:gd name="T0" fmla="*/ 277 w 570"/>
                <a:gd name="T1" fmla="*/ 0 h 536"/>
                <a:gd name="T2" fmla="*/ 217 w 570"/>
                <a:gd name="T3" fmla="*/ 7 h 536"/>
                <a:gd name="T4" fmla="*/ 50 w 570"/>
                <a:gd name="T5" fmla="*/ 126 h 536"/>
                <a:gd name="T6" fmla="*/ 16 w 570"/>
                <a:gd name="T7" fmla="*/ 328 h 536"/>
                <a:gd name="T8" fmla="*/ 276 w 570"/>
                <a:gd name="T9" fmla="*/ 536 h 536"/>
                <a:gd name="T10" fmla="*/ 336 w 570"/>
                <a:gd name="T11" fmla="*/ 529 h 536"/>
                <a:gd name="T12" fmla="*/ 538 w 570"/>
                <a:gd name="T13" fmla="*/ 208 h 536"/>
                <a:gd name="T14" fmla="*/ 277 w 570"/>
                <a:gd name="T15" fmla="*/ 0 h 536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</a:cxnLst>
              <a:rect l="0" t="0" r="r" b="b"/>
              <a:pathLst>
                <a:path w="570" h="536">
                  <a:moveTo>
                    <a:pt x="277" y="0"/>
                  </a:moveTo>
                  <a:cubicBezTo>
                    <a:pt x="257" y="0"/>
                    <a:pt x="237" y="3"/>
                    <a:pt x="217" y="7"/>
                  </a:cubicBezTo>
                  <a:cubicBezTo>
                    <a:pt x="147" y="23"/>
                    <a:pt x="88" y="65"/>
                    <a:pt x="50" y="126"/>
                  </a:cubicBezTo>
                  <a:cubicBezTo>
                    <a:pt x="12" y="186"/>
                    <a:pt x="0" y="258"/>
                    <a:pt x="16" y="328"/>
                  </a:cubicBezTo>
                  <a:cubicBezTo>
                    <a:pt x="44" y="450"/>
                    <a:pt x="151" y="536"/>
                    <a:pt x="276" y="536"/>
                  </a:cubicBezTo>
                  <a:cubicBezTo>
                    <a:pt x="296" y="536"/>
                    <a:pt x="316" y="533"/>
                    <a:pt x="336" y="529"/>
                  </a:cubicBezTo>
                  <a:cubicBezTo>
                    <a:pt x="480" y="496"/>
                    <a:pt x="570" y="352"/>
                    <a:pt x="538" y="208"/>
                  </a:cubicBezTo>
                  <a:cubicBezTo>
                    <a:pt x="510" y="86"/>
                    <a:pt x="402" y="0"/>
                    <a:pt x="277" y="0"/>
                  </a:cubicBezTo>
                  <a:close/>
                </a:path>
              </a:pathLst>
            </a:custGeom>
            <a:solidFill>
              <a:schemeClr val="accent1"/>
            </a:solidFill>
            <a:ln>
              <a:noFill/>
            </a:ln>
          </p:spPr>
          <p:txBody>
            <a:bodyPr vert="horz" wrap="square" lIns="68580" tIns="34290" rIns="68580" bIns="34290" numCol="1" anchor="t" anchorCtr="0" compatLnSpc="1">
              <a:prstTxWarp prst="textNoShape">
                <a:avLst/>
              </a:prstTxWarp>
            </a:bodyPr>
            <a:lstStyle/>
            <a:p>
              <a:endParaRPr lang="id-ID" sz="1350"/>
            </a:p>
          </p:txBody>
        </p:sp>
        <p:sp>
          <p:nvSpPr>
            <p:cNvPr id="89" name="Freeform 88"/>
            <p:cNvSpPr>
              <a:spLocks noEditPoints="1"/>
            </p:cNvSpPr>
            <p:nvPr/>
          </p:nvSpPr>
          <p:spPr bwMode="auto">
            <a:xfrm>
              <a:off x="1455738" y="2371725"/>
              <a:ext cx="2198688" cy="2200275"/>
            </a:xfrm>
            <a:custGeom>
              <a:avLst/>
              <a:gdLst>
                <a:gd name="T0" fmla="*/ 1055 w 1169"/>
                <a:gd name="T1" fmla="*/ 596 h 1170"/>
                <a:gd name="T2" fmla="*/ 1169 w 1169"/>
                <a:gd name="T3" fmla="*/ 551 h 1170"/>
                <a:gd name="T4" fmla="*/ 1156 w 1169"/>
                <a:gd name="T5" fmla="*/ 455 h 1170"/>
                <a:gd name="T6" fmla="*/ 1153 w 1169"/>
                <a:gd name="T7" fmla="*/ 446 h 1170"/>
                <a:gd name="T8" fmla="*/ 1031 w 1169"/>
                <a:gd name="T9" fmla="*/ 436 h 1170"/>
                <a:gd name="T10" fmla="*/ 998 w 1169"/>
                <a:gd name="T11" fmla="*/ 359 h 1170"/>
                <a:gd name="T12" fmla="*/ 1074 w 1169"/>
                <a:gd name="T13" fmla="*/ 263 h 1170"/>
                <a:gd name="T14" fmla="*/ 1008 w 1169"/>
                <a:gd name="T15" fmla="*/ 180 h 1170"/>
                <a:gd name="T16" fmla="*/ 897 w 1169"/>
                <a:gd name="T17" fmla="*/ 233 h 1170"/>
                <a:gd name="T18" fmla="*/ 829 w 1169"/>
                <a:gd name="T19" fmla="*/ 183 h 1170"/>
                <a:gd name="T20" fmla="*/ 847 w 1169"/>
                <a:gd name="T21" fmla="*/ 62 h 1170"/>
                <a:gd name="T22" fmla="*/ 749 w 1169"/>
                <a:gd name="T23" fmla="*/ 23 h 1170"/>
                <a:gd name="T24" fmla="*/ 679 w 1169"/>
                <a:gd name="T25" fmla="*/ 124 h 1170"/>
                <a:gd name="T26" fmla="*/ 596 w 1169"/>
                <a:gd name="T27" fmla="*/ 114 h 1170"/>
                <a:gd name="T28" fmla="*/ 550 w 1169"/>
                <a:gd name="T29" fmla="*/ 0 h 1170"/>
                <a:gd name="T30" fmla="*/ 454 w 1169"/>
                <a:gd name="T31" fmla="*/ 14 h 1170"/>
                <a:gd name="T32" fmla="*/ 446 w 1169"/>
                <a:gd name="T33" fmla="*/ 16 h 1170"/>
                <a:gd name="T34" fmla="*/ 436 w 1169"/>
                <a:gd name="T35" fmla="*/ 139 h 1170"/>
                <a:gd name="T36" fmla="*/ 359 w 1169"/>
                <a:gd name="T37" fmla="*/ 172 h 1170"/>
                <a:gd name="T38" fmla="*/ 262 w 1169"/>
                <a:gd name="T39" fmla="*/ 96 h 1170"/>
                <a:gd name="T40" fmla="*/ 180 w 1169"/>
                <a:gd name="T41" fmla="*/ 162 h 1170"/>
                <a:gd name="T42" fmla="*/ 232 w 1169"/>
                <a:gd name="T43" fmla="*/ 273 h 1170"/>
                <a:gd name="T44" fmla="*/ 183 w 1169"/>
                <a:gd name="T45" fmla="*/ 340 h 1170"/>
                <a:gd name="T46" fmla="*/ 61 w 1169"/>
                <a:gd name="T47" fmla="*/ 323 h 1170"/>
                <a:gd name="T48" fmla="*/ 22 w 1169"/>
                <a:gd name="T49" fmla="*/ 421 h 1170"/>
                <a:gd name="T50" fmla="*/ 123 w 1169"/>
                <a:gd name="T51" fmla="*/ 491 h 1170"/>
                <a:gd name="T52" fmla="*/ 114 w 1169"/>
                <a:gd name="T53" fmla="*/ 574 h 1170"/>
                <a:gd name="T54" fmla="*/ 0 w 1169"/>
                <a:gd name="T55" fmla="*/ 619 h 1170"/>
                <a:gd name="T56" fmla="*/ 14 w 1169"/>
                <a:gd name="T57" fmla="*/ 716 h 1170"/>
                <a:gd name="T58" fmla="*/ 16 w 1169"/>
                <a:gd name="T59" fmla="*/ 724 h 1170"/>
                <a:gd name="T60" fmla="*/ 138 w 1169"/>
                <a:gd name="T61" fmla="*/ 734 h 1170"/>
                <a:gd name="T62" fmla="*/ 171 w 1169"/>
                <a:gd name="T63" fmla="*/ 811 h 1170"/>
                <a:gd name="T64" fmla="*/ 95 w 1169"/>
                <a:gd name="T65" fmla="*/ 907 h 1170"/>
                <a:gd name="T66" fmla="*/ 161 w 1169"/>
                <a:gd name="T67" fmla="*/ 990 h 1170"/>
                <a:gd name="T68" fmla="*/ 272 w 1169"/>
                <a:gd name="T69" fmla="*/ 937 h 1170"/>
                <a:gd name="T70" fmla="*/ 340 w 1169"/>
                <a:gd name="T71" fmla="*/ 987 h 1170"/>
                <a:gd name="T72" fmla="*/ 322 w 1169"/>
                <a:gd name="T73" fmla="*/ 1109 h 1170"/>
                <a:gd name="T74" fmla="*/ 420 w 1169"/>
                <a:gd name="T75" fmla="*/ 1147 h 1170"/>
                <a:gd name="T76" fmla="*/ 490 w 1169"/>
                <a:gd name="T77" fmla="*/ 1046 h 1170"/>
                <a:gd name="T78" fmla="*/ 574 w 1169"/>
                <a:gd name="T79" fmla="*/ 1056 h 1170"/>
                <a:gd name="T80" fmla="*/ 619 w 1169"/>
                <a:gd name="T81" fmla="*/ 1170 h 1170"/>
                <a:gd name="T82" fmla="*/ 715 w 1169"/>
                <a:gd name="T83" fmla="*/ 1156 h 1170"/>
                <a:gd name="T84" fmla="*/ 723 w 1169"/>
                <a:gd name="T85" fmla="*/ 1154 h 1170"/>
                <a:gd name="T86" fmla="*/ 733 w 1169"/>
                <a:gd name="T87" fmla="*/ 1032 h 1170"/>
                <a:gd name="T88" fmla="*/ 810 w 1169"/>
                <a:gd name="T89" fmla="*/ 998 h 1170"/>
                <a:gd name="T90" fmla="*/ 907 w 1169"/>
                <a:gd name="T91" fmla="*/ 1074 h 1170"/>
                <a:gd name="T92" fmla="*/ 989 w 1169"/>
                <a:gd name="T93" fmla="*/ 1008 h 1170"/>
                <a:gd name="T94" fmla="*/ 937 w 1169"/>
                <a:gd name="T95" fmla="*/ 897 h 1170"/>
                <a:gd name="T96" fmla="*/ 987 w 1169"/>
                <a:gd name="T97" fmla="*/ 830 h 1170"/>
                <a:gd name="T98" fmla="*/ 1108 w 1169"/>
                <a:gd name="T99" fmla="*/ 848 h 1170"/>
                <a:gd name="T100" fmla="*/ 1147 w 1169"/>
                <a:gd name="T101" fmla="*/ 749 h 1170"/>
                <a:gd name="T102" fmla="*/ 1046 w 1169"/>
                <a:gd name="T103" fmla="*/ 679 h 1170"/>
                <a:gd name="T104" fmla="*/ 1055 w 1169"/>
                <a:gd name="T105" fmla="*/ 596 h 1170"/>
                <a:gd name="T106" fmla="*/ 657 w 1169"/>
                <a:gd name="T107" fmla="*/ 901 h 1170"/>
                <a:gd name="T108" fmla="*/ 584 w 1169"/>
                <a:gd name="T109" fmla="*/ 909 h 1170"/>
                <a:gd name="T110" fmla="*/ 384 w 1169"/>
                <a:gd name="T111" fmla="*/ 839 h 1170"/>
                <a:gd name="T112" fmla="*/ 269 w 1169"/>
                <a:gd name="T113" fmla="*/ 657 h 1170"/>
                <a:gd name="T114" fmla="*/ 310 w 1169"/>
                <a:gd name="T115" fmla="*/ 413 h 1170"/>
                <a:gd name="T116" fmla="*/ 512 w 1169"/>
                <a:gd name="T117" fmla="*/ 270 h 1170"/>
                <a:gd name="T118" fmla="*/ 585 w 1169"/>
                <a:gd name="T119" fmla="*/ 261 h 1170"/>
                <a:gd name="T120" fmla="*/ 785 w 1169"/>
                <a:gd name="T121" fmla="*/ 331 h 1170"/>
                <a:gd name="T122" fmla="*/ 900 w 1169"/>
                <a:gd name="T123" fmla="*/ 513 h 1170"/>
                <a:gd name="T124" fmla="*/ 657 w 1169"/>
                <a:gd name="T125" fmla="*/ 901 h 1170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  <a:cxn ang="0">
                  <a:pos x="T28" y="T29"/>
                </a:cxn>
                <a:cxn ang="0">
                  <a:pos x="T30" y="T31"/>
                </a:cxn>
                <a:cxn ang="0">
                  <a:pos x="T32" y="T33"/>
                </a:cxn>
                <a:cxn ang="0">
                  <a:pos x="T34" y="T35"/>
                </a:cxn>
                <a:cxn ang="0">
                  <a:pos x="T36" y="T37"/>
                </a:cxn>
                <a:cxn ang="0">
                  <a:pos x="T38" y="T39"/>
                </a:cxn>
                <a:cxn ang="0">
                  <a:pos x="T40" y="T41"/>
                </a:cxn>
                <a:cxn ang="0">
                  <a:pos x="T42" y="T43"/>
                </a:cxn>
                <a:cxn ang="0">
                  <a:pos x="T44" y="T45"/>
                </a:cxn>
                <a:cxn ang="0">
                  <a:pos x="T46" y="T47"/>
                </a:cxn>
                <a:cxn ang="0">
                  <a:pos x="T48" y="T49"/>
                </a:cxn>
                <a:cxn ang="0">
                  <a:pos x="T50" y="T51"/>
                </a:cxn>
                <a:cxn ang="0">
                  <a:pos x="T52" y="T53"/>
                </a:cxn>
                <a:cxn ang="0">
                  <a:pos x="T54" y="T55"/>
                </a:cxn>
                <a:cxn ang="0">
                  <a:pos x="T56" y="T57"/>
                </a:cxn>
                <a:cxn ang="0">
                  <a:pos x="T58" y="T59"/>
                </a:cxn>
                <a:cxn ang="0">
                  <a:pos x="T60" y="T61"/>
                </a:cxn>
                <a:cxn ang="0">
                  <a:pos x="T62" y="T63"/>
                </a:cxn>
                <a:cxn ang="0">
                  <a:pos x="T64" y="T65"/>
                </a:cxn>
                <a:cxn ang="0">
                  <a:pos x="T66" y="T67"/>
                </a:cxn>
                <a:cxn ang="0">
                  <a:pos x="T68" y="T69"/>
                </a:cxn>
                <a:cxn ang="0">
                  <a:pos x="T70" y="T71"/>
                </a:cxn>
                <a:cxn ang="0">
                  <a:pos x="T72" y="T73"/>
                </a:cxn>
                <a:cxn ang="0">
                  <a:pos x="T74" y="T75"/>
                </a:cxn>
                <a:cxn ang="0">
                  <a:pos x="T76" y="T77"/>
                </a:cxn>
                <a:cxn ang="0">
                  <a:pos x="T78" y="T79"/>
                </a:cxn>
                <a:cxn ang="0">
                  <a:pos x="T80" y="T81"/>
                </a:cxn>
                <a:cxn ang="0">
                  <a:pos x="T82" y="T83"/>
                </a:cxn>
                <a:cxn ang="0">
                  <a:pos x="T84" y="T85"/>
                </a:cxn>
                <a:cxn ang="0">
                  <a:pos x="T86" y="T87"/>
                </a:cxn>
                <a:cxn ang="0">
                  <a:pos x="T88" y="T89"/>
                </a:cxn>
                <a:cxn ang="0">
                  <a:pos x="T90" y="T91"/>
                </a:cxn>
                <a:cxn ang="0">
                  <a:pos x="T92" y="T93"/>
                </a:cxn>
                <a:cxn ang="0">
                  <a:pos x="T94" y="T95"/>
                </a:cxn>
                <a:cxn ang="0">
                  <a:pos x="T96" y="T97"/>
                </a:cxn>
                <a:cxn ang="0">
                  <a:pos x="T98" y="T99"/>
                </a:cxn>
                <a:cxn ang="0">
                  <a:pos x="T100" y="T101"/>
                </a:cxn>
                <a:cxn ang="0">
                  <a:pos x="T102" y="T103"/>
                </a:cxn>
                <a:cxn ang="0">
                  <a:pos x="T104" y="T105"/>
                </a:cxn>
                <a:cxn ang="0">
                  <a:pos x="T106" y="T107"/>
                </a:cxn>
                <a:cxn ang="0">
                  <a:pos x="T108" y="T109"/>
                </a:cxn>
                <a:cxn ang="0">
                  <a:pos x="T110" y="T111"/>
                </a:cxn>
                <a:cxn ang="0">
                  <a:pos x="T112" y="T113"/>
                </a:cxn>
                <a:cxn ang="0">
                  <a:pos x="T114" y="T115"/>
                </a:cxn>
                <a:cxn ang="0">
                  <a:pos x="T116" y="T117"/>
                </a:cxn>
                <a:cxn ang="0">
                  <a:pos x="T118" y="T119"/>
                </a:cxn>
                <a:cxn ang="0">
                  <a:pos x="T120" y="T121"/>
                </a:cxn>
                <a:cxn ang="0">
                  <a:pos x="T122" y="T123"/>
                </a:cxn>
                <a:cxn ang="0">
                  <a:pos x="T124" y="T125"/>
                </a:cxn>
              </a:cxnLst>
              <a:rect l="0" t="0" r="r" b="b"/>
              <a:pathLst>
                <a:path w="1169" h="1170">
                  <a:moveTo>
                    <a:pt x="1055" y="596"/>
                  </a:moveTo>
                  <a:cubicBezTo>
                    <a:pt x="1101" y="580"/>
                    <a:pt x="1140" y="564"/>
                    <a:pt x="1169" y="551"/>
                  </a:cubicBezTo>
                  <a:cubicBezTo>
                    <a:pt x="1167" y="519"/>
                    <a:pt x="1163" y="487"/>
                    <a:pt x="1156" y="455"/>
                  </a:cubicBezTo>
                  <a:cubicBezTo>
                    <a:pt x="1155" y="452"/>
                    <a:pt x="1154" y="449"/>
                    <a:pt x="1153" y="446"/>
                  </a:cubicBezTo>
                  <a:cubicBezTo>
                    <a:pt x="1121" y="442"/>
                    <a:pt x="1080" y="438"/>
                    <a:pt x="1031" y="436"/>
                  </a:cubicBezTo>
                  <a:cubicBezTo>
                    <a:pt x="1022" y="409"/>
                    <a:pt x="1011" y="384"/>
                    <a:pt x="998" y="359"/>
                  </a:cubicBezTo>
                  <a:cubicBezTo>
                    <a:pt x="1030" y="322"/>
                    <a:pt x="1055" y="290"/>
                    <a:pt x="1074" y="263"/>
                  </a:cubicBezTo>
                  <a:cubicBezTo>
                    <a:pt x="1054" y="233"/>
                    <a:pt x="1032" y="206"/>
                    <a:pt x="1008" y="180"/>
                  </a:cubicBezTo>
                  <a:cubicBezTo>
                    <a:pt x="977" y="193"/>
                    <a:pt x="940" y="210"/>
                    <a:pt x="897" y="233"/>
                  </a:cubicBezTo>
                  <a:cubicBezTo>
                    <a:pt x="876" y="214"/>
                    <a:pt x="853" y="198"/>
                    <a:pt x="829" y="183"/>
                  </a:cubicBezTo>
                  <a:cubicBezTo>
                    <a:pt x="838" y="135"/>
                    <a:pt x="844" y="94"/>
                    <a:pt x="847" y="62"/>
                  </a:cubicBezTo>
                  <a:cubicBezTo>
                    <a:pt x="816" y="46"/>
                    <a:pt x="783" y="33"/>
                    <a:pt x="749" y="23"/>
                  </a:cubicBezTo>
                  <a:cubicBezTo>
                    <a:pt x="729" y="49"/>
                    <a:pt x="705" y="82"/>
                    <a:pt x="679" y="124"/>
                  </a:cubicBezTo>
                  <a:cubicBezTo>
                    <a:pt x="652" y="118"/>
                    <a:pt x="624" y="115"/>
                    <a:pt x="596" y="114"/>
                  </a:cubicBezTo>
                  <a:cubicBezTo>
                    <a:pt x="579" y="68"/>
                    <a:pt x="564" y="30"/>
                    <a:pt x="550" y="0"/>
                  </a:cubicBezTo>
                  <a:cubicBezTo>
                    <a:pt x="518" y="2"/>
                    <a:pt x="486" y="7"/>
                    <a:pt x="454" y="14"/>
                  </a:cubicBezTo>
                  <a:cubicBezTo>
                    <a:pt x="451" y="15"/>
                    <a:pt x="449" y="15"/>
                    <a:pt x="446" y="16"/>
                  </a:cubicBezTo>
                  <a:cubicBezTo>
                    <a:pt x="441" y="49"/>
                    <a:pt x="438" y="89"/>
                    <a:pt x="436" y="139"/>
                  </a:cubicBezTo>
                  <a:cubicBezTo>
                    <a:pt x="409" y="147"/>
                    <a:pt x="383" y="159"/>
                    <a:pt x="359" y="172"/>
                  </a:cubicBezTo>
                  <a:cubicBezTo>
                    <a:pt x="321" y="140"/>
                    <a:pt x="289" y="115"/>
                    <a:pt x="262" y="96"/>
                  </a:cubicBezTo>
                  <a:cubicBezTo>
                    <a:pt x="233" y="115"/>
                    <a:pt x="205" y="137"/>
                    <a:pt x="180" y="162"/>
                  </a:cubicBezTo>
                  <a:cubicBezTo>
                    <a:pt x="192" y="192"/>
                    <a:pt x="210" y="229"/>
                    <a:pt x="232" y="273"/>
                  </a:cubicBezTo>
                  <a:cubicBezTo>
                    <a:pt x="214" y="294"/>
                    <a:pt x="197" y="316"/>
                    <a:pt x="183" y="340"/>
                  </a:cubicBezTo>
                  <a:cubicBezTo>
                    <a:pt x="134" y="331"/>
                    <a:pt x="94" y="325"/>
                    <a:pt x="61" y="323"/>
                  </a:cubicBezTo>
                  <a:cubicBezTo>
                    <a:pt x="45" y="354"/>
                    <a:pt x="32" y="387"/>
                    <a:pt x="22" y="421"/>
                  </a:cubicBezTo>
                  <a:cubicBezTo>
                    <a:pt x="48" y="441"/>
                    <a:pt x="82" y="464"/>
                    <a:pt x="123" y="491"/>
                  </a:cubicBezTo>
                  <a:cubicBezTo>
                    <a:pt x="118" y="518"/>
                    <a:pt x="115" y="546"/>
                    <a:pt x="114" y="574"/>
                  </a:cubicBezTo>
                  <a:cubicBezTo>
                    <a:pt x="68" y="590"/>
                    <a:pt x="30" y="606"/>
                    <a:pt x="0" y="619"/>
                  </a:cubicBezTo>
                  <a:cubicBezTo>
                    <a:pt x="2" y="651"/>
                    <a:pt x="6" y="683"/>
                    <a:pt x="14" y="716"/>
                  </a:cubicBezTo>
                  <a:cubicBezTo>
                    <a:pt x="14" y="718"/>
                    <a:pt x="15" y="721"/>
                    <a:pt x="16" y="724"/>
                  </a:cubicBezTo>
                  <a:cubicBezTo>
                    <a:pt x="48" y="729"/>
                    <a:pt x="89" y="732"/>
                    <a:pt x="138" y="734"/>
                  </a:cubicBezTo>
                  <a:cubicBezTo>
                    <a:pt x="147" y="761"/>
                    <a:pt x="158" y="787"/>
                    <a:pt x="171" y="811"/>
                  </a:cubicBezTo>
                  <a:cubicBezTo>
                    <a:pt x="140" y="848"/>
                    <a:pt x="114" y="880"/>
                    <a:pt x="95" y="907"/>
                  </a:cubicBezTo>
                  <a:cubicBezTo>
                    <a:pt x="115" y="937"/>
                    <a:pt x="137" y="965"/>
                    <a:pt x="161" y="990"/>
                  </a:cubicBezTo>
                  <a:cubicBezTo>
                    <a:pt x="192" y="977"/>
                    <a:pt x="229" y="960"/>
                    <a:pt x="272" y="937"/>
                  </a:cubicBezTo>
                  <a:cubicBezTo>
                    <a:pt x="293" y="956"/>
                    <a:pt x="316" y="972"/>
                    <a:pt x="340" y="987"/>
                  </a:cubicBezTo>
                  <a:cubicBezTo>
                    <a:pt x="331" y="1035"/>
                    <a:pt x="325" y="1076"/>
                    <a:pt x="322" y="1109"/>
                  </a:cubicBezTo>
                  <a:cubicBezTo>
                    <a:pt x="354" y="1124"/>
                    <a:pt x="386" y="1137"/>
                    <a:pt x="420" y="1147"/>
                  </a:cubicBezTo>
                  <a:cubicBezTo>
                    <a:pt x="441" y="1121"/>
                    <a:pt x="464" y="1088"/>
                    <a:pt x="490" y="1046"/>
                  </a:cubicBezTo>
                  <a:cubicBezTo>
                    <a:pt x="517" y="1052"/>
                    <a:pt x="545" y="1055"/>
                    <a:pt x="574" y="1056"/>
                  </a:cubicBezTo>
                  <a:cubicBezTo>
                    <a:pt x="590" y="1102"/>
                    <a:pt x="605" y="1140"/>
                    <a:pt x="619" y="1170"/>
                  </a:cubicBezTo>
                  <a:cubicBezTo>
                    <a:pt x="651" y="1168"/>
                    <a:pt x="683" y="1163"/>
                    <a:pt x="715" y="1156"/>
                  </a:cubicBezTo>
                  <a:cubicBezTo>
                    <a:pt x="718" y="1155"/>
                    <a:pt x="721" y="1155"/>
                    <a:pt x="723" y="1154"/>
                  </a:cubicBezTo>
                  <a:cubicBezTo>
                    <a:pt x="728" y="1121"/>
                    <a:pt x="731" y="1081"/>
                    <a:pt x="733" y="1032"/>
                  </a:cubicBezTo>
                  <a:cubicBezTo>
                    <a:pt x="760" y="1023"/>
                    <a:pt x="786" y="1011"/>
                    <a:pt x="810" y="998"/>
                  </a:cubicBezTo>
                  <a:cubicBezTo>
                    <a:pt x="848" y="1030"/>
                    <a:pt x="880" y="1055"/>
                    <a:pt x="907" y="1074"/>
                  </a:cubicBezTo>
                  <a:cubicBezTo>
                    <a:pt x="936" y="1055"/>
                    <a:pt x="964" y="1033"/>
                    <a:pt x="989" y="1008"/>
                  </a:cubicBezTo>
                  <a:cubicBezTo>
                    <a:pt x="977" y="978"/>
                    <a:pt x="960" y="941"/>
                    <a:pt x="937" y="897"/>
                  </a:cubicBezTo>
                  <a:cubicBezTo>
                    <a:pt x="955" y="876"/>
                    <a:pt x="972" y="854"/>
                    <a:pt x="987" y="830"/>
                  </a:cubicBezTo>
                  <a:cubicBezTo>
                    <a:pt x="1035" y="839"/>
                    <a:pt x="1075" y="845"/>
                    <a:pt x="1108" y="848"/>
                  </a:cubicBezTo>
                  <a:cubicBezTo>
                    <a:pt x="1124" y="816"/>
                    <a:pt x="1137" y="783"/>
                    <a:pt x="1147" y="749"/>
                  </a:cubicBezTo>
                  <a:cubicBezTo>
                    <a:pt x="1121" y="729"/>
                    <a:pt x="1087" y="706"/>
                    <a:pt x="1046" y="679"/>
                  </a:cubicBezTo>
                  <a:cubicBezTo>
                    <a:pt x="1051" y="652"/>
                    <a:pt x="1055" y="624"/>
                    <a:pt x="1055" y="596"/>
                  </a:cubicBezTo>
                  <a:close/>
                  <a:moveTo>
                    <a:pt x="657" y="901"/>
                  </a:moveTo>
                  <a:cubicBezTo>
                    <a:pt x="633" y="906"/>
                    <a:pt x="609" y="909"/>
                    <a:pt x="584" y="909"/>
                  </a:cubicBezTo>
                  <a:cubicBezTo>
                    <a:pt x="512" y="909"/>
                    <a:pt x="441" y="884"/>
                    <a:pt x="384" y="839"/>
                  </a:cubicBezTo>
                  <a:cubicBezTo>
                    <a:pt x="326" y="794"/>
                    <a:pt x="285" y="729"/>
                    <a:pt x="269" y="657"/>
                  </a:cubicBezTo>
                  <a:cubicBezTo>
                    <a:pt x="250" y="573"/>
                    <a:pt x="264" y="486"/>
                    <a:pt x="310" y="413"/>
                  </a:cubicBezTo>
                  <a:cubicBezTo>
                    <a:pt x="356" y="340"/>
                    <a:pt x="428" y="289"/>
                    <a:pt x="512" y="270"/>
                  </a:cubicBezTo>
                  <a:cubicBezTo>
                    <a:pt x="536" y="264"/>
                    <a:pt x="561" y="261"/>
                    <a:pt x="585" y="261"/>
                  </a:cubicBezTo>
                  <a:cubicBezTo>
                    <a:pt x="657" y="261"/>
                    <a:pt x="728" y="286"/>
                    <a:pt x="785" y="331"/>
                  </a:cubicBezTo>
                  <a:cubicBezTo>
                    <a:pt x="843" y="376"/>
                    <a:pt x="884" y="441"/>
                    <a:pt x="900" y="513"/>
                  </a:cubicBezTo>
                  <a:cubicBezTo>
                    <a:pt x="940" y="687"/>
                    <a:pt x="831" y="861"/>
                    <a:pt x="657" y="901"/>
                  </a:cubicBezTo>
                  <a:close/>
                </a:path>
              </a:pathLst>
            </a:custGeom>
            <a:solidFill>
              <a:schemeClr val="accent1"/>
            </a:solidFill>
            <a:ln>
              <a:noFill/>
            </a:ln>
          </p:spPr>
          <p:txBody>
            <a:bodyPr vert="horz" wrap="square" lIns="68580" tIns="34290" rIns="68580" bIns="34290" numCol="1" anchor="t" anchorCtr="0" compatLnSpc="1">
              <a:prstTxWarp prst="textNoShape">
                <a:avLst/>
              </a:prstTxWarp>
            </a:bodyPr>
            <a:lstStyle/>
            <a:p>
              <a:endParaRPr lang="id-ID" sz="1350"/>
            </a:p>
          </p:txBody>
        </p:sp>
      </p:grpSp>
      <p:grpSp>
        <p:nvGrpSpPr>
          <p:cNvPr id="90" name="Group 89"/>
          <p:cNvGrpSpPr/>
          <p:nvPr/>
        </p:nvGrpSpPr>
        <p:grpSpPr>
          <a:xfrm>
            <a:off x="2237177" y="3443810"/>
            <a:ext cx="2812598" cy="2814629"/>
            <a:chOff x="1455738" y="2371725"/>
            <a:chExt cx="2198688" cy="2200275"/>
          </a:xfrm>
        </p:grpSpPr>
        <p:sp>
          <p:nvSpPr>
            <p:cNvPr id="91" name="Freeform 90"/>
            <p:cNvSpPr>
              <a:spLocks/>
            </p:cNvSpPr>
            <p:nvPr/>
          </p:nvSpPr>
          <p:spPr bwMode="auto">
            <a:xfrm>
              <a:off x="2035175" y="2967038"/>
              <a:ext cx="1071563" cy="1009650"/>
            </a:xfrm>
            <a:custGeom>
              <a:avLst/>
              <a:gdLst>
                <a:gd name="T0" fmla="*/ 277 w 570"/>
                <a:gd name="T1" fmla="*/ 0 h 536"/>
                <a:gd name="T2" fmla="*/ 217 w 570"/>
                <a:gd name="T3" fmla="*/ 7 h 536"/>
                <a:gd name="T4" fmla="*/ 50 w 570"/>
                <a:gd name="T5" fmla="*/ 126 h 536"/>
                <a:gd name="T6" fmla="*/ 16 w 570"/>
                <a:gd name="T7" fmla="*/ 328 h 536"/>
                <a:gd name="T8" fmla="*/ 276 w 570"/>
                <a:gd name="T9" fmla="*/ 536 h 536"/>
                <a:gd name="T10" fmla="*/ 336 w 570"/>
                <a:gd name="T11" fmla="*/ 529 h 536"/>
                <a:gd name="T12" fmla="*/ 538 w 570"/>
                <a:gd name="T13" fmla="*/ 208 h 536"/>
                <a:gd name="T14" fmla="*/ 277 w 570"/>
                <a:gd name="T15" fmla="*/ 0 h 536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</a:cxnLst>
              <a:rect l="0" t="0" r="r" b="b"/>
              <a:pathLst>
                <a:path w="570" h="536">
                  <a:moveTo>
                    <a:pt x="277" y="0"/>
                  </a:moveTo>
                  <a:cubicBezTo>
                    <a:pt x="257" y="0"/>
                    <a:pt x="237" y="3"/>
                    <a:pt x="217" y="7"/>
                  </a:cubicBezTo>
                  <a:cubicBezTo>
                    <a:pt x="147" y="23"/>
                    <a:pt x="88" y="65"/>
                    <a:pt x="50" y="126"/>
                  </a:cubicBezTo>
                  <a:cubicBezTo>
                    <a:pt x="12" y="186"/>
                    <a:pt x="0" y="258"/>
                    <a:pt x="16" y="328"/>
                  </a:cubicBezTo>
                  <a:cubicBezTo>
                    <a:pt x="44" y="450"/>
                    <a:pt x="151" y="536"/>
                    <a:pt x="276" y="536"/>
                  </a:cubicBezTo>
                  <a:cubicBezTo>
                    <a:pt x="296" y="536"/>
                    <a:pt x="316" y="533"/>
                    <a:pt x="336" y="529"/>
                  </a:cubicBezTo>
                  <a:cubicBezTo>
                    <a:pt x="480" y="496"/>
                    <a:pt x="570" y="352"/>
                    <a:pt x="538" y="208"/>
                  </a:cubicBezTo>
                  <a:cubicBezTo>
                    <a:pt x="510" y="86"/>
                    <a:pt x="402" y="0"/>
                    <a:pt x="277" y="0"/>
                  </a:cubicBezTo>
                  <a:close/>
                </a:path>
              </a:pathLst>
            </a:custGeom>
            <a:solidFill>
              <a:schemeClr val="accent2"/>
            </a:solidFill>
            <a:ln>
              <a:noFill/>
            </a:ln>
          </p:spPr>
          <p:txBody>
            <a:bodyPr vert="horz" wrap="square" lIns="68580" tIns="34290" rIns="68580" bIns="34290" numCol="1" anchor="t" anchorCtr="0" compatLnSpc="1">
              <a:prstTxWarp prst="textNoShape">
                <a:avLst/>
              </a:prstTxWarp>
            </a:bodyPr>
            <a:lstStyle/>
            <a:p>
              <a:endParaRPr lang="id-ID" sz="1350"/>
            </a:p>
          </p:txBody>
        </p:sp>
        <p:sp>
          <p:nvSpPr>
            <p:cNvPr id="92" name="Freeform 91"/>
            <p:cNvSpPr>
              <a:spLocks noEditPoints="1"/>
            </p:cNvSpPr>
            <p:nvPr/>
          </p:nvSpPr>
          <p:spPr bwMode="auto">
            <a:xfrm>
              <a:off x="1455738" y="2371725"/>
              <a:ext cx="2198688" cy="2200275"/>
            </a:xfrm>
            <a:custGeom>
              <a:avLst/>
              <a:gdLst>
                <a:gd name="T0" fmla="*/ 1055 w 1169"/>
                <a:gd name="T1" fmla="*/ 596 h 1170"/>
                <a:gd name="T2" fmla="*/ 1169 w 1169"/>
                <a:gd name="T3" fmla="*/ 551 h 1170"/>
                <a:gd name="T4" fmla="*/ 1156 w 1169"/>
                <a:gd name="T5" fmla="*/ 455 h 1170"/>
                <a:gd name="T6" fmla="*/ 1153 w 1169"/>
                <a:gd name="T7" fmla="*/ 446 h 1170"/>
                <a:gd name="T8" fmla="*/ 1031 w 1169"/>
                <a:gd name="T9" fmla="*/ 436 h 1170"/>
                <a:gd name="T10" fmla="*/ 998 w 1169"/>
                <a:gd name="T11" fmla="*/ 359 h 1170"/>
                <a:gd name="T12" fmla="*/ 1074 w 1169"/>
                <a:gd name="T13" fmla="*/ 263 h 1170"/>
                <a:gd name="T14" fmla="*/ 1008 w 1169"/>
                <a:gd name="T15" fmla="*/ 180 h 1170"/>
                <a:gd name="T16" fmla="*/ 897 w 1169"/>
                <a:gd name="T17" fmla="*/ 233 h 1170"/>
                <a:gd name="T18" fmla="*/ 829 w 1169"/>
                <a:gd name="T19" fmla="*/ 183 h 1170"/>
                <a:gd name="T20" fmla="*/ 847 w 1169"/>
                <a:gd name="T21" fmla="*/ 62 h 1170"/>
                <a:gd name="T22" fmla="*/ 749 w 1169"/>
                <a:gd name="T23" fmla="*/ 23 h 1170"/>
                <a:gd name="T24" fmla="*/ 679 w 1169"/>
                <a:gd name="T25" fmla="*/ 124 h 1170"/>
                <a:gd name="T26" fmla="*/ 596 w 1169"/>
                <a:gd name="T27" fmla="*/ 114 h 1170"/>
                <a:gd name="T28" fmla="*/ 550 w 1169"/>
                <a:gd name="T29" fmla="*/ 0 h 1170"/>
                <a:gd name="T30" fmla="*/ 454 w 1169"/>
                <a:gd name="T31" fmla="*/ 14 h 1170"/>
                <a:gd name="T32" fmla="*/ 446 w 1169"/>
                <a:gd name="T33" fmla="*/ 16 h 1170"/>
                <a:gd name="T34" fmla="*/ 436 w 1169"/>
                <a:gd name="T35" fmla="*/ 139 h 1170"/>
                <a:gd name="T36" fmla="*/ 359 w 1169"/>
                <a:gd name="T37" fmla="*/ 172 h 1170"/>
                <a:gd name="T38" fmla="*/ 262 w 1169"/>
                <a:gd name="T39" fmla="*/ 96 h 1170"/>
                <a:gd name="T40" fmla="*/ 180 w 1169"/>
                <a:gd name="T41" fmla="*/ 162 h 1170"/>
                <a:gd name="T42" fmla="*/ 232 w 1169"/>
                <a:gd name="T43" fmla="*/ 273 h 1170"/>
                <a:gd name="T44" fmla="*/ 183 w 1169"/>
                <a:gd name="T45" fmla="*/ 340 h 1170"/>
                <a:gd name="T46" fmla="*/ 61 w 1169"/>
                <a:gd name="T47" fmla="*/ 323 h 1170"/>
                <a:gd name="T48" fmla="*/ 22 w 1169"/>
                <a:gd name="T49" fmla="*/ 421 h 1170"/>
                <a:gd name="T50" fmla="*/ 123 w 1169"/>
                <a:gd name="T51" fmla="*/ 491 h 1170"/>
                <a:gd name="T52" fmla="*/ 114 w 1169"/>
                <a:gd name="T53" fmla="*/ 574 h 1170"/>
                <a:gd name="T54" fmla="*/ 0 w 1169"/>
                <a:gd name="T55" fmla="*/ 619 h 1170"/>
                <a:gd name="T56" fmla="*/ 14 w 1169"/>
                <a:gd name="T57" fmla="*/ 716 h 1170"/>
                <a:gd name="T58" fmla="*/ 16 w 1169"/>
                <a:gd name="T59" fmla="*/ 724 h 1170"/>
                <a:gd name="T60" fmla="*/ 138 w 1169"/>
                <a:gd name="T61" fmla="*/ 734 h 1170"/>
                <a:gd name="T62" fmla="*/ 171 w 1169"/>
                <a:gd name="T63" fmla="*/ 811 h 1170"/>
                <a:gd name="T64" fmla="*/ 95 w 1169"/>
                <a:gd name="T65" fmla="*/ 907 h 1170"/>
                <a:gd name="T66" fmla="*/ 161 w 1169"/>
                <a:gd name="T67" fmla="*/ 990 h 1170"/>
                <a:gd name="T68" fmla="*/ 272 w 1169"/>
                <a:gd name="T69" fmla="*/ 937 h 1170"/>
                <a:gd name="T70" fmla="*/ 340 w 1169"/>
                <a:gd name="T71" fmla="*/ 987 h 1170"/>
                <a:gd name="T72" fmla="*/ 322 w 1169"/>
                <a:gd name="T73" fmla="*/ 1109 h 1170"/>
                <a:gd name="T74" fmla="*/ 420 w 1169"/>
                <a:gd name="T75" fmla="*/ 1147 h 1170"/>
                <a:gd name="T76" fmla="*/ 490 w 1169"/>
                <a:gd name="T77" fmla="*/ 1046 h 1170"/>
                <a:gd name="T78" fmla="*/ 574 w 1169"/>
                <a:gd name="T79" fmla="*/ 1056 h 1170"/>
                <a:gd name="T80" fmla="*/ 619 w 1169"/>
                <a:gd name="T81" fmla="*/ 1170 h 1170"/>
                <a:gd name="T82" fmla="*/ 715 w 1169"/>
                <a:gd name="T83" fmla="*/ 1156 h 1170"/>
                <a:gd name="T84" fmla="*/ 723 w 1169"/>
                <a:gd name="T85" fmla="*/ 1154 h 1170"/>
                <a:gd name="T86" fmla="*/ 733 w 1169"/>
                <a:gd name="T87" fmla="*/ 1032 h 1170"/>
                <a:gd name="T88" fmla="*/ 810 w 1169"/>
                <a:gd name="T89" fmla="*/ 998 h 1170"/>
                <a:gd name="T90" fmla="*/ 907 w 1169"/>
                <a:gd name="T91" fmla="*/ 1074 h 1170"/>
                <a:gd name="T92" fmla="*/ 989 w 1169"/>
                <a:gd name="T93" fmla="*/ 1008 h 1170"/>
                <a:gd name="T94" fmla="*/ 937 w 1169"/>
                <a:gd name="T95" fmla="*/ 897 h 1170"/>
                <a:gd name="T96" fmla="*/ 987 w 1169"/>
                <a:gd name="T97" fmla="*/ 830 h 1170"/>
                <a:gd name="T98" fmla="*/ 1108 w 1169"/>
                <a:gd name="T99" fmla="*/ 848 h 1170"/>
                <a:gd name="T100" fmla="*/ 1147 w 1169"/>
                <a:gd name="T101" fmla="*/ 749 h 1170"/>
                <a:gd name="T102" fmla="*/ 1046 w 1169"/>
                <a:gd name="T103" fmla="*/ 679 h 1170"/>
                <a:gd name="T104" fmla="*/ 1055 w 1169"/>
                <a:gd name="T105" fmla="*/ 596 h 1170"/>
                <a:gd name="T106" fmla="*/ 657 w 1169"/>
                <a:gd name="T107" fmla="*/ 901 h 1170"/>
                <a:gd name="T108" fmla="*/ 584 w 1169"/>
                <a:gd name="T109" fmla="*/ 909 h 1170"/>
                <a:gd name="T110" fmla="*/ 384 w 1169"/>
                <a:gd name="T111" fmla="*/ 839 h 1170"/>
                <a:gd name="T112" fmla="*/ 269 w 1169"/>
                <a:gd name="T113" fmla="*/ 657 h 1170"/>
                <a:gd name="T114" fmla="*/ 310 w 1169"/>
                <a:gd name="T115" fmla="*/ 413 h 1170"/>
                <a:gd name="T116" fmla="*/ 512 w 1169"/>
                <a:gd name="T117" fmla="*/ 270 h 1170"/>
                <a:gd name="T118" fmla="*/ 585 w 1169"/>
                <a:gd name="T119" fmla="*/ 261 h 1170"/>
                <a:gd name="T120" fmla="*/ 785 w 1169"/>
                <a:gd name="T121" fmla="*/ 331 h 1170"/>
                <a:gd name="T122" fmla="*/ 900 w 1169"/>
                <a:gd name="T123" fmla="*/ 513 h 1170"/>
                <a:gd name="T124" fmla="*/ 657 w 1169"/>
                <a:gd name="T125" fmla="*/ 901 h 1170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  <a:cxn ang="0">
                  <a:pos x="T28" y="T29"/>
                </a:cxn>
                <a:cxn ang="0">
                  <a:pos x="T30" y="T31"/>
                </a:cxn>
                <a:cxn ang="0">
                  <a:pos x="T32" y="T33"/>
                </a:cxn>
                <a:cxn ang="0">
                  <a:pos x="T34" y="T35"/>
                </a:cxn>
                <a:cxn ang="0">
                  <a:pos x="T36" y="T37"/>
                </a:cxn>
                <a:cxn ang="0">
                  <a:pos x="T38" y="T39"/>
                </a:cxn>
                <a:cxn ang="0">
                  <a:pos x="T40" y="T41"/>
                </a:cxn>
                <a:cxn ang="0">
                  <a:pos x="T42" y="T43"/>
                </a:cxn>
                <a:cxn ang="0">
                  <a:pos x="T44" y="T45"/>
                </a:cxn>
                <a:cxn ang="0">
                  <a:pos x="T46" y="T47"/>
                </a:cxn>
                <a:cxn ang="0">
                  <a:pos x="T48" y="T49"/>
                </a:cxn>
                <a:cxn ang="0">
                  <a:pos x="T50" y="T51"/>
                </a:cxn>
                <a:cxn ang="0">
                  <a:pos x="T52" y="T53"/>
                </a:cxn>
                <a:cxn ang="0">
                  <a:pos x="T54" y="T55"/>
                </a:cxn>
                <a:cxn ang="0">
                  <a:pos x="T56" y="T57"/>
                </a:cxn>
                <a:cxn ang="0">
                  <a:pos x="T58" y="T59"/>
                </a:cxn>
                <a:cxn ang="0">
                  <a:pos x="T60" y="T61"/>
                </a:cxn>
                <a:cxn ang="0">
                  <a:pos x="T62" y="T63"/>
                </a:cxn>
                <a:cxn ang="0">
                  <a:pos x="T64" y="T65"/>
                </a:cxn>
                <a:cxn ang="0">
                  <a:pos x="T66" y="T67"/>
                </a:cxn>
                <a:cxn ang="0">
                  <a:pos x="T68" y="T69"/>
                </a:cxn>
                <a:cxn ang="0">
                  <a:pos x="T70" y="T71"/>
                </a:cxn>
                <a:cxn ang="0">
                  <a:pos x="T72" y="T73"/>
                </a:cxn>
                <a:cxn ang="0">
                  <a:pos x="T74" y="T75"/>
                </a:cxn>
                <a:cxn ang="0">
                  <a:pos x="T76" y="T77"/>
                </a:cxn>
                <a:cxn ang="0">
                  <a:pos x="T78" y="T79"/>
                </a:cxn>
                <a:cxn ang="0">
                  <a:pos x="T80" y="T81"/>
                </a:cxn>
                <a:cxn ang="0">
                  <a:pos x="T82" y="T83"/>
                </a:cxn>
                <a:cxn ang="0">
                  <a:pos x="T84" y="T85"/>
                </a:cxn>
                <a:cxn ang="0">
                  <a:pos x="T86" y="T87"/>
                </a:cxn>
                <a:cxn ang="0">
                  <a:pos x="T88" y="T89"/>
                </a:cxn>
                <a:cxn ang="0">
                  <a:pos x="T90" y="T91"/>
                </a:cxn>
                <a:cxn ang="0">
                  <a:pos x="T92" y="T93"/>
                </a:cxn>
                <a:cxn ang="0">
                  <a:pos x="T94" y="T95"/>
                </a:cxn>
                <a:cxn ang="0">
                  <a:pos x="T96" y="T97"/>
                </a:cxn>
                <a:cxn ang="0">
                  <a:pos x="T98" y="T99"/>
                </a:cxn>
                <a:cxn ang="0">
                  <a:pos x="T100" y="T101"/>
                </a:cxn>
                <a:cxn ang="0">
                  <a:pos x="T102" y="T103"/>
                </a:cxn>
                <a:cxn ang="0">
                  <a:pos x="T104" y="T105"/>
                </a:cxn>
                <a:cxn ang="0">
                  <a:pos x="T106" y="T107"/>
                </a:cxn>
                <a:cxn ang="0">
                  <a:pos x="T108" y="T109"/>
                </a:cxn>
                <a:cxn ang="0">
                  <a:pos x="T110" y="T111"/>
                </a:cxn>
                <a:cxn ang="0">
                  <a:pos x="T112" y="T113"/>
                </a:cxn>
                <a:cxn ang="0">
                  <a:pos x="T114" y="T115"/>
                </a:cxn>
                <a:cxn ang="0">
                  <a:pos x="T116" y="T117"/>
                </a:cxn>
                <a:cxn ang="0">
                  <a:pos x="T118" y="T119"/>
                </a:cxn>
                <a:cxn ang="0">
                  <a:pos x="T120" y="T121"/>
                </a:cxn>
                <a:cxn ang="0">
                  <a:pos x="T122" y="T123"/>
                </a:cxn>
                <a:cxn ang="0">
                  <a:pos x="T124" y="T125"/>
                </a:cxn>
              </a:cxnLst>
              <a:rect l="0" t="0" r="r" b="b"/>
              <a:pathLst>
                <a:path w="1169" h="1170">
                  <a:moveTo>
                    <a:pt x="1055" y="596"/>
                  </a:moveTo>
                  <a:cubicBezTo>
                    <a:pt x="1101" y="580"/>
                    <a:pt x="1140" y="564"/>
                    <a:pt x="1169" y="551"/>
                  </a:cubicBezTo>
                  <a:cubicBezTo>
                    <a:pt x="1167" y="519"/>
                    <a:pt x="1163" y="487"/>
                    <a:pt x="1156" y="455"/>
                  </a:cubicBezTo>
                  <a:cubicBezTo>
                    <a:pt x="1155" y="452"/>
                    <a:pt x="1154" y="449"/>
                    <a:pt x="1153" y="446"/>
                  </a:cubicBezTo>
                  <a:cubicBezTo>
                    <a:pt x="1121" y="442"/>
                    <a:pt x="1080" y="438"/>
                    <a:pt x="1031" y="436"/>
                  </a:cubicBezTo>
                  <a:cubicBezTo>
                    <a:pt x="1022" y="409"/>
                    <a:pt x="1011" y="384"/>
                    <a:pt x="998" y="359"/>
                  </a:cubicBezTo>
                  <a:cubicBezTo>
                    <a:pt x="1030" y="322"/>
                    <a:pt x="1055" y="290"/>
                    <a:pt x="1074" y="263"/>
                  </a:cubicBezTo>
                  <a:cubicBezTo>
                    <a:pt x="1054" y="233"/>
                    <a:pt x="1032" y="206"/>
                    <a:pt x="1008" y="180"/>
                  </a:cubicBezTo>
                  <a:cubicBezTo>
                    <a:pt x="977" y="193"/>
                    <a:pt x="940" y="210"/>
                    <a:pt x="897" y="233"/>
                  </a:cubicBezTo>
                  <a:cubicBezTo>
                    <a:pt x="876" y="214"/>
                    <a:pt x="853" y="198"/>
                    <a:pt x="829" y="183"/>
                  </a:cubicBezTo>
                  <a:cubicBezTo>
                    <a:pt x="838" y="135"/>
                    <a:pt x="844" y="94"/>
                    <a:pt x="847" y="62"/>
                  </a:cubicBezTo>
                  <a:cubicBezTo>
                    <a:pt x="816" y="46"/>
                    <a:pt x="783" y="33"/>
                    <a:pt x="749" y="23"/>
                  </a:cubicBezTo>
                  <a:cubicBezTo>
                    <a:pt x="729" y="49"/>
                    <a:pt x="705" y="82"/>
                    <a:pt x="679" y="124"/>
                  </a:cubicBezTo>
                  <a:cubicBezTo>
                    <a:pt x="652" y="118"/>
                    <a:pt x="624" y="115"/>
                    <a:pt x="596" y="114"/>
                  </a:cubicBezTo>
                  <a:cubicBezTo>
                    <a:pt x="579" y="68"/>
                    <a:pt x="564" y="30"/>
                    <a:pt x="550" y="0"/>
                  </a:cubicBezTo>
                  <a:cubicBezTo>
                    <a:pt x="518" y="2"/>
                    <a:pt x="486" y="7"/>
                    <a:pt x="454" y="14"/>
                  </a:cubicBezTo>
                  <a:cubicBezTo>
                    <a:pt x="451" y="15"/>
                    <a:pt x="449" y="15"/>
                    <a:pt x="446" y="16"/>
                  </a:cubicBezTo>
                  <a:cubicBezTo>
                    <a:pt x="441" y="49"/>
                    <a:pt x="438" y="89"/>
                    <a:pt x="436" y="139"/>
                  </a:cubicBezTo>
                  <a:cubicBezTo>
                    <a:pt x="409" y="147"/>
                    <a:pt x="383" y="159"/>
                    <a:pt x="359" y="172"/>
                  </a:cubicBezTo>
                  <a:cubicBezTo>
                    <a:pt x="321" y="140"/>
                    <a:pt x="289" y="115"/>
                    <a:pt x="262" y="96"/>
                  </a:cubicBezTo>
                  <a:cubicBezTo>
                    <a:pt x="233" y="115"/>
                    <a:pt x="205" y="137"/>
                    <a:pt x="180" y="162"/>
                  </a:cubicBezTo>
                  <a:cubicBezTo>
                    <a:pt x="192" y="192"/>
                    <a:pt x="210" y="229"/>
                    <a:pt x="232" y="273"/>
                  </a:cubicBezTo>
                  <a:cubicBezTo>
                    <a:pt x="214" y="294"/>
                    <a:pt x="197" y="316"/>
                    <a:pt x="183" y="340"/>
                  </a:cubicBezTo>
                  <a:cubicBezTo>
                    <a:pt x="134" y="331"/>
                    <a:pt x="94" y="325"/>
                    <a:pt x="61" y="323"/>
                  </a:cubicBezTo>
                  <a:cubicBezTo>
                    <a:pt x="45" y="354"/>
                    <a:pt x="32" y="387"/>
                    <a:pt x="22" y="421"/>
                  </a:cubicBezTo>
                  <a:cubicBezTo>
                    <a:pt x="48" y="441"/>
                    <a:pt x="82" y="464"/>
                    <a:pt x="123" y="491"/>
                  </a:cubicBezTo>
                  <a:cubicBezTo>
                    <a:pt x="118" y="518"/>
                    <a:pt x="115" y="546"/>
                    <a:pt x="114" y="574"/>
                  </a:cubicBezTo>
                  <a:cubicBezTo>
                    <a:pt x="68" y="590"/>
                    <a:pt x="30" y="606"/>
                    <a:pt x="0" y="619"/>
                  </a:cubicBezTo>
                  <a:cubicBezTo>
                    <a:pt x="2" y="651"/>
                    <a:pt x="6" y="683"/>
                    <a:pt x="14" y="716"/>
                  </a:cubicBezTo>
                  <a:cubicBezTo>
                    <a:pt x="14" y="718"/>
                    <a:pt x="15" y="721"/>
                    <a:pt x="16" y="724"/>
                  </a:cubicBezTo>
                  <a:cubicBezTo>
                    <a:pt x="48" y="729"/>
                    <a:pt x="89" y="732"/>
                    <a:pt x="138" y="734"/>
                  </a:cubicBezTo>
                  <a:cubicBezTo>
                    <a:pt x="147" y="761"/>
                    <a:pt x="158" y="787"/>
                    <a:pt x="171" y="811"/>
                  </a:cubicBezTo>
                  <a:cubicBezTo>
                    <a:pt x="140" y="848"/>
                    <a:pt x="114" y="880"/>
                    <a:pt x="95" y="907"/>
                  </a:cubicBezTo>
                  <a:cubicBezTo>
                    <a:pt x="115" y="937"/>
                    <a:pt x="137" y="965"/>
                    <a:pt x="161" y="990"/>
                  </a:cubicBezTo>
                  <a:cubicBezTo>
                    <a:pt x="192" y="977"/>
                    <a:pt x="229" y="960"/>
                    <a:pt x="272" y="937"/>
                  </a:cubicBezTo>
                  <a:cubicBezTo>
                    <a:pt x="293" y="956"/>
                    <a:pt x="316" y="972"/>
                    <a:pt x="340" y="987"/>
                  </a:cubicBezTo>
                  <a:cubicBezTo>
                    <a:pt x="331" y="1035"/>
                    <a:pt x="325" y="1076"/>
                    <a:pt x="322" y="1109"/>
                  </a:cubicBezTo>
                  <a:cubicBezTo>
                    <a:pt x="354" y="1124"/>
                    <a:pt x="386" y="1137"/>
                    <a:pt x="420" y="1147"/>
                  </a:cubicBezTo>
                  <a:cubicBezTo>
                    <a:pt x="441" y="1121"/>
                    <a:pt x="464" y="1088"/>
                    <a:pt x="490" y="1046"/>
                  </a:cubicBezTo>
                  <a:cubicBezTo>
                    <a:pt x="517" y="1052"/>
                    <a:pt x="545" y="1055"/>
                    <a:pt x="574" y="1056"/>
                  </a:cubicBezTo>
                  <a:cubicBezTo>
                    <a:pt x="590" y="1102"/>
                    <a:pt x="605" y="1140"/>
                    <a:pt x="619" y="1170"/>
                  </a:cubicBezTo>
                  <a:cubicBezTo>
                    <a:pt x="651" y="1168"/>
                    <a:pt x="683" y="1163"/>
                    <a:pt x="715" y="1156"/>
                  </a:cubicBezTo>
                  <a:cubicBezTo>
                    <a:pt x="718" y="1155"/>
                    <a:pt x="721" y="1155"/>
                    <a:pt x="723" y="1154"/>
                  </a:cubicBezTo>
                  <a:cubicBezTo>
                    <a:pt x="728" y="1121"/>
                    <a:pt x="731" y="1081"/>
                    <a:pt x="733" y="1032"/>
                  </a:cubicBezTo>
                  <a:cubicBezTo>
                    <a:pt x="760" y="1023"/>
                    <a:pt x="786" y="1011"/>
                    <a:pt x="810" y="998"/>
                  </a:cubicBezTo>
                  <a:cubicBezTo>
                    <a:pt x="848" y="1030"/>
                    <a:pt x="880" y="1055"/>
                    <a:pt x="907" y="1074"/>
                  </a:cubicBezTo>
                  <a:cubicBezTo>
                    <a:pt x="936" y="1055"/>
                    <a:pt x="964" y="1033"/>
                    <a:pt x="989" y="1008"/>
                  </a:cubicBezTo>
                  <a:cubicBezTo>
                    <a:pt x="977" y="978"/>
                    <a:pt x="960" y="941"/>
                    <a:pt x="937" y="897"/>
                  </a:cubicBezTo>
                  <a:cubicBezTo>
                    <a:pt x="955" y="876"/>
                    <a:pt x="972" y="854"/>
                    <a:pt x="987" y="830"/>
                  </a:cubicBezTo>
                  <a:cubicBezTo>
                    <a:pt x="1035" y="839"/>
                    <a:pt x="1075" y="845"/>
                    <a:pt x="1108" y="848"/>
                  </a:cubicBezTo>
                  <a:cubicBezTo>
                    <a:pt x="1124" y="816"/>
                    <a:pt x="1137" y="783"/>
                    <a:pt x="1147" y="749"/>
                  </a:cubicBezTo>
                  <a:cubicBezTo>
                    <a:pt x="1121" y="729"/>
                    <a:pt x="1087" y="706"/>
                    <a:pt x="1046" y="679"/>
                  </a:cubicBezTo>
                  <a:cubicBezTo>
                    <a:pt x="1051" y="652"/>
                    <a:pt x="1055" y="624"/>
                    <a:pt x="1055" y="596"/>
                  </a:cubicBezTo>
                  <a:close/>
                  <a:moveTo>
                    <a:pt x="657" y="901"/>
                  </a:moveTo>
                  <a:cubicBezTo>
                    <a:pt x="633" y="906"/>
                    <a:pt x="609" y="909"/>
                    <a:pt x="584" y="909"/>
                  </a:cubicBezTo>
                  <a:cubicBezTo>
                    <a:pt x="512" y="909"/>
                    <a:pt x="441" y="884"/>
                    <a:pt x="384" y="839"/>
                  </a:cubicBezTo>
                  <a:cubicBezTo>
                    <a:pt x="326" y="794"/>
                    <a:pt x="285" y="729"/>
                    <a:pt x="269" y="657"/>
                  </a:cubicBezTo>
                  <a:cubicBezTo>
                    <a:pt x="250" y="573"/>
                    <a:pt x="264" y="486"/>
                    <a:pt x="310" y="413"/>
                  </a:cubicBezTo>
                  <a:cubicBezTo>
                    <a:pt x="356" y="340"/>
                    <a:pt x="428" y="289"/>
                    <a:pt x="512" y="270"/>
                  </a:cubicBezTo>
                  <a:cubicBezTo>
                    <a:pt x="536" y="264"/>
                    <a:pt x="561" y="261"/>
                    <a:pt x="585" y="261"/>
                  </a:cubicBezTo>
                  <a:cubicBezTo>
                    <a:pt x="657" y="261"/>
                    <a:pt x="728" y="286"/>
                    <a:pt x="785" y="331"/>
                  </a:cubicBezTo>
                  <a:cubicBezTo>
                    <a:pt x="843" y="376"/>
                    <a:pt x="884" y="441"/>
                    <a:pt x="900" y="513"/>
                  </a:cubicBezTo>
                  <a:cubicBezTo>
                    <a:pt x="940" y="687"/>
                    <a:pt x="831" y="861"/>
                    <a:pt x="657" y="901"/>
                  </a:cubicBezTo>
                  <a:close/>
                </a:path>
              </a:pathLst>
            </a:custGeom>
            <a:solidFill>
              <a:schemeClr val="accent2"/>
            </a:solidFill>
            <a:ln>
              <a:noFill/>
            </a:ln>
          </p:spPr>
          <p:txBody>
            <a:bodyPr vert="horz" wrap="square" lIns="68580" tIns="34290" rIns="68580" bIns="34290" numCol="1" anchor="t" anchorCtr="0" compatLnSpc="1">
              <a:prstTxWarp prst="textNoShape">
                <a:avLst/>
              </a:prstTxWarp>
            </a:bodyPr>
            <a:lstStyle/>
            <a:p>
              <a:endParaRPr lang="id-ID" sz="1350"/>
            </a:p>
          </p:txBody>
        </p:sp>
      </p:grpSp>
      <p:grpSp>
        <p:nvGrpSpPr>
          <p:cNvPr id="93" name="Group 92"/>
          <p:cNvGrpSpPr/>
          <p:nvPr/>
        </p:nvGrpSpPr>
        <p:grpSpPr>
          <a:xfrm>
            <a:off x="4877587" y="4473491"/>
            <a:ext cx="1927751" cy="1929143"/>
            <a:chOff x="1455738" y="2371725"/>
            <a:chExt cx="2198688" cy="2200275"/>
          </a:xfrm>
        </p:grpSpPr>
        <p:sp>
          <p:nvSpPr>
            <p:cNvPr id="94" name="Freeform 93"/>
            <p:cNvSpPr>
              <a:spLocks/>
            </p:cNvSpPr>
            <p:nvPr/>
          </p:nvSpPr>
          <p:spPr bwMode="auto">
            <a:xfrm>
              <a:off x="2035175" y="2967038"/>
              <a:ext cx="1071563" cy="1009650"/>
            </a:xfrm>
            <a:custGeom>
              <a:avLst/>
              <a:gdLst>
                <a:gd name="T0" fmla="*/ 277 w 570"/>
                <a:gd name="T1" fmla="*/ 0 h 536"/>
                <a:gd name="T2" fmla="*/ 217 w 570"/>
                <a:gd name="T3" fmla="*/ 7 h 536"/>
                <a:gd name="T4" fmla="*/ 50 w 570"/>
                <a:gd name="T5" fmla="*/ 126 h 536"/>
                <a:gd name="T6" fmla="*/ 16 w 570"/>
                <a:gd name="T7" fmla="*/ 328 h 536"/>
                <a:gd name="T8" fmla="*/ 276 w 570"/>
                <a:gd name="T9" fmla="*/ 536 h 536"/>
                <a:gd name="T10" fmla="*/ 336 w 570"/>
                <a:gd name="T11" fmla="*/ 529 h 536"/>
                <a:gd name="T12" fmla="*/ 538 w 570"/>
                <a:gd name="T13" fmla="*/ 208 h 536"/>
                <a:gd name="T14" fmla="*/ 277 w 570"/>
                <a:gd name="T15" fmla="*/ 0 h 536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</a:cxnLst>
              <a:rect l="0" t="0" r="r" b="b"/>
              <a:pathLst>
                <a:path w="570" h="536">
                  <a:moveTo>
                    <a:pt x="277" y="0"/>
                  </a:moveTo>
                  <a:cubicBezTo>
                    <a:pt x="257" y="0"/>
                    <a:pt x="237" y="3"/>
                    <a:pt x="217" y="7"/>
                  </a:cubicBezTo>
                  <a:cubicBezTo>
                    <a:pt x="147" y="23"/>
                    <a:pt x="88" y="65"/>
                    <a:pt x="50" y="126"/>
                  </a:cubicBezTo>
                  <a:cubicBezTo>
                    <a:pt x="12" y="186"/>
                    <a:pt x="0" y="258"/>
                    <a:pt x="16" y="328"/>
                  </a:cubicBezTo>
                  <a:cubicBezTo>
                    <a:pt x="44" y="450"/>
                    <a:pt x="151" y="536"/>
                    <a:pt x="276" y="536"/>
                  </a:cubicBezTo>
                  <a:cubicBezTo>
                    <a:pt x="296" y="536"/>
                    <a:pt x="316" y="533"/>
                    <a:pt x="336" y="529"/>
                  </a:cubicBezTo>
                  <a:cubicBezTo>
                    <a:pt x="480" y="496"/>
                    <a:pt x="570" y="352"/>
                    <a:pt x="538" y="208"/>
                  </a:cubicBezTo>
                  <a:cubicBezTo>
                    <a:pt x="510" y="86"/>
                    <a:pt x="402" y="0"/>
                    <a:pt x="277" y="0"/>
                  </a:cubicBezTo>
                  <a:close/>
                </a:path>
              </a:pathLst>
            </a:custGeom>
            <a:solidFill>
              <a:schemeClr val="accent4"/>
            </a:solidFill>
            <a:ln>
              <a:noFill/>
            </a:ln>
          </p:spPr>
          <p:txBody>
            <a:bodyPr vert="horz" wrap="square" lIns="68580" tIns="34290" rIns="68580" bIns="34290" numCol="1" anchor="t" anchorCtr="0" compatLnSpc="1">
              <a:prstTxWarp prst="textNoShape">
                <a:avLst/>
              </a:prstTxWarp>
            </a:bodyPr>
            <a:lstStyle/>
            <a:p>
              <a:endParaRPr lang="id-ID" sz="1350"/>
            </a:p>
          </p:txBody>
        </p:sp>
        <p:sp>
          <p:nvSpPr>
            <p:cNvPr id="95" name="Freeform 94"/>
            <p:cNvSpPr>
              <a:spLocks noEditPoints="1"/>
            </p:cNvSpPr>
            <p:nvPr/>
          </p:nvSpPr>
          <p:spPr bwMode="auto">
            <a:xfrm>
              <a:off x="1455738" y="2371725"/>
              <a:ext cx="2198688" cy="2200275"/>
            </a:xfrm>
            <a:custGeom>
              <a:avLst/>
              <a:gdLst>
                <a:gd name="T0" fmla="*/ 1055 w 1169"/>
                <a:gd name="T1" fmla="*/ 596 h 1170"/>
                <a:gd name="T2" fmla="*/ 1169 w 1169"/>
                <a:gd name="T3" fmla="*/ 551 h 1170"/>
                <a:gd name="T4" fmla="*/ 1156 w 1169"/>
                <a:gd name="T5" fmla="*/ 455 h 1170"/>
                <a:gd name="T6" fmla="*/ 1153 w 1169"/>
                <a:gd name="T7" fmla="*/ 446 h 1170"/>
                <a:gd name="T8" fmla="*/ 1031 w 1169"/>
                <a:gd name="T9" fmla="*/ 436 h 1170"/>
                <a:gd name="T10" fmla="*/ 998 w 1169"/>
                <a:gd name="T11" fmla="*/ 359 h 1170"/>
                <a:gd name="T12" fmla="*/ 1074 w 1169"/>
                <a:gd name="T13" fmla="*/ 263 h 1170"/>
                <a:gd name="T14" fmla="*/ 1008 w 1169"/>
                <a:gd name="T15" fmla="*/ 180 h 1170"/>
                <a:gd name="T16" fmla="*/ 897 w 1169"/>
                <a:gd name="T17" fmla="*/ 233 h 1170"/>
                <a:gd name="T18" fmla="*/ 829 w 1169"/>
                <a:gd name="T19" fmla="*/ 183 h 1170"/>
                <a:gd name="T20" fmla="*/ 847 w 1169"/>
                <a:gd name="T21" fmla="*/ 62 h 1170"/>
                <a:gd name="T22" fmla="*/ 749 w 1169"/>
                <a:gd name="T23" fmla="*/ 23 h 1170"/>
                <a:gd name="T24" fmla="*/ 679 w 1169"/>
                <a:gd name="T25" fmla="*/ 124 h 1170"/>
                <a:gd name="T26" fmla="*/ 596 w 1169"/>
                <a:gd name="T27" fmla="*/ 114 h 1170"/>
                <a:gd name="T28" fmla="*/ 550 w 1169"/>
                <a:gd name="T29" fmla="*/ 0 h 1170"/>
                <a:gd name="T30" fmla="*/ 454 w 1169"/>
                <a:gd name="T31" fmla="*/ 14 h 1170"/>
                <a:gd name="T32" fmla="*/ 446 w 1169"/>
                <a:gd name="T33" fmla="*/ 16 h 1170"/>
                <a:gd name="T34" fmla="*/ 436 w 1169"/>
                <a:gd name="T35" fmla="*/ 139 h 1170"/>
                <a:gd name="T36" fmla="*/ 359 w 1169"/>
                <a:gd name="T37" fmla="*/ 172 h 1170"/>
                <a:gd name="T38" fmla="*/ 262 w 1169"/>
                <a:gd name="T39" fmla="*/ 96 h 1170"/>
                <a:gd name="T40" fmla="*/ 180 w 1169"/>
                <a:gd name="T41" fmla="*/ 162 h 1170"/>
                <a:gd name="T42" fmla="*/ 232 w 1169"/>
                <a:gd name="T43" fmla="*/ 273 h 1170"/>
                <a:gd name="T44" fmla="*/ 183 w 1169"/>
                <a:gd name="T45" fmla="*/ 340 h 1170"/>
                <a:gd name="T46" fmla="*/ 61 w 1169"/>
                <a:gd name="T47" fmla="*/ 323 h 1170"/>
                <a:gd name="T48" fmla="*/ 22 w 1169"/>
                <a:gd name="T49" fmla="*/ 421 h 1170"/>
                <a:gd name="T50" fmla="*/ 123 w 1169"/>
                <a:gd name="T51" fmla="*/ 491 h 1170"/>
                <a:gd name="T52" fmla="*/ 114 w 1169"/>
                <a:gd name="T53" fmla="*/ 574 h 1170"/>
                <a:gd name="T54" fmla="*/ 0 w 1169"/>
                <a:gd name="T55" fmla="*/ 619 h 1170"/>
                <a:gd name="T56" fmla="*/ 14 w 1169"/>
                <a:gd name="T57" fmla="*/ 716 h 1170"/>
                <a:gd name="T58" fmla="*/ 16 w 1169"/>
                <a:gd name="T59" fmla="*/ 724 h 1170"/>
                <a:gd name="T60" fmla="*/ 138 w 1169"/>
                <a:gd name="T61" fmla="*/ 734 h 1170"/>
                <a:gd name="T62" fmla="*/ 171 w 1169"/>
                <a:gd name="T63" fmla="*/ 811 h 1170"/>
                <a:gd name="T64" fmla="*/ 95 w 1169"/>
                <a:gd name="T65" fmla="*/ 907 h 1170"/>
                <a:gd name="T66" fmla="*/ 161 w 1169"/>
                <a:gd name="T67" fmla="*/ 990 h 1170"/>
                <a:gd name="T68" fmla="*/ 272 w 1169"/>
                <a:gd name="T69" fmla="*/ 937 h 1170"/>
                <a:gd name="T70" fmla="*/ 340 w 1169"/>
                <a:gd name="T71" fmla="*/ 987 h 1170"/>
                <a:gd name="T72" fmla="*/ 322 w 1169"/>
                <a:gd name="T73" fmla="*/ 1109 h 1170"/>
                <a:gd name="T74" fmla="*/ 420 w 1169"/>
                <a:gd name="T75" fmla="*/ 1147 h 1170"/>
                <a:gd name="T76" fmla="*/ 490 w 1169"/>
                <a:gd name="T77" fmla="*/ 1046 h 1170"/>
                <a:gd name="T78" fmla="*/ 574 w 1169"/>
                <a:gd name="T79" fmla="*/ 1056 h 1170"/>
                <a:gd name="T80" fmla="*/ 619 w 1169"/>
                <a:gd name="T81" fmla="*/ 1170 h 1170"/>
                <a:gd name="T82" fmla="*/ 715 w 1169"/>
                <a:gd name="T83" fmla="*/ 1156 h 1170"/>
                <a:gd name="T84" fmla="*/ 723 w 1169"/>
                <a:gd name="T85" fmla="*/ 1154 h 1170"/>
                <a:gd name="T86" fmla="*/ 733 w 1169"/>
                <a:gd name="T87" fmla="*/ 1032 h 1170"/>
                <a:gd name="T88" fmla="*/ 810 w 1169"/>
                <a:gd name="T89" fmla="*/ 998 h 1170"/>
                <a:gd name="T90" fmla="*/ 907 w 1169"/>
                <a:gd name="T91" fmla="*/ 1074 h 1170"/>
                <a:gd name="T92" fmla="*/ 989 w 1169"/>
                <a:gd name="T93" fmla="*/ 1008 h 1170"/>
                <a:gd name="T94" fmla="*/ 937 w 1169"/>
                <a:gd name="T95" fmla="*/ 897 h 1170"/>
                <a:gd name="T96" fmla="*/ 987 w 1169"/>
                <a:gd name="T97" fmla="*/ 830 h 1170"/>
                <a:gd name="T98" fmla="*/ 1108 w 1169"/>
                <a:gd name="T99" fmla="*/ 848 h 1170"/>
                <a:gd name="T100" fmla="*/ 1147 w 1169"/>
                <a:gd name="T101" fmla="*/ 749 h 1170"/>
                <a:gd name="T102" fmla="*/ 1046 w 1169"/>
                <a:gd name="T103" fmla="*/ 679 h 1170"/>
                <a:gd name="T104" fmla="*/ 1055 w 1169"/>
                <a:gd name="T105" fmla="*/ 596 h 1170"/>
                <a:gd name="T106" fmla="*/ 657 w 1169"/>
                <a:gd name="T107" fmla="*/ 901 h 1170"/>
                <a:gd name="T108" fmla="*/ 584 w 1169"/>
                <a:gd name="T109" fmla="*/ 909 h 1170"/>
                <a:gd name="T110" fmla="*/ 384 w 1169"/>
                <a:gd name="T111" fmla="*/ 839 h 1170"/>
                <a:gd name="T112" fmla="*/ 269 w 1169"/>
                <a:gd name="T113" fmla="*/ 657 h 1170"/>
                <a:gd name="T114" fmla="*/ 310 w 1169"/>
                <a:gd name="T115" fmla="*/ 413 h 1170"/>
                <a:gd name="T116" fmla="*/ 512 w 1169"/>
                <a:gd name="T117" fmla="*/ 270 h 1170"/>
                <a:gd name="T118" fmla="*/ 585 w 1169"/>
                <a:gd name="T119" fmla="*/ 261 h 1170"/>
                <a:gd name="T120" fmla="*/ 785 w 1169"/>
                <a:gd name="T121" fmla="*/ 331 h 1170"/>
                <a:gd name="T122" fmla="*/ 900 w 1169"/>
                <a:gd name="T123" fmla="*/ 513 h 1170"/>
                <a:gd name="T124" fmla="*/ 657 w 1169"/>
                <a:gd name="T125" fmla="*/ 901 h 1170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  <a:cxn ang="0">
                  <a:pos x="T28" y="T29"/>
                </a:cxn>
                <a:cxn ang="0">
                  <a:pos x="T30" y="T31"/>
                </a:cxn>
                <a:cxn ang="0">
                  <a:pos x="T32" y="T33"/>
                </a:cxn>
                <a:cxn ang="0">
                  <a:pos x="T34" y="T35"/>
                </a:cxn>
                <a:cxn ang="0">
                  <a:pos x="T36" y="T37"/>
                </a:cxn>
                <a:cxn ang="0">
                  <a:pos x="T38" y="T39"/>
                </a:cxn>
                <a:cxn ang="0">
                  <a:pos x="T40" y="T41"/>
                </a:cxn>
                <a:cxn ang="0">
                  <a:pos x="T42" y="T43"/>
                </a:cxn>
                <a:cxn ang="0">
                  <a:pos x="T44" y="T45"/>
                </a:cxn>
                <a:cxn ang="0">
                  <a:pos x="T46" y="T47"/>
                </a:cxn>
                <a:cxn ang="0">
                  <a:pos x="T48" y="T49"/>
                </a:cxn>
                <a:cxn ang="0">
                  <a:pos x="T50" y="T51"/>
                </a:cxn>
                <a:cxn ang="0">
                  <a:pos x="T52" y="T53"/>
                </a:cxn>
                <a:cxn ang="0">
                  <a:pos x="T54" y="T55"/>
                </a:cxn>
                <a:cxn ang="0">
                  <a:pos x="T56" y="T57"/>
                </a:cxn>
                <a:cxn ang="0">
                  <a:pos x="T58" y="T59"/>
                </a:cxn>
                <a:cxn ang="0">
                  <a:pos x="T60" y="T61"/>
                </a:cxn>
                <a:cxn ang="0">
                  <a:pos x="T62" y="T63"/>
                </a:cxn>
                <a:cxn ang="0">
                  <a:pos x="T64" y="T65"/>
                </a:cxn>
                <a:cxn ang="0">
                  <a:pos x="T66" y="T67"/>
                </a:cxn>
                <a:cxn ang="0">
                  <a:pos x="T68" y="T69"/>
                </a:cxn>
                <a:cxn ang="0">
                  <a:pos x="T70" y="T71"/>
                </a:cxn>
                <a:cxn ang="0">
                  <a:pos x="T72" y="T73"/>
                </a:cxn>
                <a:cxn ang="0">
                  <a:pos x="T74" y="T75"/>
                </a:cxn>
                <a:cxn ang="0">
                  <a:pos x="T76" y="T77"/>
                </a:cxn>
                <a:cxn ang="0">
                  <a:pos x="T78" y="T79"/>
                </a:cxn>
                <a:cxn ang="0">
                  <a:pos x="T80" y="T81"/>
                </a:cxn>
                <a:cxn ang="0">
                  <a:pos x="T82" y="T83"/>
                </a:cxn>
                <a:cxn ang="0">
                  <a:pos x="T84" y="T85"/>
                </a:cxn>
                <a:cxn ang="0">
                  <a:pos x="T86" y="T87"/>
                </a:cxn>
                <a:cxn ang="0">
                  <a:pos x="T88" y="T89"/>
                </a:cxn>
                <a:cxn ang="0">
                  <a:pos x="T90" y="T91"/>
                </a:cxn>
                <a:cxn ang="0">
                  <a:pos x="T92" y="T93"/>
                </a:cxn>
                <a:cxn ang="0">
                  <a:pos x="T94" y="T95"/>
                </a:cxn>
                <a:cxn ang="0">
                  <a:pos x="T96" y="T97"/>
                </a:cxn>
                <a:cxn ang="0">
                  <a:pos x="T98" y="T99"/>
                </a:cxn>
                <a:cxn ang="0">
                  <a:pos x="T100" y="T101"/>
                </a:cxn>
                <a:cxn ang="0">
                  <a:pos x="T102" y="T103"/>
                </a:cxn>
                <a:cxn ang="0">
                  <a:pos x="T104" y="T105"/>
                </a:cxn>
                <a:cxn ang="0">
                  <a:pos x="T106" y="T107"/>
                </a:cxn>
                <a:cxn ang="0">
                  <a:pos x="T108" y="T109"/>
                </a:cxn>
                <a:cxn ang="0">
                  <a:pos x="T110" y="T111"/>
                </a:cxn>
                <a:cxn ang="0">
                  <a:pos x="T112" y="T113"/>
                </a:cxn>
                <a:cxn ang="0">
                  <a:pos x="T114" y="T115"/>
                </a:cxn>
                <a:cxn ang="0">
                  <a:pos x="T116" y="T117"/>
                </a:cxn>
                <a:cxn ang="0">
                  <a:pos x="T118" y="T119"/>
                </a:cxn>
                <a:cxn ang="0">
                  <a:pos x="T120" y="T121"/>
                </a:cxn>
                <a:cxn ang="0">
                  <a:pos x="T122" y="T123"/>
                </a:cxn>
                <a:cxn ang="0">
                  <a:pos x="T124" y="T125"/>
                </a:cxn>
              </a:cxnLst>
              <a:rect l="0" t="0" r="r" b="b"/>
              <a:pathLst>
                <a:path w="1169" h="1170">
                  <a:moveTo>
                    <a:pt x="1055" y="596"/>
                  </a:moveTo>
                  <a:cubicBezTo>
                    <a:pt x="1101" y="580"/>
                    <a:pt x="1140" y="564"/>
                    <a:pt x="1169" y="551"/>
                  </a:cubicBezTo>
                  <a:cubicBezTo>
                    <a:pt x="1167" y="519"/>
                    <a:pt x="1163" y="487"/>
                    <a:pt x="1156" y="455"/>
                  </a:cubicBezTo>
                  <a:cubicBezTo>
                    <a:pt x="1155" y="452"/>
                    <a:pt x="1154" y="449"/>
                    <a:pt x="1153" y="446"/>
                  </a:cubicBezTo>
                  <a:cubicBezTo>
                    <a:pt x="1121" y="442"/>
                    <a:pt x="1080" y="438"/>
                    <a:pt x="1031" y="436"/>
                  </a:cubicBezTo>
                  <a:cubicBezTo>
                    <a:pt x="1022" y="409"/>
                    <a:pt x="1011" y="384"/>
                    <a:pt x="998" y="359"/>
                  </a:cubicBezTo>
                  <a:cubicBezTo>
                    <a:pt x="1030" y="322"/>
                    <a:pt x="1055" y="290"/>
                    <a:pt x="1074" y="263"/>
                  </a:cubicBezTo>
                  <a:cubicBezTo>
                    <a:pt x="1054" y="233"/>
                    <a:pt x="1032" y="206"/>
                    <a:pt x="1008" y="180"/>
                  </a:cubicBezTo>
                  <a:cubicBezTo>
                    <a:pt x="977" y="193"/>
                    <a:pt x="940" y="210"/>
                    <a:pt x="897" y="233"/>
                  </a:cubicBezTo>
                  <a:cubicBezTo>
                    <a:pt x="876" y="214"/>
                    <a:pt x="853" y="198"/>
                    <a:pt x="829" y="183"/>
                  </a:cubicBezTo>
                  <a:cubicBezTo>
                    <a:pt x="838" y="135"/>
                    <a:pt x="844" y="94"/>
                    <a:pt x="847" y="62"/>
                  </a:cubicBezTo>
                  <a:cubicBezTo>
                    <a:pt x="816" y="46"/>
                    <a:pt x="783" y="33"/>
                    <a:pt x="749" y="23"/>
                  </a:cubicBezTo>
                  <a:cubicBezTo>
                    <a:pt x="729" y="49"/>
                    <a:pt x="705" y="82"/>
                    <a:pt x="679" y="124"/>
                  </a:cubicBezTo>
                  <a:cubicBezTo>
                    <a:pt x="652" y="118"/>
                    <a:pt x="624" y="115"/>
                    <a:pt x="596" y="114"/>
                  </a:cubicBezTo>
                  <a:cubicBezTo>
                    <a:pt x="579" y="68"/>
                    <a:pt x="564" y="30"/>
                    <a:pt x="550" y="0"/>
                  </a:cubicBezTo>
                  <a:cubicBezTo>
                    <a:pt x="518" y="2"/>
                    <a:pt x="486" y="7"/>
                    <a:pt x="454" y="14"/>
                  </a:cubicBezTo>
                  <a:cubicBezTo>
                    <a:pt x="451" y="15"/>
                    <a:pt x="449" y="15"/>
                    <a:pt x="446" y="16"/>
                  </a:cubicBezTo>
                  <a:cubicBezTo>
                    <a:pt x="441" y="49"/>
                    <a:pt x="438" y="89"/>
                    <a:pt x="436" y="139"/>
                  </a:cubicBezTo>
                  <a:cubicBezTo>
                    <a:pt x="409" y="147"/>
                    <a:pt x="383" y="159"/>
                    <a:pt x="359" y="172"/>
                  </a:cubicBezTo>
                  <a:cubicBezTo>
                    <a:pt x="321" y="140"/>
                    <a:pt x="289" y="115"/>
                    <a:pt x="262" y="96"/>
                  </a:cubicBezTo>
                  <a:cubicBezTo>
                    <a:pt x="233" y="115"/>
                    <a:pt x="205" y="137"/>
                    <a:pt x="180" y="162"/>
                  </a:cubicBezTo>
                  <a:cubicBezTo>
                    <a:pt x="192" y="192"/>
                    <a:pt x="210" y="229"/>
                    <a:pt x="232" y="273"/>
                  </a:cubicBezTo>
                  <a:cubicBezTo>
                    <a:pt x="214" y="294"/>
                    <a:pt x="197" y="316"/>
                    <a:pt x="183" y="340"/>
                  </a:cubicBezTo>
                  <a:cubicBezTo>
                    <a:pt x="134" y="331"/>
                    <a:pt x="94" y="325"/>
                    <a:pt x="61" y="323"/>
                  </a:cubicBezTo>
                  <a:cubicBezTo>
                    <a:pt x="45" y="354"/>
                    <a:pt x="32" y="387"/>
                    <a:pt x="22" y="421"/>
                  </a:cubicBezTo>
                  <a:cubicBezTo>
                    <a:pt x="48" y="441"/>
                    <a:pt x="82" y="464"/>
                    <a:pt x="123" y="491"/>
                  </a:cubicBezTo>
                  <a:cubicBezTo>
                    <a:pt x="118" y="518"/>
                    <a:pt x="115" y="546"/>
                    <a:pt x="114" y="574"/>
                  </a:cubicBezTo>
                  <a:cubicBezTo>
                    <a:pt x="68" y="590"/>
                    <a:pt x="30" y="606"/>
                    <a:pt x="0" y="619"/>
                  </a:cubicBezTo>
                  <a:cubicBezTo>
                    <a:pt x="2" y="651"/>
                    <a:pt x="6" y="683"/>
                    <a:pt x="14" y="716"/>
                  </a:cubicBezTo>
                  <a:cubicBezTo>
                    <a:pt x="14" y="718"/>
                    <a:pt x="15" y="721"/>
                    <a:pt x="16" y="724"/>
                  </a:cubicBezTo>
                  <a:cubicBezTo>
                    <a:pt x="48" y="729"/>
                    <a:pt x="89" y="732"/>
                    <a:pt x="138" y="734"/>
                  </a:cubicBezTo>
                  <a:cubicBezTo>
                    <a:pt x="147" y="761"/>
                    <a:pt x="158" y="787"/>
                    <a:pt x="171" y="811"/>
                  </a:cubicBezTo>
                  <a:cubicBezTo>
                    <a:pt x="140" y="848"/>
                    <a:pt x="114" y="880"/>
                    <a:pt x="95" y="907"/>
                  </a:cubicBezTo>
                  <a:cubicBezTo>
                    <a:pt x="115" y="937"/>
                    <a:pt x="137" y="965"/>
                    <a:pt x="161" y="990"/>
                  </a:cubicBezTo>
                  <a:cubicBezTo>
                    <a:pt x="192" y="977"/>
                    <a:pt x="229" y="960"/>
                    <a:pt x="272" y="937"/>
                  </a:cubicBezTo>
                  <a:cubicBezTo>
                    <a:pt x="293" y="956"/>
                    <a:pt x="316" y="972"/>
                    <a:pt x="340" y="987"/>
                  </a:cubicBezTo>
                  <a:cubicBezTo>
                    <a:pt x="331" y="1035"/>
                    <a:pt x="325" y="1076"/>
                    <a:pt x="322" y="1109"/>
                  </a:cubicBezTo>
                  <a:cubicBezTo>
                    <a:pt x="354" y="1124"/>
                    <a:pt x="386" y="1137"/>
                    <a:pt x="420" y="1147"/>
                  </a:cubicBezTo>
                  <a:cubicBezTo>
                    <a:pt x="441" y="1121"/>
                    <a:pt x="464" y="1088"/>
                    <a:pt x="490" y="1046"/>
                  </a:cubicBezTo>
                  <a:cubicBezTo>
                    <a:pt x="517" y="1052"/>
                    <a:pt x="545" y="1055"/>
                    <a:pt x="574" y="1056"/>
                  </a:cubicBezTo>
                  <a:cubicBezTo>
                    <a:pt x="590" y="1102"/>
                    <a:pt x="605" y="1140"/>
                    <a:pt x="619" y="1170"/>
                  </a:cubicBezTo>
                  <a:cubicBezTo>
                    <a:pt x="651" y="1168"/>
                    <a:pt x="683" y="1163"/>
                    <a:pt x="715" y="1156"/>
                  </a:cubicBezTo>
                  <a:cubicBezTo>
                    <a:pt x="718" y="1155"/>
                    <a:pt x="721" y="1155"/>
                    <a:pt x="723" y="1154"/>
                  </a:cubicBezTo>
                  <a:cubicBezTo>
                    <a:pt x="728" y="1121"/>
                    <a:pt x="731" y="1081"/>
                    <a:pt x="733" y="1032"/>
                  </a:cubicBezTo>
                  <a:cubicBezTo>
                    <a:pt x="760" y="1023"/>
                    <a:pt x="786" y="1011"/>
                    <a:pt x="810" y="998"/>
                  </a:cubicBezTo>
                  <a:cubicBezTo>
                    <a:pt x="848" y="1030"/>
                    <a:pt x="880" y="1055"/>
                    <a:pt x="907" y="1074"/>
                  </a:cubicBezTo>
                  <a:cubicBezTo>
                    <a:pt x="936" y="1055"/>
                    <a:pt x="964" y="1033"/>
                    <a:pt x="989" y="1008"/>
                  </a:cubicBezTo>
                  <a:cubicBezTo>
                    <a:pt x="977" y="978"/>
                    <a:pt x="960" y="941"/>
                    <a:pt x="937" y="897"/>
                  </a:cubicBezTo>
                  <a:cubicBezTo>
                    <a:pt x="955" y="876"/>
                    <a:pt x="972" y="854"/>
                    <a:pt x="987" y="830"/>
                  </a:cubicBezTo>
                  <a:cubicBezTo>
                    <a:pt x="1035" y="839"/>
                    <a:pt x="1075" y="845"/>
                    <a:pt x="1108" y="848"/>
                  </a:cubicBezTo>
                  <a:cubicBezTo>
                    <a:pt x="1124" y="816"/>
                    <a:pt x="1137" y="783"/>
                    <a:pt x="1147" y="749"/>
                  </a:cubicBezTo>
                  <a:cubicBezTo>
                    <a:pt x="1121" y="729"/>
                    <a:pt x="1087" y="706"/>
                    <a:pt x="1046" y="679"/>
                  </a:cubicBezTo>
                  <a:cubicBezTo>
                    <a:pt x="1051" y="652"/>
                    <a:pt x="1055" y="624"/>
                    <a:pt x="1055" y="596"/>
                  </a:cubicBezTo>
                  <a:close/>
                  <a:moveTo>
                    <a:pt x="657" y="901"/>
                  </a:moveTo>
                  <a:cubicBezTo>
                    <a:pt x="633" y="906"/>
                    <a:pt x="609" y="909"/>
                    <a:pt x="584" y="909"/>
                  </a:cubicBezTo>
                  <a:cubicBezTo>
                    <a:pt x="512" y="909"/>
                    <a:pt x="441" y="884"/>
                    <a:pt x="384" y="839"/>
                  </a:cubicBezTo>
                  <a:cubicBezTo>
                    <a:pt x="326" y="794"/>
                    <a:pt x="285" y="729"/>
                    <a:pt x="269" y="657"/>
                  </a:cubicBezTo>
                  <a:cubicBezTo>
                    <a:pt x="250" y="573"/>
                    <a:pt x="264" y="486"/>
                    <a:pt x="310" y="413"/>
                  </a:cubicBezTo>
                  <a:cubicBezTo>
                    <a:pt x="356" y="340"/>
                    <a:pt x="428" y="289"/>
                    <a:pt x="512" y="270"/>
                  </a:cubicBezTo>
                  <a:cubicBezTo>
                    <a:pt x="536" y="264"/>
                    <a:pt x="561" y="261"/>
                    <a:pt x="585" y="261"/>
                  </a:cubicBezTo>
                  <a:cubicBezTo>
                    <a:pt x="657" y="261"/>
                    <a:pt x="728" y="286"/>
                    <a:pt x="785" y="331"/>
                  </a:cubicBezTo>
                  <a:cubicBezTo>
                    <a:pt x="843" y="376"/>
                    <a:pt x="884" y="441"/>
                    <a:pt x="900" y="513"/>
                  </a:cubicBezTo>
                  <a:cubicBezTo>
                    <a:pt x="940" y="687"/>
                    <a:pt x="831" y="861"/>
                    <a:pt x="657" y="901"/>
                  </a:cubicBezTo>
                  <a:close/>
                </a:path>
              </a:pathLst>
            </a:custGeom>
            <a:solidFill>
              <a:schemeClr val="accent4"/>
            </a:solidFill>
            <a:ln>
              <a:noFill/>
            </a:ln>
          </p:spPr>
          <p:txBody>
            <a:bodyPr vert="horz" wrap="square" lIns="68580" tIns="34290" rIns="68580" bIns="34290" numCol="1" anchor="t" anchorCtr="0" compatLnSpc="1">
              <a:prstTxWarp prst="textNoShape">
                <a:avLst/>
              </a:prstTxWarp>
            </a:bodyPr>
            <a:lstStyle/>
            <a:p>
              <a:endParaRPr lang="id-ID" sz="1350"/>
            </a:p>
          </p:txBody>
        </p:sp>
      </p:grpSp>
      <p:pic>
        <p:nvPicPr>
          <p:cNvPr id="101" name="Picture 100"/>
          <p:cNvPicPr>
            <a:picLocks noChangeAspect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1258800" y="5272367"/>
            <a:ext cx="370420" cy="370420"/>
          </a:xfrm>
          <a:prstGeom prst="rect">
            <a:avLst/>
          </a:prstGeom>
        </p:spPr>
      </p:pic>
      <p:pic>
        <p:nvPicPr>
          <p:cNvPr id="102" name="Picture 101"/>
          <p:cNvPicPr>
            <a:picLocks noChangeAspect="1"/>
          </p:cNvPicPr>
          <p:nvPr/>
        </p:nvPicPr>
        <p:blipFill>
          <a:blip r:embed="rId4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5702981" y="5285662"/>
            <a:ext cx="304800" cy="304800"/>
          </a:xfrm>
          <a:prstGeom prst="rect">
            <a:avLst/>
          </a:prstGeom>
        </p:spPr>
      </p:pic>
      <p:pic>
        <p:nvPicPr>
          <p:cNvPr id="103" name="Picture 102"/>
          <p:cNvPicPr>
            <a:picLocks noChangeAspect="1"/>
          </p:cNvPicPr>
          <p:nvPr/>
        </p:nvPicPr>
        <p:blipFill>
          <a:blip r:embed="rId5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3225007" y="4474386"/>
            <a:ext cx="758011" cy="758011"/>
          </a:xfrm>
          <a:prstGeom prst="rect">
            <a:avLst/>
          </a:prstGeom>
        </p:spPr>
      </p:pic>
      <p:sp>
        <p:nvSpPr>
          <p:cNvPr id="104" name="PROBLEM SOLVER"/>
          <p:cNvSpPr txBox="1"/>
          <p:nvPr/>
        </p:nvSpPr>
        <p:spPr>
          <a:xfrm>
            <a:off x="406401" y="1251176"/>
            <a:ext cx="6824134" cy="769441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marL="0" marR="0" lvl="0" indent="0" algn="ctr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lang="en-US" sz="4400" b="1" dirty="0" err="1">
                <a:solidFill>
                  <a:srgbClr val="000090"/>
                </a:solidFill>
                <a:latin typeface="Lato" panose="020F0502020204030203" pitchFamily="34" charset="0"/>
              </a:rPr>
              <a:t>Rencana</a:t>
            </a:r>
            <a:r>
              <a:rPr lang="en-US" sz="4400" b="1" dirty="0">
                <a:solidFill>
                  <a:srgbClr val="000090"/>
                </a:solidFill>
                <a:latin typeface="Lato" panose="020F0502020204030203" pitchFamily="34" charset="0"/>
              </a:rPr>
              <a:t> </a:t>
            </a:r>
            <a:r>
              <a:rPr lang="en-US" sz="4400" b="1" dirty="0" err="1">
                <a:solidFill>
                  <a:srgbClr val="000090"/>
                </a:solidFill>
                <a:latin typeface="Lato" panose="020F0502020204030203" pitchFamily="34" charset="0"/>
              </a:rPr>
              <a:t>Induk</a:t>
            </a:r>
            <a:r>
              <a:rPr lang="en-US" sz="4400" b="1" dirty="0">
                <a:solidFill>
                  <a:srgbClr val="000090"/>
                </a:solidFill>
                <a:latin typeface="Lato" panose="020F0502020204030203" pitchFamily="34" charset="0"/>
              </a:rPr>
              <a:t> TI </a:t>
            </a:r>
            <a:r>
              <a:rPr lang="en-US" sz="4400" b="1" dirty="0" err="1">
                <a:solidFill>
                  <a:srgbClr val="000090"/>
                </a:solidFill>
                <a:latin typeface="Lato" panose="020F0502020204030203" pitchFamily="34" charset="0"/>
              </a:rPr>
              <a:t>Kominfo</a:t>
            </a:r>
            <a:endParaRPr kumimoji="0" lang="id-ID" sz="4400" b="1" i="0" u="none" strike="noStrike" kern="1200" cap="none" spc="0" normalizeH="0" baseline="0" noProof="0" dirty="0">
              <a:ln>
                <a:noFill/>
              </a:ln>
              <a:solidFill>
                <a:srgbClr val="000090"/>
              </a:solidFill>
              <a:effectLst/>
              <a:uLnTx/>
              <a:uFillTx/>
              <a:latin typeface="Lato" panose="020F0502020204030203" pitchFamily="34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335293001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500">
        <p:split orient="vert"/>
      </p:transition>
    </mc:Choice>
    <mc:Fallback xmlns="">
      <p:transition spd="slow">
        <p:split orient="vert"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0" presetClass="entr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500"/>
                                        <p:tgtEl>
                                          <p:spTgt spid="21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8" fill="hold">
                            <p:stCondLst>
                              <p:cond delay="500"/>
                            </p:stCondLst>
                            <p:childTnLst>
                              <p:par>
                                <p:cTn id="9" presetID="10" presetClass="entr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1" dur="500"/>
                                        <p:tgtEl>
                                          <p:spTgt spid="1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2" presetID="10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4" dur="500"/>
                                        <p:tgtEl>
                                          <p:spTgt spid="1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5" presetID="10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7" dur="500"/>
                                        <p:tgtEl>
                                          <p:spTgt spid="2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8" presetID="10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0" dur="500"/>
                                        <p:tgtEl>
                                          <p:spTgt spid="2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21" presetID="10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3" dur="500"/>
                                        <p:tgtEl>
                                          <p:spTgt spid="2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24" presetID="10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6" dur="500"/>
                                        <p:tgtEl>
                                          <p:spTgt spid="2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27" presetID="10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9" dur="500"/>
                                        <p:tgtEl>
                                          <p:spTgt spid="2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30" presetID="10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32" dur="500"/>
                                        <p:tgtEl>
                                          <p:spTgt spid="2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33" presetID="10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35" dur="500"/>
                                        <p:tgtEl>
                                          <p:spTgt spid="2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36" presetID="10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38" dur="500"/>
                                        <p:tgtEl>
                                          <p:spTgt spid="2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39" presetID="10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41" dur="500"/>
                                        <p:tgtEl>
                                          <p:spTgt spid="3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42" presetID="10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44" dur="500"/>
                                        <p:tgtEl>
                                          <p:spTgt spid="31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45" presetID="10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47" dur="500"/>
                                        <p:tgtEl>
                                          <p:spTgt spid="3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48" presetID="10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50" dur="500"/>
                                        <p:tgtEl>
                                          <p:spTgt spid="3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51" presetID="10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53" dur="500"/>
                                        <p:tgtEl>
                                          <p:spTgt spid="3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54" presetID="10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56" dur="500"/>
                                        <p:tgtEl>
                                          <p:spTgt spid="3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57" presetID="10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59" dur="500"/>
                                        <p:tgtEl>
                                          <p:spTgt spid="6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60" presetID="10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62" dur="500"/>
                                        <p:tgtEl>
                                          <p:spTgt spid="6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63" presetID="10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65" dur="500"/>
                                        <p:tgtEl>
                                          <p:spTgt spid="6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66" presetID="10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68" dur="500"/>
                                        <p:tgtEl>
                                          <p:spTgt spid="6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69" fill="hold">
                            <p:stCondLst>
                              <p:cond delay="1000"/>
                            </p:stCondLst>
                            <p:childTnLst>
                              <p:par>
                                <p:cTn id="70" presetID="22" presetClass="entr" presetSubtype="4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7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72" dur="500"/>
                                        <p:tgtEl>
                                          <p:spTgt spid="8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73" fill="hold">
                            <p:stCondLst>
                              <p:cond delay="1500"/>
                            </p:stCondLst>
                            <p:childTnLst>
                              <p:par>
                                <p:cTn id="74" presetID="22" presetClass="entr" presetSubtype="4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7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76" dur="500"/>
                                        <p:tgtEl>
                                          <p:spTgt spid="9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77" fill="hold">
                            <p:stCondLst>
                              <p:cond delay="2000"/>
                            </p:stCondLst>
                            <p:childTnLst>
                              <p:par>
                                <p:cTn id="78" presetID="22" presetClass="entr" presetSubtype="4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7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80" dur="500"/>
                                        <p:tgtEl>
                                          <p:spTgt spid="9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81" presetID="1" presetClass="entr" presetSubtype="0" fill="hold" grpId="0" nodeType="withEffect">
                                  <p:stCondLst>
                                    <p:cond delay="0"/>
                                  </p:stCondLst>
                                  <p:iterate type="lt">
                                    <p:tmAbs val="50"/>
                                  </p:iterate>
                                  <p:childTnLst>
                                    <p:set>
                                      <p:cBhvr>
                                        <p:cTn id="8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29" grpId="0" animBg="1"/>
      <p:bldP spid="30" grpId="0" animBg="1"/>
      <p:bldP spid="31" grpId="0" animBg="1"/>
      <p:bldP spid="32" grpId="0" animBg="1"/>
      <p:bldP spid="33" grpId="0" animBg="1"/>
      <p:bldP spid="62" grpId="0" animBg="1"/>
      <p:bldP spid="63" grpId="0" animBg="1"/>
      <p:bldP spid="64" grpId="0" animBg="1"/>
      <p:bldP spid="104" grpId="0"/>
    </p:bldLst>
  </p:timing>
</p:sld>
</file>

<file path=ppt/slides/slide3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A8BA0DD9-8A5C-5847-A13A-89C5C46E7437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1824039" y="226601"/>
            <a:ext cx="8543925" cy="972935"/>
          </a:xfrm>
          <a:solidFill>
            <a:schemeClr val="accent1">
              <a:lumMod val="20000"/>
              <a:lumOff val="80000"/>
              <a:alpha val="51000"/>
            </a:schemeClr>
          </a:solidFill>
        </p:spPr>
        <p:txBody>
          <a:bodyPr/>
          <a:lstStyle/>
          <a:p>
            <a:r>
              <a:rPr lang="en-US" b="1" dirty="0" err="1"/>
              <a:t>Latar</a:t>
            </a:r>
            <a:r>
              <a:rPr lang="en-US" b="1" dirty="0"/>
              <a:t> </a:t>
            </a:r>
            <a:r>
              <a:rPr lang="en-US" b="1" dirty="0" err="1"/>
              <a:t>Belakang</a:t>
            </a:r>
            <a:endParaRPr lang="en-US" b="1" dirty="0"/>
          </a:p>
        </p:txBody>
      </p:sp>
      <p:sp>
        <p:nvSpPr>
          <p:cNvPr id="4" name="Content Placeholder 3">
            <a:extLst>
              <a:ext uri="{FF2B5EF4-FFF2-40B4-BE49-F238E27FC236}">
                <a16:creationId xmlns:a16="http://schemas.microsoft.com/office/drawing/2014/main" id="{23174C7E-6926-2648-99A7-292B7500D7E0}"/>
              </a:ext>
            </a:extLst>
          </p:cNvPr>
          <p:cNvSpPr>
            <a:spLocks noGrp="1"/>
          </p:cNvSpPr>
          <p:nvPr>
            <p:ph idx="1"/>
          </p:nvPr>
        </p:nvSpPr>
        <p:spPr>
          <a:xfrm>
            <a:off x="1824039" y="1327355"/>
            <a:ext cx="8543925" cy="5319251"/>
          </a:xfrm>
          <a:solidFill>
            <a:schemeClr val="bg1">
              <a:alpha val="61000"/>
            </a:schemeClr>
          </a:solidFill>
        </p:spPr>
        <p:txBody>
          <a:bodyPr>
            <a:normAutofit/>
          </a:bodyPr>
          <a:lstStyle/>
          <a:p>
            <a:r>
              <a:rPr lang="en-US" sz="1900" dirty="0"/>
              <a:t>SDM </a:t>
            </a:r>
            <a:r>
              <a:rPr lang="en-US" sz="1900" dirty="0" err="1"/>
              <a:t>pengelolaan</a:t>
            </a:r>
            <a:r>
              <a:rPr lang="en-US" sz="1900" dirty="0"/>
              <a:t> TI di </a:t>
            </a:r>
            <a:r>
              <a:rPr lang="en-US" sz="1900" dirty="0" err="1"/>
              <a:t>Kementerian</a:t>
            </a:r>
            <a:r>
              <a:rPr lang="en-US" sz="1900" dirty="0"/>
              <a:t> </a:t>
            </a:r>
            <a:r>
              <a:rPr lang="en-US" sz="1900" dirty="0" err="1"/>
              <a:t>Kominfo</a:t>
            </a:r>
            <a:r>
              <a:rPr lang="en-US" sz="1900" dirty="0"/>
              <a:t> </a:t>
            </a:r>
            <a:r>
              <a:rPr lang="en-US" sz="1900" dirty="0" err="1"/>
              <a:t>masih</a:t>
            </a:r>
            <a:r>
              <a:rPr lang="en-US" sz="1900" dirty="0"/>
              <a:t> </a:t>
            </a:r>
            <a:r>
              <a:rPr lang="en-US" sz="1900" dirty="0" err="1"/>
              <a:t>mengerjakan</a:t>
            </a:r>
            <a:r>
              <a:rPr lang="en-US" sz="1900" dirty="0"/>
              <a:t> </a:t>
            </a:r>
            <a:r>
              <a:rPr lang="en-US" sz="1900" dirty="0" err="1"/>
              <a:t>pekerjaan</a:t>
            </a:r>
            <a:r>
              <a:rPr lang="en-US" sz="1900" dirty="0"/>
              <a:t> yang </a:t>
            </a:r>
            <a:r>
              <a:rPr lang="en-US" sz="1900" dirty="0" err="1"/>
              <a:t>bersifat</a:t>
            </a:r>
            <a:r>
              <a:rPr lang="en-US" sz="1900" dirty="0"/>
              <a:t> </a:t>
            </a:r>
            <a:r>
              <a:rPr lang="en-US" sz="1900" dirty="0" err="1"/>
              <a:t>rutinitas</a:t>
            </a:r>
            <a:r>
              <a:rPr lang="en-US" sz="1900" dirty="0"/>
              <a:t> (</a:t>
            </a:r>
            <a:r>
              <a:rPr lang="en-US" sz="1900" dirty="0" err="1"/>
              <a:t>Pengoperasian</a:t>
            </a:r>
            <a:r>
              <a:rPr lang="en-US" sz="1900" dirty="0"/>
              <a:t> </a:t>
            </a:r>
            <a:r>
              <a:rPr lang="en-US" sz="1900" dirty="0" err="1"/>
              <a:t>dan</a:t>
            </a:r>
            <a:r>
              <a:rPr lang="en-US" sz="1900" dirty="0"/>
              <a:t> </a:t>
            </a:r>
            <a:r>
              <a:rPr lang="en-US" sz="1900" dirty="0" err="1"/>
              <a:t>pemeliharaan</a:t>
            </a:r>
            <a:r>
              <a:rPr lang="en-US" sz="1900" dirty="0"/>
              <a:t>) </a:t>
            </a:r>
            <a:r>
              <a:rPr lang="en-US" sz="1900" dirty="0" err="1"/>
              <a:t>belum</a:t>
            </a:r>
            <a:r>
              <a:rPr lang="en-US" sz="1900" dirty="0"/>
              <a:t> yang </a:t>
            </a:r>
            <a:r>
              <a:rPr lang="en-US" sz="1900" dirty="0" err="1"/>
              <a:t>bersifat</a:t>
            </a:r>
            <a:r>
              <a:rPr lang="en-US" sz="1900" dirty="0"/>
              <a:t> </a:t>
            </a:r>
            <a:r>
              <a:rPr lang="en-US" sz="1900" dirty="0" err="1"/>
              <a:t>strategis</a:t>
            </a:r>
            <a:endParaRPr lang="en-US" sz="1900" strike="sngStrike" dirty="0"/>
          </a:p>
          <a:p>
            <a:r>
              <a:rPr lang="en-US" sz="1900" dirty="0" err="1"/>
              <a:t>Adanya</a:t>
            </a:r>
            <a:r>
              <a:rPr lang="en-US" sz="1900" dirty="0"/>
              <a:t> </a:t>
            </a:r>
            <a:r>
              <a:rPr lang="en-US" sz="1900" dirty="0" err="1"/>
              <a:t>duplikasi</a:t>
            </a:r>
            <a:r>
              <a:rPr lang="en-US" sz="1900" dirty="0"/>
              <a:t> </a:t>
            </a:r>
            <a:r>
              <a:rPr lang="en-US" sz="1900" dirty="0" err="1"/>
              <a:t>aplikasi</a:t>
            </a:r>
            <a:r>
              <a:rPr lang="en-US" sz="1900" dirty="0"/>
              <a:t> </a:t>
            </a:r>
            <a:r>
              <a:rPr lang="en-US" sz="1900" dirty="0" err="1"/>
              <a:t>dan</a:t>
            </a:r>
            <a:r>
              <a:rPr lang="en-US" sz="1900" dirty="0"/>
              <a:t> </a:t>
            </a:r>
            <a:r>
              <a:rPr lang="en-US" sz="1900" dirty="0" err="1"/>
              <a:t>minimnya</a:t>
            </a:r>
            <a:r>
              <a:rPr lang="en-US" sz="1900" dirty="0"/>
              <a:t> </a:t>
            </a:r>
            <a:r>
              <a:rPr lang="en-US" sz="1900" dirty="0" err="1"/>
              <a:t>kompatibilitas</a:t>
            </a:r>
            <a:r>
              <a:rPr lang="en-US" sz="1900" dirty="0"/>
              <a:t> </a:t>
            </a:r>
            <a:r>
              <a:rPr lang="en-US" sz="1900" dirty="0" err="1"/>
              <a:t>dan</a:t>
            </a:r>
            <a:r>
              <a:rPr lang="en-US" sz="1900" dirty="0"/>
              <a:t> </a:t>
            </a:r>
            <a:r>
              <a:rPr lang="en-US" sz="1900" dirty="0" err="1"/>
              <a:t>interoperabilitas</a:t>
            </a:r>
            <a:r>
              <a:rPr lang="en-US" sz="1900" dirty="0"/>
              <a:t> </a:t>
            </a:r>
            <a:r>
              <a:rPr lang="en-US" sz="1900" dirty="0" err="1"/>
              <a:t>antar</a:t>
            </a:r>
            <a:r>
              <a:rPr lang="en-US" sz="1900" dirty="0"/>
              <a:t> </a:t>
            </a:r>
            <a:r>
              <a:rPr lang="en-US" sz="1900" dirty="0" err="1"/>
              <a:t>sistem</a:t>
            </a:r>
            <a:endParaRPr lang="en-US" sz="1900" dirty="0"/>
          </a:p>
          <a:p>
            <a:r>
              <a:rPr lang="en-US" sz="1900" dirty="0" err="1"/>
              <a:t>Belum</a:t>
            </a:r>
            <a:r>
              <a:rPr lang="en-US" sz="1900" dirty="0"/>
              <a:t> </a:t>
            </a:r>
            <a:r>
              <a:rPr lang="en-US" sz="1900" dirty="0" err="1"/>
              <a:t>terintegrasinya</a:t>
            </a:r>
            <a:r>
              <a:rPr lang="en-US" sz="1900" dirty="0"/>
              <a:t> </a:t>
            </a:r>
            <a:r>
              <a:rPr lang="en-US" sz="1900" dirty="0" err="1"/>
              <a:t>layanan</a:t>
            </a:r>
            <a:r>
              <a:rPr lang="en-US" sz="1900" dirty="0"/>
              <a:t> </a:t>
            </a:r>
            <a:r>
              <a:rPr lang="en-US" sz="1900" dirty="0" err="1"/>
              <a:t>publik</a:t>
            </a:r>
            <a:r>
              <a:rPr lang="en-US" sz="1900" dirty="0"/>
              <a:t> </a:t>
            </a:r>
            <a:r>
              <a:rPr lang="en-US" sz="1900" dirty="0" err="1"/>
              <a:t>dan</a:t>
            </a:r>
            <a:r>
              <a:rPr lang="en-US" sz="1900" dirty="0"/>
              <a:t> b</a:t>
            </a:r>
            <a:r>
              <a:rPr lang="id-ID" sz="1900" dirty="0" err="1"/>
              <a:t>elum</a:t>
            </a:r>
            <a:r>
              <a:rPr lang="id-ID" sz="1900" dirty="0"/>
              <a:t> adanya sistem informasi terintegrasi yang responsif dan transparan</a:t>
            </a:r>
            <a:endParaRPr lang="en-US" sz="1900" dirty="0"/>
          </a:p>
          <a:p>
            <a:r>
              <a:rPr lang="en-US" sz="1900" dirty="0" err="1"/>
              <a:t>Beragamnya</a:t>
            </a:r>
            <a:r>
              <a:rPr lang="en-US" sz="1900" dirty="0"/>
              <a:t> </a:t>
            </a:r>
            <a:r>
              <a:rPr lang="en-US" sz="1900" dirty="0" err="1"/>
              <a:t>tugas</a:t>
            </a:r>
            <a:r>
              <a:rPr lang="en-US" sz="1900" dirty="0"/>
              <a:t> </a:t>
            </a:r>
            <a:r>
              <a:rPr lang="en-US" sz="1900" dirty="0" err="1"/>
              <a:t>fungsi</a:t>
            </a:r>
            <a:r>
              <a:rPr lang="en-US" sz="1900" dirty="0"/>
              <a:t> </a:t>
            </a:r>
            <a:r>
              <a:rPr lang="en-US" sz="1900" dirty="0" err="1"/>
              <a:t>pembangunan</a:t>
            </a:r>
            <a:r>
              <a:rPr lang="en-US" sz="1900" dirty="0"/>
              <a:t> </a:t>
            </a:r>
            <a:r>
              <a:rPr lang="en-US" sz="1900" dirty="0" err="1"/>
              <a:t>bidang</a:t>
            </a:r>
            <a:r>
              <a:rPr lang="en-US" sz="1900" dirty="0"/>
              <a:t> </a:t>
            </a:r>
            <a:r>
              <a:rPr lang="en-US" sz="1900" dirty="0" err="1"/>
              <a:t>komunikasi</a:t>
            </a:r>
            <a:r>
              <a:rPr lang="en-US" sz="1900" dirty="0"/>
              <a:t> </a:t>
            </a:r>
            <a:r>
              <a:rPr lang="en-US" sz="1900" dirty="0" err="1"/>
              <a:t>dan</a:t>
            </a:r>
            <a:r>
              <a:rPr lang="en-US" sz="1900" dirty="0"/>
              <a:t> </a:t>
            </a:r>
            <a:r>
              <a:rPr lang="en-US" sz="1900" dirty="0" err="1"/>
              <a:t>informatika</a:t>
            </a:r>
            <a:r>
              <a:rPr lang="en-US" sz="1900" dirty="0"/>
              <a:t> </a:t>
            </a:r>
            <a:r>
              <a:rPr lang="en-US" sz="1900" dirty="0" err="1"/>
              <a:t>mengakibatkan</a:t>
            </a:r>
            <a:r>
              <a:rPr lang="en-US" sz="1900" dirty="0"/>
              <a:t> </a:t>
            </a:r>
            <a:r>
              <a:rPr lang="en-US" sz="1900" dirty="0" err="1"/>
              <a:t>sulitnya</a:t>
            </a:r>
            <a:r>
              <a:rPr lang="en-US" sz="1900" dirty="0"/>
              <a:t> </a:t>
            </a:r>
            <a:r>
              <a:rPr lang="en-US" sz="1900" dirty="0" err="1"/>
              <a:t>membangun</a:t>
            </a:r>
            <a:r>
              <a:rPr lang="en-US" sz="1900" dirty="0"/>
              <a:t> </a:t>
            </a:r>
            <a:r>
              <a:rPr lang="en-US" sz="1900" dirty="0" err="1"/>
              <a:t>standardisasi</a:t>
            </a:r>
            <a:r>
              <a:rPr lang="en-US" sz="1900" dirty="0"/>
              <a:t> </a:t>
            </a:r>
            <a:r>
              <a:rPr lang="en-US" sz="1900" dirty="0" err="1"/>
              <a:t>baku</a:t>
            </a:r>
            <a:r>
              <a:rPr lang="en-US" sz="1900" dirty="0"/>
              <a:t> </a:t>
            </a:r>
            <a:r>
              <a:rPr lang="en-US" sz="1900" dirty="0" err="1"/>
              <a:t>interoperabilitas</a:t>
            </a:r>
            <a:r>
              <a:rPr lang="en-US" sz="1900" dirty="0"/>
              <a:t> data </a:t>
            </a:r>
            <a:r>
              <a:rPr lang="en-US" sz="1900" dirty="0" err="1"/>
              <a:t>dan</a:t>
            </a:r>
            <a:r>
              <a:rPr lang="en-US" sz="1900" dirty="0"/>
              <a:t> </a:t>
            </a:r>
            <a:r>
              <a:rPr lang="en-US" sz="1900" dirty="0" err="1"/>
              <a:t>konten</a:t>
            </a:r>
            <a:r>
              <a:rPr lang="en-US" sz="1900" dirty="0"/>
              <a:t> </a:t>
            </a:r>
            <a:r>
              <a:rPr lang="en-US" sz="1900" dirty="0" err="1"/>
              <a:t>sehingga</a:t>
            </a:r>
            <a:r>
              <a:rPr lang="en-US" sz="1900" dirty="0"/>
              <a:t> </a:t>
            </a:r>
            <a:r>
              <a:rPr lang="en-US" sz="1900" dirty="0" err="1"/>
              <a:t>dapat</a:t>
            </a:r>
            <a:r>
              <a:rPr lang="en-US" sz="1900" dirty="0"/>
              <a:t> </a:t>
            </a:r>
            <a:r>
              <a:rPr lang="en-US" sz="1900" dirty="0" err="1"/>
              <a:t>menjadi</a:t>
            </a:r>
            <a:r>
              <a:rPr lang="en-US" sz="1900" dirty="0"/>
              <a:t> </a:t>
            </a:r>
            <a:r>
              <a:rPr lang="en-US" sz="1900" dirty="0" err="1"/>
              <a:t>kendala</a:t>
            </a:r>
            <a:r>
              <a:rPr lang="en-US" sz="1900" dirty="0"/>
              <a:t> </a:t>
            </a:r>
            <a:r>
              <a:rPr lang="en-US" sz="1900" dirty="0" err="1"/>
              <a:t>dalam</a:t>
            </a:r>
            <a:r>
              <a:rPr lang="en-US" sz="1900" dirty="0"/>
              <a:t> </a:t>
            </a:r>
            <a:r>
              <a:rPr lang="en-US" sz="1900" dirty="0" err="1"/>
              <a:t>kerjasama</a:t>
            </a:r>
            <a:r>
              <a:rPr lang="en-US" sz="1900" dirty="0"/>
              <a:t> </a:t>
            </a:r>
            <a:r>
              <a:rPr lang="en-US" sz="1900" dirty="0" err="1"/>
              <a:t>dan</a:t>
            </a:r>
            <a:r>
              <a:rPr lang="en-US" sz="1900" dirty="0"/>
              <a:t> </a:t>
            </a:r>
            <a:r>
              <a:rPr lang="en-US" sz="1900" dirty="0" err="1"/>
              <a:t>keterpaduan</a:t>
            </a:r>
            <a:r>
              <a:rPr lang="en-US" sz="1900" dirty="0"/>
              <a:t> </a:t>
            </a:r>
            <a:r>
              <a:rPr lang="en-US" sz="1900" dirty="0" err="1"/>
              <a:t>sistem</a:t>
            </a:r>
            <a:r>
              <a:rPr lang="en-US" sz="1900" dirty="0"/>
              <a:t> </a:t>
            </a:r>
            <a:r>
              <a:rPr lang="en-US" sz="1900" dirty="0" err="1"/>
              <a:t>antar</a:t>
            </a:r>
            <a:r>
              <a:rPr lang="en-US" sz="1900" dirty="0"/>
              <a:t> unit </a:t>
            </a:r>
            <a:r>
              <a:rPr lang="en-US" sz="1900" dirty="0" err="1"/>
              <a:t>kerja</a:t>
            </a:r>
            <a:r>
              <a:rPr lang="en-US" sz="1900" dirty="0"/>
              <a:t> di </a:t>
            </a:r>
            <a:r>
              <a:rPr lang="en-US" sz="1900" dirty="0" err="1"/>
              <a:t>lingkungan</a:t>
            </a:r>
            <a:r>
              <a:rPr lang="en-US" sz="1900" dirty="0"/>
              <a:t> Kementerian </a:t>
            </a:r>
            <a:r>
              <a:rPr lang="en-US" sz="1900" dirty="0" err="1"/>
              <a:t>Kominfo</a:t>
            </a:r>
            <a:endParaRPr lang="en-US" sz="1900" dirty="0"/>
          </a:p>
          <a:p>
            <a:r>
              <a:rPr lang="en-US" sz="1900" dirty="0" err="1"/>
              <a:t>Perkembangan</a:t>
            </a:r>
            <a:r>
              <a:rPr lang="en-US" sz="1900" dirty="0"/>
              <a:t> </a:t>
            </a:r>
            <a:r>
              <a:rPr lang="en-US" sz="1900" dirty="0" err="1"/>
              <a:t>teknologi</a:t>
            </a:r>
            <a:r>
              <a:rPr lang="en-US" sz="1900" dirty="0"/>
              <a:t> yang </a:t>
            </a:r>
            <a:r>
              <a:rPr lang="en-US" sz="1900" dirty="0" err="1"/>
              <a:t>cepat</a:t>
            </a:r>
            <a:r>
              <a:rPr lang="en-US" sz="1900" dirty="0"/>
              <a:t> </a:t>
            </a:r>
            <a:r>
              <a:rPr lang="en-US" sz="1900" dirty="0" err="1"/>
              <a:t>serta</a:t>
            </a:r>
            <a:r>
              <a:rPr lang="en-US" sz="1900" dirty="0"/>
              <a:t> </a:t>
            </a:r>
            <a:r>
              <a:rPr lang="en-US" sz="1900" dirty="0" err="1"/>
              <a:t>peningkatan</a:t>
            </a:r>
            <a:r>
              <a:rPr lang="en-US" sz="1900" dirty="0"/>
              <a:t> </a:t>
            </a:r>
            <a:r>
              <a:rPr lang="en-US" sz="1900" dirty="0" err="1"/>
              <a:t>kebutuhan</a:t>
            </a:r>
            <a:r>
              <a:rPr lang="en-US" sz="1900" dirty="0"/>
              <a:t> </a:t>
            </a:r>
            <a:r>
              <a:rPr lang="en-US" sz="1900" dirty="0" err="1"/>
              <a:t>pengguna</a:t>
            </a:r>
            <a:r>
              <a:rPr lang="en-US" sz="1900" dirty="0"/>
              <a:t> yang </a:t>
            </a:r>
            <a:r>
              <a:rPr lang="en-US" sz="1900" dirty="0" err="1"/>
              <a:t>semakin</a:t>
            </a:r>
            <a:r>
              <a:rPr lang="en-US" sz="1900" dirty="0"/>
              <a:t> </a:t>
            </a:r>
            <a:r>
              <a:rPr lang="en-US" sz="1900" dirty="0" err="1"/>
              <a:t>cepat</a:t>
            </a:r>
            <a:r>
              <a:rPr lang="en-US" sz="1900" dirty="0"/>
              <a:t> </a:t>
            </a:r>
            <a:r>
              <a:rPr lang="en-US" sz="1900" dirty="0" err="1"/>
              <a:t>mengakibatkan</a:t>
            </a:r>
            <a:r>
              <a:rPr lang="en-US" sz="1900" dirty="0"/>
              <a:t> </a:t>
            </a:r>
            <a:r>
              <a:rPr lang="en-US" sz="1900" dirty="0" err="1"/>
              <a:t>diperlukannya</a:t>
            </a:r>
            <a:r>
              <a:rPr lang="en-US" sz="1900" dirty="0"/>
              <a:t> </a:t>
            </a:r>
            <a:r>
              <a:rPr lang="en-US" sz="1900" dirty="0" err="1"/>
              <a:t>kapasitas</a:t>
            </a:r>
            <a:r>
              <a:rPr lang="en-US" sz="1900" dirty="0"/>
              <a:t> </a:t>
            </a:r>
            <a:r>
              <a:rPr lang="en-US" sz="1900" dirty="0" err="1"/>
              <a:t>infrastruktur</a:t>
            </a:r>
            <a:r>
              <a:rPr lang="en-US" sz="1900" dirty="0"/>
              <a:t> </a:t>
            </a:r>
            <a:r>
              <a:rPr lang="en-US" sz="1900" dirty="0" err="1"/>
              <a:t>dan</a:t>
            </a:r>
            <a:r>
              <a:rPr lang="en-US" sz="1900" dirty="0"/>
              <a:t> </a:t>
            </a:r>
            <a:r>
              <a:rPr lang="en-US" sz="1900" dirty="0" err="1"/>
              <a:t>teknologi</a:t>
            </a:r>
            <a:r>
              <a:rPr lang="en-US" sz="1900" dirty="0"/>
              <a:t> yang </a:t>
            </a:r>
            <a:r>
              <a:rPr lang="en-US" sz="1900" dirty="0" err="1"/>
              <a:t>adaptif</a:t>
            </a:r>
            <a:endParaRPr lang="en-US" sz="1900" dirty="0"/>
          </a:p>
          <a:p>
            <a:r>
              <a:rPr lang="en-US" sz="1900" dirty="0" err="1"/>
              <a:t>Belum</a:t>
            </a:r>
            <a:r>
              <a:rPr lang="en-US" sz="1900" dirty="0"/>
              <a:t> </a:t>
            </a:r>
            <a:r>
              <a:rPr lang="en-US" sz="1900" dirty="0" err="1"/>
              <a:t>semua</a:t>
            </a:r>
            <a:r>
              <a:rPr lang="en-US" sz="1900" dirty="0"/>
              <a:t> </a:t>
            </a:r>
            <a:r>
              <a:rPr lang="en-US" sz="1900" dirty="0" err="1"/>
              <a:t>informasi</a:t>
            </a:r>
            <a:r>
              <a:rPr lang="en-US" sz="1900" dirty="0"/>
              <a:t> </a:t>
            </a:r>
            <a:r>
              <a:rPr lang="en-US" sz="1900" dirty="0" err="1"/>
              <a:t>dan</a:t>
            </a:r>
            <a:r>
              <a:rPr lang="en-US" sz="1900" dirty="0"/>
              <a:t> </a:t>
            </a:r>
            <a:r>
              <a:rPr lang="en-US" sz="1900" dirty="0" err="1"/>
              <a:t>layanan</a:t>
            </a:r>
            <a:r>
              <a:rPr lang="en-US" sz="1900" dirty="0"/>
              <a:t> </a:t>
            </a:r>
            <a:r>
              <a:rPr lang="en-US" sz="1900" dirty="0" err="1"/>
              <a:t>publik</a:t>
            </a:r>
            <a:r>
              <a:rPr lang="en-US" sz="1900" dirty="0"/>
              <a:t> </a:t>
            </a:r>
            <a:r>
              <a:rPr lang="en-US" sz="1900" dirty="0" err="1"/>
              <a:t>terjamin</a:t>
            </a:r>
            <a:r>
              <a:rPr lang="en-US" sz="1900" dirty="0"/>
              <a:t> 24 jam </a:t>
            </a:r>
            <a:r>
              <a:rPr lang="en-US" sz="1900" dirty="0" err="1"/>
              <a:t>ketersediaannya</a:t>
            </a:r>
            <a:r>
              <a:rPr lang="en-US" sz="1900" dirty="0"/>
              <a:t> </a:t>
            </a:r>
            <a:r>
              <a:rPr lang="en-US" sz="1900" dirty="0" err="1"/>
              <a:t>dan</a:t>
            </a:r>
            <a:r>
              <a:rPr lang="en-US" sz="1900" dirty="0"/>
              <a:t> </a:t>
            </a:r>
            <a:r>
              <a:rPr lang="en-US" sz="1900" dirty="0" err="1"/>
              <a:t>masyarakat</a:t>
            </a:r>
            <a:r>
              <a:rPr lang="en-US" sz="1900" dirty="0"/>
              <a:t> </a:t>
            </a:r>
            <a:r>
              <a:rPr lang="en-US" sz="1900" dirty="0" err="1"/>
              <a:t>masih</a:t>
            </a:r>
            <a:r>
              <a:rPr lang="en-US" sz="1900" dirty="0"/>
              <a:t> </a:t>
            </a:r>
            <a:r>
              <a:rPr lang="en-US" sz="1900" dirty="0" err="1"/>
              <a:t>harus</a:t>
            </a:r>
            <a:r>
              <a:rPr lang="en-US" sz="1900" dirty="0"/>
              <a:t> </a:t>
            </a:r>
            <a:r>
              <a:rPr lang="en-US" sz="1900" dirty="0" err="1"/>
              <a:t>memasukkan</a:t>
            </a:r>
            <a:r>
              <a:rPr lang="en-US" sz="1900" dirty="0"/>
              <a:t> data/</a:t>
            </a:r>
            <a:r>
              <a:rPr lang="en-US" sz="1900" dirty="0" err="1"/>
              <a:t>informasi</a:t>
            </a:r>
            <a:r>
              <a:rPr lang="en-US" sz="1900" dirty="0"/>
              <a:t> yang </a:t>
            </a:r>
            <a:r>
              <a:rPr lang="en-US" sz="1900" dirty="0" err="1"/>
              <a:t>sama</a:t>
            </a:r>
            <a:r>
              <a:rPr lang="en-US" sz="1900" dirty="0"/>
              <a:t> </a:t>
            </a:r>
            <a:r>
              <a:rPr lang="en-US" sz="1900" dirty="0" err="1"/>
              <a:t>berkali</a:t>
            </a:r>
            <a:r>
              <a:rPr lang="en-US" sz="1900" dirty="0"/>
              <a:t>-kali </a:t>
            </a:r>
            <a:r>
              <a:rPr lang="en-US" sz="1900" dirty="0" err="1"/>
              <a:t>untuk</a:t>
            </a:r>
            <a:r>
              <a:rPr lang="en-US" sz="1900" dirty="0"/>
              <a:t> </a:t>
            </a:r>
            <a:r>
              <a:rPr lang="en-US" sz="1900" dirty="0" err="1"/>
              <a:t>layanan</a:t>
            </a:r>
            <a:r>
              <a:rPr lang="en-US" sz="1900" dirty="0"/>
              <a:t> yang </a:t>
            </a:r>
            <a:r>
              <a:rPr lang="en-US" sz="1900" dirty="0" err="1"/>
              <a:t>berbeda</a:t>
            </a:r>
            <a:endParaRPr lang="en-US" sz="1900" dirty="0"/>
          </a:p>
        </p:txBody>
      </p:sp>
    </p:spTree>
    <p:extLst>
      <p:ext uri="{BB962C8B-B14F-4D97-AF65-F5344CB8AC3E}">
        <p14:creationId xmlns:p14="http://schemas.microsoft.com/office/powerpoint/2010/main" val="2493267231"/>
      </p:ext>
    </p:extLst>
  </p:cSld>
  <p:clrMapOvr>
    <a:masterClrMapping/>
  </p:clrMapOvr>
</p:sld>
</file>

<file path=ppt/slides/slide3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E99B1C0C-76AA-FF4E-B1FC-674CB51CAA8C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1824039" y="365129"/>
            <a:ext cx="8543925" cy="834407"/>
          </a:xfrm>
          <a:solidFill>
            <a:schemeClr val="bg1">
              <a:alpha val="64000"/>
            </a:schemeClr>
          </a:solidFill>
        </p:spPr>
        <p:txBody>
          <a:bodyPr>
            <a:normAutofit/>
          </a:bodyPr>
          <a:lstStyle/>
          <a:p>
            <a:r>
              <a:rPr lang="en-US" sz="4000" b="1" dirty="0" err="1"/>
              <a:t>Renstra</a:t>
            </a:r>
            <a:r>
              <a:rPr lang="en-US" sz="4000" b="1" dirty="0"/>
              <a:t> </a:t>
            </a:r>
            <a:r>
              <a:rPr lang="en-US" sz="4000" b="1" dirty="0" err="1"/>
              <a:t>Kemkominfo</a:t>
            </a:r>
            <a:endParaRPr lang="en-US" sz="4000" b="1" dirty="0"/>
          </a:p>
        </p:txBody>
      </p:sp>
      <p:pic>
        <p:nvPicPr>
          <p:cNvPr id="4" name="Content Placeholder 3">
            <a:extLst>
              <a:ext uri="{FF2B5EF4-FFF2-40B4-BE49-F238E27FC236}">
                <a16:creationId xmlns:a16="http://schemas.microsoft.com/office/drawing/2014/main" id="{0CDA220E-EC59-4E79-8AF5-41698BC6E010}"/>
              </a:ext>
            </a:extLst>
          </p:cNvPr>
          <p:cNvPicPr>
            <a:picLocks noGrp="1"/>
          </p:cNvPicPr>
          <p:nvPr>
            <p:ph idx="1"/>
          </p:nvPr>
        </p:nvPicPr>
        <p:blipFill rotWithShape="1">
          <a:blip r:embed="rId2">
            <a:extLst>
              <a:ext uri="{BEBA8EAE-BF5A-486C-A8C5-ECC9F3942E4B}">
                <a14:imgProps xmlns:a14="http://schemas.microsoft.com/office/drawing/2010/main">
                  <a14:imgLayer r:embed="rId3">
                    <a14:imgEffect>
                      <a14:sharpenSoften amount="10000"/>
                    </a14:imgEffect>
                    <a14:imgEffect>
                      <a14:brightnessContrast contrast="47000"/>
                    </a14:imgEffect>
                  </a14:imgLayer>
                </a14:imgProps>
              </a:ext>
            </a:extLst>
          </a:blip>
          <a:srcRect l="21903" t="12531" r="15913"/>
          <a:stretch/>
        </p:blipFill>
        <p:spPr bwMode="auto">
          <a:xfrm>
            <a:off x="1824038" y="1435511"/>
            <a:ext cx="8543925" cy="5289755"/>
          </a:xfrm>
          <a:prstGeom prst="roundRect">
            <a:avLst>
              <a:gd name="adj" fmla="val 8594"/>
            </a:avLst>
          </a:prstGeom>
          <a:solidFill>
            <a:srgbClr val="FFFFFF">
              <a:shade val="85000"/>
            </a:srgbClr>
          </a:solidFill>
          <a:ln>
            <a:noFill/>
          </a:ln>
          <a:effectLst>
            <a:reflection blurRad="12700" stA="38000" endPos="28000" dist="5000" dir="5400000" sy="-100000" algn="bl" rotWithShape="0"/>
          </a:effectLst>
        </p:spPr>
      </p:pic>
    </p:spTree>
    <p:extLst>
      <p:ext uri="{BB962C8B-B14F-4D97-AF65-F5344CB8AC3E}">
        <p14:creationId xmlns:p14="http://schemas.microsoft.com/office/powerpoint/2010/main" val="1759533754"/>
      </p:ext>
    </p:extLst>
  </p:cSld>
  <p:clrMapOvr>
    <a:masterClrMapping/>
  </p:clrMapOvr>
</p:sld>
</file>

<file path=ppt/slides/slide3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D8D6D21A-0602-8046-BEEA-710607E88BD6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1824039" y="365127"/>
            <a:ext cx="8543925" cy="1237532"/>
          </a:xfrm>
          <a:solidFill>
            <a:schemeClr val="bg1">
              <a:lumMod val="85000"/>
              <a:alpha val="63000"/>
            </a:schemeClr>
          </a:solidFill>
        </p:spPr>
        <p:txBody>
          <a:bodyPr>
            <a:normAutofit/>
          </a:bodyPr>
          <a:lstStyle/>
          <a:p>
            <a:r>
              <a:rPr lang="en-US" sz="4000" b="1" dirty="0" err="1"/>
              <a:t>Kondisi</a:t>
            </a:r>
            <a:r>
              <a:rPr lang="en-US" sz="4000" b="1" dirty="0"/>
              <a:t> Yang </a:t>
            </a:r>
            <a:r>
              <a:rPr lang="en-US" sz="4000" b="1" dirty="0" err="1"/>
              <a:t>Diharapkan</a:t>
            </a:r>
            <a:r>
              <a:rPr lang="en-US" sz="4000" b="1" dirty="0"/>
              <a:t> 2018-2019</a:t>
            </a:r>
            <a:br>
              <a:rPr lang="en-US" sz="4000" b="1" dirty="0"/>
            </a:br>
            <a:r>
              <a:rPr lang="en-US" sz="4000" b="1" dirty="0"/>
              <a:t>(Expected Capability)</a:t>
            </a:r>
          </a:p>
        </p:txBody>
      </p:sp>
      <p:graphicFrame>
        <p:nvGraphicFramePr>
          <p:cNvPr id="4" name="Content Placeholder 3">
            <a:extLst>
              <a:ext uri="{FF2B5EF4-FFF2-40B4-BE49-F238E27FC236}">
                <a16:creationId xmlns:a16="http://schemas.microsoft.com/office/drawing/2014/main" id="{B9B91B7B-3514-944A-B3CA-2A5D2EFD0560}"/>
              </a:ext>
            </a:extLst>
          </p:cNvPr>
          <p:cNvGraphicFramePr>
            <a:graphicFrameLocks noGrp="1"/>
          </p:cNvGraphicFramePr>
          <p:nvPr>
            <p:ph idx="1"/>
            <p:extLst/>
          </p:nvPr>
        </p:nvGraphicFramePr>
        <p:xfrm>
          <a:off x="1824039" y="1825625"/>
          <a:ext cx="8543925" cy="4351338"/>
        </p:xfrm>
        <a:graphic>
          <a:graphicData uri="http://schemas.openxmlformats.org/drawingml/2006/diagram">
            <dgm:relIds xmlns:dgm="http://schemas.openxmlformats.org/drawingml/2006/diagram" xmlns:r="http://schemas.openxmlformats.org/officeDocument/2006/relationships" r:dm="rId2" r:lo="rId3" r:qs="rId4" r:cs="rId5"/>
          </a:graphicData>
        </a:graphic>
      </p:graphicFrame>
    </p:spTree>
    <p:extLst>
      <p:ext uri="{BB962C8B-B14F-4D97-AF65-F5344CB8AC3E}">
        <p14:creationId xmlns:p14="http://schemas.microsoft.com/office/powerpoint/2010/main" val="3928384179"/>
      </p:ext>
    </p:extLst>
  </p:cSld>
  <p:clrMapOvr>
    <a:masterClrMapping/>
  </p:clrMapOvr>
</p:sld>
</file>

<file path=ppt/slides/slide3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4" name="Rectangle 12"/>
          <p:cNvSpPr>
            <a:spLocks noChangeArrowheads="1"/>
          </p:cNvSpPr>
          <p:nvPr/>
        </p:nvSpPr>
        <p:spPr bwMode="auto">
          <a:xfrm>
            <a:off x="3888726" y="3380571"/>
            <a:ext cx="848845" cy="2723411"/>
          </a:xfrm>
          <a:prstGeom prst="rect">
            <a:avLst/>
          </a:prstGeom>
          <a:gradFill flip="none" rotWithShape="1">
            <a:gsLst>
              <a:gs pos="52000">
                <a:srgbClr val="EEEEEE"/>
              </a:gs>
              <a:gs pos="0">
                <a:schemeClr val="tx1">
                  <a:lumMod val="75000"/>
                  <a:lumOff val="25000"/>
                </a:schemeClr>
              </a:gs>
              <a:gs pos="100000">
                <a:schemeClr val="tx1">
                  <a:lumMod val="75000"/>
                  <a:lumOff val="25000"/>
                </a:schemeClr>
              </a:gs>
            </a:gsLst>
            <a:lin ang="0" scaled="0"/>
            <a:tileRect/>
          </a:gradFill>
          <a:ln w="0">
            <a:noFill/>
            <a:prstDash val="solid"/>
            <a:miter lim="800000"/>
            <a:headEnd/>
            <a:tailEnd/>
          </a:ln>
        </p:spPr>
        <p:txBody>
          <a:bodyPr vert="vert270" wrap="square" lIns="91440" tIns="45720" rIns="91440" bIns="45720" numCol="1" anchor="ctr" anchorCtr="1" compatLnSpc="1">
            <a:prstTxWarp prst="textNoShape">
              <a:avLst/>
            </a:prstTxWarp>
          </a:bodyPr>
          <a:lstStyle/>
          <a:p>
            <a:r>
              <a:rPr lang="en-IN" dirty="0">
                <a:solidFill>
                  <a:srgbClr val="C00000"/>
                </a:solidFill>
                <a:latin typeface="Cambria" panose="02040503050406030204" pitchFamily="18" charset="0"/>
                <a:cs typeface="Arial" pitchFamily="34" charset="0"/>
              </a:rPr>
              <a:t>TEKNOLOGI</a:t>
            </a:r>
          </a:p>
        </p:txBody>
      </p:sp>
      <p:sp>
        <p:nvSpPr>
          <p:cNvPr id="53" name="Rectangle 12"/>
          <p:cNvSpPr>
            <a:spLocks noChangeArrowheads="1"/>
          </p:cNvSpPr>
          <p:nvPr/>
        </p:nvSpPr>
        <p:spPr bwMode="auto">
          <a:xfrm>
            <a:off x="5156850" y="3380571"/>
            <a:ext cx="848845" cy="2723411"/>
          </a:xfrm>
          <a:prstGeom prst="rect">
            <a:avLst/>
          </a:prstGeom>
          <a:gradFill flip="none" rotWithShape="1">
            <a:gsLst>
              <a:gs pos="52000">
                <a:srgbClr val="EEEEEE"/>
              </a:gs>
              <a:gs pos="0">
                <a:schemeClr val="tx1">
                  <a:lumMod val="75000"/>
                  <a:lumOff val="25000"/>
                </a:schemeClr>
              </a:gs>
              <a:gs pos="100000">
                <a:schemeClr val="tx1">
                  <a:lumMod val="75000"/>
                  <a:lumOff val="25000"/>
                </a:schemeClr>
              </a:gs>
            </a:gsLst>
            <a:lin ang="0" scaled="0"/>
            <a:tileRect/>
          </a:gradFill>
          <a:ln w="0">
            <a:noFill/>
            <a:prstDash val="solid"/>
            <a:miter lim="800000"/>
            <a:headEnd/>
            <a:tailEnd/>
          </a:ln>
        </p:spPr>
        <p:txBody>
          <a:bodyPr vert="vert270" wrap="square" lIns="91440" tIns="45720" rIns="91440" bIns="45720" numCol="1" anchor="ctr" anchorCtr="1" compatLnSpc="1">
            <a:prstTxWarp prst="textNoShape">
              <a:avLst/>
            </a:prstTxWarp>
          </a:bodyPr>
          <a:lstStyle/>
          <a:p>
            <a:r>
              <a:rPr lang="en-IN" dirty="0">
                <a:solidFill>
                  <a:srgbClr val="C00000"/>
                </a:solidFill>
                <a:latin typeface="Cambria" panose="02040503050406030204" pitchFamily="18" charset="0"/>
                <a:cs typeface="Arial" pitchFamily="34" charset="0"/>
              </a:rPr>
              <a:t>Platform Information </a:t>
            </a:r>
          </a:p>
          <a:p>
            <a:r>
              <a:rPr lang="en-IN" dirty="0">
                <a:solidFill>
                  <a:srgbClr val="C00000"/>
                </a:solidFill>
                <a:latin typeface="Cambria" panose="02040503050406030204" pitchFamily="18" charset="0"/>
                <a:cs typeface="Arial" pitchFamily="34" charset="0"/>
              </a:rPr>
              <a:t>Infrastructure</a:t>
            </a:r>
          </a:p>
        </p:txBody>
      </p:sp>
      <p:sp>
        <p:nvSpPr>
          <p:cNvPr id="54" name="Rectangle 12"/>
          <p:cNvSpPr>
            <a:spLocks noChangeArrowheads="1"/>
          </p:cNvSpPr>
          <p:nvPr/>
        </p:nvSpPr>
        <p:spPr bwMode="auto">
          <a:xfrm>
            <a:off x="6407859" y="3370717"/>
            <a:ext cx="848845" cy="2723411"/>
          </a:xfrm>
          <a:prstGeom prst="rect">
            <a:avLst/>
          </a:prstGeom>
          <a:gradFill flip="none" rotWithShape="1">
            <a:gsLst>
              <a:gs pos="52000">
                <a:srgbClr val="EEEEEE"/>
              </a:gs>
              <a:gs pos="0">
                <a:schemeClr val="tx1">
                  <a:lumMod val="75000"/>
                  <a:lumOff val="25000"/>
                </a:schemeClr>
              </a:gs>
              <a:gs pos="100000">
                <a:schemeClr val="tx1">
                  <a:lumMod val="75000"/>
                  <a:lumOff val="25000"/>
                </a:schemeClr>
              </a:gs>
            </a:gsLst>
            <a:lin ang="0" scaled="0"/>
            <a:tileRect/>
          </a:gradFill>
          <a:ln w="0">
            <a:noFill/>
            <a:prstDash val="solid"/>
            <a:miter lim="800000"/>
            <a:headEnd/>
            <a:tailEnd/>
          </a:ln>
        </p:spPr>
        <p:txBody>
          <a:bodyPr vert="vert270" wrap="square" lIns="91440" tIns="45720" rIns="91440" bIns="45720" numCol="1" anchor="ctr" anchorCtr="1" compatLnSpc="1">
            <a:prstTxWarp prst="textNoShape">
              <a:avLst/>
            </a:prstTxWarp>
          </a:bodyPr>
          <a:lstStyle/>
          <a:p>
            <a:r>
              <a:rPr lang="en-IN" dirty="0">
                <a:solidFill>
                  <a:srgbClr val="C00000"/>
                </a:solidFill>
                <a:latin typeface="Cambria" panose="02040503050406030204" pitchFamily="18" charset="0"/>
                <a:cs typeface="Arial" pitchFamily="34" charset="0"/>
              </a:rPr>
              <a:t>DATA</a:t>
            </a:r>
          </a:p>
        </p:txBody>
      </p:sp>
      <p:sp>
        <p:nvSpPr>
          <p:cNvPr id="55" name="Rectangle 12"/>
          <p:cNvSpPr>
            <a:spLocks noChangeArrowheads="1"/>
          </p:cNvSpPr>
          <p:nvPr/>
        </p:nvSpPr>
        <p:spPr bwMode="auto">
          <a:xfrm>
            <a:off x="7646927" y="3363655"/>
            <a:ext cx="848845" cy="2723411"/>
          </a:xfrm>
          <a:prstGeom prst="rect">
            <a:avLst/>
          </a:prstGeom>
          <a:gradFill flip="none" rotWithShape="1">
            <a:gsLst>
              <a:gs pos="52000">
                <a:srgbClr val="EEEEEE"/>
              </a:gs>
              <a:gs pos="0">
                <a:schemeClr val="tx1">
                  <a:lumMod val="75000"/>
                  <a:lumOff val="25000"/>
                </a:schemeClr>
              </a:gs>
              <a:gs pos="100000">
                <a:schemeClr val="tx1">
                  <a:lumMod val="75000"/>
                  <a:lumOff val="25000"/>
                </a:schemeClr>
              </a:gs>
            </a:gsLst>
            <a:lin ang="0" scaled="0"/>
            <a:tileRect/>
          </a:gradFill>
          <a:ln w="0">
            <a:noFill/>
            <a:prstDash val="solid"/>
            <a:miter lim="800000"/>
            <a:headEnd/>
            <a:tailEnd/>
          </a:ln>
        </p:spPr>
        <p:txBody>
          <a:bodyPr vert="vert270" wrap="square" lIns="91440" tIns="45720" rIns="91440" bIns="45720" numCol="1" anchor="ctr" anchorCtr="1" compatLnSpc="1">
            <a:prstTxWarp prst="textNoShape">
              <a:avLst/>
            </a:prstTxWarp>
          </a:bodyPr>
          <a:lstStyle/>
          <a:p>
            <a:r>
              <a:rPr lang="en-IN" dirty="0">
                <a:solidFill>
                  <a:srgbClr val="C00000"/>
                </a:solidFill>
                <a:latin typeface="Cambria" panose="02040503050406030204" pitchFamily="18" charset="0"/>
                <a:cs typeface="Arial" pitchFamily="34" charset="0"/>
              </a:rPr>
              <a:t>INTEGRASI</a:t>
            </a:r>
          </a:p>
        </p:txBody>
      </p:sp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0" y="0"/>
            <a:ext cx="10515600" cy="1325563"/>
          </a:xfrm>
        </p:spPr>
        <p:txBody>
          <a:bodyPr/>
          <a:lstStyle/>
          <a:p>
            <a:r>
              <a:rPr lang="en-US" dirty="0">
                <a:latin typeface="Cambria" panose="02040503050406030204" pitchFamily="18" charset="0"/>
              </a:rPr>
              <a:t>PILAR SASARAN STRATEGIS</a:t>
            </a:r>
          </a:p>
        </p:txBody>
      </p:sp>
      <p:sp>
        <p:nvSpPr>
          <p:cNvPr id="17" name="Freeform 6"/>
          <p:cNvSpPr>
            <a:spLocks/>
          </p:cNvSpPr>
          <p:nvPr/>
        </p:nvSpPr>
        <p:spPr bwMode="auto">
          <a:xfrm>
            <a:off x="2076444" y="950279"/>
            <a:ext cx="8291464" cy="2203952"/>
          </a:xfrm>
          <a:custGeom>
            <a:avLst/>
            <a:gdLst/>
            <a:ahLst/>
            <a:cxnLst>
              <a:cxn ang="0">
                <a:pos x="2297" y="0"/>
              </a:cxn>
              <a:cxn ang="0">
                <a:pos x="3444" y="574"/>
              </a:cxn>
              <a:cxn ang="0">
                <a:pos x="4594" y="1147"/>
              </a:cxn>
              <a:cxn ang="0">
                <a:pos x="0" y="1147"/>
              </a:cxn>
              <a:cxn ang="0">
                <a:pos x="1147" y="574"/>
              </a:cxn>
              <a:cxn ang="0">
                <a:pos x="2297" y="0"/>
              </a:cxn>
            </a:cxnLst>
            <a:rect l="0" t="0" r="r" b="b"/>
            <a:pathLst>
              <a:path w="4594" h="1147">
                <a:moveTo>
                  <a:pt x="2297" y="0"/>
                </a:moveTo>
                <a:lnTo>
                  <a:pt x="3444" y="574"/>
                </a:lnTo>
                <a:lnTo>
                  <a:pt x="4594" y="1147"/>
                </a:lnTo>
                <a:lnTo>
                  <a:pt x="0" y="1147"/>
                </a:lnTo>
                <a:lnTo>
                  <a:pt x="1147" y="574"/>
                </a:lnTo>
                <a:lnTo>
                  <a:pt x="2297" y="0"/>
                </a:lnTo>
                <a:close/>
              </a:path>
            </a:pathLst>
          </a:custGeom>
          <a:gradFill flip="none" rotWithShape="1">
            <a:gsLst>
              <a:gs pos="52000">
                <a:schemeClr val="tx1">
                  <a:lumMod val="50000"/>
                  <a:lumOff val="50000"/>
                </a:schemeClr>
              </a:gs>
              <a:gs pos="0">
                <a:schemeClr val="tx1">
                  <a:lumMod val="75000"/>
                  <a:lumOff val="25000"/>
                </a:schemeClr>
              </a:gs>
              <a:gs pos="100000">
                <a:schemeClr val="tx1">
                  <a:lumMod val="75000"/>
                  <a:lumOff val="25000"/>
                </a:schemeClr>
              </a:gs>
            </a:gsLst>
            <a:lin ang="0" scaled="0"/>
            <a:tileRect/>
          </a:gradFill>
          <a:ln w="38100">
            <a:gradFill>
              <a:gsLst>
                <a:gs pos="0">
                  <a:schemeClr val="accent1">
                    <a:lumMod val="5000"/>
                    <a:lumOff val="95000"/>
                  </a:schemeClr>
                </a:gs>
                <a:gs pos="74000">
                  <a:schemeClr val="tx1">
                    <a:lumMod val="85000"/>
                    <a:lumOff val="15000"/>
                  </a:schemeClr>
                </a:gs>
                <a:gs pos="100000">
                  <a:schemeClr val="tx1">
                    <a:lumMod val="65000"/>
                    <a:lumOff val="35000"/>
                  </a:schemeClr>
                </a:gs>
              </a:gsLst>
              <a:lin ang="6000000" scaled="0"/>
            </a:gradFill>
            <a:prstDash val="solid"/>
            <a:miter lim="800000"/>
            <a:headEnd/>
            <a:tailEnd/>
          </a:ln>
        </p:spPr>
        <p:txBody>
          <a:bodyPr vert="horz" wrap="square" lIns="91440" tIns="45720" rIns="91440" bIns="45720" numCol="1" anchor="ctr" anchorCtr="1" compatLnSpc="1">
            <a:prstTxWarp prst="textNoShape">
              <a:avLst/>
            </a:prstTxWarp>
          </a:bodyPr>
          <a:lstStyle/>
          <a:p>
            <a:pPr algn="ctr"/>
            <a:endParaRPr lang="en-IN" sz="1200" dirty="0">
              <a:solidFill>
                <a:schemeClr val="bg1"/>
              </a:solidFill>
              <a:latin typeface="Cambria" panose="02040503050406030204" pitchFamily="18" charset="0"/>
              <a:cs typeface="Arial" pitchFamily="34" charset="0"/>
            </a:endParaRPr>
          </a:p>
          <a:p>
            <a:pPr algn="ctr"/>
            <a:endParaRPr lang="en-IN" sz="1200" dirty="0">
              <a:solidFill>
                <a:schemeClr val="bg1"/>
              </a:solidFill>
              <a:latin typeface="Cambria" panose="02040503050406030204" pitchFamily="18" charset="0"/>
              <a:cs typeface="Arial" pitchFamily="34" charset="0"/>
            </a:endParaRPr>
          </a:p>
          <a:p>
            <a:pPr algn="ctr"/>
            <a:endParaRPr lang="en-IN" sz="1200" dirty="0">
              <a:solidFill>
                <a:schemeClr val="bg1"/>
              </a:solidFill>
              <a:latin typeface="Cambria" panose="02040503050406030204" pitchFamily="18" charset="0"/>
              <a:cs typeface="Arial" pitchFamily="34" charset="0"/>
            </a:endParaRPr>
          </a:p>
          <a:p>
            <a:pPr algn="ctr"/>
            <a:endParaRPr lang="en-IN" sz="1200" dirty="0">
              <a:solidFill>
                <a:schemeClr val="bg1"/>
              </a:solidFill>
              <a:latin typeface="Cambria" panose="02040503050406030204" pitchFamily="18" charset="0"/>
              <a:cs typeface="Arial" pitchFamily="34" charset="0"/>
            </a:endParaRPr>
          </a:p>
          <a:p>
            <a:pPr algn="ctr"/>
            <a:r>
              <a:rPr lang="en-IN" sz="1200" dirty="0">
                <a:solidFill>
                  <a:schemeClr val="bg1"/>
                </a:solidFill>
                <a:latin typeface="Cambria" panose="02040503050406030204" pitchFamily="18" charset="0"/>
                <a:cs typeface="Arial" pitchFamily="34" charset="0"/>
              </a:rPr>
              <a:t>VISI : MENJADI PUSAT LAYANAN DATA DAN</a:t>
            </a:r>
          </a:p>
          <a:p>
            <a:pPr algn="ctr"/>
            <a:r>
              <a:rPr lang="en-IN" sz="1200" dirty="0">
                <a:solidFill>
                  <a:schemeClr val="bg1"/>
                </a:solidFill>
                <a:latin typeface="Cambria" panose="02040503050406030204" pitchFamily="18" charset="0"/>
                <a:cs typeface="Arial" pitchFamily="34" charset="0"/>
              </a:rPr>
              <a:t>SARANA INFORMATIKA YANG HANDAL DAN TERPERCAYA </a:t>
            </a:r>
          </a:p>
          <a:p>
            <a:pPr algn="ctr"/>
            <a:r>
              <a:rPr lang="en-IN" sz="1200" dirty="0">
                <a:solidFill>
                  <a:schemeClr val="bg1"/>
                </a:solidFill>
                <a:latin typeface="Cambria" panose="02040503050406030204" pitchFamily="18" charset="0"/>
                <a:cs typeface="Arial" pitchFamily="34" charset="0"/>
              </a:rPr>
              <a:t>DAN MEMEGANG PERANAN PENTING DALAM MENCIPTAKAN</a:t>
            </a:r>
          </a:p>
          <a:p>
            <a:pPr algn="ctr"/>
            <a:r>
              <a:rPr lang="en-IN" sz="1200" dirty="0">
                <a:solidFill>
                  <a:schemeClr val="bg1"/>
                </a:solidFill>
                <a:latin typeface="Cambria" panose="02040503050406030204" pitchFamily="18" charset="0"/>
                <a:cs typeface="Arial" pitchFamily="34" charset="0"/>
              </a:rPr>
              <a:t>INTEGRASI PEKERJAAN DI LINGKUNGAN KOMINFO</a:t>
            </a:r>
          </a:p>
        </p:txBody>
      </p:sp>
      <p:sp>
        <p:nvSpPr>
          <p:cNvPr id="19" name="Rectangle 8"/>
          <p:cNvSpPr>
            <a:spLocks noChangeArrowheads="1"/>
          </p:cNvSpPr>
          <p:nvPr/>
        </p:nvSpPr>
        <p:spPr bwMode="auto">
          <a:xfrm>
            <a:off x="3044283" y="3180900"/>
            <a:ext cx="6355787" cy="223651"/>
          </a:xfrm>
          <a:prstGeom prst="rect">
            <a:avLst/>
          </a:prstGeom>
          <a:gradFill flip="none" rotWithShape="1">
            <a:gsLst>
              <a:gs pos="52000">
                <a:schemeClr val="bg1">
                  <a:lumMod val="75000"/>
                </a:schemeClr>
              </a:gs>
              <a:gs pos="0">
                <a:schemeClr val="tx1">
                  <a:lumMod val="75000"/>
                  <a:lumOff val="25000"/>
                </a:schemeClr>
              </a:gs>
              <a:gs pos="100000">
                <a:schemeClr val="tx1">
                  <a:lumMod val="75000"/>
                  <a:lumOff val="25000"/>
                </a:schemeClr>
              </a:gs>
            </a:gsLst>
            <a:lin ang="3600000" scaled="0"/>
            <a:tileRect/>
          </a:gradFill>
          <a:ln w="0">
            <a:noFill/>
            <a:prstDash val="solid"/>
            <a:miter lim="800000"/>
            <a:headEnd/>
            <a:tailEnd/>
          </a:ln>
        </p:spPr>
        <p:txBody>
          <a:bodyPr vert="vert270" wrap="square" lIns="91440" tIns="45720" rIns="91440" bIns="45720" numCol="1" anchor="ctr" anchorCtr="1" compatLnSpc="1">
            <a:prstTxWarp prst="textNoShape">
              <a:avLst/>
            </a:prstTxWarp>
          </a:bodyPr>
          <a:lstStyle/>
          <a:p>
            <a:endParaRPr lang="en-IN">
              <a:solidFill>
                <a:schemeClr val="bg1"/>
              </a:solidFill>
              <a:latin typeface="Cambria" panose="02040503050406030204" pitchFamily="18" charset="0"/>
              <a:cs typeface="Arial" pitchFamily="34" charset="0"/>
            </a:endParaRPr>
          </a:p>
        </p:txBody>
      </p:sp>
      <p:sp>
        <p:nvSpPr>
          <p:cNvPr id="20" name="Rectangle 9"/>
          <p:cNvSpPr>
            <a:spLocks noChangeArrowheads="1"/>
          </p:cNvSpPr>
          <p:nvPr/>
        </p:nvSpPr>
        <p:spPr bwMode="auto">
          <a:xfrm>
            <a:off x="3168582" y="6080001"/>
            <a:ext cx="6107189" cy="223651"/>
          </a:xfrm>
          <a:prstGeom prst="rect">
            <a:avLst/>
          </a:prstGeom>
          <a:gradFill flip="none" rotWithShape="1">
            <a:gsLst>
              <a:gs pos="52000">
                <a:schemeClr val="bg1">
                  <a:lumMod val="75000"/>
                </a:schemeClr>
              </a:gs>
              <a:gs pos="0">
                <a:schemeClr val="tx1">
                  <a:lumMod val="75000"/>
                  <a:lumOff val="25000"/>
                </a:schemeClr>
              </a:gs>
              <a:gs pos="100000">
                <a:schemeClr val="tx1">
                  <a:lumMod val="75000"/>
                  <a:lumOff val="25000"/>
                </a:schemeClr>
              </a:gs>
            </a:gsLst>
            <a:lin ang="3600000" scaled="0"/>
            <a:tileRect/>
          </a:gradFill>
          <a:ln w="0">
            <a:noFill/>
            <a:prstDash val="solid"/>
            <a:miter lim="800000"/>
            <a:headEnd/>
            <a:tailEnd/>
          </a:ln>
        </p:spPr>
        <p:txBody>
          <a:bodyPr vert="vert270" wrap="square" lIns="91440" tIns="45720" rIns="91440" bIns="45720" numCol="1" anchor="ctr" anchorCtr="1" compatLnSpc="1">
            <a:prstTxWarp prst="textNoShape">
              <a:avLst/>
            </a:prstTxWarp>
          </a:bodyPr>
          <a:lstStyle/>
          <a:p>
            <a:endParaRPr lang="en-IN">
              <a:solidFill>
                <a:schemeClr val="bg1"/>
              </a:solidFill>
              <a:latin typeface="Cambria" panose="02040503050406030204" pitchFamily="18" charset="0"/>
              <a:cs typeface="Arial" pitchFamily="34" charset="0"/>
            </a:endParaRPr>
          </a:p>
        </p:txBody>
      </p:sp>
      <p:sp>
        <p:nvSpPr>
          <p:cNvPr id="21" name="Rectangle 10"/>
          <p:cNvSpPr>
            <a:spLocks noChangeArrowheads="1"/>
          </p:cNvSpPr>
          <p:nvPr/>
        </p:nvSpPr>
        <p:spPr bwMode="auto">
          <a:xfrm>
            <a:off x="3087180" y="6312159"/>
            <a:ext cx="6359552" cy="391053"/>
          </a:xfrm>
          <a:prstGeom prst="rect">
            <a:avLst/>
          </a:prstGeom>
          <a:gradFill flip="none" rotWithShape="1">
            <a:gsLst>
              <a:gs pos="52000">
                <a:schemeClr val="tx1">
                  <a:lumMod val="50000"/>
                  <a:lumOff val="50000"/>
                </a:schemeClr>
              </a:gs>
              <a:gs pos="0">
                <a:schemeClr val="tx1">
                  <a:lumMod val="75000"/>
                  <a:lumOff val="25000"/>
                </a:schemeClr>
              </a:gs>
              <a:gs pos="100000">
                <a:schemeClr val="tx1">
                  <a:lumMod val="75000"/>
                  <a:lumOff val="25000"/>
                </a:schemeClr>
              </a:gs>
            </a:gsLst>
            <a:lin ang="0" scaled="0"/>
            <a:tileRect/>
          </a:gradFill>
          <a:ln w="38100">
            <a:gradFill>
              <a:gsLst>
                <a:gs pos="0">
                  <a:schemeClr val="accent1">
                    <a:lumMod val="5000"/>
                    <a:lumOff val="95000"/>
                  </a:schemeClr>
                </a:gs>
                <a:gs pos="74000">
                  <a:schemeClr val="tx1">
                    <a:lumMod val="85000"/>
                    <a:lumOff val="15000"/>
                  </a:schemeClr>
                </a:gs>
                <a:gs pos="100000">
                  <a:schemeClr val="tx1">
                    <a:lumMod val="65000"/>
                    <a:lumOff val="35000"/>
                  </a:schemeClr>
                </a:gs>
              </a:gsLst>
              <a:lin ang="6000000" scaled="0"/>
            </a:gradFill>
            <a:prstDash val="solid"/>
            <a:miter lim="800000"/>
            <a:headEnd/>
            <a:tailEnd/>
          </a:ln>
        </p:spPr>
        <p:txBody>
          <a:bodyPr vert="horz" wrap="square" lIns="91440" tIns="45720" rIns="91440" bIns="45720" numCol="1" anchor="ctr" anchorCtr="1" compatLnSpc="1">
            <a:prstTxWarp prst="textNoShape">
              <a:avLst/>
            </a:prstTxWarp>
          </a:bodyPr>
          <a:lstStyle/>
          <a:p>
            <a:r>
              <a:rPr lang="en-IN" dirty="0">
                <a:solidFill>
                  <a:schemeClr val="bg1"/>
                </a:solidFill>
                <a:latin typeface="Cambria" panose="02040503050406030204" pitchFamily="18" charset="0"/>
                <a:cs typeface="Arial" pitchFamily="34" charset="0"/>
              </a:rPr>
              <a:t>SDM, TATA KELOLA DAN ORGANISASI</a:t>
            </a:r>
          </a:p>
        </p:txBody>
      </p:sp>
    </p:spTree>
    <p:extLst>
      <p:ext uri="{BB962C8B-B14F-4D97-AF65-F5344CB8AC3E}">
        <p14:creationId xmlns:p14="http://schemas.microsoft.com/office/powerpoint/2010/main" val="1621172942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250">
        <p14:switch dir="r"/>
      </p:transition>
    </mc:Choice>
    <mc:Fallback xmlns="">
      <p:transition spd="slow">
        <p:fade/>
      </p:transition>
    </mc:Fallback>
  </mc:AlternateContent>
</p:sld>
</file>

<file path=ppt/slides/slide3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Title 2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pPr lvl="0"/>
            <a:r>
              <a:rPr lang="en-US" dirty="0" err="1">
                <a:latin typeface="Cambria" panose="02040503050406030204" pitchFamily="18" charset="0"/>
              </a:rPr>
              <a:t>Beban</a:t>
            </a:r>
            <a:r>
              <a:rPr lang="en-US" dirty="0">
                <a:latin typeface="Cambria" panose="02040503050406030204" pitchFamily="18" charset="0"/>
              </a:rPr>
              <a:t> </a:t>
            </a:r>
            <a:r>
              <a:rPr lang="en-US" dirty="0" err="1">
                <a:latin typeface="Cambria" panose="02040503050406030204" pitchFamily="18" charset="0"/>
              </a:rPr>
              <a:t>kerja</a:t>
            </a:r>
            <a:r>
              <a:rPr lang="en-US" dirty="0">
                <a:latin typeface="Cambria" panose="02040503050406030204" pitchFamily="18" charset="0"/>
              </a:rPr>
              <a:t> Unit </a:t>
            </a:r>
            <a:r>
              <a:rPr lang="en-US" dirty="0" err="1">
                <a:latin typeface="Cambria" panose="02040503050406030204" pitchFamily="18" charset="0"/>
              </a:rPr>
              <a:t>Kerja</a:t>
            </a:r>
            <a:r>
              <a:rPr lang="en-US" dirty="0">
                <a:latin typeface="Cambria" panose="02040503050406030204" pitchFamily="18" charset="0"/>
              </a:rPr>
              <a:t> TI</a:t>
            </a:r>
          </a:p>
        </p:txBody>
      </p:sp>
      <p:graphicFrame>
        <p:nvGraphicFramePr>
          <p:cNvPr id="4" name="Diagram 3"/>
          <p:cNvGraphicFramePr/>
          <p:nvPr>
            <p:extLst/>
          </p:nvPr>
        </p:nvGraphicFramePr>
        <p:xfrm>
          <a:off x="3023659" y="1124744"/>
          <a:ext cx="7776864" cy="5377888"/>
        </p:xfrm>
        <a:graphic>
          <a:graphicData uri="http://schemas.openxmlformats.org/drawingml/2006/diagram">
            <dgm:relIds xmlns:dgm="http://schemas.openxmlformats.org/drawingml/2006/diagram" xmlns:r="http://schemas.openxmlformats.org/officeDocument/2006/relationships" r:dm="rId2" r:lo="rId3" r:qs="rId4" r:cs="rId5"/>
          </a:graphicData>
        </a:graphic>
      </p:graphicFrame>
    </p:spTree>
    <p:extLst>
      <p:ext uri="{BB962C8B-B14F-4D97-AF65-F5344CB8AC3E}">
        <p14:creationId xmlns:p14="http://schemas.microsoft.com/office/powerpoint/2010/main" val="3032330933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3900">
        <p14:glitter pattern="hexagon"/>
      </p:transition>
    </mc:Choice>
    <mc:Fallback xmlns="">
      <p:transition spd="slow">
        <p:fade/>
      </p:transition>
    </mc:Fallback>
  </mc:AlternateContent>
</p:sld>
</file>

<file path=ppt/slides/slide3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7" name="LIST OF SERVICE"/>
          <p:cNvSpPr txBox="1"/>
          <p:nvPr/>
        </p:nvSpPr>
        <p:spPr>
          <a:xfrm>
            <a:off x="1003300" y="801837"/>
            <a:ext cx="10388600" cy="52322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marL="0" marR="0" lvl="0" indent="0" algn="ctr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id-ID" sz="2800" b="1" i="0" u="none" strike="noStrike" kern="1200" cap="none" spc="0" normalizeH="0" baseline="0" noProof="0" dirty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Lato" panose="020F0502020204030203" pitchFamily="34" charset="0"/>
                <a:ea typeface="+mn-ea"/>
                <a:cs typeface="+mn-cs"/>
              </a:rPr>
              <a:t>Ruang Lingkup Layanan Pusat</a:t>
            </a:r>
            <a:r>
              <a:rPr kumimoji="0" lang="id-ID" sz="2800" b="1" i="0" u="none" strike="noStrike" kern="1200" cap="none" spc="0" normalizeH="0" noProof="0" dirty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Lato" panose="020F0502020204030203" pitchFamily="34" charset="0"/>
                <a:ea typeface="+mn-ea"/>
                <a:cs typeface="+mn-cs"/>
              </a:rPr>
              <a:t> Data dan Sarana Informatika</a:t>
            </a:r>
            <a:endParaRPr kumimoji="0" lang="id-ID" sz="2800" b="1" i="0" u="none" strike="noStrike" kern="1200" cap="none" spc="0" normalizeH="0" baseline="0" noProof="0" dirty="0">
              <a:ln>
                <a:noFill/>
              </a:ln>
              <a:solidFill>
                <a:prstClr val="black"/>
              </a:solidFill>
              <a:effectLst/>
              <a:uLnTx/>
              <a:uFillTx/>
              <a:latin typeface="Lato" panose="020F0502020204030203" pitchFamily="34" charset="0"/>
              <a:ea typeface="+mn-ea"/>
              <a:cs typeface="+mn-cs"/>
            </a:endParaRPr>
          </a:p>
        </p:txBody>
      </p:sp>
      <p:sp>
        <p:nvSpPr>
          <p:cNvPr id="8" name="DESCRIPTION TEXT"/>
          <p:cNvSpPr txBox="1"/>
          <p:nvPr/>
        </p:nvSpPr>
        <p:spPr>
          <a:xfrm>
            <a:off x="1735975" y="1407143"/>
            <a:ext cx="8706011" cy="46166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lvl="0" algn="ctr">
              <a:defRPr/>
            </a:pPr>
            <a:r>
              <a:rPr lang="en-US" sz="2400" dirty="0"/>
              <a:t>L</a:t>
            </a:r>
            <a:r>
              <a:rPr lang="id-ID" sz="2400" dirty="0"/>
              <a:t>ayanan TI Kemkominfo yang dikelola oleh PDSI terdiri dari</a:t>
            </a:r>
            <a:r>
              <a:rPr lang="en-ID" sz="2400" dirty="0"/>
              <a:t>:</a:t>
            </a:r>
            <a:endParaRPr kumimoji="0" lang="id-ID" sz="2400" b="0" i="0" u="none" strike="noStrike" kern="1200" cap="none" spc="0" normalizeH="0" baseline="0" noProof="0" dirty="0">
              <a:ln>
                <a:noFill/>
              </a:ln>
              <a:solidFill>
                <a:prstClr val="black">
                  <a:lumMod val="65000"/>
                  <a:lumOff val="35000"/>
                </a:prstClr>
              </a:solidFill>
              <a:effectLst/>
              <a:uLnTx/>
              <a:uFillTx/>
              <a:latin typeface="Lato" panose="020F0502020204030203" pitchFamily="34" charset="0"/>
            </a:endParaRPr>
          </a:p>
        </p:txBody>
      </p:sp>
      <p:pic>
        <p:nvPicPr>
          <p:cNvPr id="10" name="BLUE SHAPE"/>
          <p:cNvPicPr>
            <a:picLocks noChangeAspect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2655674" y="2122354"/>
            <a:ext cx="6578306" cy="1207579"/>
          </a:xfrm>
          <a:prstGeom prst="rect">
            <a:avLst/>
          </a:prstGeom>
        </p:spPr>
      </p:pic>
      <p:grpSp>
        <p:nvGrpSpPr>
          <p:cNvPr id="2" name="PINK SHAPE LIST">
            <a:extLst>
              <a:ext uri="{FF2B5EF4-FFF2-40B4-BE49-F238E27FC236}">
                <a16:creationId xmlns:a16="http://schemas.microsoft.com/office/drawing/2014/main" id="{FAF2C1D8-2257-49CC-A0BE-AC7E23D63876}"/>
              </a:ext>
            </a:extLst>
          </p:cNvPr>
          <p:cNvGrpSpPr/>
          <p:nvPr/>
        </p:nvGrpSpPr>
        <p:grpSpPr>
          <a:xfrm>
            <a:off x="3666963" y="3086511"/>
            <a:ext cx="6582167" cy="1207579"/>
            <a:chOff x="3666963" y="3086511"/>
            <a:chExt cx="6582167" cy="1207579"/>
          </a:xfrm>
        </p:grpSpPr>
        <p:pic>
          <p:nvPicPr>
            <p:cNvPr id="11" name="Picture 10"/>
            <p:cNvPicPr>
              <a:picLocks noChangeAspect="1"/>
            </p:cNvPicPr>
            <p:nvPr/>
          </p:nvPicPr>
          <p:blipFill>
            <a:blip r:embed="rId3" cstate="print"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tretch>
              <a:fillRect/>
            </a:stretch>
          </p:blipFill>
          <p:spPr>
            <a:xfrm>
              <a:off x="3670824" y="3086511"/>
              <a:ext cx="6578306" cy="1207579"/>
            </a:xfrm>
            <a:prstGeom prst="rect">
              <a:avLst/>
            </a:prstGeom>
          </p:spPr>
        </p:pic>
        <p:pic>
          <p:nvPicPr>
            <p:cNvPr id="12" name="Picture 11"/>
            <p:cNvPicPr>
              <a:picLocks noChangeAspect="1"/>
            </p:cNvPicPr>
            <p:nvPr/>
          </p:nvPicPr>
          <p:blipFill>
            <a:blip r:embed="rId4" cstate="print"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tretch>
              <a:fillRect/>
            </a:stretch>
          </p:blipFill>
          <p:spPr>
            <a:xfrm>
              <a:off x="3666963" y="3092185"/>
              <a:ext cx="5570878" cy="980742"/>
            </a:xfrm>
            <a:prstGeom prst="rect">
              <a:avLst/>
            </a:prstGeom>
          </p:spPr>
        </p:pic>
      </p:grpSp>
      <p:grpSp>
        <p:nvGrpSpPr>
          <p:cNvPr id="3" name="YELLOW SHAPE LIST">
            <a:extLst>
              <a:ext uri="{FF2B5EF4-FFF2-40B4-BE49-F238E27FC236}">
                <a16:creationId xmlns:a16="http://schemas.microsoft.com/office/drawing/2014/main" id="{3D48A728-D915-4941-9829-61C2178F3CE4}"/>
              </a:ext>
            </a:extLst>
          </p:cNvPr>
          <p:cNvGrpSpPr/>
          <p:nvPr/>
        </p:nvGrpSpPr>
        <p:grpSpPr>
          <a:xfrm>
            <a:off x="2684106" y="4056953"/>
            <a:ext cx="6578306" cy="1207579"/>
            <a:chOff x="2684106" y="4056953"/>
            <a:chExt cx="6578306" cy="1207579"/>
          </a:xfrm>
        </p:grpSpPr>
        <p:pic>
          <p:nvPicPr>
            <p:cNvPr id="13" name="Picture 12"/>
            <p:cNvPicPr>
              <a:picLocks noChangeAspect="1"/>
            </p:cNvPicPr>
            <p:nvPr/>
          </p:nvPicPr>
          <p:blipFill>
            <a:blip r:embed="rId5" cstate="print"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tretch>
              <a:fillRect/>
            </a:stretch>
          </p:blipFill>
          <p:spPr>
            <a:xfrm>
              <a:off x="2684106" y="4056953"/>
              <a:ext cx="6578306" cy="1207579"/>
            </a:xfrm>
            <a:prstGeom prst="rect">
              <a:avLst/>
            </a:prstGeom>
          </p:spPr>
        </p:pic>
        <p:pic>
          <p:nvPicPr>
            <p:cNvPr id="14" name="Picture 13"/>
            <p:cNvPicPr>
              <a:picLocks noChangeAspect="1"/>
            </p:cNvPicPr>
            <p:nvPr/>
          </p:nvPicPr>
          <p:blipFill>
            <a:blip r:embed="rId6" cstate="print"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tretch>
              <a:fillRect/>
            </a:stretch>
          </p:blipFill>
          <p:spPr>
            <a:xfrm>
              <a:off x="3670824" y="4060373"/>
              <a:ext cx="5570878" cy="980743"/>
            </a:xfrm>
            <a:prstGeom prst="rect">
              <a:avLst/>
            </a:prstGeom>
          </p:spPr>
        </p:pic>
      </p:grpSp>
      <p:pic>
        <p:nvPicPr>
          <p:cNvPr id="15" name="PURPLE SHAPE"/>
          <p:cNvPicPr>
            <a:picLocks noChangeAspect="1"/>
          </p:cNvPicPr>
          <p:nvPr/>
        </p:nvPicPr>
        <p:blipFill>
          <a:blip r:embed="rId7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3670824" y="5033562"/>
            <a:ext cx="6578306" cy="1207579"/>
          </a:xfrm>
          <a:prstGeom prst="rect">
            <a:avLst/>
          </a:prstGeom>
        </p:spPr>
      </p:pic>
      <p:grpSp>
        <p:nvGrpSpPr>
          <p:cNvPr id="17" name="ICON LIST"/>
          <p:cNvGrpSpPr/>
          <p:nvPr/>
        </p:nvGrpSpPr>
        <p:grpSpPr>
          <a:xfrm>
            <a:off x="2991720" y="2426458"/>
            <a:ext cx="303207" cy="583442"/>
            <a:chOff x="3883025" y="2149476"/>
            <a:chExt cx="209551" cy="403225"/>
          </a:xfrm>
        </p:grpSpPr>
        <p:sp>
          <p:nvSpPr>
            <p:cNvPr id="19" name="Oval 36"/>
            <p:cNvSpPr>
              <a:spLocks noChangeArrowheads="1"/>
            </p:cNvSpPr>
            <p:nvPr/>
          </p:nvSpPr>
          <p:spPr bwMode="auto">
            <a:xfrm>
              <a:off x="3910013" y="2149476"/>
              <a:ext cx="160338" cy="161925"/>
            </a:xfrm>
            <a:prstGeom prst="ellipse">
              <a:avLst/>
            </a:prstGeom>
            <a:solidFill>
              <a:srgbClr val="FFFFFF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xmlns="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pPr marL="0" marR="0" lvl="0" indent="0" algn="l" defTabSz="914400" rtl="0" eaLnBrk="1" fontAlgn="auto" latinLnBrk="0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Tx/>
                <a:buSzTx/>
                <a:buFontTx/>
                <a:buNone/>
                <a:tabLst/>
                <a:defRPr/>
              </a:pPr>
              <a:endParaRPr kumimoji="0" lang="en-US" sz="2400" b="0" i="0" u="none" strike="noStrike" kern="1200" cap="none" spc="0" normalizeH="0" baseline="0" noProof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Calibri" panose="020F0502020204030204"/>
                <a:ea typeface="+mn-ea"/>
                <a:cs typeface="+mn-cs"/>
              </a:endParaRPr>
            </a:p>
          </p:txBody>
        </p:sp>
        <p:sp>
          <p:nvSpPr>
            <p:cNvPr id="20" name="Freeform 37"/>
            <p:cNvSpPr>
              <a:spLocks/>
            </p:cNvSpPr>
            <p:nvPr/>
          </p:nvSpPr>
          <p:spPr bwMode="auto">
            <a:xfrm>
              <a:off x="3883025" y="2325688"/>
              <a:ext cx="101600" cy="227013"/>
            </a:xfrm>
            <a:custGeom>
              <a:avLst/>
              <a:gdLst>
                <a:gd name="T0" fmla="*/ 27 w 27"/>
                <a:gd name="T1" fmla="*/ 9 h 60"/>
                <a:gd name="T2" fmla="*/ 20 w 27"/>
                <a:gd name="T3" fmla="*/ 0 h 60"/>
                <a:gd name="T4" fmla="*/ 20 w 27"/>
                <a:gd name="T5" fmla="*/ 0 h 60"/>
                <a:gd name="T6" fmla="*/ 15 w 27"/>
                <a:gd name="T7" fmla="*/ 0 h 60"/>
                <a:gd name="T8" fmla="*/ 0 w 27"/>
                <a:gd name="T9" fmla="*/ 15 h 60"/>
                <a:gd name="T10" fmla="*/ 0 w 27"/>
                <a:gd name="T11" fmla="*/ 60 h 60"/>
                <a:gd name="T12" fmla="*/ 22 w 27"/>
                <a:gd name="T13" fmla="*/ 60 h 60"/>
                <a:gd name="T14" fmla="*/ 27 w 27"/>
                <a:gd name="T15" fmla="*/ 9 h 60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</a:cxnLst>
              <a:rect l="0" t="0" r="r" b="b"/>
              <a:pathLst>
                <a:path w="27" h="60">
                  <a:moveTo>
                    <a:pt x="27" y="9"/>
                  </a:moveTo>
                  <a:cubicBezTo>
                    <a:pt x="20" y="0"/>
                    <a:pt x="20" y="0"/>
                    <a:pt x="20" y="0"/>
                  </a:cubicBezTo>
                  <a:cubicBezTo>
                    <a:pt x="20" y="0"/>
                    <a:pt x="20" y="0"/>
                    <a:pt x="20" y="0"/>
                  </a:cubicBezTo>
                  <a:cubicBezTo>
                    <a:pt x="15" y="0"/>
                    <a:pt x="15" y="0"/>
                    <a:pt x="15" y="0"/>
                  </a:cubicBezTo>
                  <a:cubicBezTo>
                    <a:pt x="7" y="0"/>
                    <a:pt x="0" y="7"/>
                    <a:pt x="0" y="15"/>
                  </a:cubicBezTo>
                  <a:cubicBezTo>
                    <a:pt x="0" y="60"/>
                    <a:pt x="0" y="60"/>
                    <a:pt x="0" y="60"/>
                  </a:cubicBezTo>
                  <a:cubicBezTo>
                    <a:pt x="22" y="60"/>
                    <a:pt x="22" y="60"/>
                    <a:pt x="22" y="60"/>
                  </a:cubicBezTo>
                  <a:lnTo>
                    <a:pt x="27" y="9"/>
                  </a:lnTo>
                  <a:close/>
                </a:path>
              </a:pathLst>
            </a:custGeom>
            <a:solidFill>
              <a:srgbClr val="FFFFFF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xmlns="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pPr marL="0" marR="0" lvl="0" indent="0" algn="l" defTabSz="914400" rtl="0" eaLnBrk="1" fontAlgn="auto" latinLnBrk="0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Tx/>
                <a:buSzTx/>
                <a:buFontTx/>
                <a:buNone/>
                <a:tabLst/>
                <a:defRPr/>
              </a:pPr>
              <a:endParaRPr kumimoji="0" lang="en-US" sz="2400" b="0" i="0" u="none" strike="noStrike" kern="1200" cap="none" spc="0" normalizeH="0" baseline="0" noProof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Calibri" panose="020F0502020204030204"/>
                <a:ea typeface="+mn-ea"/>
                <a:cs typeface="+mn-cs"/>
              </a:endParaRPr>
            </a:p>
          </p:txBody>
        </p:sp>
        <p:sp>
          <p:nvSpPr>
            <p:cNvPr id="21" name="Freeform 38"/>
            <p:cNvSpPr>
              <a:spLocks/>
            </p:cNvSpPr>
            <p:nvPr/>
          </p:nvSpPr>
          <p:spPr bwMode="auto">
            <a:xfrm>
              <a:off x="3992563" y="2325688"/>
              <a:ext cx="100013" cy="227013"/>
            </a:xfrm>
            <a:custGeom>
              <a:avLst/>
              <a:gdLst>
                <a:gd name="T0" fmla="*/ 7 w 27"/>
                <a:gd name="T1" fmla="*/ 0 h 60"/>
                <a:gd name="T2" fmla="*/ 0 w 27"/>
                <a:gd name="T3" fmla="*/ 9 h 60"/>
                <a:gd name="T4" fmla="*/ 5 w 27"/>
                <a:gd name="T5" fmla="*/ 60 h 60"/>
                <a:gd name="T6" fmla="*/ 3 w 27"/>
                <a:gd name="T7" fmla="*/ 60 h 60"/>
                <a:gd name="T8" fmla="*/ 27 w 27"/>
                <a:gd name="T9" fmla="*/ 60 h 60"/>
                <a:gd name="T10" fmla="*/ 27 w 27"/>
                <a:gd name="T11" fmla="*/ 15 h 60"/>
                <a:gd name="T12" fmla="*/ 13 w 27"/>
                <a:gd name="T13" fmla="*/ 0 h 60"/>
                <a:gd name="T14" fmla="*/ 7 w 27"/>
                <a:gd name="T15" fmla="*/ 0 h 60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</a:cxnLst>
              <a:rect l="0" t="0" r="r" b="b"/>
              <a:pathLst>
                <a:path w="27" h="60">
                  <a:moveTo>
                    <a:pt x="7" y="0"/>
                  </a:moveTo>
                  <a:cubicBezTo>
                    <a:pt x="0" y="9"/>
                    <a:pt x="0" y="9"/>
                    <a:pt x="0" y="9"/>
                  </a:cubicBezTo>
                  <a:cubicBezTo>
                    <a:pt x="5" y="60"/>
                    <a:pt x="5" y="60"/>
                    <a:pt x="5" y="60"/>
                  </a:cubicBezTo>
                  <a:cubicBezTo>
                    <a:pt x="3" y="60"/>
                    <a:pt x="3" y="60"/>
                    <a:pt x="3" y="60"/>
                  </a:cubicBezTo>
                  <a:cubicBezTo>
                    <a:pt x="27" y="60"/>
                    <a:pt x="27" y="60"/>
                    <a:pt x="27" y="60"/>
                  </a:cubicBezTo>
                  <a:cubicBezTo>
                    <a:pt x="27" y="15"/>
                    <a:pt x="27" y="15"/>
                    <a:pt x="27" y="15"/>
                  </a:cubicBezTo>
                  <a:cubicBezTo>
                    <a:pt x="27" y="7"/>
                    <a:pt x="21" y="0"/>
                    <a:pt x="13" y="0"/>
                  </a:cubicBezTo>
                  <a:lnTo>
                    <a:pt x="7" y="0"/>
                  </a:lnTo>
                  <a:close/>
                </a:path>
              </a:pathLst>
            </a:custGeom>
            <a:solidFill>
              <a:srgbClr val="FFFFFF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xmlns="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pPr marL="0" marR="0" lvl="0" indent="0" algn="l" defTabSz="914400" rtl="0" eaLnBrk="1" fontAlgn="auto" latinLnBrk="0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Tx/>
                <a:buSzTx/>
                <a:buFontTx/>
                <a:buNone/>
                <a:tabLst/>
                <a:defRPr/>
              </a:pPr>
              <a:endParaRPr kumimoji="0" lang="en-US" sz="2400" b="0" i="0" u="none" strike="noStrike" kern="1200" cap="none" spc="0" normalizeH="0" baseline="0" noProof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Calibri" panose="020F0502020204030204"/>
                <a:ea typeface="+mn-ea"/>
                <a:cs typeface="+mn-cs"/>
              </a:endParaRPr>
            </a:p>
          </p:txBody>
        </p:sp>
      </p:grpSp>
      <p:grpSp>
        <p:nvGrpSpPr>
          <p:cNvPr id="22" name="ICON LIST"/>
          <p:cNvGrpSpPr/>
          <p:nvPr/>
        </p:nvGrpSpPr>
        <p:grpSpPr>
          <a:xfrm>
            <a:off x="9471025" y="3424489"/>
            <a:ext cx="516141" cy="489106"/>
            <a:chOff x="9488488" y="2141538"/>
            <a:chExt cx="333375" cy="315913"/>
          </a:xfrm>
        </p:grpSpPr>
        <p:sp>
          <p:nvSpPr>
            <p:cNvPr id="24" name="Freeform 52"/>
            <p:cNvSpPr>
              <a:spLocks/>
            </p:cNvSpPr>
            <p:nvPr/>
          </p:nvSpPr>
          <p:spPr bwMode="auto">
            <a:xfrm>
              <a:off x="9510713" y="2141538"/>
              <a:ext cx="293688" cy="230188"/>
            </a:xfrm>
            <a:custGeom>
              <a:avLst/>
              <a:gdLst>
                <a:gd name="T0" fmla="*/ 0 w 185"/>
                <a:gd name="T1" fmla="*/ 74 h 145"/>
                <a:gd name="T2" fmla="*/ 92 w 185"/>
                <a:gd name="T3" fmla="*/ 145 h 145"/>
                <a:gd name="T4" fmla="*/ 185 w 185"/>
                <a:gd name="T5" fmla="*/ 74 h 145"/>
                <a:gd name="T6" fmla="*/ 107 w 185"/>
                <a:gd name="T7" fmla="*/ 74 h 145"/>
                <a:gd name="T8" fmla="*/ 107 w 185"/>
                <a:gd name="T9" fmla="*/ 57 h 145"/>
                <a:gd name="T10" fmla="*/ 135 w 185"/>
                <a:gd name="T11" fmla="*/ 57 h 145"/>
                <a:gd name="T12" fmla="*/ 92 w 185"/>
                <a:gd name="T13" fmla="*/ 0 h 145"/>
                <a:gd name="T14" fmla="*/ 50 w 185"/>
                <a:gd name="T15" fmla="*/ 57 h 145"/>
                <a:gd name="T16" fmla="*/ 78 w 185"/>
                <a:gd name="T17" fmla="*/ 57 h 145"/>
                <a:gd name="T18" fmla="*/ 78 w 185"/>
                <a:gd name="T19" fmla="*/ 74 h 145"/>
                <a:gd name="T20" fmla="*/ 0 w 185"/>
                <a:gd name="T21" fmla="*/ 74 h 145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</a:cxnLst>
              <a:rect l="0" t="0" r="r" b="b"/>
              <a:pathLst>
                <a:path w="185" h="145">
                  <a:moveTo>
                    <a:pt x="0" y="74"/>
                  </a:moveTo>
                  <a:lnTo>
                    <a:pt x="92" y="145"/>
                  </a:lnTo>
                  <a:lnTo>
                    <a:pt x="185" y="74"/>
                  </a:lnTo>
                  <a:lnTo>
                    <a:pt x="107" y="74"/>
                  </a:lnTo>
                  <a:lnTo>
                    <a:pt x="107" y="57"/>
                  </a:lnTo>
                  <a:lnTo>
                    <a:pt x="135" y="57"/>
                  </a:lnTo>
                  <a:lnTo>
                    <a:pt x="92" y="0"/>
                  </a:lnTo>
                  <a:lnTo>
                    <a:pt x="50" y="57"/>
                  </a:lnTo>
                  <a:lnTo>
                    <a:pt x="78" y="57"/>
                  </a:lnTo>
                  <a:lnTo>
                    <a:pt x="78" y="74"/>
                  </a:lnTo>
                  <a:lnTo>
                    <a:pt x="0" y="74"/>
                  </a:lnTo>
                  <a:close/>
                </a:path>
              </a:pathLst>
            </a:custGeom>
            <a:solidFill>
              <a:srgbClr val="FFFFFF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xmlns="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pPr marL="0" marR="0" lvl="0" indent="0" algn="l" defTabSz="914400" rtl="0" eaLnBrk="1" fontAlgn="auto" latinLnBrk="0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Tx/>
                <a:buSzTx/>
                <a:buFontTx/>
                <a:buNone/>
                <a:tabLst/>
                <a:defRPr/>
              </a:pPr>
              <a:endParaRPr kumimoji="0" lang="en-US" sz="2400" b="0" i="0" u="none" strike="noStrike" kern="1200" cap="none" spc="0" normalizeH="0" baseline="0" noProof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Calibri" panose="020F0502020204030204"/>
                <a:ea typeface="+mn-ea"/>
                <a:cs typeface="+mn-cs"/>
              </a:endParaRPr>
            </a:p>
          </p:txBody>
        </p:sp>
        <p:sp>
          <p:nvSpPr>
            <p:cNvPr id="25" name="Freeform 53"/>
            <p:cNvSpPr>
              <a:spLocks/>
            </p:cNvSpPr>
            <p:nvPr/>
          </p:nvSpPr>
          <p:spPr bwMode="auto">
            <a:xfrm>
              <a:off x="9488488" y="2262188"/>
              <a:ext cx="333375" cy="195263"/>
            </a:xfrm>
            <a:custGeom>
              <a:avLst/>
              <a:gdLst>
                <a:gd name="T0" fmla="*/ 0 w 210"/>
                <a:gd name="T1" fmla="*/ 0 h 123"/>
                <a:gd name="T2" fmla="*/ 0 w 210"/>
                <a:gd name="T3" fmla="*/ 123 h 123"/>
                <a:gd name="T4" fmla="*/ 210 w 210"/>
                <a:gd name="T5" fmla="*/ 123 h 123"/>
                <a:gd name="T6" fmla="*/ 210 w 210"/>
                <a:gd name="T7" fmla="*/ 0 h 123"/>
                <a:gd name="T8" fmla="*/ 106 w 210"/>
                <a:gd name="T9" fmla="*/ 81 h 123"/>
                <a:gd name="T10" fmla="*/ 0 w 210"/>
                <a:gd name="T11" fmla="*/ 0 h 123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</a:cxnLst>
              <a:rect l="0" t="0" r="r" b="b"/>
              <a:pathLst>
                <a:path w="210" h="123">
                  <a:moveTo>
                    <a:pt x="0" y="0"/>
                  </a:moveTo>
                  <a:lnTo>
                    <a:pt x="0" y="123"/>
                  </a:lnTo>
                  <a:lnTo>
                    <a:pt x="210" y="123"/>
                  </a:lnTo>
                  <a:lnTo>
                    <a:pt x="210" y="0"/>
                  </a:lnTo>
                  <a:lnTo>
                    <a:pt x="106" y="81"/>
                  </a:lnTo>
                  <a:lnTo>
                    <a:pt x="0" y="0"/>
                  </a:lnTo>
                  <a:close/>
                </a:path>
              </a:pathLst>
            </a:custGeom>
            <a:solidFill>
              <a:srgbClr val="FFFFFF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xmlns="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pPr marL="0" marR="0" lvl="0" indent="0" algn="l" defTabSz="914400" rtl="0" eaLnBrk="1" fontAlgn="auto" latinLnBrk="0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Tx/>
                <a:buSzTx/>
                <a:buFontTx/>
                <a:buNone/>
                <a:tabLst/>
                <a:defRPr/>
              </a:pPr>
              <a:endParaRPr kumimoji="0" lang="en-US" sz="2400" b="0" i="0" u="none" strike="noStrike" kern="1200" cap="none" spc="0" normalizeH="0" baseline="0" noProof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Calibri" panose="020F0502020204030204"/>
                <a:ea typeface="+mn-ea"/>
                <a:cs typeface="+mn-cs"/>
              </a:endParaRPr>
            </a:p>
          </p:txBody>
        </p:sp>
      </p:grpSp>
      <p:grpSp>
        <p:nvGrpSpPr>
          <p:cNvPr id="26" name="ICON LIST"/>
          <p:cNvGrpSpPr/>
          <p:nvPr/>
        </p:nvGrpSpPr>
        <p:grpSpPr>
          <a:xfrm>
            <a:off x="2971947" y="4457164"/>
            <a:ext cx="494561" cy="450600"/>
            <a:chOff x="6424613" y="2203451"/>
            <a:chExt cx="285750" cy="260350"/>
          </a:xfrm>
        </p:grpSpPr>
        <p:sp>
          <p:nvSpPr>
            <p:cNvPr id="28" name="Freeform 18"/>
            <p:cNvSpPr>
              <a:spLocks noEditPoints="1"/>
            </p:cNvSpPr>
            <p:nvPr/>
          </p:nvSpPr>
          <p:spPr bwMode="auto">
            <a:xfrm>
              <a:off x="6465888" y="2203451"/>
              <a:ext cx="203200" cy="112713"/>
            </a:xfrm>
            <a:custGeom>
              <a:avLst/>
              <a:gdLst>
                <a:gd name="T0" fmla="*/ 128 w 128"/>
                <a:gd name="T1" fmla="*/ 0 h 71"/>
                <a:gd name="T2" fmla="*/ 0 w 128"/>
                <a:gd name="T3" fmla="*/ 0 h 71"/>
                <a:gd name="T4" fmla="*/ 0 w 128"/>
                <a:gd name="T5" fmla="*/ 71 h 71"/>
                <a:gd name="T6" fmla="*/ 128 w 128"/>
                <a:gd name="T7" fmla="*/ 71 h 71"/>
                <a:gd name="T8" fmla="*/ 128 w 128"/>
                <a:gd name="T9" fmla="*/ 0 h 71"/>
                <a:gd name="T10" fmla="*/ 118 w 128"/>
                <a:gd name="T11" fmla="*/ 62 h 71"/>
                <a:gd name="T12" fmla="*/ 9 w 128"/>
                <a:gd name="T13" fmla="*/ 62 h 71"/>
                <a:gd name="T14" fmla="*/ 9 w 128"/>
                <a:gd name="T15" fmla="*/ 55 h 71"/>
                <a:gd name="T16" fmla="*/ 118 w 128"/>
                <a:gd name="T17" fmla="*/ 55 h 71"/>
                <a:gd name="T18" fmla="*/ 118 w 128"/>
                <a:gd name="T19" fmla="*/ 62 h 71"/>
                <a:gd name="T20" fmla="*/ 118 w 128"/>
                <a:gd name="T21" fmla="*/ 47 h 71"/>
                <a:gd name="T22" fmla="*/ 9 w 128"/>
                <a:gd name="T23" fmla="*/ 47 h 71"/>
                <a:gd name="T24" fmla="*/ 9 w 128"/>
                <a:gd name="T25" fmla="*/ 40 h 71"/>
                <a:gd name="T26" fmla="*/ 118 w 128"/>
                <a:gd name="T27" fmla="*/ 40 h 71"/>
                <a:gd name="T28" fmla="*/ 118 w 128"/>
                <a:gd name="T29" fmla="*/ 47 h 71"/>
                <a:gd name="T30" fmla="*/ 118 w 128"/>
                <a:gd name="T31" fmla="*/ 33 h 71"/>
                <a:gd name="T32" fmla="*/ 9 w 128"/>
                <a:gd name="T33" fmla="*/ 33 h 71"/>
                <a:gd name="T34" fmla="*/ 9 w 128"/>
                <a:gd name="T35" fmla="*/ 24 h 71"/>
                <a:gd name="T36" fmla="*/ 118 w 128"/>
                <a:gd name="T37" fmla="*/ 24 h 71"/>
                <a:gd name="T38" fmla="*/ 118 w 128"/>
                <a:gd name="T39" fmla="*/ 33 h 71"/>
                <a:gd name="T40" fmla="*/ 121 w 128"/>
                <a:gd name="T41" fmla="*/ 17 h 71"/>
                <a:gd name="T42" fmla="*/ 9 w 128"/>
                <a:gd name="T43" fmla="*/ 17 h 71"/>
                <a:gd name="T44" fmla="*/ 9 w 128"/>
                <a:gd name="T45" fmla="*/ 10 h 71"/>
                <a:gd name="T46" fmla="*/ 121 w 128"/>
                <a:gd name="T47" fmla="*/ 10 h 71"/>
                <a:gd name="T48" fmla="*/ 121 w 128"/>
                <a:gd name="T49" fmla="*/ 17 h 71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  <a:cxn ang="0">
                  <a:pos x="T28" y="T29"/>
                </a:cxn>
                <a:cxn ang="0">
                  <a:pos x="T30" y="T31"/>
                </a:cxn>
                <a:cxn ang="0">
                  <a:pos x="T32" y="T33"/>
                </a:cxn>
                <a:cxn ang="0">
                  <a:pos x="T34" y="T35"/>
                </a:cxn>
                <a:cxn ang="0">
                  <a:pos x="T36" y="T37"/>
                </a:cxn>
                <a:cxn ang="0">
                  <a:pos x="T38" y="T39"/>
                </a:cxn>
                <a:cxn ang="0">
                  <a:pos x="T40" y="T41"/>
                </a:cxn>
                <a:cxn ang="0">
                  <a:pos x="T42" y="T43"/>
                </a:cxn>
                <a:cxn ang="0">
                  <a:pos x="T44" y="T45"/>
                </a:cxn>
                <a:cxn ang="0">
                  <a:pos x="T46" y="T47"/>
                </a:cxn>
                <a:cxn ang="0">
                  <a:pos x="T48" y="T49"/>
                </a:cxn>
              </a:cxnLst>
              <a:rect l="0" t="0" r="r" b="b"/>
              <a:pathLst>
                <a:path w="128" h="71">
                  <a:moveTo>
                    <a:pt x="128" y="0"/>
                  </a:moveTo>
                  <a:lnTo>
                    <a:pt x="0" y="0"/>
                  </a:lnTo>
                  <a:lnTo>
                    <a:pt x="0" y="71"/>
                  </a:lnTo>
                  <a:lnTo>
                    <a:pt x="128" y="71"/>
                  </a:lnTo>
                  <a:lnTo>
                    <a:pt x="128" y="0"/>
                  </a:lnTo>
                  <a:close/>
                  <a:moveTo>
                    <a:pt x="118" y="62"/>
                  </a:moveTo>
                  <a:lnTo>
                    <a:pt x="9" y="62"/>
                  </a:lnTo>
                  <a:lnTo>
                    <a:pt x="9" y="55"/>
                  </a:lnTo>
                  <a:lnTo>
                    <a:pt x="118" y="55"/>
                  </a:lnTo>
                  <a:lnTo>
                    <a:pt x="118" y="62"/>
                  </a:lnTo>
                  <a:close/>
                  <a:moveTo>
                    <a:pt x="118" y="47"/>
                  </a:moveTo>
                  <a:lnTo>
                    <a:pt x="9" y="47"/>
                  </a:lnTo>
                  <a:lnTo>
                    <a:pt x="9" y="40"/>
                  </a:lnTo>
                  <a:lnTo>
                    <a:pt x="118" y="40"/>
                  </a:lnTo>
                  <a:lnTo>
                    <a:pt x="118" y="47"/>
                  </a:lnTo>
                  <a:close/>
                  <a:moveTo>
                    <a:pt x="118" y="33"/>
                  </a:moveTo>
                  <a:lnTo>
                    <a:pt x="9" y="33"/>
                  </a:lnTo>
                  <a:lnTo>
                    <a:pt x="9" y="24"/>
                  </a:lnTo>
                  <a:lnTo>
                    <a:pt x="118" y="24"/>
                  </a:lnTo>
                  <a:lnTo>
                    <a:pt x="118" y="33"/>
                  </a:lnTo>
                  <a:close/>
                  <a:moveTo>
                    <a:pt x="121" y="17"/>
                  </a:moveTo>
                  <a:lnTo>
                    <a:pt x="9" y="17"/>
                  </a:lnTo>
                  <a:lnTo>
                    <a:pt x="9" y="10"/>
                  </a:lnTo>
                  <a:lnTo>
                    <a:pt x="121" y="10"/>
                  </a:lnTo>
                  <a:lnTo>
                    <a:pt x="121" y="17"/>
                  </a:lnTo>
                  <a:close/>
                </a:path>
              </a:pathLst>
            </a:custGeom>
            <a:solidFill>
              <a:srgbClr val="FFFFFF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xmlns="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pPr marL="0" marR="0" lvl="0" indent="0" algn="l" defTabSz="914400" rtl="0" eaLnBrk="1" fontAlgn="auto" latinLnBrk="0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Tx/>
                <a:buSzTx/>
                <a:buFontTx/>
                <a:buNone/>
                <a:tabLst/>
                <a:defRPr/>
              </a:pPr>
              <a:endParaRPr kumimoji="0" lang="en-US" sz="2400" b="0" i="0" u="none" strike="noStrike" kern="1200" cap="none" spc="0" normalizeH="0" baseline="0" noProof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Calibri" panose="020F0502020204030204"/>
                <a:ea typeface="+mn-ea"/>
                <a:cs typeface="+mn-cs"/>
              </a:endParaRPr>
            </a:p>
          </p:txBody>
        </p:sp>
        <p:sp>
          <p:nvSpPr>
            <p:cNvPr id="29" name="Freeform 19"/>
            <p:cNvSpPr>
              <a:spLocks noEditPoints="1"/>
            </p:cNvSpPr>
            <p:nvPr/>
          </p:nvSpPr>
          <p:spPr bwMode="auto">
            <a:xfrm>
              <a:off x="6424613" y="2324101"/>
              <a:ext cx="285750" cy="139700"/>
            </a:xfrm>
            <a:custGeom>
              <a:avLst/>
              <a:gdLst>
                <a:gd name="T0" fmla="*/ 0 w 180"/>
                <a:gd name="T1" fmla="*/ 88 h 88"/>
                <a:gd name="T2" fmla="*/ 35 w 180"/>
                <a:gd name="T3" fmla="*/ 88 h 88"/>
                <a:gd name="T4" fmla="*/ 35 w 180"/>
                <a:gd name="T5" fmla="*/ 26 h 88"/>
                <a:gd name="T6" fmla="*/ 45 w 180"/>
                <a:gd name="T7" fmla="*/ 26 h 88"/>
                <a:gd name="T8" fmla="*/ 45 w 180"/>
                <a:gd name="T9" fmla="*/ 88 h 88"/>
                <a:gd name="T10" fmla="*/ 135 w 180"/>
                <a:gd name="T11" fmla="*/ 88 h 88"/>
                <a:gd name="T12" fmla="*/ 135 w 180"/>
                <a:gd name="T13" fmla="*/ 26 h 88"/>
                <a:gd name="T14" fmla="*/ 144 w 180"/>
                <a:gd name="T15" fmla="*/ 26 h 88"/>
                <a:gd name="T16" fmla="*/ 144 w 180"/>
                <a:gd name="T17" fmla="*/ 88 h 88"/>
                <a:gd name="T18" fmla="*/ 180 w 180"/>
                <a:gd name="T19" fmla="*/ 88 h 88"/>
                <a:gd name="T20" fmla="*/ 180 w 180"/>
                <a:gd name="T21" fmla="*/ 0 h 88"/>
                <a:gd name="T22" fmla="*/ 0 w 180"/>
                <a:gd name="T23" fmla="*/ 0 h 88"/>
                <a:gd name="T24" fmla="*/ 0 w 180"/>
                <a:gd name="T25" fmla="*/ 88 h 88"/>
                <a:gd name="T26" fmla="*/ 161 w 180"/>
                <a:gd name="T27" fmla="*/ 12 h 88"/>
                <a:gd name="T28" fmla="*/ 173 w 180"/>
                <a:gd name="T29" fmla="*/ 12 h 88"/>
                <a:gd name="T30" fmla="*/ 173 w 180"/>
                <a:gd name="T31" fmla="*/ 24 h 88"/>
                <a:gd name="T32" fmla="*/ 161 w 180"/>
                <a:gd name="T33" fmla="*/ 24 h 88"/>
                <a:gd name="T34" fmla="*/ 161 w 180"/>
                <a:gd name="T35" fmla="*/ 12 h 88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  <a:cxn ang="0">
                  <a:pos x="T28" y="T29"/>
                </a:cxn>
                <a:cxn ang="0">
                  <a:pos x="T30" y="T31"/>
                </a:cxn>
                <a:cxn ang="0">
                  <a:pos x="T32" y="T33"/>
                </a:cxn>
                <a:cxn ang="0">
                  <a:pos x="T34" y="T35"/>
                </a:cxn>
              </a:cxnLst>
              <a:rect l="0" t="0" r="r" b="b"/>
              <a:pathLst>
                <a:path w="180" h="88">
                  <a:moveTo>
                    <a:pt x="0" y="88"/>
                  </a:moveTo>
                  <a:lnTo>
                    <a:pt x="35" y="88"/>
                  </a:lnTo>
                  <a:lnTo>
                    <a:pt x="35" y="26"/>
                  </a:lnTo>
                  <a:lnTo>
                    <a:pt x="45" y="26"/>
                  </a:lnTo>
                  <a:lnTo>
                    <a:pt x="45" y="88"/>
                  </a:lnTo>
                  <a:lnTo>
                    <a:pt x="135" y="88"/>
                  </a:lnTo>
                  <a:lnTo>
                    <a:pt x="135" y="26"/>
                  </a:lnTo>
                  <a:lnTo>
                    <a:pt x="144" y="26"/>
                  </a:lnTo>
                  <a:lnTo>
                    <a:pt x="144" y="88"/>
                  </a:lnTo>
                  <a:lnTo>
                    <a:pt x="180" y="88"/>
                  </a:lnTo>
                  <a:lnTo>
                    <a:pt x="180" y="0"/>
                  </a:lnTo>
                  <a:lnTo>
                    <a:pt x="0" y="0"/>
                  </a:lnTo>
                  <a:lnTo>
                    <a:pt x="0" y="88"/>
                  </a:lnTo>
                  <a:close/>
                  <a:moveTo>
                    <a:pt x="161" y="12"/>
                  </a:moveTo>
                  <a:lnTo>
                    <a:pt x="173" y="12"/>
                  </a:lnTo>
                  <a:lnTo>
                    <a:pt x="173" y="24"/>
                  </a:lnTo>
                  <a:lnTo>
                    <a:pt x="161" y="24"/>
                  </a:lnTo>
                  <a:lnTo>
                    <a:pt x="161" y="12"/>
                  </a:lnTo>
                  <a:close/>
                </a:path>
              </a:pathLst>
            </a:custGeom>
            <a:solidFill>
              <a:srgbClr val="FFFFFF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xmlns="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pPr marL="0" marR="0" lvl="0" indent="0" algn="l" defTabSz="914400" rtl="0" eaLnBrk="1" fontAlgn="auto" latinLnBrk="0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Tx/>
                <a:buSzTx/>
                <a:buFontTx/>
                <a:buNone/>
                <a:tabLst/>
                <a:defRPr/>
              </a:pPr>
              <a:endParaRPr kumimoji="0" lang="en-US" sz="2400" b="0" i="0" u="none" strike="noStrike" kern="1200" cap="none" spc="0" normalizeH="0" baseline="0" noProof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Calibri" panose="020F0502020204030204"/>
                <a:ea typeface="+mn-ea"/>
                <a:cs typeface="+mn-cs"/>
              </a:endParaRPr>
            </a:p>
          </p:txBody>
        </p:sp>
      </p:grpSp>
      <p:grpSp>
        <p:nvGrpSpPr>
          <p:cNvPr id="30" name="ICON LIST"/>
          <p:cNvGrpSpPr/>
          <p:nvPr/>
        </p:nvGrpSpPr>
        <p:grpSpPr>
          <a:xfrm>
            <a:off x="9509622" y="5418308"/>
            <a:ext cx="450508" cy="422976"/>
            <a:chOff x="9258301" y="3298826"/>
            <a:chExt cx="285750" cy="268287"/>
          </a:xfrm>
        </p:grpSpPr>
        <p:sp>
          <p:nvSpPr>
            <p:cNvPr id="32" name="Oval 64"/>
            <p:cNvSpPr>
              <a:spLocks noChangeArrowheads="1"/>
            </p:cNvSpPr>
            <p:nvPr/>
          </p:nvSpPr>
          <p:spPr bwMode="auto">
            <a:xfrm>
              <a:off x="9258301" y="3298826"/>
              <a:ext cx="117475" cy="112713"/>
            </a:xfrm>
            <a:prstGeom prst="ellipse">
              <a:avLst/>
            </a:prstGeom>
            <a:solidFill>
              <a:srgbClr val="FFFFFF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xmlns="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pPr marL="0" marR="0" lvl="0" indent="0" algn="l" defTabSz="914400" rtl="0" eaLnBrk="1" fontAlgn="auto" latinLnBrk="0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Tx/>
                <a:buSzTx/>
                <a:buFontTx/>
                <a:buNone/>
                <a:tabLst/>
                <a:defRPr/>
              </a:pPr>
              <a:endParaRPr kumimoji="0" lang="en-US" sz="2400" b="0" i="0" u="none" strike="noStrike" kern="1200" cap="none" spc="0" normalizeH="0" baseline="0" noProof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Calibri" panose="020F0502020204030204"/>
                <a:ea typeface="+mn-ea"/>
                <a:cs typeface="+mn-cs"/>
              </a:endParaRPr>
            </a:p>
          </p:txBody>
        </p:sp>
        <p:sp>
          <p:nvSpPr>
            <p:cNvPr id="33" name="Oval 65"/>
            <p:cNvSpPr>
              <a:spLocks noChangeArrowheads="1"/>
            </p:cNvSpPr>
            <p:nvPr/>
          </p:nvSpPr>
          <p:spPr bwMode="auto">
            <a:xfrm>
              <a:off x="9386888" y="3298826"/>
              <a:ext cx="112713" cy="112713"/>
            </a:xfrm>
            <a:prstGeom prst="ellipse">
              <a:avLst/>
            </a:prstGeom>
            <a:solidFill>
              <a:srgbClr val="FFFFFF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xmlns="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pPr marL="0" marR="0" lvl="0" indent="0" algn="l" defTabSz="914400" rtl="0" eaLnBrk="1" fontAlgn="auto" latinLnBrk="0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Tx/>
                <a:buSzTx/>
                <a:buFontTx/>
                <a:buNone/>
                <a:tabLst/>
                <a:defRPr/>
              </a:pPr>
              <a:endParaRPr kumimoji="0" lang="en-US" sz="2400" b="0" i="0" u="none" strike="noStrike" kern="1200" cap="none" spc="0" normalizeH="0" baseline="0" noProof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Calibri" panose="020F0502020204030204"/>
                <a:ea typeface="+mn-ea"/>
                <a:cs typeface="+mn-cs"/>
              </a:endParaRPr>
            </a:p>
          </p:txBody>
        </p:sp>
        <p:sp>
          <p:nvSpPr>
            <p:cNvPr id="34" name="Freeform 66"/>
            <p:cNvSpPr>
              <a:spLocks/>
            </p:cNvSpPr>
            <p:nvPr/>
          </p:nvSpPr>
          <p:spPr bwMode="auto">
            <a:xfrm>
              <a:off x="9258301" y="3424238"/>
              <a:ext cx="285750" cy="142875"/>
            </a:xfrm>
            <a:custGeom>
              <a:avLst/>
              <a:gdLst>
                <a:gd name="T0" fmla="*/ 152 w 180"/>
                <a:gd name="T1" fmla="*/ 0 h 90"/>
                <a:gd name="T2" fmla="*/ 0 w 180"/>
                <a:gd name="T3" fmla="*/ 0 h 90"/>
                <a:gd name="T4" fmla="*/ 0 w 180"/>
                <a:gd name="T5" fmla="*/ 90 h 90"/>
                <a:gd name="T6" fmla="*/ 152 w 180"/>
                <a:gd name="T7" fmla="*/ 90 h 90"/>
                <a:gd name="T8" fmla="*/ 152 w 180"/>
                <a:gd name="T9" fmla="*/ 56 h 90"/>
                <a:gd name="T10" fmla="*/ 180 w 180"/>
                <a:gd name="T11" fmla="*/ 83 h 90"/>
                <a:gd name="T12" fmla="*/ 180 w 180"/>
                <a:gd name="T13" fmla="*/ 7 h 90"/>
                <a:gd name="T14" fmla="*/ 152 w 180"/>
                <a:gd name="T15" fmla="*/ 33 h 90"/>
                <a:gd name="T16" fmla="*/ 152 w 180"/>
                <a:gd name="T17" fmla="*/ 0 h 90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</a:cxnLst>
              <a:rect l="0" t="0" r="r" b="b"/>
              <a:pathLst>
                <a:path w="180" h="90">
                  <a:moveTo>
                    <a:pt x="152" y="0"/>
                  </a:moveTo>
                  <a:lnTo>
                    <a:pt x="0" y="0"/>
                  </a:lnTo>
                  <a:lnTo>
                    <a:pt x="0" y="90"/>
                  </a:lnTo>
                  <a:lnTo>
                    <a:pt x="152" y="90"/>
                  </a:lnTo>
                  <a:lnTo>
                    <a:pt x="152" y="56"/>
                  </a:lnTo>
                  <a:lnTo>
                    <a:pt x="180" y="83"/>
                  </a:lnTo>
                  <a:lnTo>
                    <a:pt x="180" y="7"/>
                  </a:lnTo>
                  <a:lnTo>
                    <a:pt x="152" y="33"/>
                  </a:lnTo>
                  <a:lnTo>
                    <a:pt x="152" y="0"/>
                  </a:lnTo>
                  <a:close/>
                </a:path>
              </a:pathLst>
            </a:custGeom>
            <a:solidFill>
              <a:srgbClr val="FFFFFF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xmlns="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pPr marL="0" marR="0" lvl="0" indent="0" algn="l" defTabSz="914400" rtl="0" eaLnBrk="1" fontAlgn="auto" latinLnBrk="0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Tx/>
                <a:buSzTx/>
                <a:buFontTx/>
                <a:buNone/>
                <a:tabLst/>
                <a:defRPr/>
              </a:pPr>
              <a:endParaRPr kumimoji="0" lang="en-US" sz="2400" b="0" i="0" u="none" strike="noStrike" kern="1200" cap="none" spc="0" normalizeH="0" baseline="0" noProof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Calibri" panose="020F0502020204030204"/>
                <a:ea typeface="+mn-ea"/>
                <a:cs typeface="+mn-cs"/>
              </a:endParaRPr>
            </a:p>
          </p:txBody>
        </p:sp>
      </p:grpSp>
      <p:sp>
        <p:nvSpPr>
          <p:cNvPr id="35" name="SERVICE 1"/>
          <p:cNvSpPr txBox="1"/>
          <p:nvPr/>
        </p:nvSpPr>
        <p:spPr>
          <a:xfrm>
            <a:off x="3817023" y="2454314"/>
            <a:ext cx="5259245" cy="46166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marL="0" marR="0" lvl="0" indent="0" algn="l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id-ID" sz="2400" b="0" i="0" u="none" strike="noStrike" kern="1200" cap="none" spc="0" normalizeH="0" baseline="0" noProof="0" dirty="0">
                <a:ln>
                  <a:noFill/>
                </a:ln>
                <a:solidFill>
                  <a:prstClr val="white"/>
                </a:solidFill>
                <a:effectLst/>
                <a:uLnTx/>
                <a:uFillTx/>
                <a:latin typeface="Lato" panose="020F0502020204030203" pitchFamily="34" charset="0"/>
                <a:ea typeface="+mn-ea"/>
                <a:cs typeface="+mn-cs"/>
              </a:rPr>
              <a:t>Perangkat,</a:t>
            </a:r>
            <a:r>
              <a:rPr kumimoji="0" lang="id-ID" sz="2400" b="0" i="0" u="none" strike="noStrike" kern="1200" cap="none" spc="0" normalizeH="0" noProof="0" dirty="0">
                <a:ln>
                  <a:noFill/>
                </a:ln>
                <a:solidFill>
                  <a:prstClr val="white"/>
                </a:solidFill>
                <a:effectLst/>
                <a:uLnTx/>
                <a:uFillTx/>
                <a:latin typeface="Lato" panose="020F0502020204030203" pitchFamily="34" charset="0"/>
                <a:ea typeface="+mn-ea"/>
                <a:cs typeface="+mn-cs"/>
              </a:rPr>
              <a:t> Infrastruktur dan Jaringan</a:t>
            </a:r>
            <a:endParaRPr kumimoji="0" lang="id-ID" sz="2400" b="0" i="0" u="none" strike="noStrike" kern="1200" cap="none" spc="0" normalizeH="0" baseline="0" noProof="0" dirty="0">
              <a:ln>
                <a:noFill/>
              </a:ln>
              <a:solidFill>
                <a:prstClr val="white"/>
              </a:solidFill>
              <a:effectLst/>
              <a:uLnTx/>
              <a:uFillTx/>
              <a:latin typeface="Lato" panose="020F0502020204030203" pitchFamily="34" charset="0"/>
              <a:ea typeface="+mn-ea"/>
              <a:cs typeface="+mn-cs"/>
            </a:endParaRPr>
          </a:p>
        </p:txBody>
      </p:sp>
      <p:sp>
        <p:nvSpPr>
          <p:cNvPr id="37" name="SERVICE 2"/>
          <p:cNvSpPr txBox="1"/>
          <p:nvPr/>
        </p:nvSpPr>
        <p:spPr>
          <a:xfrm>
            <a:off x="4572000" y="3530525"/>
            <a:ext cx="4452360" cy="46166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marL="0" marR="0" lvl="0" indent="0" algn="r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id-ID" sz="2400" b="0" i="0" u="none" strike="noStrike" kern="1200" cap="none" spc="0" normalizeH="0" baseline="0" noProof="0" dirty="0">
                <a:ln>
                  <a:noFill/>
                </a:ln>
                <a:solidFill>
                  <a:prstClr val="white"/>
                </a:solidFill>
                <a:effectLst/>
                <a:uLnTx/>
                <a:uFillTx/>
                <a:latin typeface="Lato" panose="020F0502020204030203" pitchFamily="34" charset="0"/>
                <a:ea typeface="+mn-ea"/>
                <a:cs typeface="+mn-cs"/>
              </a:rPr>
              <a:t>Layanan Sistem Informasi</a:t>
            </a:r>
          </a:p>
        </p:txBody>
      </p:sp>
      <p:sp>
        <p:nvSpPr>
          <p:cNvPr id="39" name="SERVICE 3"/>
          <p:cNvSpPr txBox="1"/>
          <p:nvPr/>
        </p:nvSpPr>
        <p:spPr>
          <a:xfrm>
            <a:off x="3917932" y="4459574"/>
            <a:ext cx="5010167" cy="46166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marL="0" marR="0" lvl="0" indent="0" algn="l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id-ID" sz="2400" b="0" i="0" u="none" strike="noStrike" kern="1200" cap="none" spc="0" normalizeH="0" baseline="0" noProof="0" dirty="0">
                <a:ln>
                  <a:noFill/>
                </a:ln>
                <a:solidFill>
                  <a:prstClr val="white"/>
                </a:solidFill>
                <a:effectLst/>
                <a:uLnTx/>
                <a:uFillTx/>
                <a:latin typeface="Lato" panose="020F0502020204030203" pitchFamily="34" charset="0"/>
                <a:ea typeface="+mn-ea"/>
                <a:cs typeface="+mn-cs"/>
              </a:rPr>
              <a:t>Pengelolaan Layanan TI</a:t>
            </a:r>
          </a:p>
        </p:txBody>
      </p:sp>
      <p:sp>
        <p:nvSpPr>
          <p:cNvPr id="41" name="SERVICE 4"/>
          <p:cNvSpPr txBox="1"/>
          <p:nvPr/>
        </p:nvSpPr>
        <p:spPr>
          <a:xfrm>
            <a:off x="4013200" y="5378586"/>
            <a:ext cx="5011160" cy="46166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marL="0" marR="0" lvl="0" indent="0" algn="r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id-ID" sz="2400" b="0" i="0" u="none" strike="noStrike" kern="1200" cap="none" spc="0" normalizeH="0" baseline="0" noProof="0" dirty="0">
                <a:ln>
                  <a:noFill/>
                </a:ln>
                <a:solidFill>
                  <a:prstClr val="white"/>
                </a:solidFill>
                <a:effectLst/>
                <a:uLnTx/>
                <a:uFillTx/>
                <a:latin typeface="Lato" panose="020F0502020204030203" pitchFamily="34" charset="0"/>
                <a:ea typeface="+mn-ea"/>
                <a:cs typeface="+mn-cs"/>
              </a:rPr>
              <a:t>Data dan Informasi</a:t>
            </a:r>
          </a:p>
        </p:txBody>
      </p:sp>
      <p:sp>
        <p:nvSpPr>
          <p:cNvPr id="43" name="GREY CIRCLE">
            <a:extLst>
              <a:ext uri="{FF2B5EF4-FFF2-40B4-BE49-F238E27FC236}">
                <a16:creationId xmlns:a16="http://schemas.microsoft.com/office/drawing/2014/main" id="{791CD875-3A7B-464E-B03D-A71ACFC6C36F}"/>
              </a:ext>
            </a:extLst>
          </p:cNvPr>
          <p:cNvSpPr/>
          <p:nvPr/>
        </p:nvSpPr>
        <p:spPr>
          <a:xfrm>
            <a:off x="5613018" y="534576"/>
            <a:ext cx="145346" cy="145346"/>
          </a:xfrm>
          <a:prstGeom prst="ellipse">
            <a:avLst/>
          </a:prstGeom>
          <a:solidFill>
            <a:schemeClr val="bg2">
              <a:lumMod val="75000"/>
            </a:scheme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marL="0" marR="0" lvl="0" indent="0" algn="ctr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endParaRPr kumimoji="0" lang="id-ID" sz="1800" b="0" i="0" u="none" strike="noStrike" kern="1200" cap="none" spc="0" normalizeH="0" baseline="0" noProof="0">
              <a:ln>
                <a:noFill/>
              </a:ln>
              <a:solidFill>
                <a:prstClr val="white"/>
              </a:solidFill>
              <a:effectLst/>
              <a:uLnTx/>
              <a:uFillTx/>
              <a:latin typeface="Calibri" panose="020F0502020204030204"/>
              <a:ea typeface="+mn-ea"/>
              <a:cs typeface="+mn-cs"/>
            </a:endParaRPr>
          </a:p>
        </p:txBody>
      </p:sp>
      <p:sp>
        <p:nvSpPr>
          <p:cNvPr id="44" name="GREY CIRCLE">
            <a:extLst>
              <a:ext uri="{FF2B5EF4-FFF2-40B4-BE49-F238E27FC236}">
                <a16:creationId xmlns:a16="http://schemas.microsoft.com/office/drawing/2014/main" id="{B3F046BC-9971-460F-A25A-2DEE4BAABB9A}"/>
              </a:ext>
            </a:extLst>
          </p:cNvPr>
          <p:cNvSpPr/>
          <p:nvPr/>
        </p:nvSpPr>
        <p:spPr>
          <a:xfrm>
            <a:off x="6032710" y="546296"/>
            <a:ext cx="145346" cy="145346"/>
          </a:xfrm>
          <a:prstGeom prst="ellipse">
            <a:avLst/>
          </a:prstGeom>
          <a:solidFill>
            <a:schemeClr val="bg2">
              <a:lumMod val="75000"/>
            </a:scheme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marL="0" marR="0" lvl="0" indent="0" algn="ctr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endParaRPr kumimoji="0" lang="id-ID" sz="1800" b="0" i="0" u="none" strike="noStrike" kern="1200" cap="none" spc="0" normalizeH="0" baseline="0" noProof="0">
              <a:ln>
                <a:noFill/>
              </a:ln>
              <a:solidFill>
                <a:prstClr val="white"/>
              </a:solidFill>
              <a:effectLst/>
              <a:uLnTx/>
              <a:uFillTx/>
              <a:latin typeface="Calibri" panose="020F0502020204030204"/>
              <a:ea typeface="+mn-ea"/>
              <a:cs typeface="+mn-cs"/>
            </a:endParaRPr>
          </a:p>
        </p:txBody>
      </p:sp>
      <p:sp>
        <p:nvSpPr>
          <p:cNvPr id="45" name="GREY CIRCLE">
            <a:extLst>
              <a:ext uri="{FF2B5EF4-FFF2-40B4-BE49-F238E27FC236}">
                <a16:creationId xmlns:a16="http://schemas.microsoft.com/office/drawing/2014/main" id="{AAADDA86-A54D-41DE-84CF-34E71801D0BC}"/>
              </a:ext>
            </a:extLst>
          </p:cNvPr>
          <p:cNvSpPr/>
          <p:nvPr/>
        </p:nvSpPr>
        <p:spPr>
          <a:xfrm>
            <a:off x="6452402" y="558016"/>
            <a:ext cx="145346" cy="145346"/>
          </a:xfrm>
          <a:prstGeom prst="ellipse">
            <a:avLst/>
          </a:prstGeom>
          <a:solidFill>
            <a:schemeClr val="bg2">
              <a:lumMod val="75000"/>
            </a:scheme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marL="0" marR="0" lvl="0" indent="0" algn="ctr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endParaRPr kumimoji="0" lang="id-ID" sz="1800" b="0" i="0" u="none" strike="noStrike" kern="1200" cap="none" spc="0" normalizeH="0" baseline="0" noProof="0">
              <a:ln>
                <a:noFill/>
              </a:ln>
              <a:solidFill>
                <a:prstClr val="white"/>
              </a:solidFill>
              <a:effectLst/>
              <a:uLnTx/>
              <a:uFillTx/>
              <a:latin typeface="Calibri" panose="020F0502020204030204"/>
              <a:ea typeface="+mn-ea"/>
              <a:cs typeface="+mn-cs"/>
            </a:endParaRPr>
          </a:p>
        </p:txBody>
      </p:sp>
      <p:sp>
        <p:nvSpPr>
          <p:cNvPr id="46" name="TIMER">
            <a:extLst>
              <a:ext uri="{FF2B5EF4-FFF2-40B4-BE49-F238E27FC236}">
                <a16:creationId xmlns:a16="http://schemas.microsoft.com/office/drawing/2014/main" id="{07D6291F-B2C5-4740-B898-6AD8CFE0F7AC}"/>
              </a:ext>
            </a:extLst>
          </p:cNvPr>
          <p:cNvSpPr/>
          <p:nvPr/>
        </p:nvSpPr>
        <p:spPr>
          <a:xfrm>
            <a:off x="-1562100" y="0"/>
            <a:ext cx="1009650" cy="801837"/>
          </a:xfrm>
          <a:prstGeom prst="rect">
            <a:avLst/>
          </a:prstGeom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marL="0" marR="0" lvl="0" indent="0" algn="ctr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id-ID" sz="1800" b="0" i="0" u="none" strike="noStrike" kern="1200" cap="none" spc="0" normalizeH="0" baseline="0" noProof="0" dirty="0">
                <a:ln>
                  <a:noFill/>
                </a:ln>
                <a:solidFill>
                  <a:prstClr val="white"/>
                </a:solidFill>
                <a:effectLst/>
                <a:uLnTx/>
                <a:uFillTx/>
                <a:latin typeface="Calibri" panose="020F0502020204030204"/>
                <a:ea typeface="+mn-ea"/>
                <a:cs typeface="+mn-cs"/>
              </a:rPr>
              <a:t>TIMER</a:t>
            </a:r>
          </a:p>
        </p:txBody>
      </p:sp>
    </p:spTree>
    <p:extLst>
      <p:ext uri="{BB962C8B-B14F-4D97-AF65-F5344CB8AC3E}">
        <p14:creationId xmlns:p14="http://schemas.microsoft.com/office/powerpoint/2010/main" val="4019360538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" presetClass="entr" presetSubtype="1" decel="10000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7" dur="750" fill="hold"/>
                                        <p:tgtEl>
                                          <p:spTgt spid="1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8" dur="750" fill="hold"/>
                                        <p:tgtEl>
                                          <p:spTgt spid="1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9" presetID="2" presetClass="entr" presetSubtype="1" decel="100000" fill="hold" nodeType="withEffect">
                                  <p:stCondLst>
                                    <p:cond delay="200"/>
                                  </p:stCondLst>
                                  <p:childTnLs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1" dur="750" fill="hold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2" dur="750" fill="hold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3" presetID="2" presetClass="entr" presetSubtype="1" decel="100000" fill="hold" nodeType="withEffect">
                                  <p:stCondLst>
                                    <p:cond delay="300"/>
                                  </p:stCondLst>
                                  <p:childTnLst>
                                    <p:set>
                                      <p:cBhvr>
                                        <p:cTn id="1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5" dur="75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6" dur="75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7" presetID="2" presetClass="entr" presetSubtype="1" decel="100000" fill="hold" nodeType="withEffect">
                                  <p:stCondLst>
                                    <p:cond delay="400"/>
                                  </p:stCondLst>
                                  <p:childTnLst>
                                    <p:set>
                                      <p:cBhvr>
                                        <p:cTn id="1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9" dur="750" fill="hold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0" dur="750" fill="hold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21" presetID="10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3" dur="750"/>
                                        <p:tgtEl>
                                          <p:spTgt spid="4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24" presetID="10" presetClass="entr" presetSubtype="0" fill="hold" grpId="0" nodeType="withEffect">
                                  <p:stCondLst>
                                    <p:cond delay="300"/>
                                  </p:stCondLst>
                                  <p:childTnLst>
                                    <p:set>
                                      <p:cBhvr>
                                        <p:cTn id="2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6" dur="750"/>
                                        <p:tgtEl>
                                          <p:spTgt spid="4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27" presetID="10" presetClass="entr" presetSubtype="0" fill="hold" grpId="0" nodeType="withEffect">
                                  <p:stCondLst>
                                    <p:cond delay="900"/>
                                  </p:stCondLst>
                                  <p:childTnLst>
                                    <p:set>
                                      <p:cBhvr>
                                        <p:cTn id="2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9" dur="750"/>
                                        <p:tgtEl>
                                          <p:spTgt spid="4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30" presetID="26" presetClass="emph" presetSubtype="0" repeatCount="indefinite" fill="hold" grpId="1" nodeType="withEffect">
                                  <p:stCondLst>
                                    <p:cond delay="200"/>
                                  </p:stCondLst>
                                  <p:childTnLst>
                                    <p:animEffect transition="out" filter="fade">
                                      <p:cBhvr>
                                        <p:cTn id="31" dur="500" tmFilter="0, 0; .2, .5; .8, .5; 1, 0"/>
                                        <p:tgtEl>
                                          <p:spTgt spid="43"/>
                                        </p:tgtEl>
                                      </p:cBhvr>
                                    </p:animEffect>
                                    <p:animScale>
                                      <p:cBhvr>
                                        <p:cTn id="32" dur="250" autoRev="1" fill="hold"/>
                                        <p:tgtEl>
                                          <p:spTgt spid="43"/>
                                        </p:tgtEl>
                                      </p:cBhvr>
                                      <p:by x="105000" y="105000"/>
                                    </p:animScale>
                                  </p:childTnLst>
                                </p:cTn>
                              </p:par>
                              <p:par>
                                <p:cTn id="33" presetID="26" presetClass="emph" presetSubtype="0" repeatCount="indefinite" fill="hold" grpId="1" nodeType="withEffect">
                                  <p:stCondLst>
                                    <p:cond delay="500"/>
                                  </p:stCondLst>
                                  <p:childTnLst>
                                    <p:animEffect transition="out" filter="fade">
                                      <p:cBhvr>
                                        <p:cTn id="34" dur="500" tmFilter="0, 0; .2, .5; .8, .5; 1, 0"/>
                                        <p:tgtEl>
                                          <p:spTgt spid="44"/>
                                        </p:tgtEl>
                                      </p:cBhvr>
                                    </p:animEffect>
                                    <p:animScale>
                                      <p:cBhvr>
                                        <p:cTn id="35" dur="250" autoRev="1" fill="hold"/>
                                        <p:tgtEl>
                                          <p:spTgt spid="44"/>
                                        </p:tgtEl>
                                      </p:cBhvr>
                                      <p:by x="105000" y="105000"/>
                                    </p:animScale>
                                  </p:childTnLst>
                                </p:cTn>
                              </p:par>
                              <p:par>
                                <p:cTn id="36" presetID="26" presetClass="emph" presetSubtype="0" repeatCount="indefinite" fill="hold" grpId="1" nodeType="withEffect">
                                  <p:stCondLst>
                                    <p:cond delay="800"/>
                                  </p:stCondLst>
                                  <p:childTnLst>
                                    <p:animEffect transition="out" filter="fade">
                                      <p:cBhvr>
                                        <p:cTn id="37" dur="500" tmFilter="0, 0; .2, .5; .8, .5; 1, 0"/>
                                        <p:tgtEl>
                                          <p:spTgt spid="45"/>
                                        </p:tgtEl>
                                      </p:cBhvr>
                                    </p:animEffect>
                                    <p:animScale>
                                      <p:cBhvr>
                                        <p:cTn id="38" dur="250" autoRev="1" fill="hold"/>
                                        <p:tgtEl>
                                          <p:spTgt spid="45"/>
                                        </p:tgtEl>
                                      </p:cBhvr>
                                      <p:by x="105000" y="105000"/>
                                    </p:animScale>
                                  </p:childTnLst>
                                </p:cTn>
                              </p:par>
                              <p:par>
                                <p:cTn id="39" presetID="23" presetClass="entr" presetSubtype="272" fill="hold" grpId="0" nodeType="withEffect">
                                  <p:stCondLst>
                                    <p:cond delay="600"/>
                                  </p:stCondLst>
                                  <p:childTnLst>
                                    <p:set>
                                      <p:cBhvr>
                                        <p:cTn id="4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41" dur="75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2/3*#ppt_w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2" dur="75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2/3*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43" presetID="23" presetClass="entr" presetSubtype="272" fill="hold" grpId="0" nodeType="withEffect">
                                  <p:stCondLst>
                                    <p:cond delay="800"/>
                                  </p:stCondLst>
                                  <p:childTnLst>
                                    <p:set>
                                      <p:cBhvr>
                                        <p:cTn id="4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45" dur="75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2/3*#ppt_w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6" dur="75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2/3*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47" presetID="23" presetClass="entr" presetSubtype="16" fill="hold" nodeType="withEffect">
                                  <p:stCondLst>
                                    <p:cond delay="750"/>
                                  </p:stCondLst>
                                  <p:childTnLst>
                                    <p:set>
                                      <p:cBhvr>
                                        <p:cTn id="4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49" dur="500" fill="hold"/>
                                        <p:tgtEl>
                                          <p:spTgt spid="17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50" dur="500" fill="hold"/>
                                        <p:tgtEl>
                                          <p:spTgt spid="17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51" presetID="23" presetClass="entr" presetSubtype="16" fill="hold" nodeType="withEffect">
                                  <p:stCondLst>
                                    <p:cond delay="1100"/>
                                  </p:stCondLst>
                                  <p:childTnLst>
                                    <p:set>
                                      <p:cBhvr>
                                        <p:cTn id="5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53" dur="500" fill="hold"/>
                                        <p:tgtEl>
                                          <p:spTgt spid="22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54" dur="500" fill="hold"/>
                                        <p:tgtEl>
                                          <p:spTgt spid="22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55" presetID="23" presetClass="entr" presetSubtype="16" fill="hold" nodeType="withEffect">
                                  <p:stCondLst>
                                    <p:cond delay="1300"/>
                                  </p:stCondLst>
                                  <p:childTnLst>
                                    <p:set>
                                      <p:cBhvr>
                                        <p:cTn id="5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57" dur="500" fill="hold"/>
                                        <p:tgtEl>
                                          <p:spTgt spid="26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58" dur="500" fill="hold"/>
                                        <p:tgtEl>
                                          <p:spTgt spid="26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59" presetID="23" presetClass="entr" presetSubtype="16" fill="hold" nodeType="withEffect">
                                  <p:stCondLst>
                                    <p:cond delay="1600"/>
                                  </p:stCondLst>
                                  <p:childTnLst>
                                    <p:set>
                                      <p:cBhvr>
                                        <p:cTn id="6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61" dur="500" fill="hold"/>
                                        <p:tgtEl>
                                          <p:spTgt spid="30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62" dur="500" fill="hold"/>
                                        <p:tgtEl>
                                          <p:spTgt spid="30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63" presetID="8" presetClass="emph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64" dur="3500" fill="hold"/>
                                        <p:tgtEl>
                                          <p:spTgt spid="46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7" grpId="0"/>
      <p:bldP spid="8" grpId="0"/>
      <p:bldP spid="43" grpId="0" animBg="1"/>
      <p:bldP spid="43" grpId="1" animBg="1"/>
      <p:bldP spid="44" grpId="0" animBg="1"/>
      <p:bldP spid="44" grpId="1" animBg="1"/>
      <p:bldP spid="45" grpId="0" animBg="1"/>
      <p:bldP spid="45" grpId="1" animBg="1"/>
      <p:bldP spid="46" grpId="0" animBg="1"/>
    </p:bldLst>
  </p:timing>
</p:sld>
</file>

<file path=ppt/slides/slide3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4" name="PICTURE PLACEHOLDER"/>
          <p:cNvPicPr>
            <a:picLocks noGrp="1" noChangeAspect="1"/>
          </p:cNvPicPr>
          <p:nvPr>
            <p:ph type="pic" sz="quarter" idx="10"/>
          </p:nvPr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l="8359" r="8359"/>
          <a:stretch>
            <a:fillRect/>
          </a:stretch>
        </p:blipFill>
        <p:spPr/>
      </p:pic>
      <p:sp>
        <p:nvSpPr>
          <p:cNvPr id="5" name="RECTANGLE"/>
          <p:cNvSpPr/>
          <p:nvPr/>
        </p:nvSpPr>
        <p:spPr>
          <a:xfrm>
            <a:off x="0" y="0"/>
            <a:ext cx="12192000" cy="6858000"/>
          </a:xfrm>
          <a:prstGeom prst="rect">
            <a:avLst/>
          </a:prstGeom>
          <a:solidFill>
            <a:schemeClr val="tx1">
              <a:lumMod val="75000"/>
              <a:lumOff val="25000"/>
              <a:alpha val="68000"/>
            </a:scheme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marL="0" marR="0" lvl="0" indent="0" algn="ctr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endParaRPr kumimoji="0" lang="id-ID" sz="1800" b="0" i="0" u="none" strike="noStrike" kern="1200" cap="none" spc="0" normalizeH="0" baseline="0" noProof="0" dirty="0">
              <a:ln>
                <a:noFill/>
              </a:ln>
              <a:solidFill>
                <a:prstClr val="white"/>
              </a:solidFill>
              <a:effectLst/>
              <a:uLnTx/>
              <a:uFillTx/>
              <a:latin typeface="Calibri" panose="020F0502020204030204"/>
              <a:ea typeface="+mn-ea"/>
              <a:cs typeface="+mn-cs"/>
            </a:endParaRPr>
          </a:p>
        </p:txBody>
      </p:sp>
      <p:sp>
        <p:nvSpPr>
          <p:cNvPr id="49" name="MARKETING CONCEPT"/>
          <p:cNvSpPr txBox="1"/>
          <p:nvPr/>
        </p:nvSpPr>
        <p:spPr>
          <a:xfrm>
            <a:off x="419100" y="801837"/>
            <a:ext cx="11277599" cy="52322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marL="0" marR="0" lvl="0" indent="0" algn="ctr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id-ID" sz="2800" b="1" i="0" u="none" strike="noStrike" kern="1200" cap="none" spc="0" normalizeH="0" baseline="0" noProof="0" dirty="0">
                <a:ln>
                  <a:noFill/>
                </a:ln>
                <a:solidFill>
                  <a:srgbClr val="FFFFFF"/>
                </a:solidFill>
                <a:effectLst/>
                <a:uLnTx/>
                <a:uFillTx/>
                <a:latin typeface="Lato" panose="020F0502020204030203" pitchFamily="34" charset="0"/>
                <a:ea typeface="+mn-ea"/>
                <a:cs typeface="+mn-cs"/>
              </a:rPr>
              <a:t>Ruang Lingkup Layanan Pusat Data dan Sarana Informatika (2)</a:t>
            </a:r>
          </a:p>
        </p:txBody>
      </p:sp>
      <p:sp>
        <p:nvSpPr>
          <p:cNvPr id="50" name="GREY CIRCLE">
            <a:extLst>
              <a:ext uri="{FF2B5EF4-FFF2-40B4-BE49-F238E27FC236}">
                <a16:creationId xmlns:a16="http://schemas.microsoft.com/office/drawing/2014/main" id="{62944B17-9BDF-44E5-A876-CF7672ACB8A4}"/>
              </a:ext>
            </a:extLst>
          </p:cNvPr>
          <p:cNvSpPr/>
          <p:nvPr/>
        </p:nvSpPr>
        <p:spPr>
          <a:xfrm>
            <a:off x="5613018" y="534576"/>
            <a:ext cx="145346" cy="145346"/>
          </a:xfrm>
          <a:prstGeom prst="ellipse">
            <a:avLst/>
          </a:prstGeom>
          <a:solidFill>
            <a:schemeClr val="bg2">
              <a:lumMod val="75000"/>
            </a:scheme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marL="0" marR="0" lvl="0" indent="0" algn="ctr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endParaRPr kumimoji="0" lang="id-ID" sz="1800" b="0" i="0" u="none" strike="noStrike" kern="1200" cap="none" spc="0" normalizeH="0" baseline="0" noProof="0">
              <a:ln>
                <a:noFill/>
              </a:ln>
              <a:solidFill>
                <a:srgbClr val="FFFFFF"/>
              </a:solidFill>
              <a:effectLst/>
              <a:uLnTx/>
              <a:uFillTx/>
              <a:latin typeface="Calibri" panose="020F0502020204030204"/>
              <a:ea typeface="+mn-ea"/>
              <a:cs typeface="+mn-cs"/>
            </a:endParaRPr>
          </a:p>
        </p:txBody>
      </p:sp>
      <p:sp>
        <p:nvSpPr>
          <p:cNvPr id="51" name="GREY CIRCLE">
            <a:extLst>
              <a:ext uri="{FF2B5EF4-FFF2-40B4-BE49-F238E27FC236}">
                <a16:creationId xmlns:a16="http://schemas.microsoft.com/office/drawing/2014/main" id="{5C2B9174-126C-455E-A673-6014A21CDCE5}"/>
              </a:ext>
            </a:extLst>
          </p:cNvPr>
          <p:cNvSpPr/>
          <p:nvPr/>
        </p:nvSpPr>
        <p:spPr>
          <a:xfrm>
            <a:off x="6032710" y="546296"/>
            <a:ext cx="145346" cy="145346"/>
          </a:xfrm>
          <a:prstGeom prst="ellipse">
            <a:avLst/>
          </a:prstGeom>
          <a:solidFill>
            <a:schemeClr val="bg2">
              <a:lumMod val="75000"/>
            </a:scheme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marL="0" marR="0" lvl="0" indent="0" algn="ctr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endParaRPr kumimoji="0" lang="id-ID" sz="1800" b="0" i="0" u="none" strike="noStrike" kern="1200" cap="none" spc="0" normalizeH="0" baseline="0" noProof="0">
              <a:ln>
                <a:noFill/>
              </a:ln>
              <a:solidFill>
                <a:srgbClr val="FFFFFF"/>
              </a:solidFill>
              <a:effectLst/>
              <a:uLnTx/>
              <a:uFillTx/>
              <a:latin typeface="Calibri" panose="020F0502020204030204"/>
              <a:ea typeface="+mn-ea"/>
              <a:cs typeface="+mn-cs"/>
            </a:endParaRPr>
          </a:p>
        </p:txBody>
      </p:sp>
      <p:sp>
        <p:nvSpPr>
          <p:cNvPr id="52" name="GREY CIRCLE">
            <a:extLst>
              <a:ext uri="{FF2B5EF4-FFF2-40B4-BE49-F238E27FC236}">
                <a16:creationId xmlns:a16="http://schemas.microsoft.com/office/drawing/2014/main" id="{02709856-F209-4531-9CD0-3C0DBD516A16}"/>
              </a:ext>
            </a:extLst>
          </p:cNvPr>
          <p:cNvSpPr/>
          <p:nvPr/>
        </p:nvSpPr>
        <p:spPr>
          <a:xfrm>
            <a:off x="6452402" y="558016"/>
            <a:ext cx="145346" cy="145346"/>
          </a:xfrm>
          <a:prstGeom prst="ellipse">
            <a:avLst/>
          </a:prstGeom>
          <a:solidFill>
            <a:schemeClr val="bg2">
              <a:lumMod val="75000"/>
            </a:scheme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marL="0" marR="0" lvl="0" indent="0" algn="ctr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endParaRPr kumimoji="0" lang="id-ID" sz="1800" b="0" i="0" u="none" strike="noStrike" kern="1200" cap="none" spc="0" normalizeH="0" baseline="0" noProof="0">
              <a:ln>
                <a:noFill/>
              </a:ln>
              <a:solidFill>
                <a:srgbClr val="FFFFFF"/>
              </a:solidFill>
              <a:effectLst/>
              <a:uLnTx/>
              <a:uFillTx/>
              <a:latin typeface="Calibri" panose="020F0502020204030204"/>
              <a:ea typeface="+mn-ea"/>
              <a:cs typeface="+mn-cs"/>
            </a:endParaRPr>
          </a:p>
        </p:txBody>
      </p:sp>
      <p:sp>
        <p:nvSpPr>
          <p:cNvPr id="53" name="Content Placeholder 2"/>
          <p:cNvSpPr txBox="1">
            <a:spLocks/>
          </p:cNvSpPr>
          <p:nvPr/>
        </p:nvSpPr>
        <p:spPr>
          <a:xfrm>
            <a:off x="118533" y="1551663"/>
            <a:ext cx="11870267" cy="4845432"/>
          </a:xfrm>
          <a:prstGeom prst="rect">
            <a:avLst/>
          </a:prstGeom>
        </p:spPr>
        <p:txBody>
          <a:bodyPr/>
          <a:lstStyle>
            <a:lvl1pPr marL="228600" indent="-228600" algn="l" defTabSz="914400" rtl="0" eaLnBrk="1" latinLnBrk="0" hangingPunct="1">
              <a:lnSpc>
                <a:spcPct val="90000"/>
              </a:lnSpc>
              <a:spcBef>
                <a:spcPts val="1000"/>
              </a:spcBef>
              <a:buFont typeface="Arial" panose="020B0604020202020204" pitchFamily="34" charset="0"/>
              <a:buChar char="•"/>
              <a:defRPr sz="2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1pPr>
            <a:lvl2pPr marL="6858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24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2pPr>
            <a:lvl3pPr marL="11430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3pPr>
            <a:lvl4pPr marL="16002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4pPr>
            <a:lvl5pPr marL="20574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5pPr>
            <a:lvl6pPr marL="25146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29718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34290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38862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pPr marL="514350" indent="-514350">
              <a:lnSpc>
                <a:spcPts val="2160"/>
              </a:lnSpc>
              <a:spcBef>
                <a:spcPts val="600"/>
              </a:spcBef>
              <a:spcAft>
                <a:spcPts val="600"/>
              </a:spcAft>
              <a:buFont typeface="+mj-lt"/>
              <a:buAutoNum type="arabicPeriod"/>
            </a:pPr>
            <a:r>
              <a:rPr lang="fi-FI" sz="2200" b="1" dirty="0">
                <a:solidFill>
                  <a:srgbClr val="FFFF00"/>
                </a:solidFill>
              </a:rPr>
              <a:t>PERANGKAT, INFRASTRUKTUR DAN JARINGAN</a:t>
            </a:r>
            <a:endParaRPr lang="en-ID" sz="2200" b="1" dirty="0">
              <a:solidFill>
                <a:srgbClr val="FFFF00"/>
              </a:solidFill>
            </a:endParaRPr>
          </a:p>
          <a:p>
            <a:pPr marL="901700" lvl="1" indent="-444500">
              <a:lnSpc>
                <a:spcPts val="2160"/>
              </a:lnSpc>
              <a:spcBef>
                <a:spcPts val="600"/>
              </a:spcBef>
              <a:buFont typeface="+mj-lt"/>
              <a:buAutoNum type="alphaLcPeriod"/>
              <a:tabLst>
                <a:tab pos="812800" algn="l"/>
              </a:tabLst>
            </a:pPr>
            <a:r>
              <a:rPr lang="nb-NO" sz="2000" b="1" i="1" dirty="0">
                <a:solidFill>
                  <a:srgbClr val="FFFFFF"/>
                </a:solidFill>
              </a:rPr>
              <a:t>Data Center</a:t>
            </a:r>
            <a:r>
              <a:rPr lang="nb-NO" sz="2000" b="1" dirty="0">
                <a:solidFill>
                  <a:srgbClr val="FFFFFF"/>
                </a:solidFill>
              </a:rPr>
              <a:t> </a:t>
            </a:r>
            <a:r>
              <a:rPr lang="nb-NO" sz="2000" b="1" dirty="0" err="1">
                <a:solidFill>
                  <a:srgbClr val="FFFFFF"/>
                </a:solidFill>
              </a:rPr>
              <a:t>Kemkominfo</a:t>
            </a:r>
            <a:r>
              <a:rPr lang="nb-NO" sz="2000" b="1" dirty="0">
                <a:solidFill>
                  <a:srgbClr val="FFFFFF"/>
                </a:solidFill>
              </a:rPr>
              <a:t> </a:t>
            </a:r>
            <a:r>
              <a:rPr lang="nb-NO" sz="2000" b="1" dirty="0" err="1">
                <a:solidFill>
                  <a:srgbClr val="FFFFFF"/>
                </a:solidFill>
              </a:rPr>
              <a:t>yang</a:t>
            </a:r>
            <a:r>
              <a:rPr lang="nb-NO" sz="2000" b="1" dirty="0">
                <a:solidFill>
                  <a:srgbClr val="FFFFFF"/>
                </a:solidFill>
              </a:rPr>
              <a:t> </a:t>
            </a:r>
            <a:r>
              <a:rPr lang="nb-NO" sz="2000" b="1" dirty="0" err="1">
                <a:solidFill>
                  <a:srgbClr val="FFFFFF"/>
                </a:solidFill>
              </a:rPr>
              <a:t>berlokasi</a:t>
            </a:r>
            <a:r>
              <a:rPr lang="nb-NO" sz="2000" b="1" dirty="0">
                <a:solidFill>
                  <a:srgbClr val="FFFFFF"/>
                </a:solidFill>
              </a:rPr>
              <a:t> di </a:t>
            </a:r>
            <a:r>
              <a:rPr lang="nb-NO" sz="2000" b="1" dirty="0" err="1">
                <a:solidFill>
                  <a:srgbClr val="FFFFFF"/>
                </a:solidFill>
              </a:rPr>
              <a:t>Jl</a:t>
            </a:r>
            <a:r>
              <a:rPr lang="nb-NO" sz="2000" b="1" dirty="0">
                <a:solidFill>
                  <a:srgbClr val="FFFFFF"/>
                </a:solidFill>
              </a:rPr>
              <a:t>. Medan </a:t>
            </a:r>
            <a:r>
              <a:rPr lang="nb-NO" sz="2000" b="1" dirty="0" err="1">
                <a:solidFill>
                  <a:srgbClr val="FFFFFF"/>
                </a:solidFill>
              </a:rPr>
              <a:t>Merdeka</a:t>
            </a:r>
            <a:r>
              <a:rPr lang="nb-NO" sz="2000" b="1" dirty="0">
                <a:solidFill>
                  <a:srgbClr val="FFFFFF"/>
                </a:solidFill>
              </a:rPr>
              <a:t> </a:t>
            </a:r>
            <a:r>
              <a:rPr lang="nb-NO" sz="2000" b="1" dirty="0" err="1">
                <a:solidFill>
                  <a:srgbClr val="FFFFFF"/>
                </a:solidFill>
              </a:rPr>
              <a:t>Barat</a:t>
            </a:r>
            <a:r>
              <a:rPr lang="nb-NO" sz="2000" b="1" dirty="0">
                <a:solidFill>
                  <a:srgbClr val="FFFFFF"/>
                </a:solidFill>
              </a:rPr>
              <a:t> No. 9, Jakarta </a:t>
            </a:r>
            <a:r>
              <a:rPr lang="nb-NO" sz="2000" b="1" dirty="0" err="1">
                <a:solidFill>
                  <a:srgbClr val="FFFFFF"/>
                </a:solidFill>
              </a:rPr>
              <a:t>Pusat</a:t>
            </a:r>
            <a:r>
              <a:rPr lang="nb-NO" sz="2000" b="1" dirty="0">
                <a:solidFill>
                  <a:srgbClr val="FFFFFF"/>
                </a:solidFill>
              </a:rPr>
              <a:t>, 10110.</a:t>
            </a:r>
            <a:endParaRPr lang="en-ID" sz="2000" b="1" dirty="0">
              <a:solidFill>
                <a:srgbClr val="FFFFFF"/>
              </a:solidFill>
            </a:endParaRPr>
          </a:p>
          <a:p>
            <a:pPr marL="901700" lvl="1" indent="-444500">
              <a:lnSpc>
                <a:spcPts val="2160"/>
              </a:lnSpc>
              <a:spcBef>
                <a:spcPts val="600"/>
              </a:spcBef>
              <a:buFont typeface="+mj-lt"/>
              <a:buAutoNum type="alphaLcPeriod"/>
              <a:tabLst>
                <a:tab pos="812800" algn="l"/>
              </a:tabLst>
            </a:pPr>
            <a:r>
              <a:rPr lang="nb-NO" sz="2000" b="1" i="1" dirty="0">
                <a:solidFill>
                  <a:srgbClr val="FFFFFF"/>
                </a:solidFill>
              </a:rPr>
              <a:t>Data/</a:t>
            </a:r>
            <a:r>
              <a:rPr lang="nb-NO" sz="2000" b="1" i="1" dirty="0" err="1">
                <a:solidFill>
                  <a:srgbClr val="FFFFFF"/>
                </a:solidFill>
              </a:rPr>
              <a:t>Disaster</a:t>
            </a:r>
            <a:r>
              <a:rPr lang="nb-NO" sz="2000" b="1" i="1" dirty="0">
                <a:solidFill>
                  <a:srgbClr val="FFFFFF"/>
                </a:solidFill>
              </a:rPr>
              <a:t> </a:t>
            </a:r>
            <a:r>
              <a:rPr lang="nb-NO" sz="2000" b="1" i="1" dirty="0" err="1">
                <a:solidFill>
                  <a:srgbClr val="FFFFFF"/>
                </a:solidFill>
              </a:rPr>
              <a:t>Recovery</a:t>
            </a:r>
            <a:r>
              <a:rPr lang="nb-NO" sz="2000" b="1" i="1" dirty="0">
                <a:solidFill>
                  <a:srgbClr val="FFFFFF"/>
                </a:solidFill>
              </a:rPr>
              <a:t> Center</a:t>
            </a:r>
            <a:r>
              <a:rPr lang="nb-NO" sz="2000" b="1" dirty="0">
                <a:solidFill>
                  <a:srgbClr val="FFFFFF"/>
                </a:solidFill>
              </a:rPr>
              <a:t> (DRC) </a:t>
            </a:r>
            <a:r>
              <a:rPr lang="nb-NO" sz="2000" b="1" dirty="0" err="1">
                <a:solidFill>
                  <a:srgbClr val="FFFFFF"/>
                </a:solidFill>
              </a:rPr>
              <a:t>Kemkominfo</a:t>
            </a:r>
            <a:r>
              <a:rPr lang="nb-NO" sz="2000" b="1" dirty="0">
                <a:solidFill>
                  <a:srgbClr val="FFFFFF"/>
                </a:solidFill>
              </a:rPr>
              <a:t> di </a:t>
            </a:r>
            <a:r>
              <a:rPr lang="nb-NO" sz="2000" b="1" dirty="0" err="1">
                <a:solidFill>
                  <a:srgbClr val="FFFFFF"/>
                </a:solidFill>
              </a:rPr>
              <a:t>Sentul</a:t>
            </a:r>
            <a:r>
              <a:rPr lang="nb-NO" sz="2000" b="1" dirty="0">
                <a:solidFill>
                  <a:srgbClr val="FFFFFF"/>
                </a:solidFill>
              </a:rPr>
              <a:t>, Bogor (Jawa </a:t>
            </a:r>
            <a:r>
              <a:rPr lang="nb-NO" sz="2000" b="1" dirty="0" err="1">
                <a:solidFill>
                  <a:srgbClr val="FFFFFF"/>
                </a:solidFill>
              </a:rPr>
              <a:t>Barat</a:t>
            </a:r>
            <a:r>
              <a:rPr lang="nb-NO" sz="2000" b="1" dirty="0">
                <a:solidFill>
                  <a:srgbClr val="FFFFFF"/>
                </a:solidFill>
              </a:rPr>
              <a:t>) </a:t>
            </a:r>
            <a:r>
              <a:rPr lang="nb-NO" sz="2000" b="1" dirty="0" err="1">
                <a:solidFill>
                  <a:srgbClr val="FFFFFF"/>
                </a:solidFill>
              </a:rPr>
              <a:t>dan</a:t>
            </a:r>
            <a:r>
              <a:rPr lang="nb-NO" sz="2000" b="1" dirty="0">
                <a:solidFill>
                  <a:srgbClr val="FFFFFF"/>
                </a:solidFill>
              </a:rPr>
              <a:t> </a:t>
            </a:r>
            <a:r>
              <a:rPr lang="nb-NO" sz="2000" b="1" dirty="0" err="1">
                <a:solidFill>
                  <a:srgbClr val="FFFFFF"/>
                </a:solidFill>
              </a:rPr>
              <a:t>Denpasar</a:t>
            </a:r>
            <a:r>
              <a:rPr lang="nb-NO" sz="2000" b="1" dirty="0">
                <a:solidFill>
                  <a:srgbClr val="FFFFFF"/>
                </a:solidFill>
              </a:rPr>
              <a:t> (Bali).</a:t>
            </a:r>
            <a:endParaRPr lang="en-ID" sz="2000" b="1" dirty="0">
              <a:solidFill>
                <a:srgbClr val="FFFFFF"/>
              </a:solidFill>
            </a:endParaRPr>
          </a:p>
          <a:p>
            <a:pPr marL="812800" lvl="1" indent="-355600">
              <a:lnSpc>
                <a:spcPts val="2160"/>
              </a:lnSpc>
              <a:spcBef>
                <a:spcPts val="600"/>
              </a:spcBef>
              <a:buFont typeface="+mj-lt"/>
              <a:buAutoNum type="alphaLcPeriod"/>
            </a:pPr>
            <a:r>
              <a:rPr lang="nb-NO" sz="2000" b="1" dirty="0" err="1">
                <a:solidFill>
                  <a:srgbClr val="FFFFFF"/>
                </a:solidFill>
              </a:rPr>
              <a:t>Jaringan</a:t>
            </a:r>
            <a:r>
              <a:rPr lang="nb-NO" sz="2000" b="1" dirty="0">
                <a:solidFill>
                  <a:srgbClr val="FFFFFF"/>
                </a:solidFill>
              </a:rPr>
              <a:t> (</a:t>
            </a:r>
            <a:r>
              <a:rPr lang="nb-NO" sz="2000" b="1" dirty="0" err="1">
                <a:solidFill>
                  <a:srgbClr val="FFFFFF"/>
                </a:solidFill>
              </a:rPr>
              <a:t>perangkat</a:t>
            </a:r>
            <a:r>
              <a:rPr lang="nb-NO" sz="2000" b="1" dirty="0">
                <a:solidFill>
                  <a:srgbClr val="FFFFFF"/>
                </a:solidFill>
              </a:rPr>
              <a:t> </a:t>
            </a:r>
            <a:r>
              <a:rPr lang="nb-NO" sz="2000" b="1" dirty="0" err="1">
                <a:solidFill>
                  <a:srgbClr val="FFFFFF"/>
                </a:solidFill>
              </a:rPr>
              <a:t>dan</a:t>
            </a:r>
            <a:r>
              <a:rPr lang="nb-NO" sz="2000" b="1" dirty="0">
                <a:solidFill>
                  <a:srgbClr val="FFFFFF"/>
                </a:solidFill>
              </a:rPr>
              <a:t> </a:t>
            </a:r>
            <a:r>
              <a:rPr lang="nb-NO" sz="2000" b="1" dirty="0" err="1">
                <a:solidFill>
                  <a:srgbClr val="FFFFFF"/>
                </a:solidFill>
              </a:rPr>
              <a:t>konektivitas</a:t>
            </a:r>
            <a:r>
              <a:rPr lang="nb-NO" sz="2000" b="1" dirty="0">
                <a:solidFill>
                  <a:srgbClr val="FFFFFF"/>
                </a:solidFill>
              </a:rPr>
              <a:t>) </a:t>
            </a:r>
            <a:r>
              <a:rPr lang="nb-NO" sz="2000" b="1" dirty="0" err="1">
                <a:solidFill>
                  <a:srgbClr val="FFFFFF"/>
                </a:solidFill>
              </a:rPr>
              <a:t>internal</a:t>
            </a:r>
            <a:r>
              <a:rPr lang="nb-NO" sz="2000" b="1" dirty="0">
                <a:solidFill>
                  <a:srgbClr val="FFFFFF"/>
                </a:solidFill>
              </a:rPr>
              <a:t> (</a:t>
            </a:r>
            <a:r>
              <a:rPr lang="nb-NO" sz="2000" b="1" i="1" dirty="0">
                <a:solidFill>
                  <a:srgbClr val="FFFFFF"/>
                </a:solidFill>
              </a:rPr>
              <a:t>campus </a:t>
            </a:r>
            <a:r>
              <a:rPr lang="nb-NO" sz="2000" b="1" i="1" dirty="0" err="1">
                <a:solidFill>
                  <a:srgbClr val="FFFFFF"/>
                </a:solidFill>
              </a:rPr>
              <a:t>network</a:t>
            </a:r>
            <a:r>
              <a:rPr lang="nb-NO" sz="2000" b="1" dirty="0">
                <a:solidFill>
                  <a:srgbClr val="FFFFFF"/>
                </a:solidFill>
              </a:rPr>
              <a:t>) </a:t>
            </a:r>
            <a:r>
              <a:rPr lang="nb-NO" sz="2000" b="1" dirty="0" err="1">
                <a:solidFill>
                  <a:srgbClr val="FFFFFF"/>
                </a:solidFill>
              </a:rPr>
              <a:t>Kemkominfo</a:t>
            </a:r>
            <a:r>
              <a:rPr lang="nb-NO" sz="2000" b="1" dirty="0">
                <a:solidFill>
                  <a:srgbClr val="FFFFFF"/>
                </a:solidFill>
              </a:rPr>
              <a:t> di:</a:t>
            </a:r>
            <a:endParaRPr lang="en-ID" sz="2000" b="1" dirty="0">
              <a:solidFill>
                <a:srgbClr val="FFFFFF"/>
              </a:solidFill>
            </a:endParaRPr>
          </a:p>
          <a:p>
            <a:pPr marL="1338263" lvl="3" indent="-441325">
              <a:lnSpc>
                <a:spcPts val="2160"/>
              </a:lnSpc>
              <a:spcBef>
                <a:spcPts val="600"/>
              </a:spcBef>
              <a:buFont typeface="+mj-lt"/>
              <a:buAutoNum type="arabicParenR"/>
            </a:pPr>
            <a:r>
              <a:rPr lang="nb-NO" sz="2000" b="1" dirty="0">
                <a:solidFill>
                  <a:srgbClr val="FFFFFF"/>
                </a:solidFill>
              </a:rPr>
              <a:t>Kantor </a:t>
            </a:r>
            <a:r>
              <a:rPr lang="nb-NO" sz="2000" b="1" dirty="0" err="1">
                <a:solidFill>
                  <a:srgbClr val="FFFFFF"/>
                </a:solidFill>
              </a:rPr>
              <a:t>pusat</a:t>
            </a:r>
            <a:r>
              <a:rPr lang="nb-NO" sz="2000" b="1" dirty="0">
                <a:solidFill>
                  <a:srgbClr val="FFFFFF"/>
                </a:solidFill>
              </a:rPr>
              <a:t> </a:t>
            </a:r>
            <a:r>
              <a:rPr lang="nb-NO" sz="2000" b="1" dirty="0" err="1">
                <a:solidFill>
                  <a:srgbClr val="FFFFFF"/>
                </a:solidFill>
              </a:rPr>
              <a:t>Kemkominfo</a:t>
            </a:r>
            <a:r>
              <a:rPr lang="nb-NO" sz="2000" b="1" dirty="0">
                <a:solidFill>
                  <a:srgbClr val="FFFFFF"/>
                </a:solidFill>
              </a:rPr>
              <a:t>, </a:t>
            </a:r>
            <a:r>
              <a:rPr lang="nb-NO" sz="2000" b="1" dirty="0" err="1">
                <a:solidFill>
                  <a:srgbClr val="FFFFFF"/>
                </a:solidFill>
              </a:rPr>
              <a:t>Jl</a:t>
            </a:r>
            <a:r>
              <a:rPr lang="nb-NO" sz="2000" b="1" dirty="0">
                <a:solidFill>
                  <a:srgbClr val="FFFFFF"/>
                </a:solidFill>
              </a:rPr>
              <a:t>. Medan </a:t>
            </a:r>
            <a:r>
              <a:rPr lang="nb-NO" sz="2000" b="1" dirty="0" err="1">
                <a:solidFill>
                  <a:srgbClr val="FFFFFF"/>
                </a:solidFill>
              </a:rPr>
              <a:t>Merdeka</a:t>
            </a:r>
            <a:r>
              <a:rPr lang="nb-NO" sz="2000" b="1" dirty="0">
                <a:solidFill>
                  <a:srgbClr val="FFFFFF"/>
                </a:solidFill>
              </a:rPr>
              <a:t> </a:t>
            </a:r>
            <a:r>
              <a:rPr lang="nb-NO" sz="2000" b="1" dirty="0" err="1">
                <a:solidFill>
                  <a:srgbClr val="FFFFFF"/>
                </a:solidFill>
              </a:rPr>
              <a:t>Barat</a:t>
            </a:r>
            <a:r>
              <a:rPr lang="nb-NO" sz="2000" b="1" dirty="0">
                <a:solidFill>
                  <a:srgbClr val="FFFFFF"/>
                </a:solidFill>
              </a:rPr>
              <a:t> No. 9, Jakarta </a:t>
            </a:r>
            <a:r>
              <a:rPr lang="nb-NO" sz="2000" b="1" dirty="0" err="1">
                <a:solidFill>
                  <a:srgbClr val="FFFFFF"/>
                </a:solidFill>
              </a:rPr>
              <a:t>Pusat</a:t>
            </a:r>
            <a:r>
              <a:rPr lang="nb-NO" sz="2000" b="1" dirty="0">
                <a:solidFill>
                  <a:srgbClr val="FFFFFF"/>
                </a:solidFill>
              </a:rPr>
              <a:t>, 10110.</a:t>
            </a:r>
            <a:endParaRPr lang="en-ID" sz="2000" b="1" dirty="0">
              <a:solidFill>
                <a:srgbClr val="FFFFFF"/>
              </a:solidFill>
            </a:endParaRPr>
          </a:p>
          <a:p>
            <a:pPr marL="1338263" lvl="3" indent="-441325">
              <a:lnSpc>
                <a:spcPts val="2160"/>
              </a:lnSpc>
              <a:spcBef>
                <a:spcPts val="600"/>
              </a:spcBef>
              <a:buFont typeface="+mj-lt"/>
              <a:buAutoNum type="arabicParenR"/>
            </a:pPr>
            <a:r>
              <a:rPr lang="nb-NO" sz="2000" b="1" dirty="0" err="1">
                <a:solidFill>
                  <a:srgbClr val="FFFFFF"/>
                </a:solidFill>
              </a:rPr>
              <a:t>Jaringan</a:t>
            </a:r>
            <a:r>
              <a:rPr lang="nb-NO" sz="2000" b="1" dirty="0">
                <a:solidFill>
                  <a:srgbClr val="FFFFFF"/>
                </a:solidFill>
              </a:rPr>
              <a:t> </a:t>
            </a:r>
            <a:r>
              <a:rPr lang="nb-NO" sz="2000" b="1" dirty="0" err="1">
                <a:solidFill>
                  <a:srgbClr val="FFFFFF"/>
                </a:solidFill>
              </a:rPr>
              <a:t>interkoneksi</a:t>
            </a:r>
            <a:r>
              <a:rPr lang="nb-NO" sz="2000" b="1" dirty="0">
                <a:solidFill>
                  <a:srgbClr val="FFFFFF"/>
                </a:solidFill>
              </a:rPr>
              <a:t> </a:t>
            </a:r>
            <a:r>
              <a:rPr lang="nb-NO" sz="2000" b="1" dirty="0" err="1">
                <a:solidFill>
                  <a:srgbClr val="FFFFFF"/>
                </a:solidFill>
              </a:rPr>
              <a:t>dari</a:t>
            </a:r>
            <a:r>
              <a:rPr lang="nb-NO" sz="2000" b="1" dirty="0">
                <a:solidFill>
                  <a:srgbClr val="FFFFFF"/>
                </a:solidFill>
              </a:rPr>
              <a:t> </a:t>
            </a:r>
            <a:r>
              <a:rPr lang="nb-NO" sz="2000" b="1" dirty="0" err="1">
                <a:solidFill>
                  <a:srgbClr val="FFFFFF"/>
                </a:solidFill>
              </a:rPr>
              <a:t>dan</a:t>
            </a:r>
            <a:r>
              <a:rPr lang="nb-NO" sz="2000" b="1" dirty="0">
                <a:solidFill>
                  <a:srgbClr val="FFFFFF"/>
                </a:solidFill>
              </a:rPr>
              <a:t> </a:t>
            </a:r>
            <a:r>
              <a:rPr lang="nb-NO" sz="2000" b="1" dirty="0" err="1">
                <a:solidFill>
                  <a:srgbClr val="FFFFFF"/>
                </a:solidFill>
              </a:rPr>
              <a:t>ke</a:t>
            </a:r>
            <a:r>
              <a:rPr lang="nb-NO" sz="2000" b="1" dirty="0">
                <a:solidFill>
                  <a:srgbClr val="FFFFFF"/>
                </a:solidFill>
              </a:rPr>
              <a:t> kantor </a:t>
            </a:r>
            <a:r>
              <a:rPr lang="nb-NO" sz="2000" b="1" dirty="0" err="1">
                <a:solidFill>
                  <a:srgbClr val="FFFFFF"/>
                </a:solidFill>
              </a:rPr>
              <a:t>pusat</a:t>
            </a:r>
            <a:r>
              <a:rPr lang="nb-NO" sz="2000" b="1" dirty="0">
                <a:solidFill>
                  <a:srgbClr val="FFFFFF"/>
                </a:solidFill>
              </a:rPr>
              <a:t> </a:t>
            </a:r>
            <a:r>
              <a:rPr lang="nb-NO" sz="2000" b="1" dirty="0" err="1">
                <a:solidFill>
                  <a:srgbClr val="FFFFFF"/>
                </a:solidFill>
              </a:rPr>
              <a:t>Kemkominfo</a:t>
            </a:r>
            <a:r>
              <a:rPr lang="nb-NO" sz="2000" b="1" dirty="0">
                <a:solidFill>
                  <a:srgbClr val="FFFFFF"/>
                </a:solidFill>
              </a:rPr>
              <a:t>, </a:t>
            </a:r>
            <a:r>
              <a:rPr lang="nb-NO" sz="2000" b="1" dirty="0" err="1">
                <a:solidFill>
                  <a:srgbClr val="FFFFFF"/>
                </a:solidFill>
              </a:rPr>
              <a:t>Jl</a:t>
            </a:r>
            <a:r>
              <a:rPr lang="nb-NO" sz="2000" b="1" dirty="0">
                <a:solidFill>
                  <a:srgbClr val="FFFFFF"/>
                </a:solidFill>
              </a:rPr>
              <a:t>. Medan </a:t>
            </a:r>
            <a:r>
              <a:rPr lang="nb-NO" sz="2000" b="1" dirty="0" err="1">
                <a:solidFill>
                  <a:srgbClr val="FFFFFF"/>
                </a:solidFill>
              </a:rPr>
              <a:t>Merdeka</a:t>
            </a:r>
            <a:r>
              <a:rPr lang="nb-NO" sz="2000" b="1" dirty="0">
                <a:solidFill>
                  <a:srgbClr val="FFFFFF"/>
                </a:solidFill>
              </a:rPr>
              <a:t> </a:t>
            </a:r>
            <a:r>
              <a:rPr lang="nb-NO" sz="2000" b="1" dirty="0" err="1">
                <a:solidFill>
                  <a:srgbClr val="FFFFFF"/>
                </a:solidFill>
              </a:rPr>
              <a:t>Barat</a:t>
            </a:r>
            <a:r>
              <a:rPr lang="nb-NO" sz="2000" b="1" dirty="0">
                <a:solidFill>
                  <a:srgbClr val="FFFFFF"/>
                </a:solidFill>
              </a:rPr>
              <a:t> No. 9, Jakarta </a:t>
            </a:r>
            <a:r>
              <a:rPr lang="nb-NO" sz="2000" b="1" dirty="0" err="1">
                <a:solidFill>
                  <a:srgbClr val="FFFFFF"/>
                </a:solidFill>
              </a:rPr>
              <a:t>Pusat</a:t>
            </a:r>
            <a:r>
              <a:rPr lang="nb-NO" sz="2000" b="1" dirty="0">
                <a:solidFill>
                  <a:srgbClr val="FFFFFF"/>
                </a:solidFill>
              </a:rPr>
              <a:t>, 10110.</a:t>
            </a:r>
            <a:endParaRPr lang="en-ID" sz="2000" b="1" dirty="0">
              <a:solidFill>
                <a:srgbClr val="FFFFFF"/>
              </a:solidFill>
            </a:endParaRPr>
          </a:p>
          <a:p>
            <a:pPr marL="1338263" lvl="3" indent="-441325">
              <a:lnSpc>
                <a:spcPts val="2160"/>
              </a:lnSpc>
              <a:spcBef>
                <a:spcPts val="600"/>
              </a:spcBef>
              <a:buFont typeface="+mj-lt"/>
              <a:buAutoNum type="arabicParenR"/>
            </a:pPr>
            <a:r>
              <a:rPr lang="nb-NO" sz="2000" b="1" dirty="0" err="1">
                <a:solidFill>
                  <a:srgbClr val="FFFFFF"/>
                </a:solidFill>
              </a:rPr>
              <a:t>Jaringan</a:t>
            </a:r>
            <a:r>
              <a:rPr lang="nb-NO" sz="2000" b="1" dirty="0">
                <a:solidFill>
                  <a:srgbClr val="FFFFFF"/>
                </a:solidFill>
              </a:rPr>
              <a:t> metro-e </a:t>
            </a:r>
            <a:r>
              <a:rPr lang="nb-NO" sz="2000" b="1" dirty="0" err="1">
                <a:solidFill>
                  <a:srgbClr val="FFFFFF"/>
                </a:solidFill>
              </a:rPr>
              <a:t>antara</a:t>
            </a:r>
            <a:r>
              <a:rPr lang="nb-NO" sz="2000" b="1" dirty="0">
                <a:solidFill>
                  <a:srgbClr val="FFFFFF"/>
                </a:solidFill>
              </a:rPr>
              <a:t> </a:t>
            </a:r>
            <a:r>
              <a:rPr lang="nb-NO" sz="2000" b="1" i="1" dirty="0">
                <a:solidFill>
                  <a:srgbClr val="FFFFFF"/>
                </a:solidFill>
              </a:rPr>
              <a:t>Data Center</a:t>
            </a:r>
            <a:r>
              <a:rPr lang="nb-NO" sz="2000" b="1" dirty="0">
                <a:solidFill>
                  <a:srgbClr val="FFFFFF"/>
                </a:solidFill>
              </a:rPr>
              <a:t> PDSI </a:t>
            </a:r>
            <a:r>
              <a:rPr lang="nb-NO" sz="2000" b="1" dirty="0" err="1">
                <a:solidFill>
                  <a:srgbClr val="FFFFFF"/>
                </a:solidFill>
              </a:rPr>
              <a:t>dan</a:t>
            </a:r>
            <a:r>
              <a:rPr lang="nb-NO" sz="2000" b="1" dirty="0">
                <a:solidFill>
                  <a:srgbClr val="FFFFFF"/>
                </a:solidFill>
              </a:rPr>
              <a:t> DRC </a:t>
            </a:r>
            <a:r>
              <a:rPr lang="nb-NO" sz="2000" b="1" dirty="0" err="1">
                <a:solidFill>
                  <a:srgbClr val="FFFFFF"/>
                </a:solidFill>
              </a:rPr>
              <a:t>Sentul</a:t>
            </a:r>
            <a:r>
              <a:rPr lang="nb-NO" sz="2000" b="1" dirty="0">
                <a:solidFill>
                  <a:srgbClr val="FFFFFF"/>
                </a:solidFill>
              </a:rPr>
              <a:t>.</a:t>
            </a:r>
            <a:endParaRPr lang="en-ID" sz="2000" b="1" dirty="0">
              <a:solidFill>
                <a:srgbClr val="FFFFFF"/>
              </a:solidFill>
            </a:endParaRPr>
          </a:p>
          <a:p>
            <a:pPr marL="812800" lvl="1" indent="-355600">
              <a:lnSpc>
                <a:spcPts val="2160"/>
              </a:lnSpc>
              <a:spcBef>
                <a:spcPts val="600"/>
              </a:spcBef>
              <a:buFont typeface="+mj-lt"/>
              <a:buAutoNum type="alphaLcPeriod" startAt="4"/>
            </a:pPr>
            <a:r>
              <a:rPr lang="nb-NO" sz="2000" b="1" dirty="0">
                <a:solidFill>
                  <a:srgbClr val="FFFFFF"/>
                </a:solidFill>
              </a:rPr>
              <a:t>Akses </a:t>
            </a:r>
            <a:r>
              <a:rPr lang="nb-NO" sz="2000" b="1" dirty="0" err="1">
                <a:solidFill>
                  <a:srgbClr val="FFFFFF"/>
                </a:solidFill>
              </a:rPr>
              <a:t>internet</a:t>
            </a:r>
            <a:r>
              <a:rPr lang="nb-NO" sz="2000" b="1" i="1" dirty="0">
                <a:solidFill>
                  <a:srgbClr val="FFFFFF"/>
                </a:solidFill>
              </a:rPr>
              <a:t> </a:t>
            </a:r>
            <a:r>
              <a:rPr lang="nb-NO" sz="2000" b="1" dirty="0">
                <a:solidFill>
                  <a:srgbClr val="FFFFFF"/>
                </a:solidFill>
              </a:rPr>
              <a:t>di:</a:t>
            </a:r>
            <a:endParaRPr lang="en-ID" sz="2000" b="1" dirty="0">
              <a:solidFill>
                <a:srgbClr val="FFFFFF"/>
              </a:solidFill>
            </a:endParaRPr>
          </a:p>
          <a:p>
            <a:pPr marL="1338263" lvl="3" indent="-441325">
              <a:lnSpc>
                <a:spcPts val="2160"/>
              </a:lnSpc>
              <a:spcBef>
                <a:spcPts val="600"/>
              </a:spcBef>
              <a:buFont typeface="+mj-lt"/>
              <a:buAutoNum type="arabicParenR"/>
            </a:pPr>
            <a:r>
              <a:rPr lang="nb-NO" sz="2000" b="1" dirty="0" err="1">
                <a:solidFill>
                  <a:srgbClr val="FFFFFF"/>
                </a:solidFill>
              </a:rPr>
              <a:t>Lingkungan</a:t>
            </a:r>
            <a:r>
              <a:rPr lang="nb-NO" sz="2000" b="1" dirty="0">
                <a:solidFill>
                  <a:srgbClr val="FFFFFF"/>
                </a:solidFill>
              </a:rPr>
              <a:t> </a:t>
            </a:r>
            <a:r>
              <a:rPr lang="nb-NO" sz="2000" b="1" dirty="0" err="1">
                <a:solidFill>
                  <a:srgbClr val="FFFFFF"/>
                </a:solidFill>
              </a:rPr>
              <a:t>kerja</a:t>
            </a:r>
            <a:r>
              <a:rPr lang="nb-NO" sz="2000" b="1" dirty="0">
                <a:solidFill>
                  <a:srgbClr val="FFFFFF"/>
                </a:solidFill>
              </a:rPr>
              <a:t> </a:t>
            </a:r>
            <a:r>
              <a:rPr lang="nb-NO" sz="2000" b="1" dirty="0" err="1">
                <a:solidFill>
                  <a:srgbClr val="FFFFFF"/>
                </a:solidFill>
              </a:rPr>
              <a:t>Kemkominfo</a:t>
            </a:r>
            <a:r>
              <a:rPr lang="nb-NO" sz="2000" b="1" dirty="0">
                <a:solidFill>
                  <a:srgbClr val="FFFFFF"/>
                </a:solidFill>
              </a:rPr>
              <a:t> </a:t>
            </a:r>
            <a:r>
              <a:rPr lang="nb-NO" sz="2000" b="1" dirty="0" err="1">
                <a:solidFill>
                  <a:srgbClr val="FFFFFF"/>
                </a:solidFill>
              </a:rPr>
              <a:t>Jalan</a:t>
            </a:r>
            <a:r>
              <a:rPr lang="nb-NO" sz="2000" b="1" dirty="0">
                <a:solidFill>
                  <a:srgbClr val="FFFFFF"/>
                </a:solidFill>
              </a:rPr>
              <a:t> Medan </a:t>
            </a:r>
            <a:r>
              <a:rPr lang="nb-NO" sz="2000" b="1" dirty="0" err="1">
                <a:solidFill>
                  <a:srgbClr val="FFFFFF"/>
                </a:solidFill>
              </a:rPr>
              <a:t>Merdeka</a:t>
            </a:r>
            <a:r>
              <a:rPr lang="nb-NO" sz="2000" b="1" dirty="0">
                <a:solidFill>
                  <a:srgbClr val="FFFFFF"/>
                </a:solidFill>
              </a:rPr>
              <a:t> </a:t>
            </a:r>
            <a:r>
              <a:rPr lang="nb-NO" sz="2000" b="1" dirty="0" err="1">
                <a:solidFill>
                  <a:srgbClr val="FFFFFF"/>
                </a:solidFill>
              </a:rPr>
              <a:t>Barat</a:t>
            </a:r>
            <a:r>
              <a:rPr lang="nb-NO" sz="2000" b="1" dirty="0">
                <a:solidFill>
                  <a:srgbClr val="FFFFFF"/>
                </a:solidFill>
              </a:rPr>
              <a:t> No. 9, Jakarta </a:t>
            </a:r>
            <a:r>
              <a:rPr lang="nb-NO" sz="2000" b="1" dirty="0" err="1">
                <a:solidFill>
                  <a:srgbClr val="FFFFFF"/>
                </a:solidFill>
              </a:rPr>
              <a:t>Pusat</a:t>
            </a:r>
            <a:r>
              <a:rPr lang="nb-NO" sz="2000" b="1" dirty="0">
                <a:solidFill>
                  <a:srgbClr val="FFFFFF"/>
                </a:solidFill>
              </a:rPr>
              <a:t>, 10110.</a:t>
            </a:r>
            <a:endParaRPr lang="en-ID" sz="2000" b="1" dirty="0">
              <a:solidFill>
                <a:srgbClr val="FFFFFF"/>
              </a:solidFill>
            </a:endParaRPr>
          </a:p>
          <a:p>
            <a:pPr marL="1338263" lvl="3" indent="-441325">
              <a:lnSpc>
                <a:spcPts val="2160"/>
              </a:lnSpc>
              <a:spcBef>
                <a:spcPts val="600"/>
              </a:spcBef>
              <a:buFont typeface="+mj-lt"/>
              <a:buAutoNum type="arabicParenR"/>
            </a:pPr>
            <a:r>
              <a:rPr lang="nb-NO" sz="2000" b="1" dirty="0" err="1">
                <a:solidFill>
                  <a:srgbClr val="FFFFFF"/>
                </a:solidFill>
              </a:rPr>
              <a:t>Ruang</a:t>
            </a:r>
            <a:r>
              <a:rPr lang="nb-NO" sz="2000" b="1" dirty="0">
                <a:solidFill>
                  <a:srgbClr val="FFFFFF"/>
                </a:solidFill>
              </a:rPr>
              <a:t> Press Room (</a:t>
            </a:r>
            <a:r>
              <a:rPr lang="nb-NO" sz="2000" b="1" dirty="0" err="1">
                <a:solidFill>
                  <a:srgbClr val="FFFFFF"/>
                </a:solidFill>
              </a:rPr>
              <a:t>Ruang</a:t>
            </a:r>
            <a:r>
              <a:rPr lang="nb-NO" sz="2000" b="1" dirty="0">
                <a:solidFill>
                  <a:srgbClr val="FFFFFF"/>
                </a:solidFill>
              </a:rPr>
              <a:t> </a:t>
            </a:r>
            <a:r>
              <a:rPr lang="nb-NO" sz="2000" b="1" dirty="0" err="1">
                <a:solidFill>
                  <a:srgbClr val="FFFFFF"/>
                </a:solidFill>
              </a:rPr>
              <a:t>wartawan</a:t>
            </a:r>
            <a:r>
              <a:rPr lang="nb-NO" sz="2000" b="1" dirty="0">
                <a:solidFill>
                  <a:srgbClr val="FFFFFF"/>
                </a:solidFill>
              </a:rPr>
              <a:t>), </a:t>
            </a:r>
            <a:r>
              <a:rPr lang="nb-NO" sz="2000" b="1" dirty="0" err="1">
                <a:solidFill>
                  <a:srgbClr val="FFFFFF"/>
                </a:solidFill>
              </a:rPr>
              <a:t>ruang</a:t>
            </a:r>
            <a:r>
              <a:rPr lang="nb-NO" sz="2000" b="1" dirty="0">
                <a:solidFill>
                  <a:srgbClr val="FFFFFF"/>
                </a:solidFill>
              </a:rPr>
              <a:t> </a:t>
            </a:r>
            <a:r>
              <a:rPr lang="nb-NO" sz="2000" b="1" dirty="0" err="1">
                <a:solidFill>
                  <a:srgbClr val="FFFFFF"/>
                </a:solidFill>
              </a:rPr>
              <a:t>serbaguna</a:t>
            </a:r>
            <a:r>
              <a:rPr lang="nb-NO" sz="2000" b="1" dirty="0">
                <a:solidFill>
                  <a:srgbClr val="FFFFFF"/>
                </a:solidFill>
              </a:rPr>
              <a:t>, </a:t>
            </a:r>
            <a:r>
              <a:rPr lang="nb-NO" sz="2000" b="1" dirty="0" err="1">
                <a:solidFill>
                  <a:srgbClr val="FFFFFF"/>
                </a:solidFill>
              </a:rPr>
              <a:t>dan</a:t>
            </a:r>
            <a:r>
              <a:rPr lang="nb-NO" sz="2000" b="1" dirty="0">
                <a:solidFill>
                  <a:srgbClr val="FFFFFF"/>
                </a:solidFill>
              </a:rPr>
              <a:t> di area </a:t>
            </a:r>
            <a:r>
              <a:rPr lang="nb-NO" sz="2000" b="1" dirty="0" err="1">
                <a:solidFill>
                  <a:srgbClr val="FFFFFF"/>
                </a:solidFill>
              </a:rPr>
              <a:t>parkir</a:t>
            </a:r>
            <a:r>
              <a:rPr lang="nb-NO" sz="2000" b="1" dirty="0">
                <a:solidFill>
                  <a:srgbClr val="FFFFFF"/>
                </a:solidFill>
              </a:rPr>
              <a:t> </a:t>
            </a:r>
            <a:r>
              <a:rPr lang="nb-NO" sz="2000" b="1" dirty="0" err="1">
                <a:solidFill>
                  <a:srgbClr val="FFFFFF"/>
                </a:solidFill>
              </a:rPr>
              <a:t>depan</a:t>
            </a:r>
            <a:r>
              <a:rPr lang="nb-NO" sz="2000" b="1" dirty="0">
                <a:solidFill>
                  <a:srgbClr val="FFFFFF"/>
                </a:solidFill>
              </a:rPr>
              <a:t> </a:t>
            </a:r>
            <a:r>
              <a:rPr lang="nb-NO" sz="2000" b="1" dirty="0" err="1">
                <a:solidFill>
                  <a:srgbClr val="FFFFFF"/>
                </a:solidFill>
              </a:rPr>
              <a:t>Gedung</a:t>
            </a:r>
            <a:r>
              <a:rPr lang="nb-NO" sz="2000" b="1" dirty="0">
                <a:solidFill>
                  <a:srgbClr val="FFFFFF"/>
                </a:solidFill>
              </a:rPr>
              <a:t> </a:t>
            </a:r>
            <a:r>
              <a:rPr lang="nb-NO" sz="2000" b="1" dirty="0" err="1">
                <a:solidFill>
                  <a:srgbClr val="FFFFFF"/>
                </a:solidFill>
              </a:rPr>
              <a:t>Utama</a:t>
            </a:r>
            <a:r>
              <a:rPr lang="nb-NO" sz="2000" b="1" dirty="0">
                <a:solidFill>
                  <a:srgbClr val="FFFFFF"/>
                </a:solidFill>
              </a:rPr>
              <a:t>.</a:t>
            </a:r>
            <a:endParaRPr lang="en-ID" sz="2000" b="1" dirty="0">
              <a:solidFill>
                <a:srgbClr val="FFFFFF"/>
              </a:solidFill>
            </a:endParaRPr>
          </a:p>
          <a:p>
            <a:pPr marL="1338263" lvl="3" indent="-441325">
              <a:lnSpc>
                <a:spcPts val="2160"/>
              </a:lnSpc>
              <a:spcBef>
                <a:spcPts val="600"/>
              </a:spcBef>
              <a:buFont typeface="+mj-lt"/>
              <a:buAutoNum type="arabicParenR"/>
            </a:pPr>
            <a:r>
              <a:rPr lang="nb-NO" sz="2000" b="1" dirty="0">
                <a:solidFill>
                  <a:srgbClr val="FFFFFF"/>
                </a:solidFill>
              </a:rPr>
              <a:t>DRC </a:t>
            </a:r>
            <a:r>
              <a:rPr lang="nb-NO" sz="2000" b="1" dirty="0" err="1">
                <a:solidFill>
                  <a:srgbClr val="FFFFFF"/>
                </a:solidFill>
              </a:rPr>
              <a:t>Sentul</a:t>
            </a:r>
            <a:r>
              <a:rPr lang="nb-NO" sz="2000" b="1" dirty="0">
                <a:solidFill>
                  <a:srgbClr val="FFFFFF"/>
                </a:solidFill>
              </a:rPr>
              <a:t> </a:t>
            </a:r>
            <a:r>
              <a:rPr lang="nb-NO" sz="2000" b="1" dirty="0" err="1">
                <a:solidFill>
                  <a:srgbClr val="FFFFFF"/>
                </a:solidFill>
              </a:rPr>
              <a:t>dan</a:t>
            </a:r>
            <a:r>
              <a:rPr lang="nb-NO" sz="2000" b="1" dirty="0">
                <a:solidFill>
                  <a:srgbClr val="FFFFFF"/>
                </a:solidFill>
              </a:rPr>
              <a:t> DRC </a:t>
            </a:r>
            <a:r>
              <a:rPr lang="nb-NO" sz="2000" b="1" dirty="0" err="1">
                <a:solidFill>
                  <a:srgbClr val="FFFFFF"/>
                </a:solidFill>
              </a:rPr>
              <a:t>Denpasar</a:t>
            </a:r>
            <a:r>
              <a:rPr lang="nb-NO" sz="2000" b="1" dirty="0">
                <a:solidFill>
                  <a:srgbClr val="FFFFFF"/>
                </a:solidFill>
              </a:rPr>
              <a:t>.</a:t>
            </a:r>
            <a:endParaRPr lang="en-ID" sz="2000" b="1" dirty="0">
              <a:solidFill>
                <a:srgbClr val="FFFFFF"/>
              </a:solidFill>
            </a:endParaRPr>
          </a:p>
          <a:p>
            <a:pPr marL="800100" lvl="1" indent="-342900">
              <a:lnSpc>
                <a:spcPts val="2160"/>
              </a:lnSpc>
              <a:spcBef>
                <a:spcPts val="600"/>
              </a:spcBef>
              <a:buFont typeface="+mj-lt"/>
              <a:buAutoNum type="alphaLcPeriod" startAt="4"/>
            </a:pPr>
            <a:r>
              <a:rPr lang="nb-NO" sz="2000" b="1" dirty="0" err="1">
                <a:solidFill>
                  <a:srgbClr val="FFFFFF"/>
                </a:solidFill>
              </a:rPr>
              <a:t>Mesin</a:t>
            </a:r>
            <a:r>
              <a:rPr lang="nb-NO" sz="2000" b="1" dirty="0">
                <a:solidFill>
                  <a:srgbClr val="FFFFFF"/>
                </a:solidFill>
              </a:rPr>
              <a:t> </a:t>
            </a:r>
            <a:r>
              <a:rPr lang="nb-NO" sz="2000" b="1" dirty="0" err="1">
                <a:solidFill>
                  <a:srgbClr val="FFFFFF"/>
                </a:solidFill>
              </a:rPr>
              <a:t>presensi</a:t>
            </a:r>
            <a:r>
              <a:rPr lang="nb-NO" sz="2000" b="1" dirty="0">
                <a:solidFill>
                  <a:srgbClr val="FFFFFF"/>
                </a:solidFill>
              </a:rPr>
              <a:t> </a:t>
            </a:r>
            <a:r>
              <a:rPr lang="nb-NO" sz="2000" b="1" dirty="0" err="1">
                <a:solidFill>
                  <a:srgbClr val="FFFFFF"/>
                </a:solidFill>
              </a:rPr>
              <a:t>pegawai</a:t>
            </a:r>
            <a:r>
              <a:rPr lang="nb-NO" sz="2000" b="1" dirty="0">
                <a:solidFill>
                  <a:srgbClr val="FFFFFF"/>
                </a:solidFill>
              </a:rPr>
              <a:t> di kantor </a:t>
            </a:r>
            <a:r>
              <a:rPr lang="nb-NO" sz="2000" b="1" dirty="0" err="1">
                <a:solidFill>
                  <a:srgbClr val="FFFFFF"/>
                </a:solidFill>
              </a:rPr>
              <a:t>pusat</a:t>
            </a:r>
            <a:r>
              <a:rPr lang="nb-NO" sz="2000" b="1" dirty="0">
                <a:solidFill>
                  <a:srgbClr val="FFFFFF"/>
                </a:solidFill>
              </a:rPr>
              <a:t> </a:t>
            </a:r>
            <a:r>
              <a:rPr lang="nb-NO" sz="2000" b="1" dirty="0" err="1">
                <a:solidFill>
                  <a:srgbClr val="FFFFFF"/>
                </a:solidFill>
              </a:rPr>
              <a:t>Kemkominfo</a:t>
            </a:r>
            <a:r>
              <a:rPr lang="nb-NO" sz="2000" b="1" dirty="0">
                <a:solidFill>
                  <a:srgbClr val="FFFFFF"/>
                </a:solidFill>
              </a:rPr>
              <a:t>, </a:t>
            </a:r>
            <a:r>
              <a:rPr lang="nb-NO" sz="2000" b="1" dirty="0" err="1">
                <a:solidFill>
                  <a:srgbClr val="FFFFFF"/>
                </a:solidFill>
              </a:rPr>
              <a:t>Jl</a:t>
            </a:r>
            <a:r>
              <a:rPr lang="nb-NO" sz="2000" b="1" dirty="0">
                <a:solidFill>
                  <a:srgbClr val="FFFFFF"/>
                </a:solidFill>
              </a:rPr>
              <a:t>. Medan </a:t>
            </a:r>
            <a:r>
              <a:rPr lang="nb-NO" sz="2000" b="1" dirty="0" err="1">
                <a:solidFill>
                  <a:srgbClr val="FFFFFF"/>
                </a:solidFill>
              </a:rPr>
              <a:t>Merdeka</a:t>
            </a:r>
            <a:r>
              <a:rPr lang="nb-NO" sz="2000" b="1" dirty="0">
                <a:solidFill>
                  <a:srgbClr val="FFFFFF"/>
                </a:solidFill>
              </a:rPr>
              <a:t> </a:t>
            </a:r>
            <a:r>
              <a:rPr lang="nb-NO" sz="2000" b="1" dirty="0" err="1">
                <a:solidFill>
                  <a:srgbClr val="FFFFFF"/>
                </a:solidFill>
              </a:rPr>
              <a:t>Barat</a:t>
            </a:r>
            <a:r>
              <a:rPr lang="nb-NO" sz="2000" b="1" dirty="0">
                <a:solidFill>
                  <a:srgbClr val="FFFFFF"/>
                </a:solidFill>
              </a:rPr>
              <a:t> No. 9, Jakarta, 10110.</a:t>
            </a:r>
            <a:endParaRPr lang="en-ID" sz="2000" b="1" dirty="0">
              <a:solidFill>
                <a:srgbClr val="FFFFFF"/>
              </a:solidFill>
            </a:endParaRPr>
          </a:p>
          <a:p>
            <a:pPr marL="1371600" lvl="3" indent="0">
              <a:lnSpc>
                <a:spcPts val="2160"/>
              </a:lnSpc>
              <a:buFont typeface="Arial" panose="020B0604020202020204" pitchFamily="34" charset="0"/>
              <a:buNone/>
            </a:pPr>
            <a:endParaRPr lang="nb-NO" sz="2000" b="1" dirty="0">
              <a:solidFill>
                <a:srgbClr val="FFFFFF"/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1937105618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6" presetClass="emph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Scale>
                                      <p:cBhvr>
                                        <p:cTn id="6" dur="3500" fill="hold"/>
                                        <p:tgtEl>
                                          <p:spTgt spid="4"/>
                                        </p:tgtEl>
                                      </p:cBhvr>
                                      <p:by x="115000" y="115000"/>
                                    </p:animScale>
                                  </p:childTnLst>
                                </p:cTn>
                              </p:par>
                              <p:par>
                                <p:cTn id="7" presetID="10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9" dur="750"/>
                                        <p:tgtEl>
                                          <p:spTgt spid="5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0" presetID="10" presetClass="entr" presetSubtype="0" fill="hold" grpId="0" nodeType="withEffect">
                                  <p:stCondLst>
                                    <p:cond delay="300"/>
                                  </p:stCondLst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2" dur="750"/>
                                        <p:tgtEl>
                                          <p:spTgt spid="51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3" presetID="10" presetClass="entr" presetSubtype="0" fill="hold" grpId="0" nodeType="withEffect">
                                  <p:stCondLst>
                                    <p:cond delay="900"/>
                                  </p:stCondLst>
                                  <p:childTnLst>
                                    <p:set>
                                      <p:cBhvr>
                                        <p:cTn id="1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5" dur="750"/>
                                        <p:tgtEl>
                                          <p:spTgt spid="5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6" presetID="26" presetClass="emph" presetSubtype="0" repeatCount="indefinite" fill="hold" grpId="1" nodeType="withEffect">
                                  <p:stCondLst>
                                    <p:cond delay="200"/>
                                  </p:stCondLst>
                                  <p:childTnLst>
                                    <p:animEffect transition="out" filter="fade">
                                      <p:cBhvr>
                                        <p:cTn id="17" dur="500" tmFilter="0, 0; .2, .5; .8, .5; 1, 0"/>
                                        <p:tgtEl>
                                          <p:spTgt spid="50"/>
                                        </p:tgtEl>
                                      </p:cBhvr>
                                    </p:animEffect>
                                    <p:animScale>
                                      <p:cBhvr>
                                        <p:cTn id="18" dur="250" autoRev="1" fill="hold"/>
                                        <p:tgtEl>
                                          <p:spTgt spid="50"/>
                                        </p:tgtEl>
                                      </p:cBhvr>
                                      <p:by x="105000" y="105000"/>
                                    </p:animScale>
                                  </p:childTnLst>
                                </p:cTn>
                              </p:par>
                              <p:par>
                                <p:cTn id="19" presetID="26" presetClass="emph" presetSubtype="0" repeatCount="indefinite" fill="hold" grpId="1" nodeType="withEffect">
                                  <p:stCondLst>
                                    <p:cond delay="500"/>
                                  </p:stCondLst>
                                  <p:childTnLst>
                                    <p:animEffect transition="out" filter="fade">
                                      <p:cBhvr>
                                        <p:cTn id="20" dur="500" tmFilter="0, 0; .2, .5; .8, .5; 1, 0"/>
                                        <p:tgtEl>
                                          <p:spTgt spid="51"/>
                                        </p:tgtEl>
                                      </p:cBhvr>
                                    </p:animEffect>
                                    <p:animScale>
                                      <p:cBhvr>
                                        <p:cTn id="21" dur="250" autoRev="1" fill="hold"/>
                                        <p:tgtEl>
                                          <p:spTgt spid="51"/>
                                        </p:tgtEl>
                                      </p:cBhvr>
                                      <p:by x="105000" y="105000"/>
                                    </p:animScale>
                                  </p:childTnLst>
                                </p:cTn>
                              </p:par>
                              <p:par>
                                <p:cTn id="22" presetID="26" presetClass="emph" presetSubtype="0" repeatCount="indefinite" fill="hold" grpId="1" nodeType="withEffect">
                                  <p:stCondLst>
                                    <p:cond delay="800"/>
                                  </p:stCondLst>
                                  <p:childTnLst>
                                    <p:animEffect transition="out" filter="fade">
                                      <p:cBhvr>
                                        <p:cTn id="23" dur="500" tmFilter="0, 0; .2, .5; .8, .5; 1, 0"/>
                                        <p:tgtEl>
                                          <p:spTgt spid="52"/>
                                        </p:tgtEl>
                                      </p:cBhvr>
                                    </p:animEffect>
                                    <p:animScale>
                                      <p:cBhvr>
                                        <p:cTn id="24" dur="250" autoRev="1" fill="hold"/>
                                        <p:tgtEl>
                                          <p:spTgt spid="52"/>
                                        </p:tgtEl>
                                      </p:cBhvr>
                                      <p:by x="105000" y="105000"/>
                                    </p:animScale>
                                  </p:childTnLst>
                                </p:cTn>
                              </p:par>
                              <p:par>
                                <p:cTn id="25" presetID="2" presetClass="entr" presetSubtype="8" decel="10000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27" dur="750" fill="hold"/>
                                        <p:tgtEl>
                                          <p:spTgt spid="49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8" dur="750" fill="hold"/>
                                        <p:tgtEl>
                                          <p:spTgt spid="49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49" grpId="0"/>
      <p:bldP spid="50" grpId="0" animBg="1"/>
      <p:bldP spid="50" grpId="1" animBg="1"/>
      <p:bldP spid="51" grpId="0" animBg="1"/>
      <p:bldP spid="51" grpId="1" animBg="1"/>
      <p:bldP spid="52" grpId="0" animBg="1"/>
      <p:bldP spid="52" grpId="1" animBg="1"/>
    </p:bldLst>
  </p:timing>
</p:sld>
</file>

<file path=ppt/slides/slide3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4" name="PICTURE PLACEHOLDER"/>
          <p:cNvPicPr>
            <a:picLocks noGrp="1" noChangeAspect="1"/>
          </p:cNvPicPr>
          <p:nvPr>
            <p:ph type="pic" sz="quarter" idx="10"/>
          </p:nvPr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l="8359" r="8359"/>
          <a:stretch>
            <a:fillRect/>
          </a:stretch>
        </p:blipFill>
        <p:spPr/>
      </p:pic>
      <p:sp>
        <p:nvSpPr>
          <p:cNvPr id="5" name="RECTANGLE"/>
          <p:cNvSpPr/>
          <p:nvPr/>
        </p:nvSpPr>
        <p:spPr>
          <a:xfrm>
            <a:off x="0" y="0"/>
            <a:ext cx="12192000" cy="6858000"/>
          </a:xfrm>
          <a:prstGeom prst="rect">
            <a:avLst/>
          </a:prstGeom>
          <a:solidFill>
            <a:schemeClr val="tx1">
              <a:lumMod val="75000"/>
              <a:lumOff val="25000"/>
              <a:alpha val="68000"/>
            </a:scheme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marL="0" marR="0" lvl="0" indent="0" algn="ctr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endParaRPr kumimoji="0" lang="id-ID" sz="1800" b="0" i="0" u="none" strike="noStrike" kern="1200" cap="none" spc="0" normalizeH="0" baseline="0" noProof="0">
              <a:ln>
                <a:noFill/>
              </a:ln>
              <a:solidFill>
                <a:prstClr val="white"/>
              </a:solidFill>
              <a:effectLst/>
              <a:uLnTx/>
              <a:uFillTx/>
              <a:latin typeface="Calibri" panose="020F0502020204030204"/>
              <a:ea typeface="+mn-ea"/>
              <a:cs typeface="+mn-cs"/>
            </a:endParaRPr>
          </a:p>
        </p:txBody>
      </p:sp>
      <p:sp>
        <p:nvSpPr>
          <p:cNvPr id="49" name="MARKETING CONCEPT"/>
          <p:cNvSpPr txBox="1"/>
          <p:nvPr/>
        </p:nvSpPr>
        <p:spPr>
          <a:xfrm>
            <a:off x="419100" y="801837"/>
            <a:ext cx="11277599" cy="52322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marL="0" marR="0" lvl="0" indent="0" algn="ctr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id-ID" sz="2800" b="1" i="0" u="none" strike="noStrike" kern="1200" cap="none" spc="0" normalizeH="0" baseline="0" noProof="0" dirty="0">
                <a:ln>
                  <a:noFill/>
                </a:ln>
                <a:solidFill>
                  <a:srgbClr val="FFFFFF"/>
                </a:solidFill>
                <a:effectLst/>
                <a:uLnTx/>
                <a:uFillTx/>
                <a:latin typeface="Lato" panose="020F0502020204030203" pitchFamily="34" charset="0"/>
                <a:ea typeface="+mn-ea"/>
                <a:cs typeface="+mn-cs"/>
              </a:rPr>
              <a:t>Ruang Lingkup Layanan Pusat Data dan Sarana Informatika (3)</a:t>
            </a:r>
          </a:p>
        </p:txBody>
      </p:sp>
      <p:sp>
        <p:nvSpPr>
          <p:cNvPr id="50" name="GREY CIRCLE">
            <a:extLst>
              <a:ext uri="{FF2B5EF4-FFF2-40B4-BE49-F238E27FC236}">
                <a16:creationId xmlns:a16="http://schemas.microsoft.com/office/drawing/2014/main" id="{62944B17-9BDF-44E5-A876-CF7672ACB8A4}"/>
              </a:ext>
            </a:extLst>
          </p:cNvPr>
          <p:cNvSpPr/>
          <p:nvPr/>
        </p:nvSpPr>
        <p:spPr>
          <a:xfrm>
            <a:off x="5613018" y="534576"/>
            <a:ext cx="145346" cy="145346"/>
          </a:xfrm>
          <a:prstGeom prst="ellipse">
            <a:avLst/>
          </a:prstGeom>
          <a:solidFill>
            <a:schemeClr val="bg2">
              <a:lumMod val="75000"/>
            </a:scheme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marL="0" marR="0" lvl="0" indent="0" algn="ctr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endParaRPr kumimoji="0" lang="id-ID" sz="1800" b="0" i="0" u="none" strike="noStrike" kern="1200" cap="none" spc="0" normalizeH="0" baseline="0" noProof="0">
              <a:ln>
                <a:noFill/>
              </a:ln>
              <a:solidFill>
                <a:srgbClr val="FFFFFF"/>
              </a:solidFill>
              <a:effectLst/>
              <a:uLnTx/>
              <a:uFillTx/>
              <a:latin typeface="Calibri" panose="020F0502020204030204"/>
              <a:ea typeface="+mn-ea"/>
              <a:cs typeface="+mn-cs"/>
            </a:endParaRPr>
          </a:p>
        </p:txBody>
      </p:sp>
      <p:sp>
        <p:nvSpPr>
          <p:cNvPr id="51" name="GREY CIRCLE">
            <a:extLst>
              <a:ext uri="{FF2B5EF4-FFF2-40B4-BE49-F238E27FC236}">
                <a16:creationId xmlns:a16="http://schemas.microsoft.com/office/drawing/2014/main" id="{5C2B9174-126C-455E-A673-6014A21CDCE5}"/>
              </a:ext>
            </a:extLst>
          </p:cNvPr>
          <p:cNvSpPr/>
          <p:nvPr/>
        </p:nvSpPr>
        <p:spPr>
          <a:xfrm>
            <a:off x="6032710" y="546296"/>
            <a:ext cx="145346" cy="145346"/>
          </a:xfrm>
          <a:prstGeom prst="ellipse">
            <a:avLst/>
          </a:prstGeom>
          <a:solidFill>
            <a:schemeClr val="bg2">
              <a:lumMod val="75000"/>
            </a:scheme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marL="0" marR="0" lvl="0" indent="0" algn="ctr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endParaRPr kumimoji="0" lang="id-ID" sz="1800" b="0" i="0" u="none" strike="noStrike" kern="1200" cap="none" spc="0" normalizeH="0" baseline="0" noProof="0">
              <a:ln>
                <a:noFill/>
              </a:ln>
              <a:solidFill>
                <a:srgbClr val="FFFFFF"/>
              </a:solidFill>
              <a:effectLst/>
              <a:uLnTx/>
              <a:uFillTx/>
              <a:latin typeface="Calibri" panose="020F0502020204030204"/>
              <a:ea typeface="+mn-ea"/>
              <a:cs typeface="+mn-cs"/>
            </a:endParaRPr>
          </a:p>
        </p:txBody>
      </p:sp>
      <p:sp>
        <p:nvSpPr>
          <p:cNvPr id="52" name="GREY CIRCLE">
            <a:extLst>
              <a:ext uri="{FF2B5EF4-FFF2-40B4-BE49-F238E27FC236}">
                <a16:creationId xmlns:a16="http://schemas.microsoft.com/office/drawing/2014/main" id="{02709856-F209-4531-9CD0-3C0DBD516A16}"/>
              </a:ext>
            </a:extLst>
          </p:cNvPr>
          <p:cNvSpPr/>
          <p:nvPr/>
        </p:nvSpPr>
        <p:spPr>
          <a:xfrm>
            <a:off x="6452402" y="558016"/>
            <a:ext cx="145346" cy="145346"/>
          </a:xfrm>
          <a:prstGeom prst="ellipse">
            <a:avLst/>
          </a:prstGeom>
          <a:solidFill>
            <a:schemeClr val="bg2">
              <a:lumMod val="75000"/>
            </a:scheme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marL="0" marR="0" lvl="0" indent="0" algn="ctr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endParaRPr kumimoji="0" lang="id-ID" sz="1800" b="0" i="0" u="none" strike="noStrike" kern="1200" cap="none" spc="0" normalizeH="0" baseline="0" noProof="0">
              <a:ln>
                <a:noFill/>
              </a:ln>
              <a:solidFill>
                <a:srgbClr val="FFFFFF"/>
              </a:solidFill>
              <a:effectLst/>
              <a:uLnTx/>
              <a:uFillTx/>
              <a:latin typeface="Calibri" panose="020F0502020204030204"/>
              <a:ea typeface="+mn-ea"/>
              <a:cs typeface="+mn-cs"/>
            </a:endParaRPr>
          </a:p>
        </p:txBody>
      </p:sp>
      <p:sp>
        <p:nvSpPr>
          <p:cNvPr id="9" name="Content Placeholder 2"/>
          <p:cNvSpPr txBox="1">
            <a:spLocks/>
          </p:cNvSpPr>
          <p:nvPr/>
        </p:nvSpPr>
        <p:spPr>
          <a:xfrm>
            <a:off x="355599" y="1727649"/>
            <a:ext cx="11311467" cy="4605417"/>
          </a:xfrm>
          <a:prstGeom prst="rect">
            <a:avLst/>
          </a:prstGeom>
        </p:spPr>
        <p:txBody>
          <a:bodyPr/>
          <a:lstStyle>
            <a:lvl1pPr marL="228600" indent="-228600" algn="l" defTabSz="914400" rtl="0" eaLnBrk="1" latinLnBrk="0" hangingPunct="1">
              <a:lnSpc>
                <a:spcPct val="90000"/>
              </a:lnSpc>
              <a:spcBef>
                <a:spcPts val="1000"/>
              </a:spcBef>
              <a:buFont typeface="Arial" panose="020B0604020202020204" pitchFamily="34" charset="0"/>
              <a:buChar char="•"/>
              <a:defRPr sz="2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1pPr>
            <a:lvl2pPr marL="6858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24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2pPr>
            <a:lvl3pPr marL="11430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3pPr>
            <a:lvl4pPr marL="16002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4pPr>
            <a:lvl5pPr marL="20574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5pPr>
            <a:lvl6pPr marL="25146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29718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34290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38862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pPr marL="457200" indent="-457200">
              <a:lnSpc>
                <a:spcPts val="2800"/>
              </a:lnSpc>
              <a:spcBef>
                <a:spcPts val="600"/>
              </a:spcBef>
              <a:buFont typeface="+mj-lt"/>
              <a:buAutoNum type="arabicPeriod" startAt="2"/>
            </a:pPr>
            <a:r>
              <a:rPr lang="fi-FI" sz="2400" b="1" dirty="0">
                <a:solidFill>
                  <a:srgbClr val="FFFF00"/>
                </a:solidFill>
              </a:rPr>
              <a:t>LAYANAN SISTEM INFORMASI</a:t>
            </a:r>
            <a:endParaRPr lang="en-ID" sz="2400" b="1" dirty="0">
              <a:solidFill>
                <a:srgbClr val="FFFF00"/>
              </a:solidFill>
            </a:endParaRPr>
          </a:p>
          <a:p>
            <a:pPr marL="800100" lvl="1" indent="-342900">
              <a:lnSpc>
                <a:spcPts val="2800"/>
              </a:lnSpc>
              <a:spcBef>
                <a:spcPts val="600"/>
              </a:spcBef>
              <a:buFont typeface="+mj-lt"/>
              <a:buAutoNum type="alphaLcPeriod"/>
            </a:pPr>
            <a:r>
              <a:rPr lang="nb-NO" b="1" dirty="0" err="1">
                <a:solidFill>
                  <a:schemeClr val="bg1"/>
                </a:solidFill>
              </a:rPr>
              <a:t>Penyelenggaraan</a:t>
            </a:r>
            <a:r>
              <a:rPr lang="nb-NO" b="1" dirty="0">
                <a:solidFill>
                  <a:schemeClr val="bg1"/>
                </a:solidFill>
              </a:rPr>
              <a:t> </a:t>
            </a:r>
            <a:r>
              <a:rPr lang="nb-NO" b="1" dirty="0" err="1">
                <a:solidFill>
                  <a:schemeClr val="bg1"/>
                </a:solidFill>
              </a:rPr>
              <a:t>layanan</a:t>
            </a:r>
            <a:r>
              <a:rPr lang="nb-NO" b="1" dirty="0">
                <a:solidFill>
                  <a:schemeClr val="bg1"/>
                </a:solidFill>
              </a:rPr>
              <a:t> </a:t>
            </a:r>
            <a:r>
              <a:rPr lang="nb-NO" b="1" dirty="0" err="1">
                <a:solidFill>
                  <a:schemeClr val="bg1"/>
                </a:solidFill>
              </a:rPr>
              <a:t>sistem</a:t>
            </a:r>
            <a:r>
              <a:rPr lang="nb-NO" b="1" dirty="0">
                <a:solidFill>
                  <a:schemeClr val="bg1"/>
                </a:solidFill>
              </a:rPr>
              <a:t> </a:t>
            </a:r>
            <a:r>
              <a:rPr lang="nb-NO" b="1" dirty="0" err="1">
                <a:solidFill>
                  <a:schemeClr val="bg1"/>
                </a:solidFill>
              </a:rPr>
              <a:t>informasi</a:t>
            </a:r>
            <a:r>
              <a:rPr lang="nb-NO" b="1" dirty="0">
                <a:solidFill>
                  <a:schemeClr val="bg1"/>
                </a:solidFill>
              </a:rPr>
              <a:t> </a:t>
            </a:r>
            <a:r>
              <a:rPr lang="nb-NO" b="1" dirty="0" err="1">
                <a:solidFill>
                  <a:schemeClr val="bg1"/>
                </a:solidFill>
              </a:rPr>
              <a:t>internal</a:t>
            </a:r>
            <a:r>
              <a:rPr lang="nb-NO" b="1" dirty="0">
                <a:solidFill>
                  <a:schemeClr val="bg1"/>
                </a:solidFill>
              </a:rPr>
              <a:t>.</a:t>
            </a:r>
            <a:endParaRPr lang="en-ID" b="1" dirty="0">
              <a:solidFill>
                <a:schemeClr val="bg1"/>
              </a:solidFill>
            </a:endParaRPr>
          </a:p>
          <a:p>
            <a:pPr marL="800100" lvl="1" indent="-342900">
              <a:lnSpc>
                <a:spcPts val="2800"/>
              </a:lnSpc>
              <a:spcBef>
                <a:spcPts val="600"/>
              </a:spcBef>
              <a:buFont typeface="+mj-lt"/>
              <a:buAutoNum type="alphaLcPeriod"/>
            </a:pPr>
            <a:r>
              <a:rPr lang="nb-NO" b="1" dirty="0" err="1">
                <a:solidFill>
                  <a:schemeClr val="bg1"/>
                </a:solidFill>
              </a:rPr>
              <a:t>Penyelenggaraan</a:t>
            </a:r>
            <a:r>
              <a:rPr lang="nb-NO" b="1" dirty="0">
                <a:solidFill>
                  <a:schemeClr val="bg1"/>
                </a:solidFill>
              </a:rPr>
              <a:t> </a:t>
            </a:r>
            <a:r>
              <a:rPr lang="nb-NO" b="1" dirty="0" err="1">
                <a:solidFill>
                  <a:schemeClr val="bg1"/>
                </a:solidFill>
              </a:rPr>
              <a:t>sistem</a:t>
            </a:r>
            <a:r>
              <a:rPr lang="nb-NO" b="1" dirty="0">
                <a:solidFill>
                  <a:schemeClr val="bg1"/>
                </a:solidFill>
              </a:rPr>
              <a:t> </a:t>
            </a:r>
            <a:r>
              <a:rPr lang="nb-NO" b="1" dirty="0" err="1">
                <a:solidFill>
                  <a:schemeClr val="bg1"/>
                </a:solidFill>
              </a:rPr>
              <a:t>informasi</a:t>
            </a:r>
            <a:r>
              <a:rPr lang="nb-NO" b="1" dirty="0">
                <a:solidFill>
                  <a:schemeClr val="bg1"/>
                </a:solidFill>
              </a:rPr>
              <a:t> </a:t>
            </a:r>
            <a:r>
              <a:rPr lang="nb-NO" b="1" dirty="0" err="1">
                <a:solidFill>
                  <a:schemeClr val="bg1"/>
                </a:solidFill>
              </a:rPr>
              <a:t>yang</a:t>
            </a:r>
            <a:r>
              <a:rPr lang="nb-NO" b="1" dirty="0">
                <a:solidFill>
                  <a:schemeClr val="bg1"/>
                </a:solidFill>
              </a:rPr>
              <a:t> </a:t>
            </a:r>
            <a:r>
              <a:rPr lang="nb-NO" b="1" dirty="0" err="1">
                <a:solidFill>
                  <a:schemeClr val="bg1"/>
                </a:solidFill>
              </a:rPr>
              <a:t>menyediakan</a:t>
            </a:r>
            <a:r>
              <a:rPr lang="nb-NO" b="1" dirty="0">
                <a:solidFill>
                  <a:schemeClr val="bg1"/>
                </a:solidFill>
              </a:rPr>
              <a:t> </a:t>
            </a:r>
            <a:r>
              <a:rPr lang="nb-NO" b="1" dirty="0" err="1">
                <a:solidFill>
                  <a:schemeClr val="bg1"/>
                </a:solidFill>
              </a:rPr>
              <a:t>layanan</a:t>
            </a:r>
            <a:r>
              <a:rPr lang="nb-NO" b="1" dirty="0">
                <a:solidFill>
                  <a:schemeClr val="bg1"/>
                </a:solidFill>
              </a:rPr>
              <a:t> </a:t>
            </a:r>
            <a:r>
              <a:rPr lang="nb-NO" b="1" dirty="0" err="1">
                <a:solidFill>
                  <a:schemeClr val="bg1"/>
                </a:solidFill>
              </a:rPr>
              <a:t>kinerja</a:t>
            </a:r>
            <a:r>
              <a:rPr lang="nb-NO" b="1" dirty="0">
                <a:solidFill>
                  <a:schemeClr val="bg1"/>
                </a:solidFill>
              </a:rPr>
              <a:t> (e-</a:t>
            </a:r>
            <a:r>
              <a:rPr lang="nb-NO" b="1" dirty="0" err="1">
                <a:solidFill>
                  <a:schemeClr val="bg1"/>
                </a:solidFill>
              </a:rPr>
              <a:t>kinerja</a:t>
            </a:r>
            <a:r>
              <a:rPr lang="nb-NO" b="1" dirty="0">
                <a:solidFill>
                  <a:schemeClr val="bg1"/>
                </a:solidFill>
              </a:rPr>
              <a:t>), </a:t>
            </a:r>
            <a:r>
              <a:rPr lang="nb-NO" b="1" dirty="0" err="1">
                <a:solidFill>
                  <a:schemeClr val="bg1"/>
                </a:solidFill>
              </a:rPr>
              <a:t>perkantoran</a:t>
            </a:r>
            <a:r>
              <a:rPr lang="nb-NO" b="1" dirty="0">
                <a:solidFill>
                  <a:schemeClr val="bg1"/>
                </a:solidFill>
              </a:rPr>
              <a:t> (</a:t>
            </a:r>
            <a:r>
              <a:rPr lang="nb-NO" b="1" i="1" dirty="0">
                <a:solidFill>
                  <a:schemeClr val="bg1"/>
                </a:solidFill>
              </a:rPr>
              <a:t>e-</a:t>
            </a:r>
            <a:r>
              <a:rPr lang="nb-NO" b="1" i="1" dirty="0" err="1">
                <a:solidFill>
                  <a:schemeClr val="bg1"/>
                </a:solidFill>
              </a:rPr>
              <a:t>office</a:t>
            </a:r>
            <a:r>
              <a:rPr lang="nb-NO" b="1" dirty="0">
                <a:solidFill>
                  <a:schemeClr val="bg1"/>
                </a:solidFill>
              </a:rPr>
              <a:t>) </a:t>
            </a:r>
            <a:r>
              <a:rPr lang="nb-NO" b="1" dirty="0" err="1">
                <a:solidFill>
                  <a:schemeClr val="bg1"/>
                </a:solidFill>
              </a:rPr>
              <a:t>dan</a:t>
            </a:r>
            <a:r>
              <a:rPr lang="nb-NO" b="1" dirty="0">
                <a:solidFill>
                  <a:schemeClr val="bg1"/>
                </a:solidFill>
              </a:rPr>
              <a:t> portal </a:t>
            </a:r>
            <a:r>
              <a:rPr lang="nb-NO" b="1" dirty="0" err="1">
                <a:solidFill>
                  <a:schemeClr val="bg1"/>
                </a:solidFill>
              </a:rPr>
              <a:t>intranet</a:t>
            </a:r>
            <a:r>
              <a:rPr lang="nb-NO" b="1" dirty="0">
                <a:solidFill>
                  <a:schemeClr val="bg1"/>
                </a:solidFill>
              </a:rPr>
              <a:t> </a:t>
            </a:r>
            <a:r>
              <a:rPr lang="nb-NO" b="1" dirty="0" err="1">
                <a:solidFill>
                  <a:schemeClr val="bg1"/>
                </a:solidFill>
              </a:rPr>
              <a:t>dalam</a:t>
            </a:r>
            <a:r>
              <a:rPr lang="nb-NO" b="1" dirty="0">
                <a:solidFill>
                  <a:schemeClr val="bg1"/>
                </a:solidFill>
              </a:rPr>
              <a:t> </a:t>
            </a:r>
            <a:r>
              <a:rPr lang="nb-NO" b="1" dirty="0" err="1">
                <a:solidFill>
                  <a:schemeClr val="bg1"/>
                </a:solidFill>
              </a:rPr>
              <a:t>lingkup</a:t>
            </a:r>
            <a:r>
              <a:rPr lang="nb-NO" b="1" dirty="0">
                <a:solidFill>
                  <a:schemeClr val="bg1"/>
                </a:solidFill>
              </a:rPr>
              <a:t> </a:t>
            </a:r>
            <a:r>
              <a:rPr lang="nb-NO" b="1" dirty="0" err="1">
                <a:solidFill>
                  <a:schemeClr val="bg1"/>
                </a:solidFill>
              </a:rPr>
              <a:t>Kemkominfo</a:t>
            </a:r>
            <a:r>
              <a:rPr lang="nb-NO" b="1" dirty="0">
                <a:solidFill>
                  <a:schemeClr val="bg1"/>
                </a:solidFill>
              </a:rPr>
              <a:t>.</a:t>
            </a:r>
            <a:endParaRPr lang="en-ID" b="1" dirty="0">
              <a:solidFill>
                <a:schemeClr val="bg1"/>
              </a:solidFill>
            </a:endParaRPr>
          </a:p>
          <a:p>
            <a:pPr marL="800100" lvl="1" indent="-342900">
              <a:lnSpc>
                <a:spcPts val="2800"/>
              </a:lnSpc>
              <a:spcBef>
                <a:spcPts val="600"/>
              </a:spcBef>
              <a:buFont typeface="+mj-lt"/>
              <a:buAutoNum type="alphaLcPeriod"/>
            </a:pPr>
            <a:r>
              <a:rPr lang="nb-NO" b="1" dirty="0" err="1">
                <a:solidFill>
                  <a:schemeClr val="bg1"/>
                </a:solidFill>
              </a:rPr>
              <a:t>Penyelenggaraan</a:t>
            </a:r>
            <a:r>
              <a:rPr lang="nb-NO" b="1" dirty="0">
                <a:solidFill>
                  <a:schemeClr val="bg1"/>
                </a:solidFill>
              </a:rPr>
              <a:t> </a:t>
            </a:r>
            <a:r>
              <a:rPr lang="nb-NO" b="1" dirty="0" err="1">
                <a:solidFill>
                  <a:schemeClr val="bg1"/>
                </a:solidFill>
              </a:rPr>
              <a:t>layanan</a:t>
            </a:r>
            <a:r>
              <a:rPr lang="nb-NO" b="1" dirty="0">
                <a:solidFill>
                  <a:schemeClr val="bg1"/>
                </a:solidFill>
              </a:rPr>
              <a:t> </a:t>
            </a:r>
            <a:r>
              <a:rPr lang="nb-NO" b="1" i="1" dirty="0">
                <a:solidFill>
                  <a:schemeClr val="bg1"/>
                </a:solidFill>
              </a:rPr>
              <a:t>data </a:t>
            </a:r>
            <a:r>
              <a:rPr lang="nb-NO" b="1" i="1" dirty="0" err="1">
                <a:solidFill>
                  <a:schemeClr val="bg1"/>
                </a:solidFill>
              </a:rPr>
              <a:t>warehouse</a:t>
            </a:r>
            <a:r>
              <a:rPr lang="nb-NO" b="1" dirty="0">
                <a:solidFill>
                  <a:schemeClr val="bg1"/>
                </a:solidFill>
              </a:rPr>
              <a:t> </a:t>
            </a:r>
            <a:r>
              <a:rPr lang="nb-NO" b="1" dirty="0" err="1">
                <a:solidFill>
                  <a:schemeClr val="bg1"/>
                </a:solidFill>
              </a:rPr>
              <a:t>bidang</a:t>
            </a:r>
            <a:r>
              <a:rPr lang="nb-NO" b="1" dirty="0">
                <a:solidFill>
                  <a:schemeClr val="bg1"/>
                </a:solidFill>
              </a:rPr>
              <a:t> </a:t>
            </a:r>
            <a:r>
              <a:rPr lang="nb-NO" b="1" dirty="0" err="1">
                <a:solidFill>
                  <a:schemeClr val="bg1"/>
                </a:solidFill>
              </a:rPr>
              <a:t>Komunikasi</a:t>
            </a:r>
            <a:r>
              <a:rPr lang="nb-NO" b="1" dirty="0">
                <a:solidFill>
                  <a:schemeClr val="bg1"/>
                </a:solidFill>
              </a:rPr>
              <a:t> </a:t>
            </a:r>
            <a:r>
              <a:rPr lang="nb-NO" b="1" dirty="0" err="1">
                <a:solidFill>
                  <a:schemeClr val="bg1"/>
                </a:solidFill>
              </a:rPr>
              <a:t>dan</a:t>
            </a:r>
            <a:r>
              <a:rPr lang="nb-NO" b="1" dirty="0">
                <a:solidFill>
                  <a:schemeClr val="bg1"/>
                </a:solidFill>
              </a:rPr>
              <a:t> Informatika (</a:t>
            </a:r>
            <a:r>
              <a:rPr lang="nb-NO" b="1" dirty="0" err="1">
                <a:solidFill>
                  <a:schemeClr val="bg1"/>
                </a:solidFill>
              </a:rPr>
              <a:t>satu</a:t>
            </a:r>
            <a:r>
              <a:rPr lang="nb-NO" b="1" dirty="0">
                <a:solidFill>
                  <a:schemeClr val="bg1"/>
                </a:solidFill>
              </a:rPr>
              <a:t> data).</a:t>
            </a:r>
            <a:endParaRPr lang="en-ID" b="1" dirty="0">
              <a:solidFill>
                <a:schemeClr val="bg1"/>
              </a:solidFill>
            </a:endParaRPr>
          </a:p>
          <a:p>
            <a:pPr marL="800100" lvl="1" indent="-342900">
              <a:lnSpc>
                <a:spcPts val="2800"/>
              </a:lnSpc>
              <a:spcBef>
                <a:spcPts val="600"/>
              </a:spcBef>
              <a:buFont typeface="+mj-lt"/>
              <a:buAutoNum type="alphaLcPeriod"/>
            </a:pPr>
            <a:r>
              <a:rPr lang="nb-NO" b="1" dirty="0" err="1">
                <a:solidFill>
                  <a:schemeClr val="bg1"/>
                </a:solidFill>
              </a:rPr>
              <a:t>Penyelenggaraan</a:t>
            </a:r>
            <a:r>
              <a:rPr lang="nb-NO" b="1" dirty="0">
                <a:solidFill>
                  <a:schemeClr val="bg1"/>
                </a:solidFill>
              </a:rPr>
              <a:t> </a:t>
            </a:r>
            <a:r>
              <a:rPr lang="nb-NO" b="1" dirty="0" err="1">
                <a:solidFill>
                  <a:schemeClr val="bg1"/>
                </a:solidFill>
              </a:rPr>
              <a:t>layanan</a:t>
            </a:r>
            <a:r>
              <a:rPr lang="nb-NO" b="1" dirty="0">
                <a:solidFill>
                  <a:schemeClr val="bg1"/>
                </a:solidFill>
              </a:rPr>
              <a:t> </a:t>
            </a:r>
            <a:r>
              <a:rPr lang="nb-NO" b="1" dirty="0" err="1">
                <a:solidFill>
                  <a:schemeClr val="bg1"/>
                </a:solidFill>
              </a:rPr>
              <a:t>integrasi</a:t>
            </a:r>
            <a:r>
              <a:rPr lang="nb-NO" b="1" dirty="0">
                <a:solidFill>
                  <a:schemeClr val="bg1"/>
                </a:solidFill>
              </a:rPr>
              <a:t> </a:t>
            </a:r>
            <a:r>
              <a:rPr lang="nb-NO" b="1" dirty="0" err="1">
                <a:solidFill>
                  <a:schemeClr val="bg1"/>
                </a:solidFill>
              </a:rPr>
              <a:t>dan</a:t>
            </a:r>
            <a:r>
              <a:rPr lang="nb-NO" b="1" dirty="0">
                <a:solidFill>
                  <a:schemeClr val="bg1"/>
                </a:solidFill>
              </a:rPr>
              <a:t> </a:t>
            </a:r>
            <a:r>
              <a:rPr lang="nb-NO" b="1" dirty="0" err="1">
                <a:solidFill>
                  <a:schemeClr val="bg1"/>
                </a:solidFill>
              </a:rPr>
              <a:t>pertukaran</a:t>
            </a:r>
            <a:r>
              <a:rPr lang="nb-NO" b="1" dirty="0">
                <a:solidFill>
                  <a:schemeClr val="bg1"/>
                </a:solidFill>
              </a:rPr>
              <a:t> data (</a:t>
            </a:r>
            <a:r>
              <a:rPr lang="nb-NO" b="1" i="1" dirty="0" err="1">
                <a:solidFill>
                  <a:schemeClr val="bg1"/>
                </a:solidFill>
              </a:rPr>
              <a:t>Government</a:t>
            </a:r>
            <a:r>
              <a:rPr lang="nb-NO" b="1" i="1" dirty="0">
                <a:solidFill>
                  <a:schemeClr val="bg1"/>
                </a:solidFill>
              </a:rPr>
              <a:t> Service Bus</a:t>
            </a:r>
            <a:r>
              <a:rPr lang="nb-NO" b="1" dirty="0">
                <a:solidFill>
                  <a:schemeClr val="bg1"/>
                </a:solidFill>
              </a:rPr>
              <a:t>).</a:t>
            </a:r>
            <a:endParaRPr lang="en-ID" b="1" dirty="0">
              <a:solidFill>
                <a:schemeClr val="bg1"/>
              </a:solidFill>
            </a:endParaRPr>
          </a:p>
          <a:p>
            <a:pPr marL="800100" lvl="1" indent="-342900">
              <a:lnSpc>
                <a:spcPts val="2800"/>
              </a:lnSpc>
              <a:spcBef>
                <a:spcPts val="600"/>
              </a:spcBef>
              <a:buFont typeface="+mj-lt"/>
              <a:buAutoNum type="alphaLcPeriod"/>
            </a:pPr>
            <a:r>
              <a:rPr lang="nb-NO" b="1" dirty="0" err="1">
                <a:solidFill>
                  <a:schemeClr val="bg1"/>
                </a:solidFill>
              </a:rPr>
              <a:t>Penyelenggaraan</a:t>
            </a:r>
            <a:r>
              <a:rPr lang="nb-NO" b="1" dirty="0">
                <a:solidFill>
                  <a:schemeClr val="bg1"/>
                </a:solidFill>
              </a:rPr>
              <a:t> </a:t>
            </a:r>
            <a:r>
              <a:rPr lang="nb-NO" b="1" dirty="0" err="1">
                <a:solidFill>
                  <a:schemeClr val="bg1"/>
                </a:solidFill>
              </a:rPr>
              <a:t>layanan</a:t>
            </a:r>
            <a:r>
              <a:rPr lang="nb-NO" b="1" dirty="0">
                <a:solidFill>
                  <a:schemeClr val="bg1"/>
                </a:solidFill>
              </a:rPr>
              <a:t> </a:t>
            </a:r>
            <a:r>
              <a:rPr lang="nb-NO" b="1" dirty="0" err="1">
                <a:solidFill>
                  <a:schemeClr val="bg1"/>
                </a:solidFill>
              </a:rPr>
              <a:t>pengembangan</a:t>
            </a:r>
            <a:r>
              <a:rPr lang="nb-NO" b="1" dirty="0">
                <a:solidFill>
                  <a:schemeClr val="bg1"/>
                </a:solidFill>
              </a:rPr>
              <a:t> </a:t>
            </a:r>
            <a:r>
              <a:rPr lang="nb-NO" b="1" dirty="0" err="1">
                <a:solidFill>
                  <a:schemeClr val="bg1"/>
                </a:solidFill>
              </a:rPr>
              <a:t>aplikasi</a:t>
            </a:r>
            <a:r>
              <a:rPr lang="nb-NO" b="1" dirty="0">
                <a:solidFill>
                  <a:schemeClr val="bg1"/>
                </a:solidFill>
              </a:rPr>
              <a:t> </a:t>
            </a:r>
            <a:r>
              <a:rPr lang="nb-NO" b="1" dirty="0" err="1">
                <a:solidFill>
                  <a:schemeClr val="bg1"/>
                </a:solidFill>
              </a:rPr>
              <a:t>yang</a:t>
            </a:r>
            <a:r>
              <a:rPr lang="nb-NO" b="1" dirty="0">
                <a:solidFill>
                  <a:schemeClr val="bg1"/>
                </a:solidFill>
              </a:rPr>
              <a:t> </a:t>
            </a:r>
            <a:r>
              <a:rPr lang="nb-NO" b="1" dirty="0" err="1">
                <a:solidFill>
                  <a:schemeClr val="bg1"/>
                </a:solidFill>
              </a:rPr>
              <a:t>ditugaskan</a:t>
            </a:r>
            <a:r>
              <a:rPr lang="nb-NO" b="1" dirty="0">
                <a:solidFill>
                  <a:schemeClr val="bg1"/>
                </a:solidFill>
              </a:rPr>
              <a:t> </a:t>
            </a:r>
            <a:r>
              <a:rPr lang="nb-NO" b="1" dirty="0" err="1">
                <a:solidFill>
                  <a:schemeClr val="bg1"/>
                </a:solidFill>
              </a:rPr>
              <a:t>khusus</a:t>
            </a:r>
            <a:r>
              <a:rPr lang="nb-NO" b="1" dirty="0">
                <a:solidFill>
                  <a:schemeClr val="bg1"/>
                </a:solidFill>
              </a:rPr>
              <a:t> </a:t>
            </a:r>
            <a:r>
              <a:rPr lang="nb-NO" b="1" dirty="0" err="1">
                <a:solidFill>
                  <a:schemeClr val="bg1"/>
                </a:solidFill>
              </a:rPr>
              <a:t>oleh</a:t>
            </a:r>
            <a:r>
              <a:rPr lang="nb-NO" b="1" dirty="0">
                <a:solidFill>
                  <a:schemeClr val="bg1"/>
                </a:solidFill>
              </a:rPr>
              <a:t> </a:t>
            </a:r>
            <a:r>
              <a:rPr lang="nb-NO" b="1" dirty="0" err="1">
                <a:solidFill>
                  <a:schemeClr val="bg1"/>
                </a:solidFill>
              </a:rPr>
              <a:t>Menteri</a:t>
            </a:r>
            <a:r>
              <a:rPr lang="nb-NO" b="1" dirty="0">
                <a:solidFill>
                  <a:schemeClr val="bg1"/>
                </a:solidFill>
              </a:rPr>
              <a:t> </a:t>
            </a:r>
            <a:r>
              <a:rPr lang="nb-NO" b="1" dirty="0" err="1">
                <a:solidFill>
                  <a:schemeClr val="bg1"/>
                </a:solidFill>
              </a:rPr>
              <a:t>Komunikasi</a:t>
            </a:r>
            <a:r>
              <a:rPr lang="nb-NO" b="1" dirty="0">
                <a:solidFill>
                  <a:schemeClr val="bg1"/>
                </a:solidFill>
              </a:rPr>
              <a:t> </a:t>
            </a:r>
            <a:r>
              <a:rPr lang="nb-NO" b="1" dirty="0" err="1">
                <a:solidFill>
                  <a:schemeClr val="bg1"/>
                </a:solidFill>
              </a:rPr>
              <a:t>dan</a:t>
            </a:r>
            <a:r>
              <a:rPr lang="nb-NO" b="1" dirty="0">
                <a:solidFill>
                  <a:schemeClr val="bg1"/>
                </a:solidFill>
              </a:rPr>
              <a:t> Informatika.</a:t>
            </a:r>
            <a:endParaRPr lang="en-ID" b="1" dirty="0">
              <a:solidFill>
                <a:schemeClr val="bg1"/>
              </a:solidFill>
            </a:endParaRPr>
          </a:p>
          <a:p>
            <a:pPr marL="800100" lvl="1" indent="-342900">
              <a:lnSpc>
                <a:spcPts val="2800"/>
              </a:lnSpc>
              <a:spcBef>
                <a:spcPts val="600"/>
              </a:spcBef>
              <a:buFont typeface="+mj-lt"/>
              <a:buAutoNum type="alphaLcPeriod"/>
            </a:pPr>
            <a:r>
              <a:rPr lang="nb-NO" b="1" dirty="0" err="1">
                <a:solidFill>
                  <a:schemeClr val="bg1"/>
                </a:solidFill>
              </a:rPr>
              <a:t>Penyelenggaraan</a:t>
            </a:r>
            <a:r>
              <a:rPr lang="nb-NO" b="1" dirty="0">
                <a:solidFill>
                  <a:schemeClr val="bg1"/>
                </a:solidFill>
              </a:rPr>
              <a:t> </a:t>
            </a:r>
            <a:r>
              <a:rPr lang="nb-NO" b="1" dirty="0" err="1">
                <a:solidFill>
                  <a:schemeClr val="bg1"/>
                </a:solidFill>
              </a:rPr>
              <a:t>layanan</a:t>
            </a:r>
            <a:r>
              <a:rPr lang="nb-NO" b="1" dirty="0">
                <a:solidFill>
                  <a:schemeClr val="bg1"/>
                </a:solidFill>
              </a:rPr>
              <a:t> </a:t>
            </a:r>
            <a:r>
              <a:rPr lang="nb-NO" b="1" dirty="0" err="1">
                <a:solidFill>
                  <a:schemeClr val="bg1"/>
                </a:solidFill>
              </a:rPr>
              <a:t>laman</a:t>
            </a:r>
            <a:r>
              <a:rPr lang="nb-NO" b="1" dirty="0">
                <a:solidFill>
                  <a:schemeClr val="bg1"/>
                </a:solidFill>
              </a:rPr>
              <a:t> </a:t>
            </a:r>
            <a:r>
              <a:rPr lang="nb-NO" b="1" dirty="0" err="1">
                <a:solidFill>
                  <a:schemeClr val="bg1"/>
                </a:solidFill>
              </a:rPr>
              <a:t>www.kominfo.go.id</a:t>
            </a:r>
            <a:r>
              <a:rPr lang="nb-NO" b="1" dirty="0">
                <a:solidFill>
                  <a:schemeClr val="bg1"/>
                </a:solidFill>
              </a:rPr>
              <a:t> </a:t>
            </a:r>
            <a:r>
              <a:rPr lang="nb-NO" b="1" dirty="0" err="1">
                <a:solidFill>
                  <a:schemeClr val="bg1"/>
                </a:solidFill>
              </a:rPr>
              <a:t>dan</a:t>
            </a:r>
            <a:r>
              <a:rPr lang="nb-NO" b="1" dirty="0">
                <a:solidFill>
                  <a:schemeClr val="bg1"/>
                </a:solidFill>
              </a:rPr>
              <a:t> </a:t>
            </a:r>
            <a:r>
              <a:rPr lang="nb-NO" b="1" dirty="0" err="1">
                <a:solidFill>
                  <a:schemeClr val="bg1"/>
                </a:solidFill>
              </a:rPr>
              <a:t>portal.kominfo.go.id</a:t>
            </a:r>
            <a:r>
              <a:rPr lang="nb-NO" b="1" dirty="0">
                <a:solidFill>
                  <a:schemeClr val="bg1"/>
                </a:solidFill>
              </a:rPr>
              <a:t>.</a:t>
            </a:r>
            <a:endParaRPr lang="en-ID" b="1" dirty="0">
              <a:solidFill>
                <a:schemeClr val="bg1"/>
              </a:solidFill>
            </a:endParaRPr>
          </a:p>
          <a:p>
            <a:pPr>
              <a:lnSpc>
                <a:spcPts val="2800"/>
              </a:lnSpc>
              <a:spcBef>
                <a:spcPts val="600"/>
              </a:spcBef>
            </a:pPr>
            <a:endParaRPr lang="en-US" sz="2400" b="1" dirty="0">
              <a:solidFill>
                <a:schemeClr val="bg1"/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1246953789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6" presetClass="emph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Scale>
                                      <p:cBhvr>
                                        <p:cTn id="6" dur="3500" fill="hold"/>
                                        <p:tgtEl>
                                          <p:spTgt spid="4"/>
                                        </p:tgtEl>
                                      </p:cBhvr>
                                      <p:by x="115000" y="115000"/>
                                    </p:animScale>
                                  </p:childTnLst>
                                </p:cTn>
                              </p:par>
                              <p:par>
                                <p:cTn id="7" presetID="10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9" dur="750"/>
                                        <p:tgtEl>
                                          <p:spTgt spid="5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0" presetID="10" presetClass="entr" presetSubtype="0" fill="hold" grpId="0" nodeType="withEffect">
                                  <p:stCondLst>
                                    <p:cond delay="300"/>
                                  </p:stCondLst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2" dur="750"/>
                                        <p:tgtEl>
                                          <p:spTgt spid="51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3" presetID="10" presetClass="entr" presetSubtype="0" fill="hold" grpId="0" nodeType="withEffect">
                                  <p:stCondLst>
                                    <p:cond delay="900"/>
                                  </p:stCondLst>
                                  <p:childTnLst>
                                    <p:set>
                                      <p:cBhvr>
                                        <p:cTn id="1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5" dur="750"/>
                                        <p:tgtEl>
                                          <p:spTgt spid="5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6" presetID="26" presetClass="emph" presetSubtype="0" repeatCount="indefinite" fill="hold" grpId="1" nodeType="withEffect">
                                  <p:stCondLst>
                                    <p:cond delay="200"/>
                                  </p:stCondLst>
                                  <p:childTnLst>
                                    <p:animEffect transition="out" filter="fade">
                                      <p:cBhvr>
                                        <p:cTn id="17" dur="500" tmFilter="0, 0; .2, .5; .8, .5; 1, 0"/>
                                        <p:tgtEl>
                                          <p:spTgt spid="50"/>
                                        </p:tgtEl>
                                      </p:cBhvr>
                                    </p:animEffect>
                                    <p:animScale>
                                      <p:cBhvr>
                                        <p:cTn id="18" dur="250" autoRev="1" fill="hold"/>
                                        <p:tgtEl>
                                          <p:spTgt spid="50"/>
                                        </p:tgtEl>
                                      </p:cBhvr>
                                      <p:by x="105000" y="105000"/>
                                    </p:animScale>
                                  </p:childTnLst>
                                </p:cTn>
                              </p:par>
                              <p:par>
                                <p:cTn id="19" presetID="26" presetClass="emph" presetSubtype="0" repeatCount="indefinite" fill="hold" grpId="1" nodeType="withEffect">
                                  <p:stCondLst>
                                    <p:cond delay="500"/>
                                  </p:stCondLst>
                                  <p:childTnLst>
                                    <p:animEffect transition="out" filter="fade">
                                      <p:cBhvr>
                                        <p:cTn id="20" dur="500" tmFilter="0, 0; .2, .5; .8, .5; 1, 0"/>
                                        <p:tgtEl>
                                          <p:spTgt spid="51"/>
                                        </p:tgtEl>
                                      </p:cBhvr>
                                    </p:animEffect>
                                    <p:animScale>
                                      <p:cBhvr>
                                        <p:cTn id="21" dur="250" autoRev="1" fill="hold"/>
                                        <p:tgtEl>
                                          <p:spTgt spid="51"/>
                                        </p:tgtEl>
                                      </p:cBhvr>
                                      <p:by x="105000" y="105000"/>
                                    </p:animScale>
                                  </p:childTnLst>
                                </p:cTn>
                              </p:par>
                              <p:par>
                                <p:cTn id="22" presetID="26" presetClass="emph" presetSubtype="0" repeatCount="indefinite" fill="hold" grpId="1" nodeType="withEffect">
                                  <p:stCondLst>
                                    <p:cond delay="800"/>
                                  </p:stCondLst>
                                  <p:childTnLst>
                                    <p:animEffect transition="out" filter="fade">
                                      <p:cBhvr>
                                        <p:cTn id="23" dur="500" tmFilter="0, 0; .2, .5; .8, .5; 1, 0"/>
                                        <p:tgtEl>
                                          <p:spTgt spid="52"/>
                                        </p:tgtEl>
                                      </p:cBhvr>
                                    </p:animEffect>
                                    <p:animScale>
                                      <p:cBhvr>
                                        <p:cTn id="24" dur="250" autoRev="1" fill="hold"/>
                                        <p:tgtEl>
                                          <p:spTgt spid="52"/>
                                        </p:tgtEl>
                                      </p:cBhvr>
                                      <p:by x="105000" y="105000"/>
                                    </p:animScale>
                                  </p:childTnLst>
                                </p:cTn>
                              </p:par>
                              <p:par>
                                <p:cTn id="25" presetID="2" presetClass="entr" presetSubtype="8" decel="10000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27" dur="750" fill="hold"/>
                                        <p:tgtEl>
                                          <p:spTgt spid="49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8" dur="750" fill="hold"/>
                                        <p:tgtEl>
                                          <p:spTgt spid="49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49" grpId="0"/>
      <p:bldP spid="50" grpId="0" animBg="1"/>
      <p:bldP spid="50" grpId="1" animBg="1"/>
      <p:bldP spid="51" grpId="0" animBg="1"/>
      <p:bldP spid="51" grpId="1" animBg="1"/>
      <p:bldP spid="52" grpId="0" animBg="1"/>
      <p:bldP spid="52" grpId="1" animBg="1"/>
    </p:bldLst>
  </p:timing>
</p:sld>
</file>

<file path=ppt/slides/slide4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4" name="PICTURE PLACEHOLDER"/>
          <p:cNvPicPr>
            <a:picLocks noGrp="1" noChangeAspect="1"/>
          </p:cNvPicPr>
          <p:nvPr>
            <p:ph type="pic" sz="quarter" idx="10"/>
          </p:nvPr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l="8359" r="8359"/>
          <a:stretch>
            <a:fillRect/>
          </a:stretch>
        </p:blipFill>
        <p:spPr/>
      </p:pic>
      <p:sp>
        <p:nvSpPr>
          <p:cNvPr id="5" name="RECTANGLE"/>
          <p:cNvSpPr/>
          <p:nvPr/>
        </p:nvSpPr>
        <p:spPr>
          <a:xfrm>
            <a:off x="0" y="0"/>
            <a:ext cx="12192000" cy="6858000"/>
          </a:xfrm>
          <a:prstGeom prst="rect">
            <a:avLst/>
          </a:prstGeom>
          <a:solidFill>
            <a:schemeClr val="tx1">
              <a:lumMod val="75000"/>
              <a:lumOff val="25000"/>
              <a:alpha val="68000"/>
            </a:scheme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marL="0" marR="0" lvl="0" indent="0" algn="ctr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endParaRPr kumimoji="0" lang="id-ID" sz="1800" b="0" i="0" u="none" strike="noStrike" kern="1200" cap="none" spc="0" normalizeH="0" baseline="0" noProof="0">
              <a:ln>
                <a:noFill/>
              </a:ln>
              <a:solidFill>
                <a:prstClr val="white"/>
              </a:solidFill>
              <a:effectLst/>
              <a:uLnTx/>
              <a:uFillTx/>
              <a:latin typeface="Calibri" panose="020F0502020204030204"/>
              <a:ea typeface="+mn-ea"/>
              <a:cs typeface="+mn-cs"/>
            </a:endParaRPr>
          </a:p>
        </p:txBody>
      </p:sp>
      <p:sp>
        <p:nvSpPr>
          <p:cNvPr id="49" name="MARKETING CONCEPT"/>
          <p:cNvSpPr txBox="1"/>
          <p:nvPr/>
        </p:nvSpPr>
        <p:spPr>
          <a:xfrm>
            <a:off x="419100" y="801837"/>
            <a:ext cx="11277599" cy="52322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marL="0" marR="0" lvl="0" indent="0" algn="ctr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id-ID" sz="2800" b="1" i="0" u="none" strike="noStrike" kern="1200" cap="none" spc="0" normalizeH="0" baseline="0" noProof="0" dirty="0">
                <a:ln>
                  <a:noFill/>
                </a:ln>
                <a:solidFill>
                  <a:srgbClr val="FFFFFF"/>
                </a:solidFill>
                <a:effectLst/>
                <a:uLnTx/>
                <a:uFillTx/>
                <a:latin typeface="Lato" panose="020F0502020204030203" pitchFamily="34" charset="0"/>
                <a:ea typeface="+mn-ea"/>
                <a:cs typeface="+mn-cs"/>
              </a:rPr>
              <a:t>Ruang Lingkup Layanan Pusat Data dan Sarana Informatika (4)</a:t>
            </a:r>
          </a:p>
        </p:txBody>
      </p:sp>
      <p:sp>
        <p:nvSpPr>
          <p:cNvPr id="50" name="GREY CIRCLE">
            <a:extLst>
              <a:ext uri="{FF2B5EF4-FFF2-40B4-BE49-F238E27FC236}">
                <a16:creationId xmlns:a16="http://schemas.microsoft.com/office/drawing/2014/main" id="{62944B17-9BDF-44E5-A876-CF7672ACB8A4}"/>
              </a:ext>
            </a:extLst>
          </p:cNvPr>
          <p:cNvSpPr/>
          <p:nvPr/>
        </p:nvSpPr>
        <p:spPr>
          <a:xfrm>
            <a:off x="5613018" y="534576"/>
            <a:ext cx="145346" cy="145346"/>
          </a:xfrm>
          <a:prstGeom prst="ellipse">
            <a:avLst/>
          </a:prstGeom>
          <a:solidFill>
            <a:schemeClr val="bg2">
              <a:lumMod val="75000"/>
            </a:scheme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marL="0" marR="0" lvl="0" indent="0" algn="ctr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endParaRPr kumimoji="0" lang="id-ID" sz="1800" b="0" i="0" u="none" strike="noStrike" kern="1200" cap="none" spc="0" normalizeH="0" baseline="0" noProof="0">
              <a:ln>
                <a:noFill/>
              </a:ln>
              <a:solidFill>
                <a:srgbClr val="FFFFFF"/>
              </a:solidFill>
              <a:effectLst/>
              <a:uLnTx/>
              <a:uFillTx/>
              <a:latin typeface="Calibri" panose="020F0502020204030204"/>
              <a:ea typeface="+mn-ea"/>
              <a:cs typeface="+mn-cs"/>
            </a:endParaRPr>
          </a:p>
        </p:txBody>
      </p:sp>
      <p:sp>
        <p:nvSpPr>
          <p:cNvPr id="51" name="GREY CIRCLE">
            <a:extLst>
              <a:ext uri="{FF2B5EF4-FFF2-40B4-BE49-F238E27FC236}">
                <a16:creationId xmlns:a16="http://schemas.microsoft.com/office/drawing/2014/main" id="{5C2B9174-126C-455E-A673-6014A21CDCE5}"/>
              </a:ext>
            </a:extLst>
          </p:cNvPr>
          <p:cNvSpPr/>
          <p:nvPr/>
        </p:nvSpPr>
        <p:spPr>
          <a:xfrm>
            <a:off x="6032710" y="546296"/>
            <a:ext cx="145346" cy="145346"/>
          </a:xfrm>
          <a:prstGeom prst="ellipse">
            <a:avLst/>
          </a:prstGeom>
          <a:solidFill>
            <a:schemeClr val="bg2">
              <a:lumMod val="75000"/>
            </a:scheme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marL="0" marR="0" lvl="0" indent="0" algn="ctr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endParaRPr kumimoji="0" lang="id-ID" sz="1800" b="0" i="0" u="none" strike="noStrike" kern="1200" cap="none" spc="0" normalizeH="0" baseline="0" noProof="0">
              <a:ln>
                <a:noFill/>
              </a:ln>
              <a:solidFill>
                <a:srgbClr val="FFFFFF"/>
              </a:solidFill>
              <a:effectLst/>
              <a:uLnTx/>
              <a:uFillTx/>
              <a:latin typeface="Calibri" panose="020F0502020204030204"/>
              <a:ea typeface="+mn-ea"/>
              <a:cs typeface="+mn-cs"/>
            </a:endParaRPr>
          </a:p>
        </p:txBody>
      </p:sp>
      <p:sp>
        <p:nvSpPr>
          <p:cNvPr id="52" name="GREY CIRCLE">
            <a:extLst>
              <a:ext uri="{FF2B5EF4-FFF2-40B4-BE49-F238E27FC236}">
                <a16:creationId xmlns:a16="http://schemas.microsoft.com/office/drawing/2014/main" id="{02709856-F209-4531-9CD0-3C0DBD516A16}"/>
              </a:ext>
            </a:extLst>
          </p:cNvPr>
          <p:cNvSpPr/>
          <p:nvPr/>
        </p:nvSpPr>
        <p:spPr>
          <a:xfrm>
            <a:off x="6452402" y="558016"/>
            <a:ext cx="145346" cy="145346"/>
          </a:xfrm>
          <a:prstGeom prst="ellipse">
            <a:avLst/>
          </a:prstGeom>
          <a:solidFill>
            <a:schemeClr val="bg2">
              <a:lumMod val="75000"/>
            </a:scheme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marL="0" marR="0" lvl="0" indent="0" algn="ctr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endParaRPr kumimoji="0" lang="id-ID" sz="1800" b="0" i="0" u="none" strike="noStrike" kern="1200" cap="none" spc="0" normalizeH="0" baseline="0" noProof="0">
              <a:ln>
                <a:noFill/>
              </a:ln>
              <a:solidFill>
                <a:srgbClr val="FFFFFF"/>
              </a:solidFill>
              <a:effectLst/>
              <a:uLnTx/>
              <a:uFillTx/>
              <a:latin typeface="Calibri" panose="020F0502020204030204"/>
              <a:ea typeface="+mn-ea"/>
              <a:cs typeface="+mn-cs"/>
            </a:endParaRPr>
          </a:p>
        </p:txBody>
      </p:sp>
      <p:sp>
        <p:nvSpPr>
          <p:cNvPr id="14" name="Content Placeholder 2"/>
          <p:cNvSpPr txBox="1">
            <a:spLocks/>
          </p:cNvSpPr>
          <p:nvPr/>
        </p:nvSpPr>
        <p:spPr>
          <a:xfrm>
            <a:off x="321733" y="2186887"/>
            <a:ext cx="5748867" cy="4607616"/>
          </a:xfrm>
          <a:prstGeom prst="rect">
            <a:avLst/>
          </a:prstGeom>
        </p:spPr>
        <p:txBody>
          <a:bodyPr>
            <a:noAutofit/>
          </a:bodyPr>
          <a:lstStyle>
            <a:lvl1pPr marL="228600" indent="-228600" algn="l" defTabSz="914400" rtl="0" eaLnBrk="1" latinLnBrk="0" hangingPunct="1">
              <a:lnSpc>
                <a:spcPct val="90000"/>
              </a:lnSpc>
              <a:spcBef>
                <a:spcPts val="1000"/>
              </a:spcBef>
              <a:buFont typeface="Arial" panose="020B0604020202020204" pitchFamily="34" charset="0"/>
              <a:buChar char="•"/>
              <a:defRPr sz="2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1pPr>
            <a:lvl2pPr marL="6858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24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2pPr>
            <a:lvl3pPr marL="11430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3pPr>
            <a:lvl4pPr marL="16002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4pPr>
            <a:lvl5pPr marL="20574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5pPr>
            <a:lvl6pPr marL="25146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29718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34290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38862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pPr marL="627063" lvl="1" indent="-542925">
              <a:lnSpc>
                <a:spcPts val="2560"/>
              </a:lnSpc>
              <a:buFont typeface="+mj-lt"/>
              <a:buAutoNum type="alphaLcPeriod"/>
            </a:pPr>
            <a:r>
              <a:rPr lang="nb-NO" sz="2200" b="1" dirty="0" err="1">
                <a:solidFill>
                  <a:schemeClr val="bg1"/>
                </a:solidFill>
              </a:rPr>
              <a:t>Pengelolaan</a:t>
            </a:r>
            <a:r>
              <a:rPr lang="nb-NO" sz="2200" b="1" dirty="0">
                <a:solidFill>
                  <a:schemeClr val="bg1"/>
                </a:solidFill>
              </a:rPr>
              <a:t> </a:t>
            </a:r>
            <a:r>
              <a:rPr lang="nb-NO" sz="2200" b="1" dirty="0" err="1">
                <a:solidFill>
                  <a:schemeClr val="bg1"/>
                </a:solidFill>
              </a:rPr>
              <a:t>terhadap</a:t>
            </a:r>
            <a:r>
              <a:rPr lang="nb-NO" sz="2200" b="1" dirty="0">
                <a:solidFill>
                  <a:schemeClr val="bg1"/>
                </a:solidFill>
              </a:rPr>
              <a:t> </a:t>
            </a:r>
            <a:r>
              <a:rPr lang="nb-NO" sz="2200" b="1" dirty="0" err="1">
                <a:solidFill>
                  <a:schemeClr val="bg1"/>
                </a:solidFill>
              </a:rPr>
              <a:t>domain</a:t>
            </a:r>
            <a:r>
              <a:rPr lang="nb-NO" sz="2200" b="1" dirty="0">
                <a:solidFill>
                  <a:schemeClr val="bg1"/>
                </a:solidFill>
              </a:rPr>
              <a:t> </a:t>
            </a:r>
            <a:r>
              <a:rPr lang="nb-NO" sz="2200" b="1" dirty="0" err="1">
                <a:solidFill>
                  <a:schemeClr val="bg1"/>
                </a:solidFill>
              </a:rPr>
              <a:t>dan</a:t>
            </a:r>
            <a:r>
              <a:rPr lang="nb-NO" sz="2200" b="1" dirty="0">
                <a:solidFill>
                  <a:schemeClr val="bg1"/>
                </a:solidFill>
              </a:rPr>
              <a:t> </a:t>
            </a:r>
            <a:r>
              <a:rPr lang="nb-NO" sz="2200" b="1" dirty="0" err="1">
                <a:solidFill>
                  <a:schemeClr val="bg1"/>
                </a:solidFill>
              </a:rPr>
              <a:t>subdomain</a:t>
            </a:r>
            <a:r>
              <a:rPr lang="nb-NO" sz="2200" b="1" dirty="0">
                <a:solidFill>
                  <a:schemeClr val="bg1"/>
                </a:solidFill>
              </a:rPr>
              <a:t> </a:t>
            </a:r>
            <a:r>
              <a:rPr lang="nb-NO" sz="2200" b="1" dirty="0" err="1">
                <a:solidFill>
                  <a:schemeClr val="bg1"/>
                </a:solidFill>
              </a:rPr>
              <a:t>kominfo.go.id</a:t>
            </a:r>
            <a:r>
              <a:rPr lang="nb-NO" sz="2200" b="1" dirty="0">
                <a:solidFill>
                  <a:schemeClr val="bg1"/>
                </a:solidFill>
              </a:rPr>
              <a:t>.</a:t>
            </a:r>
            <a:endParaRPr lang="en-ID" sz="2200" b="1" dirty="0">
              <a:solidFill>
                <a:schemeClr val="bg1"/>
              </a:solidFill>
            </a:endParaRPr>
          </a:p>
          <a:p>
            <a:pPr marL="627063" lvl="1" indent="-542925">
              <a:lnSpc>
                <a:spcPts val="2560"/>
              </a:lnSpc>
              <a:buFont typeface="+mj-lt"/>
              <a:buAutoNum type="alphaLcPeriod"/>
            </a:pPr>
            <a:r>
              <a:rPr lang="nb-NO" sz="2200" b="1" dirty="0" err="1">
                <a:solidFill>
                  <a:schemeClr val="bg1"/>
                </a:solidFill>
              </a:rPr>
              <a:t>Pengelolaan</a:t>
            </a:r>
            <a:r>
              <a:rPr lang="nb-NO" sz="2200" b="1" dirty="0">
                <a:solidFill>
                  <a:schemeClr val="bg1"/>
                </a:solidFill>
              </a:rPr>
              <a:t> </a:t>
            </a:r>
            <a:r>
              <a:rPr lang="nb-NO" sz="2200" b="1" i="1" dirty="0">
                <a:solidFill>
                  <a:schemeClr val="bg1"/>
                </a:solidFill>
              </a:rPr>
              <a:t>email</a:t>
            </a:r>
            <a:r>
              <a:rPr lang="nb-NO" sz="2200" b="1" dirty="0">
                <a:solidFill>
                  <a:schemeClr val="bg1"/>
                </a:solidFill>
              </a:rPr>
              <a:t> </a:t>
            </a:r>
            <a:r>
              <a:rPr lang="nb-NO" sz="2200" b="1" dirty="0" err="1">
                <a:solidFill>
                  <a:schemeClr val="bg1"/>
                </a:solidFill>
              </a:rPr>
              <a:t>dengan</a:t>
            </a:r>
            <a:r>
              <a:rPr lang="nb-NO" sz="2200" b="1" dirty="0">
                <a:solidFill>
                  <a:schemeClr val="bg1"/>
                </a:solidFill>
              </a:rPr>
              <a:t> </a:t>
            </a:r>
            <a:r>
              <a:rPr lang="nb-NO" sz="2200" b="1" dirty="0" err="1">
                <a:solidFill>
                  <a:schemeClr val="bg1"/>
                </a:solidFill>
              </a:rPr>
              <a:t>domain</a:t>
            </a:r>
            <a:r>
              <a:rPr lang="nb-NO" sz="2200" b="1" dirty="0">
                <a:solidFill>
                  <a:schemeClr val="bg1"/>
                </a:solidFill>
              </a:rPr>
              <a:t> </a:t>
            </a:r>
            <a:r>
              <a:rPr lang="nb-NO" sz="2200" b="1" dirty="0" err="1">
                <a:solidFill>
                  <a:schemeClr val="bg1"/>
                </a:solidFill>
              </a:rPr>
              <a:t>kominfo.go.id</a:t>
            </a:r>
            <a:r>
              <a:rPr lang="nb-NO" sz="2200" b="1" dirty="0">
                <a:solidFill>
                  <a:schemeClr val="bg1"/>
                </a:solidFill>
              </a:rPr>
              <a:t>.</a:t>
            </a:r>
            <a:endParaRPr lang="en-ID" sz="2200" b="1" dirty="0">
              <a:solidFill>
                <a:schemeClr val="bg1"/>
              </a:solidFill>
            </a:endParaRPr>
          </a:p>
          <a:p>
            <a:pPr marL="627063" lvl="1" indent="-542925">
              <a:lnSpc>
                <a:spcPts val="2560"/>
              </a:lnSpc>
              <a:buFont typeface="+mj-lt"/>
              <a:buAutoNum type="alphaLcPeriod"/>
            </a:pPr>
            <a:r>
              <a:rPr lang="nb-NO" sz="2200" b="1" dirty="0" err="1">
                <a:solidFill>
                  <a:schemeClr val="bg1"/>
                </a:solidFill>
              </a:rPr>
              <a:t>Penyediaan</a:t>
            </a:r>
            <a:r>
              <a:rPr lang="nb-NO" sz="2200" b="1" dirty="0">
                <a:solidFill>
                  <a:schemeClr val="bg1"/>
                </a:solidFill>
              </a:rPr>
              <a:t> </a:t>
            </a:r>
            <a:r>
              <a:rPr lang="nb-NO" sz="2200" b="1" i="1" dirty="0" err="1">
                <a:solidFill>
                  <a:schemeClr val="bg1"/>
                </a:solidFill>
              </a:rPr>
              <a:t>Cloud</a:t>
            </a:r>
            <a:r>
              <a:rPr lang="nb-NO" sz="2200" b="1" i="1" dirty="0">
                <a:solidFill>
                  <a:schemeClr val="bg1"/>
                </a:solidFill>
              </a:rPr>
              <a:t> Computing</a:t>
            </a:r>
            <a:r>
              <a:rPr lang="nb-NO" sz="2200" b="1" dirty="0">
                <a:solidFill>
                  <a:schemeClr val="bg1"/>
                </a:solidFill>
              </a:rPr>
              <a:t>, </a:t>
            </a:r>
            <a:r>
              <a:rPr lang="nb-NO" sz="2200" b="1" dirty="0" err="1">
                <a:solidFill>
                  <a:schemeClr val="bg1"/>
                </a:solidFill>
              </a:rPr>
              <a:t>antara</a:t>
            </a:r>
            <a:r>
              <a:rPr lang="nb-NO" sz="2200" b="1" dirty="0">
                <a:solidFill>
                  <a:schemeClr val="bg1"/>
                </a:solidFill>
              </a:rPr>
              <a:t> </a:t>
            </a:r>
            <a:r>
              <a:rPr lang="nb-NO" sz="2200" b="1" dirty="0" err="1">
                <a:solidFill>
                  <a:schemeClr val="bg1"/>
                </a:solidFill>
              </a:rPr>
              <a:t>lain</a:t>
            </a:r>
            <a:r>
              <a:rPr lang="nb-NO" sz="2200" b="1" dirty="0">
                <a:solidFill>
                  <a:schemeClr val="bg1"/>
                </a:solidFill>
              </a:rPr>
              <a:t>: </a:t>
            </a:r>
            <a:endParaRPr lang="en-ID" sz="2200" b="1" dirty="0">
              <a:solidFill>
                <a:schemeClr val="bg1"/>
              </a:solidFill>
            </a:endParaRPr>
          </a:p>
          <a:p>
            <a:pPr marL="1338263" lvl="5" indent="-525463">
              <a:lnSpc>
                <a:spcPts val="2560"/>
              </a:lnSpc>
              <a:buFont typeface="+mj-lt"/>
              <a:buAutoNum type="arabicParenR"/>
            </a:pPr>
            <a:r>
              <a:rPr lang="nb-NO" sz="2200" b="1" dirty="0" err="1">
                <a:solidFill>
                  <a:schemeClr val="bg1"/>
                </a:solidFill>
              </a:rPr>
              <a:t>Penyediaan</a:t>
            </a:r>
            <a:r>
              <a:rPr lang="nb-NO" sz="2200" b="1" dirty="0">
                <a:solidFill>
                  <a:schemeClr val="bg1"/>
                </a:solidFill>
              </a:rPr>
              <a:t> </a:t>
            </a:r>
            <a:r>
              <a:rPr lang="nb-NO" sz="2200" b="1" i="1" dirty="0">
                <a:solidFill>
                  <a:schemeClr val="bg1"/>
                </a:solidFill>
              </a:rPr>
              <a:t>Virtual Private Server</a:t>
            </a:r>
            <a:endParaRPr lang="en-ID" sz="2200" b="1" dirty="0">
              <a:solidFill>
                <a:schemeClr val="bg1"/>
              </a:solidFill>
            </a:endParaRPr>
          </a:p>
          <a:p>
            <a:pPr marL="1338263" lvl="5" indent="-525463">
              <a:lnSpc>
                <a:spcPts val="2560"/>
              </a:lnSpc>
              <a:buFont typeface="+mj-lt"/>
              <a:buAutoNum type="arabicParenR"/>
            </a:pPr>
            <a:r>
              <a:rPr lang="nb-NO" sz="2200" b="1" dirty="0" err="1">
                <a:solidFill>
                  <a:schemeClr val="bg1"/>
                </a:solidFill>
              </a:rPr>
              <a:t>Penyediaan</a:t>
            </a:r>
            <a:r>
              <a:rPr lang="nb-NO" sz="2200" b="1" dirty="0">
                <a:solidFill>
                  <a:schemeClr val="bg1"/>
                </a:solidFill>
              </a:rPr>
              <a:t> </a:t>
            </a:r>
            <a:r>
              <a:rPr lang="nb-NO" sz="2200" b="1" dirty="0" err="1">
                <a:solidFill>
                  <a:schemeClr val="bg1"/>
                </a:solidFill>
              </a:rPr>
              <a:t>layanan</a:t>
            </a:r>
            <a:r>
              <a:rPr lang="nb-NO" sz="2200" b="1" dirty="0">
                <a:solidFill>
                  <a:schemeClr val="bg1"/>
                </a:solidFill>
              </a:rPr>
              <a:t> </a:t>
            </a:r>
            <a:r>
              <a:rPr lang="nb-NO" sz="2200" b="1" dirty="0" err="1">
                <a:solidFill>
                  <a:schemeClr val="bg1"/>
                </a:solidFill>
              </a:rPr>
              <a:t>berbagi</a:t>
            </a:r>
            <a:r>
              <a:rPr lang="nb-NO" sz="2200" b="1" dirty="0">
                <a:solidFill>
                  <a:schemeClr val="bg1"/>
                </a:solidFill>
              </a:rPr>
              <a:t> </a:t>
            </a:r>
            <a:r>
              <a:rPr lang="nb-NO" sz="2200" b="1" i="1" dirty="0">
                <a:solidFill>
                  <a:schemeClr val="bg1"/>
                </a:solidFill>
              </a:rPr>
              <a:t>file</a:t>
            </a:r>
            <a:r>
              <a:rPr lang="nb-NO" sz="2200" b="1" dirty="0">
                <a:solidFill>
                  <a:schemeClr val="bg1"/>
                </a:solidFill>
              </a:rPr>
              <a:t> K-</a:t>
            </a:r>
            <a:r>
              <a:rPr lang="nb-NO" sz="2200" b="1" dirty="0" err="1">
                <a:solidFill>
                  <a:schemeClr val="bg1"/>
                </a:solidFill>
              </a:rPr>
              <a:t>Cloud</a:t>
            </a:r>
            <a:endParaRPr lang="en-ID" sz="2200" b="1" dirty="0">
              <a:solidFill>
                <a:schemeClr val="bg1"/>
              </a:solidFill>
            </a:endParaRPr>
          </a:p>
          <a:p>
            <a:pPr marL="1338263" lvl="5" indent="-525463">
              <a:lnSpc>
                <a:spcPts val="2560"/>
              </a:lnSpc>
              <a:buFont typeface="+mj-lt"/>
              <a:buAutoNum type="arabicParenR"/>
            </a:pPr>
            <a:r>
              <a:rPr lang="nb-NO" sz="2200" b="1" dirty="0" err="1">
                <a:solidFill>
                  <a:schemeClr val="bg1"/>
                </a:solidFill>
              </a:rPr>
              <a:t>Penyediaan</a:t>
            </a:r>
            <a:r>
              <a:rPr lang="nb-NO" sz="2200" b="1" dirty="0">
                <a:solidFill>
                  <a:schemeClr val="bg1"/>
                </a:solidFill>
              </a:rPr>
              <a:t> </a:t>
            </a:r>
            <a:r>
              <a:rPr lang="nb-NO" sz="2200" b="1" i="1" dirty="0">
                <a:solidFill>
                  <a:schemeClr val="bg1"/>
                </a:solidFill>
              </a:rPr>
              <a:t>Knowledge Management System</a:t>
            </a:r>
            <a:r>
              <a:rPr lang="nb-NO" sz="2200" b="1" dirty="0">
                <a:solidFill>
                  <a:schemeClr val="bg1"/>
                </a:solidFill>
              </a:rPr>
              <a:t> (KMS)</a:t>
            </a:r>
            <a:endParaRPr lang="en-ID" sz="2200" b="1" dirty="0">
              <a:solidFill>
                <a:schemeClr val="bg1"/>
              </a:solidFill>
            </a:endParaRPr>
          </a:p>
          <a:p>
            <a:pPr marL="627063" lvl="1" indent="-542925">
              <a:lnSpc>
                <a:spcPts val="2560"/>
              </a:lnSpc>
              <a:buFont typeface="+mj-lt"/>
              <a:buAutoNum type="alphaLcPeriod"/>
            </a:pPr>
            <a:r>
              <a:rPr lang="nb-NO" sz="2200" b="1" dirty="0" err="1">
                <a:solidFill>
                  <a:schemeClr val="bg1"/>
                </a:solidFill>
              </a:rPr>
              <a:t>Pengelolaan</a:t>
            </a:r>
            <a:r>
              <a:rPr lang="nb-NO" sz="2200" b="1" dirty="0">
                <a:solidFill>
                  <a:schemeClr val="bg1"/>
                </a:solidFill>
              </a:rPr>
              <a:t> IT </a:t>
            </a:r>
            <a:r>
              <a:rPr lang="nb-NO" sz="2200" b="1" i="1" dirty="0">
                <a:solidFill>
                  <a:schemeClr val="bg1"/>
                </a:solidFill>
              </a:rPr>
              <a:t>Service Desk.</a:t>
            </a:r>
            <a:endParaRPr lang="en-ID" sz="2200" b="1" dirty="0">
              <a:solidFill>
                <a:schemeClr val="bg1"/>
              </a:solidFill>
            </a:endParaRPr>
          </a:p>
        </p:txBody>
      </p:sp>
      <p:sp>
        <p:nvSpPr>
          <p:cNvPr id="15" name="Content Placeholder 2"/>
          <p:cNvSpPr txBox="1">
            <a:spLocks/>
          </p:cNvSpPr>
          <p:nvPr/>
        </p:nvSpPr>
        <p:spPr>
          <a:xfrm>
            <a:off x="6299200" y="2197924"/>
            <a:ext cx="5499100" cy="4351338"/>
          </a:xfrm>
          <a:prstGeom prst="rect">
            <a:avLst/>
          </a:prstGeom>
        </p:spPr>
        <p:txBody>
          <a:bodyPr/>
          <a:lstStyle>
            <a:lvl1pPr marL="228600" indent="-228600" algn="l" defTabSz="914400" rtl="0" eaLnBrk="1" latinLnBrk="0" hangingPunct="1">
              <a:lnSpc>
                <a:spcPct val="90000"/>
              </a:lnSpc>
              <a:spcBef>
                <a:spcPts val="1000"/>
              </a:spcBef>
              <a:buFont typeface="Arial" panose="020B0604020202020204" pitchFamily="34" charset="0"/>
              <a:buChar char="•"/>
              <a:defRPr sz="2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1pPr>
            <a:lvl2pPr marL="6858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24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2pPr>
            <a:lvl3pPr marL="11430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3pPr>
            <a:lvl4pPr marL="16002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4pPr>
            <a:lvl5pPr marL="20574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5pPr>
            <a:lvl6pPr marL="25146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29718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34290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38862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pPr marL="711200" lvl="1" indent="-525463" defTabSz="711200">
              <a:lnSpc>
                <a:spcPts val="2560"/>
              </a:lnSpc>
              <a:buFont typeface="+mj-lt"/>
              <a:buAutoNum type="alphaLcPeriod" startAt="5"/>
            </a:pPr>
            <a:r>
              <a:rPr lang="nb-NO" sz="2200" b="1" dirty="0" err="1">
                <a:solidFill>
                  <a:schemeClr val="bg1"/>
                </a:solidFill>
              </a:rPr>
              <a:t>Pengelolaan</a:t>
            </a:r>
            <a:r>
              <a:rPr lang="nb-NO" sz="2200" b="1" dirty="0">
                <a:solidFill>
                  <a:schemeClr val="bg1"/>
                </a:solidFill>
              </a:rPr>
              <a:t> </a:t>
            </a:r>
            <a:r>
              <a:rPr lang="nb-NO" sz="2200" b="1" dirty="0" err="1">
                <a:solidFill>
                  <a:schemeClr val="bg1"/>
                </a:solidFill>
              </a:rPr>
              <a:t>layanan</a:t>
            </a:r>
            <a:r>
              <a:rPr lang="nb-NO" sz="2200" b="1" dirty="0">
                <a:solidFill>
                  <a:schemeClr val="bg1"/>
                </a:solidFill>
              </a:rPr>
              <a:t> kanal media sosial </a:t>
            </a:r>
            <a:r>
              <a:rPr lang="nb-NO" sz="2200" b="1" dirty="0" err="1">
                <a:solidFill>
                  <a:schemeClr val="bg1"/>
                </a:solidFill>
              </a:rPr>
              <a:t>resmi</a:t>
            </a:r>
            <a:r>
              <a:rPr lang="nb-NO" sz="2200" b="1" dirty="0">
                <a:solidFill>
                  <a:schemeClr val="bg1"/>
                </a:solidFill>
              </a:rPr>
              <a:t> </a:t>
            </a:r>
            <a:r>
              <a:rPr lang="nb-NO" sz="2200" b="1" dirty="0" err="1">
                <a:solidFill>
                  <a:schemeClr val="bg1"/>
                </a:solidFill>
              </a:rPr>
              <a:t>Kemkominfo</a:t>
            </a:r>
            <a:r>
              <a:rPr lang="nb-NO" sz="2200" b="1" dirty="0">
                <a:solidFill>
                  <a:schemeClr val="bg1"/>
                </a:solidFill>
              </a:rPr>
              <a:t>.</a:t>
            </a:r>
          </a:p>
          <a:p>
            <a:pPr marL="711200" lvl="1" indent="-525463" defTabSz="711200">
              <a:lnSpc>
                <a:spcPts val="2560"/>
              </a:lnSpc>
              <a:buFont typeface="+mj-lt"/>
              <a:buAutoNum type="alphaLcPeriod" startAt="5"/>
            </a:pPr>
            <a:r>
              <a:rPr lang="nb-NO" sz="2200" b="1" dirty="0" err="1">
                <a:solidFill>
                  <a:schemeClr val="bg1"/>
                </a:solidFill>
              </a:rPr>
              <a:t>Penyediaan</a:t>
            </a:r>
            <a:r>
              <a:rPr lang="nb-NO" sz="2200" b="1" dirty="0">
                <a:solidFill>
                  <a:schemeClr val="bg1"/>
                </a:solidFill>
              </a:rPr>
              <a:t> </a:t>
            </a:r>
            <a:r>
              <a:rPr lang="nb-NO" sz="2200" b="1" dirty="0" err="1">
                <a:solidFill>
                  <a:schemeClr val="bg1"/>
                </a:solidFill>
              </a:rPr>
              <a:t>layanan</a:t>
            </a:r>
            <a:r>
              <a:rPr lang="nb-NO" sz="2200" b="1" dirty="0">
                <a:solidFill>
                  <a:schemeClr val="bg1"/>
                </a:solidFill>
              </a:rPr>
              <a:t> </a:t>
            </a:r>
            <a:r>
              <a:rPr lang="nb-NO" sz="2200" b="1" i="1" dirty="0">
                <a:solidFill>
                  <a:schemeClr val="bg1"/>
                </a:solidFill>
              </a:rPr>
              <a:t>live </a:t>
            </a:r>
            <a:r>
              <a:rPr lang="nb-NO" sz="2200" b="1" i="1" dirty="0" err="1">
                <a:solidFill>
                  <a:schemeClr val="bg1"/>
                </a:solidFill>
              </a:rPr>
              <a:t>streaming</a:t>
            </a:r>
            <a:r>
              <a:rPr lang="nb-NO" sz="2200" b="1" i="1" dirty="0">
                <a:solidFill>
                  <a:schemeClr val="bg1"/>
                </a:solidFill>
              </a:rPr>
              <a:t>.</a:t>
            </a:r>
            <a:endParaRPr lang="en-ID" sz="2200" b="1" dirty="0">
              <a:solidFill>
                <a:schemeClr val="bg1"/>
              </a:solidFill>
            </a:endParaRPr>
          </a:p>
          <a:p>
            <a:pPr marL="711200" lvl="1" indent="-525463" defTabSz="711200">
              <a:lnSpc>
                <a:spcPts val="2560"/>
              </a:lnSpc>
              <a:buFont typeface="+mj-lt"/>
              <a:buAutoNum type="alphaLcPeriod" startAt="5"/>
            </a:pPr>
            <a:r>
              <a:rPr lang="nb-NO" sz="2200" b="1" dirty="0" err="1">
                <a:solidFill>
                  <a:schemeClr val="bg1"/>
                </a:solidFill>
              </a:rPr>
              <a:t>Penyediaan</a:t>
            </a:r>
            <a:r>
              <a:rPr lang="nb-NO" sz="2200" b="1" dirty="0">
                <a:solidFill>
                  <a:schemeClr val="bg1"/>
                </a:solidFill>
              </a:rPr>
              <a:t> </a:t>
            </a:r>
            <a:r>
              <a:rPr lang="nb-NO" sz="2200" b="1" dirty="0" err="1">
                <a:solidFill>
                  <a:schemeClr val="bg1"/>
                </a:solidFill>
              </a:rPr>
              <a:t>layanan</a:t>
            </a:r>
            <a:r>
              <a:rPr lang="nb-NO" sz="2200" b="1" dirty="0">
                <a:solidFill>
                  <a:schemeClr val="bg1"/>
                </a:solidFill>
              </a:rPr>
              <a:t> </a:t>
            </a:r>
            <a:r>
              <a:rPr lang="nb-NO" sz="2200" b="1" i="1" dirty="0">
                <a:solidFill>
                  <a:schemeClr val="bg1"/>
                </a:solidFill>
              </a:rPr>
              <a:t>video </a:t>
            </a:r>
            <a:r>
              <a:rPr lang="nb-NO" sz="2200" b="1" i="1" dirty="0" err="1">
                <a:solidFill>
                  <a:schemeClr val="bg1"/>
                </a:solidFill>
              </a:rPr>
              <a:t>conference</a:t>
            </a:r>
            <a:r>
              <a:rPr lang="nb-NO" sz="2200" b="1" i="1" dirty="0">
                <a:solidFill>
                  <a:schemeClr val="bg1"/>
                </a:solidFill>
              </a:rPr>
              <a:t>.</a:t>
            </a:r>
            <a:endParaRPr lang="en-ID" sz="2200" b="1" dirty="0">
              <a:solidFill>
                <a:schemeClr val="bg1"/>
              </a:solidFill>
            </a:endParaRPr>
          </a:p>
          <a:p>
            <a:pPr marL="711200" lvl="1" indent="-525463" defTabSz="711200">
              <a:lnSpc>
                <a:spcPts val="2560"/>
              </a:lnSpc>
              <a:buFont typeface="+mj-lt"/>
              <a:buAutoNum type="alphaLcPeriod" startAt="5"/>
            </a:pPr>
            <a:r>
              <a:rPr lang="nb-NO" sz="2200" b="1" dirty="0" err="1">
                <a:solidFill>
                  <a:schemeClr val="bg1"/>
                </a:solidFill>
              </a:rPr>
              <a:t>Penyediaan</a:t>
            </a:r>
            <a:r>
              <a:rPr lang="nb-NO" sz="2200" b="1" dirty="0">
                <a:solidFill>
                  <a:schemeClr val="bg1"/>
                </a:solidFill>
              </a:rPr>
              <a:t> </a:t>
            </a:r>
            <a:r>
              <a:rPr lang="nb-NO" sz="2200" b="1" dirty="0" err="1">
                <a:solidFill>
                  <a:schemeClr val="bg1"/>
                </a:solidFill>
              </a:rPr>
              <a:t>layanan</a:t>
            </a:r>
            <a:r>
              <a:rPr lang="nb-NO" sz="2200" b="1" dirty="0">
                <a:solidFill>
                  <a:schemeClr val="bg1"/>
                </a:solidFill>
              </a:rPr>
              <a:t> </a:t>
            </a:r>
            <a:r>
              <a:rPr lang="id-ID" sz="2200" b="1" i="1" dirty="0">
                <a:solidFill>
                  <a:schemeClr val="bg1"/>
                </a:solidFill>
              </a:rPr>
              <a:t>Voice Over Internet Protocol (VoIP).</a:t>
            </a:r>
            <a:endParaRPr lang="en-ID" sz="2200" b="1" dirty="0">
              <a:solidFill>
                <a:schemeClr val="bg1"/>
              </a:solidFill>
            </a:endParaRPr>
          </a:p>
          <a:p>
            <a:pPr marL="711200" lvl="1" indent="-525463" defTabSz="711200">
              <a:lnSpc>
                <a:spcPts val="2560"/>
              </a:lnSpc>
              <a:buFont typeface="+mj-lt"/>
              <a:buAutoNum type="alphaLcPeriod" startAt="5"/>
            </a:pPr>
            <a:r>
              <a:rPr lang="nb-NO" sz="2200" b="1" dirty="0" err="1">
                <a:solidFill>
                  <a:schemeClr val="bg1"/>
                </a:solidFill>
              </a:rPr>
              <a:t>Penyediaan</a:t>
            </a:r>
            <a:r>
              <a:rPr lang="nb-NO" sz="2200" b="1" dirty="0">
                <a:solidFill>
                  <a:schemeClr val="bg1"/>
                </a:solidFill>
              </a:rPr>
              <a:t> akses VPN </a:t>
            </a:r>
            <a:r>
              <a:rPr lang="nb-NO" sz="2200" b="1" dirty="0" err="1">
                <a:solidFill>
                  <a:schemeClr val="bg1"/>
                </a:solidFill>
              </a:rPr>
              <a:t>ke</a:t>
            </a:r>
            <a:r>
              <a:rPr lang="nb-NO" sz="2200" b="1" dirty="0">
                <a:solidFill>
                  <a:schemeClr val="bg1"/>
                </a:solidFill>
              </a:rPr>
              <a:t> </a:t>
            </a:r>
            <a:r>
              <a:rPr lang="nb-NO" sz="2200" b="1" dirty="0" err="1">
                <a:solidFill>
                  <a:schemeClr val="bg1"/>
                </a:solidFill>
              </a:rPr>
              <a:t>jaringan</a:t>
            </a:r>
            <a:r>
              <a:rPr lang="nb-NO" sz="2200" b="1" dirty="0">
                <a:solidFill>
                  <a:schemeClr val="bg1"/>
                </a:solidFill>
              </a:rPr>
              <a:t> </a:t>
            </a:r>
            <a:r>
              <a:rPr lang="nb-NO" sz="2200" b="1" dirty="0" err="1">
                <a:solidFill>
                  <a:schemeClr val="bg1"/>
                </a:solidFill>
              </a:rPr>
              <a:t>internal</a:t>
            </a:r>
            <a:r>
              <a:rPr lang="nb-NO" sz="2200" b="1" dirty="0">
                <a:solidFill>
                  <a:schemeClr val="bg1"/>
                </a:solidFill>
              </a:rPr>
              <a:t> </a:t>
            </a:r>
            <a:r>
              <a:rPr lang="nb-NO" sz="2200" b="1" dirty="0" err="1">
                <a:solidFill>
                  <a:schemeClr val="bg1"/>
                </a:solidFill>
              </a:rPr>
              <a:t>Kemkominfo</a:t>
            </a:r>
            <a:r>
              <a:rPr lang="nb-NO" sz="2200" b="1" dirty="0">
                <a:solidFill>
                  <a:schemeClr val="bg1"/>
                </a:solidFill>
              </a:rPr>
              <a:t>.</a:t>
            </a:r>
            <a:endParaRPr lang="en-ID" sz="2200" b="1" dirty="0">
              <a:solidFill>
                <a:schemeClr val="bg1"/>
              </a:solidFill>
            </a:endParaRPr>
          </a:p>
          <a:p>
            <a:pPr marL="711200" lvl="1" indent="-525463" defTabSz="711200">
              <a:lnSpc>
                <a:spcPts val="2560"/>
              </a:lnSpc>
              <a:buFont typeface="+mj-lt"/>
              <a:buAutoNum type="alphaLcPeriod" startAt="5"/>
            </a:pPr>
            <a:r>
              <a:rPr lang="nb-NO" sz="2200" b="1" dirty="0" err="1">
                <a:solidFill>
                  <a:schemeClr val="bg1"/>
                </a:solidFill>
              </a:rPr>
              <a:t>Penyediaan</a:t>
            </a:r>
            <a:r>
              <a:rPr lang="nb-NO" sz="2200" b="1" dirty="0">
                <a:solidFill>
                  <a:schemeClr val="bg1"/>
                </a:solidFill>
              </a:rPr>
              <a:t> </a:t>
            </a:r>
            <a:r>
              <a:rPr lang="nb-NO" sz="2200" b="1" dirty="0" err="1">
                <a:solidFill>
                  <a:schemeClr val="bg1"/>
                </a:solidFill>
              </a:rPr>
              <a:t>Layanan</a:t>
            </a:r>
            <a:r>
              <a:rPr lang="nb-NO" sz="2200" b="1" dirty="0">
                <a:solidFill>
                  <a:schemeClr val="bg1"/>
                </a:solidFill>
              </a:rPr>
              <a:t> </a:t>
            </a:r>
            <a:r>
              <a:rPr lang="en-US" sz="2200" b="1" dirty="0" err="1">
                <a:solidFill>
                  <a:schemeClr val="bg1"/>
                </a:solidFill>
              </a:rPr>
              <a:t>Pengelolaan</a:t>
            </a:r>
            <a:r>
              <a:rPr lang="en-US" sz="2200" b="1" dirty="0">
                <a:solidFill>
                  <a:schemeClr val="bg1"/>
                </a:solidFill>
              </a:rPr>
              <a:t> </a:t>
            </a:r>
            <a:r>
              <a:rPr lang="en-US" sz="2200" b="1" dirty="0" err="1">
                <a:solidFill>
                  <a:schemeClr val="bg1"/>
                </a:solidFill>
              </a:rPr>
              <a:t>Keamanan</a:t>
            </a:r>
            <a:r>
              <a:rPr lang="en-US" sz="2200" b="1" dirty="0">
                <a:solidFill>
                  <a:schemeClr val="bg1"/>
                </a:solidFill>
              </a:rPr>
              <a:t> </a:t>
            </a:r>
            <a:r>
              <a:rPr lang="en-US" sz="2200" b="1" dirty="0" err="1">
                <a:solidFill>
                  <a:schemeClr val="bg1"/>
                </a:solidFill>
              </a:rPr>
              <a:t>Informasi</a:t>
            </a:r>
            <a:r>
              <a:rPr lang="en-US" sz="2200" b="1" dirty="0">
                <a:solidFill>
                  <a:schemeClr val="bg1"/>
                </a:solidFill>
              </a:rPr>
              <a:t>.</a:t>
            </a:r>
            <a:endParaRPr lang="en-ID" sz="2200" b="1" dirty="0">
              <a:solidFill>
                <a:schemeClr val="bg1"/>
              </a:solidFill>
            </a:endParaRPr>
          </a:p>
          <a:p>
            <a:pPr marL="711200" lvl="1" indent="-525463" defTabSz="711200">
              <a:lnSpc>
                <a:spcPts val="2560"/>
              </a:lnSpc>
              <a:buFont typeface="+mj-lt"/>
              <a:buAutoNum type="alphaLcPeriod" startAt="5"/>
            </a:pPr>
            <a:r>
              <a:rPr lang="nb-NO" sz="2200" b="1" dirty="0" err="1">
                <a:solidFill>
                  <a:schemeClr val="bg1"/>
                </a:solidFill>
              </a:rPr>
              <a:t>Penyediaan</a:t>
            </a:r>
            <a:r>
              <a:rPr lang="nb-NO" sz="2200" b="1" dirty="0">
                <a:solidFill>
                  <a:schemeClr val="bg1"/>
                </a:solidFill>
              </a:rPr>
              <a:t> </a:t>
            </a:r>
            <a:r>
              <a:rPr lang="nb-NO" sz="2200" b="1" dirty="0" err="1">
                <a:solidFill>
                  <a:schemeClr val="bg1"/>
                </a:solidFill>
              </a:rPr>
              <a:t>Layanan</a:t>
            </a:r>
            <a:r>
              <a:rPr lang="nb-NO" sz="2200" b="1" dirty="0">
                <a:solidFill>
                  <a:schemeClr val="bg1"/>
                </a:solidFill>
              </a:rPr>
              <a:t> </a:t>
            </a:r>
            <a:r>
              <a:rPr lang="nb-NO" sz="2200" b="1" dirty="0" err="1">
                <a:solidFill>
                  <a:schemeClr val="bg1"/>
                </a:solidFill>
              </a:rPr>
              <a:t>Pengadaan</a:t>
            </a:r>
            <a:r>
              <a:rPr lang="nb-NO" sz="2200" b="1" dirty="0">
                <a:solidFill>
                  <a:schemeClr val="bg1"/>
                </a:solidFill>
              </a:rPr>
              <a:t> </a:t>
            </a:r>
            <a:r>
              <a:rPr lang="nb-NO" sz="2200" b="1" dirty="0" err="1">
                <a:solidFill>
                  <a:schemeClr val="bg1"/>
                </a:solidFill>
              </a:rPr>
              <a:t>Secara</a:t>
            </a:r>
            <a:r>
              <a:rPr lang="nb-NO" sz="2200" b="1" dirty="0">
                <a:solidFill>
                  <a:schemeClr val="bg1"/>
                </a:solidFill>
              </a:rPr>
              <a:t> </a:t>
            </a:r>
            <a:r>
              <a:rPr lang="nb-NO" sz="2200" b="1" dirty="0" err="1">
                <a:solidFill>
                  <a:schemeClr val="bg1"/>
                </a:solidFill>
              </a:rPr>
              <a:t>Elektronik</a:t>
            </a:r>
            <a:r>
              <a:rPr lang="nb-NO" sz="2200" b="1" dirty="0">
                <a:solidFill>
                  <a:schemeClr val="bg1"/>
                </a:solidFill>
              </a:rPr>
              <a:t> (LPSE).</a:t>
            </a:r>
            <a:r>
              <a:rPr lang="en-ID" sz="2200" b="1" dirty="0">
                <a:solidFill>
                  <a:schemeClr val="bg1"/>
                </a:solidFill>
              </a:rPr>
              <a:t> </a:t>
            </a:r>
            <a:endParaRPr lang="en-US" sz="2200" b="1" dirty="0">
              <a:solidFill>
                <a:schemeClr val="bg1"/>
              </a:solidFill>
            </a:endParaRPr>
          </a:p>
        </p:txBody>
      </p:sp>
      <p:sp>
        <p:nvSpPr>
          <p:cNvPr id="16" name="DESCRIPTION TEXT"/>
          <p:cNvSpPr txBox="1"/>
          <p:nvPr/>
        </p:nvSpPr>
        <p:spPr>
          <a:xfrm>
            <a:off x="169333" y="1593406"/>
            <a:ext cx="11751734" cy="46166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lvl="0" algn="ctr">
              <a:defRPr/>
            </a:pPr>
            <a:r>
              <a:rPr lang="en-US" sz="2400" b="1" dirty="0">
                <a:solidFill>
                  <a:srgbClr val="FFFF00"/>
                </a:solidFill>
              </a:rPr>
              <a:t>3. PENGELOLAAN LAYANAN TI</a:t>
            </a:r>
            <a:endParaRPr kumimoji="0" lang="id-ID" sz="2400" b="1" i="0" u="none" strike="noStrike" kern="1200" cap="none" spc="0" normalizeH="0" baseline="0" noProof="0" dirty="0">
              <a:ln>
                <a:noFill/>
              </a:ln>
              <a:solidFill>
                <a:srgbClr val="FFFF00"/>
              </a:solidFill>
              <a:effectLst/>
              <a:uLnTx/>
              <a:uFillTx/>
              <a:latin typeface="Lato" panose="020F0502020204030203" pitchFamily="34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3939519185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6" presetClass="emph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Scale>
                                      <p:cBhvr>
                                        <p:cTn id="6" dur="3500" fill="hold"/>
                                        <p:tgtEl>
                                          <p:spTgt spid="4"/>
                                        </p:tgtEl>
                                      </p:cBhvr>
                                      <p:by x="115000" y="115000"/>
                                    </p:animScale>
                                  </p:childTnLst>
                                </p:cTn>
                              </p:par>
                              <p:par>
                                <p:cTn id="7" presetID="10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9" dur="750"/>
                                        <p:tgtEl>
                                          <p:spTgt spid="5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0" presetID="10" presetClass="entr" presetSubtype="0" fill="hold" grpId="0" nodeType="withEffect">
                                  <p:stCondLst>
                                    <p:cond delay="300"/>
                                  </p:stCondLst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2" dur="750"/>
                                        <p:tgtEl>
                                          <p:spTgt spid="51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3" presetID="10" presetClass="entr" presetSubtype="0" fill="hold" grpId="0" nodeType="withEffect">
                                  <p:stCondLst>
                                    <p:cond delay="900"/>
                                  </p:stCondLst>
                                  <p:childTnLst>
                                    <p:set>
                                      <p:cBhvr>
                                        <p:cTn id="1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5" dur="750"/>
                                        <p:tgtEl>
                                          <p:spTgt spid="5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6" presetID="26" presetClass="emph" presetSubtype="0" repeatCount="indefinite" fill="hold" grpId="1" nodeType="withEffect">
                                  <p:stCondLst>
                                    <p:cond delay="200"/>
                                  </p:stCondLst>
                                  <p:childTnLst>
                                    <p:animEffect transition="out" filter="fade">
                                      <p:cBhvr>
                                        <p:cTn id="17" dur="500" tmFilter="0, 0; .2, .5; .8, .5; 1, 0"/>
                                        <p:tgtEl>
                                          <p:spTgt spid="50"/>
                                        </p:tgtEl>
                                      </p:cBhvr>
                                    </p:animEffect>
                                    <p:animScale>
                                      <p:cBhvr>
                                        <p:cTn id="18" dur="250" autoRev="1" fill="hold"/>
                                        <p:tgtEl>
                                          <p:spTgt spid="50"/>
                                        </p:tgtEl>
                                      </p:cBhvr>
                                      <p:by x="105000" y="105000"/>
                                    </p:animScale>
                                  </p:childTnLst>
                                </p:cTn>
                              </p:par>
                              <p:par>
                                <p:cTn id="19" presetID="26" presetClass="emph" presetSubtype="0" repeatCount="indefinite" fill="hold" grpId="1" nodeType="withEffect">
                                  <p:stCondLst>
                                    <p:cond delay="500"/>
                                  </p:stCondLst>
                                  <p:childTnLst>
                                    <p:animEffect transition="out" filter="fade">
                                      <p:cBhvr>
                                        <p:cTn id="20" dur="500" tmFilter="0, 0; .2, .5; .8, .5; 1, 0"/>
                                        <p:tgtEl>
                                          <p:spTgt spid="51"/>
                                        </p:tgtEl>
                                      </p:cBhvr>
                                    </p:animEffect>
                                    <p:animScale>
                                      <p:cBhvr>
                                        <p:cTn id="21" dur="250" autoRev="1" fill="hold"/>
                                        <p:tgtEl>
                                          <p:spTgt spid="51"/>
                                        </p:tgtEl>
                                      </p:cBhvr>
                                      <p:by x="105000" y="105000"/>
                                    </p:animScale>
                                  </p:childTnLst>
                                </p:cTn>
                              </p:par>
                              <p:par>
                                <p:cTn id="22" presetID="26" presetClass="emph" presetSubtype="0" repeatCount="indefinite" fill="hold" grpId="1" nodeType="withEffect">
                                  <p:stCondLst>
                                    <p:cond delay="800"/>
                                  </p:stCondLst>
                                  <p:childTnLst>
                                    <p:animEffect transition="out" filter="fade">
                                      <p:cBhvr>
                                        <p:cTn id="23" dur="500" tmFilter="0, 0; .2, .5; .8, .5; 1, 0"/>
                                        <p:tgtEl>
                                          <p:spTgt spid="52"/>
                                        </p:tgtEl>
                                      </p:cBhvr>
                                    </p:animEffect>
                                    <p:animScale>
                                      <p:cBhvr>
                                        <p:cTn id="24" dur="250" autoRev="1" fill="hold"/>
                                        <p:tgtEl>
                                          <p:spTgt spid="52"/>
                                        </p:tgtEl>
                                      </p:cBhvr>
                                      <p:by x="105000" y="105000"/>
                                    </p:animScale>
                                  </p:childTnLst>
                                </p:cTn>
                              </p:par>
                              <p:par>
                                <p:cTn id="25" presetID="2" presetClass="entr" presetSubtype="8" decel="10000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27" dur="750" fill="hold"/>
                                        <p:tgtEl>
                                          <p:spTgt spid="49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8" dur="750" fill="hold"/>
                                        <p:tgtEl>
                                          <p:spTgt spid="49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29" presetID="23" presetClass="entr" presetSubtype="272" fill="hold" grpId="0" nodeType="withEffect">
                                  <p:stCondLst>
                                    <p:cond delay="800"/>
                                  </p:stCondLst>
                                  <p:childTnLst>
                                    <p:set>
                                      <p:cBhvr>
                                        <p:cTn id="3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31" dur="750" fill="hold"/>
                                        <p:tgtEl>
                                          <p:spTgt spid="16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2/3*#ppt_w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2" dur="750" fill="hold"/>
                                        <p:tgtEl>
                                          <p:spTgt spid="16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2/3*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49" grpId="0"/>
      <p:bldP spid="50" grpId="0" animBg="1"/>
      <p:bldP spid="50" grpId="1" animBg="1"/>
      <p:bldP spid="51" grpId="0" animBg="1"/>
      <p:bldP spid="51" grpId="1" animBg="1"/>
      <p:bldP spid="52" grpId="0" animBg="1"/>
      <p:bldP spid="52" grpId="1" animBg="1"/>
      <p:bldP spid="16" grpId="0"/>
    </p:bldLst>
  </p:timing>
</p:sld>
</file>

<file path=ppt/slides/slide4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4" name="PICTURE PLACEHOLDER"/>
          <p:cNvPicPr>
            <a:picLocks noGrp="1" noChangeAspect="1"/>
          </p:cNvPicPr>
          <p:nvPr>
            <p:ph type="pic" sz="quarter" idx="10"/>
          </p:nvPr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l="8359" r="8359"/>
          <a:stretch>
            <a:fillRect/>
          </a:stretch>
        </p:blipFill>
        <p:spPr/>
      </p:pic>
      <p:sp>
        <p:nvSpPr>
          <p:cNvPr id="5" name="RECTANGLE"/>
          <p:cNvSpPr/>
          <p:nvPr/>
        </p:nvSpPr>
        <p:spPr>
          <a:xfrm>
            <a:off x="0" y="0"/>
            <a:ext cx="12192000" cy="6858000"/>
          </a:xfrm>
          <a:prstGeom prst="rect">
            <a:avLst/>
          </a:prstGeom>
          <a:solidFill>
            <a:schemeClr val="tx1">
              <a:lumMod val="75000"/>
              <a:lumOff val="25000"/>
              <a:alpha val="68000"/>
            </a:scheme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marL="0" marR="0" lvl="0" indent="0" algn="ctr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endParaRPr kumimoji="0" lang="id-ID" sz="1800" b="0" i="0" u="none" strike="noStrike" kern="1200" cap="none" spc="0" normalizeH="0" baseline="0" noProof="0">
              <a:ln>
                <a:noFill/>
              </a:ln>
              <a:solidFill>
                <a:prstClr val="white"/>
              </a:solidFill>
              <a:effectLst/>
              <a:uLnTx/>
              <a:uFillTx/>
              <a:latin typeface="Calibri" panose="020F0502020204030204"/>
              <a:ea typeface="+mn-ea"/>
              <a:cs typeface="+mn-cs"/>
            </a:endParaRPr>
          </a:p>
        </p:txBody>
      </p:sp>
      <p:sp>
        <p:nvSpPr>
          <p:cNvPr id="49" name="MARKETING CONCEPT"/>
          <p:cNvSpPr txBox="1"/>
          <p:nvPr/>
        </p:nvSpPr>
        <p:spPr>
          <a:xfrm>
            <a:off x="419100" y="801837"/>
            <a:ext cx="11277599" cy="52322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marL="0" marR="0" lvl="0" indent="0" algn="ctr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id-ID" sz="2800" b="1" i="0" u="none" strike="noStrike" kern="1200" cap="none" spc="0" normalizeH="0" baseline="0" noProof="0" dirty="0">
                <a:ln>
                  <a:noFill/>
                </a:ln>
                <a:solidFill>
                  <a:srgbClr val="FFFFFF"/>
                </a:solidFill>
                <a:effectLst/>
                <a:uLnTx/>
                <a:uFillTx/>
                <a:latin typeface="Lato" panose="020F0502020204030203" pitchFamily="34" charset="0"/>
                <a:ea typeface="+mn-ea"/>
                <a:cs typeface="+mn-cs"/>
              </a:rPr>
              <a:t>Ruang Lingkup Layanan Pusat Data dan Sarana Informatika (5)</a:t>
            </a:r>
          </a:p>
        </p:txBody>
      </p:sp>
      <p:sp>
        <p:nvSpPr>
          <p:cNvPr id="50" name="GREY CIRCLE">
            <a:extLst>
              <a:ext uri="{FF2B5EF4-FFF2-40B4-BE49-F238E27FC236}">
                <a16:creationId xmlns:a16="http://schemas.microsoft.com/office/drawing/2014/main" id="{62944B17-9BDF-44E5-A876-CF7672ACB8A4}"/>
              </a:ext>
            </a:extLst>
          </p:cNvPr>
          <p:cNvSpPr/>
          <p:nvPr/>
        </p:nvSpPr>
        <p:spPr>
          <a:xfrm>
            <a:off x="5613018" y="534576"/>
            <a:ext cx="145346" cy="145346"/>
          </a:xfrm>
          <a:prstGeom prst="ellipse">
            <a:avLst/>
          </a:prstGeom>
          <a:solidFill>
            <a:schemeClr val="bg2">
              <a:lumMod val="75000"/>
            </a:scheme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marL="0" marR="0" lvl="0" indent="0" algn="ctr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endParaRPr kumimoji="0" lang="id-ID" sz="1800" b="0" i="0" u="none" strike="noStrike" kern="1200" cap="none" spc="0" normalizeH="0" baseline="0" noProof="0">
              <a:ln>
                <a:noFill/>
              </a:ln>
              <a:solidFill>
                <a:srgbClr val="FFFFFF"/>
              </a:solidFill>
              <a:effectLst/>
              <a:uLnTx/>
              <a:uFillTx/>
              <a:latin typeface="Calibri" panose="020F0502020204030204"/>
              <a:ea typeface="+mn-ea"/>
              <a:cs typeface="+mn-cs"/>
            </a:endParaRPr>
          </a:p>
        </p:txBody>
      </p:sp>
      <p:sp>
        <p:nvSpPr>
          <p:cNvPr id="51" name="GREY CIRCLE">
            <a:extLst>
              <a:ext uri="{FF2B5EF4-FFF2-40B4-BE49-F238E27FC236}">
                <a16:creationId xmlns:a16="http://schemas.microsoft.com/office/drawing/2014/main" id="{5C2B9174-126C-455E-A673-6014A21CDCE5}"/>
              </a:ext>
            </a:extLst>
          </p:cNvPr>
          <p:cNvSpPr/>
          <p:nvPr/>
        </p:nvSpPr>
        <p:spPr>
          <a:xfrm>
            <a:off x="6032710" y="546296"/>
            <a:ext cx="145346" cy="145346"/>
          </a:xfrm>
          <a:prstGeom prst="ellipse">
            <a:avLst/>
          </a:prstGeom>
          <a:solidFill>
            <a:schemeClr val="bg2">
              <a:lumMod val="75000"/>
            </a:scheme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marL="0" marR="0" lvl="0" indent="0" algn="ctr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endParaRPr kumimoji="0" lang="id-ID" sz="1800" b="0" i="0" u="none" strike="noStrike" kern="1200" cap="none" spc="0" normalizeH="0" baseline="0" noProof="0">
              <a:ln>
                <a:noFill/>
              </a:ln>
              <a:solidFill>
                <a:srgbClr val="FFFFFF"/>
              </a:solidFill>
              <a:effectLst/>
              <a:uLnTx/>
              <a:uFillTx/>
              <a:latin typeface="Calibri" panose="020F0502020204030204"/>
              <a:ea typeface="+mn-ea"/>
              <a:cs typeface="+mn-cs"/>
            </a:endParaRPr>
          </a:p>
        </p:txBody>
      </p:sp>
      <p:sp>
        <p:nvSpPr>
          <p:cNvPr id="52" name="GREY CIRCLE">
            <a:extLst>
              <a:ext uri="{FF2B5EF4-FFF2-40B4-BE49-F238E27FC236}">
                <a16:creationId xmlns:a16="http://schemas.microsoft.com/office/drawing/2014/main" id="{02709856-F209-4531-9CD0-3C0DBD516A16}"/>
              </a:ext>
            </a:extLst>
          </p:cNvPr>
          <p:cNvSpPr/>
          <p:nvPr/>
        </p:nvSpPr>
        <p:spPr>
          <a:xfrm>
            <a:off x="6452402" y="558016"/>
            <a:ext cx="145346" cy="145346"/>
          </a:xfrm>
          <a:prstGeom prst="ellipse">
            <a:avLst/>
          </a:prstGeom>
          <a:solidFill>
            <a:schemeClr val="bg2">
              <a:lumMod val="75000"/>
            </a:scheme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marL="0" marR="0" lvl="0" indent="0" algn="ctr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endParaRPr kumimoji="0" lang="id-ID" sz="1800" b="0" i="0" u="none" strike="noStrike" kern="1200" cap="none" spc="0" normalizeH="0" baseline="0" noProof="0">
              <a:ln>
                <a:noFill/>
              </a:ln>
              <a:solidFill>
                <a:srgbClr val="FFFFFF"/>
              </a:solidFill>
              <a:effectLst/>
              <a:uLnTx/>
              <a:uFillTx/>
              <a:latin typeface="Calibri" panose="020F0502020204030204"/>
              <a:ea typeface="+mn-ea"/>
              <a:cs typeface="+mn-cs"/>
            </a:endParaRPr>
          </a:p>
        </p:txBody>
      </p:sp>
      <p:sp>
        <p:nvSpPr>
          <p:cNvPr id="9" name="Content Placeholder 2"/>
          <p:cNvSpPr txBox="1">
            <a:spLocks/>
          </p:cNvSpPr>
          <p:nvPr/>
        </p:nvSpPr>
        <p:spPr>
          <a:xfrm>
            <a:off x="812800" y="1649595"/>
            <a:ext cx="10515600" cy="4351338"/>
          </a:xfrm>
          <a:prstGeom prst="rect">
            <a:avLst/>
          </a:prstGeom>
        </p:spPr>
        <p:txBody>
          <a:bodyPr/>
          <a:lstStyle>
            <a:lvl1pPr marL="228600" indent="-228600" algn="l" defTabSz="914400" rtl="0" eaLnBrk="1" latinLnBrk="0" hangingPunct="1">
              <a:lnSpc>
                <a:spcPct val="90000"/>
              </a:lnSpc>
              <a:spcBef>
                <a:spcPts val="1000"/>
              </a:spcBef>
              <a:buFont typeface="Arial" panose="020B0604020202020204" pitchFamily="34" charset="0"/>
              <a:buChar char="•"/>
              <a:defRPr sz="2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1pPr>
            <a:lvl2pPr marL="6858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24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2pPr>
            <a:lvl3pPr marL="11430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3pPr>
            <a:lvl4pPr marL="16002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4pPr>
            <a:lvl5pPr marL="20574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5pPr>
            <a:lvl6pPr marL="25146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29718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34290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38862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pPr marL="444500" indent="-444500">
              <a:lnSpc>
                <a:spcPts val="3380"/>
              </a:lnSpc>
              <a:buFont typeface="+mj-lt"/>
              <a:buAutoNum type="arabicPeriod" startAt="4"/>
            </a:pPr>
            <a:r>
              <a:rPr lang="fi-FI" sz="2400" b="1" dirty="0">
                <a:solidFill>
                  <a:srgbClr val="FFFF00"/>
                </a:solidFill>
              </a:rPr>
              <a:t>DATA DAN INFORMASI</a:t>
            </a:r>
            <a:endParaRPr lang="en-ID" sz="2400" dirty="0">
              <a:solidFill>
                <a:srgbClr val="FFFF00"/>
              </a:solidFill>
            </a:endParaRPr>
          </a:p>
          <a:p>
            <a:pPr marL="800100" lvl="1" indent="-342900">
              <a:lnSpc>
                <a:spcPts val="3380"/>
              </a:lnSpc>
              <a:buFont typeface="+mj-lt"/>
              <a:buAutoNum type="alphaLcPeriod"/>
            </a:pPr>
            <a:r>
              <a:rPr lang="nb-NO" dirty="0" err="1">
                <a:solidFill>
                  <a:schemeClr val="bg1"/>
                </a:solidFill>
              </a:rPr>
              <a:t>Konsolidasi</a:t>
            </a:r>
            <a:r>
              <a:rPr lang="nb-NO" dirty="0">
                <a:solidFill>
                  <a:schemeClr val="bg1"/>
                </a:solidFill>
              </a:rPr>
              <a:t> </a:t>
            </a:r>
            <a:r>
              <a:rPr lang="nb-NO" i="1" dirty="0">
                <a:solidFill>
                  <a:schemeClr val="bg1"/>
                </a:solidFill>
              </a:rPr>
              <a:t>master data</a:t>
            </a:r>
            <a:r>
              <a:rPr lang="nb-NO" dirty="0">
                <a:solidFill>
                  <a:schemeClr val="bg1"/>
                </a:solidFill>
              </a:rPr>
              <a:t>, </a:t>
            </a:r>
            <a:r>
              <a:rPr lang="nb-NO" dirty="0" err="1">
                <a:solidFill>
                  <a:schemeClr val="bg1"/>
                </a:solidFill>
              </a:rPr>
              <a:t>standardisasi</a:t>
            </a:r>
            <a:r>
              <a:rPr lang="nb-NO" dirty="0">
                <a:solidFill>
                  <a:schemeClr val="bg1"/>
                </a:solidFill>
              </a:rPr>
              <a:t> </a:t>
            </a:r>
            <a:r>
              <a:rPr lang="nb-NO" dirty="0" err="1">
                <a:solidFill>
                  <a:schemeClr val="bg1"/>
                </a:solidFill>
              </a:rPr>
              <a:t>pengumpulan</a:t>
            </a:r>
            <a:r>
              <a:rPr lang="nb-NO" dirty="0">
                <a:solidFill>
                  <a:schemeClr val="bg1"/>
                </a:solidFill>
              </a:rPr>
              <a:t> data, </a:t>
            </a:r>
            <a:r>
              <a:rPr lang="nb-NO" dirty="0" err="1">
                <a:solidFill>
                  <a:schemeClr val="bg1"/>
                </a:solidFill>
              </a:rPr>
              <a:t>pengolahan</a:t>
            </a:r>
            <a:r>
              <a:rPr lang="nb-NO" dirty="0">
                <a:solidFill>
                  <a:schemeClr val="bg1"/>
                </a:solidFill>
              </a:rPr>
              <a:t> data, </a:t>
            </a:r>
            <a:r>
              <a:rPr lang="nb-NO" dirty="0" err="1">
                <a:solidFill>
                  <a:schemeClr val="bg1"/>
                </a:solidFill>
              </a:rPr>
              <a:t>analisis</a:t>
            </a:r>
            <a:r>
              <a:rPr lang="nb-NO" dirty="0">
                <a:solidFill>
                  <a:schemeClr val="bg1"/>
                </a:solidFill>
              </a:rPr>
              <a:t> </a:t>
            </a:r>
            <a:r>
              <a:rPr lang="nb-NO" dirty="0" err="1">
                <a:solidFill>
                  <a:schemeClr val="bg1"/>
                </a:solidFill>
              </a:rPr>
              <a:t>dan</a:t>
            </a:r>
            <a:r>
              <a:rPr lang="nb-NO" dirty="0">
                <a:solidFill>
                  <a:schemeClr val="bg1"/>
                </a:solidFill>
              </a:rPr>
              <a:t> </a:t>
            </a:r>
            <a:r>
              <a:rPr lang="nb-NO" dirty="0" err="1">
                <a:solidFill>
                  <a:schemeClr val="bg1"/>
                </a:solidFill>
              </a:rPr>
              <a:t>penyajian</a:t>
            </a:r>
            <a:r>
              <a:rPr lang="nb-NO" dirty="0">
                <a:solidFill>
                  <a:schemeClr val="bg1"/>
                </a:solidFill>
              </a:rPr>
              <a:t> data </a:t>
            </a:r>
            <a:r>
              <a:rPr lang="nb-NO" dirty="0" err="1">
                <a:solidFill>
                  <a:schemeClr val="bg1"/>
                </a:solidFill>
              </a:rPr>
              <a:t>bidang</a:t>
            </a:r>
            <a:r>
              <a:rPr lang="nb-NO" dirty="0">
                <a:solidFill>
                  <a:schemeClr val="bg1"/>
                </a:solidFill>
              </a:rPr>
              <a:t> </a:t>
            </a:r>
            <a:r>
              <a:rPr lang="nb-NO" dirty="0" err="1">
                <a:solidFill>
                  <a:schemeClr val="bg1"/>
                </a:solidFill>
              </a:rPr>
              <a:t>Komunikasi</a:t>
            </a:r>
            <a:r>
              <a:rPr lang="nb-NO" dirty="0">
                <a:solidFill>
                  <a:schemeClr val="bg1"/>
                </a:solidFill>
              </a:rPr>
              <a:t> </a:t>
            </a:r>
            <a:r>
              <a:rPr lang="nb-NO" dirty="0" err="1">
                <a:solidFill>
                  <a:schemeClr val="bg1"/>
                </a:solidFill>
              </a:rPr>
              <a:t>dan</a:t>
            </a:r>
            <a:r>
              <a:rPr lang="nb-NO" dirty="0">
                <a:solidFill>
                  <a:schemeClr val="bg1"/>
                </a:solidFill>
              </a:rPr>
              <a:t> Informatika.</a:t>
            </a:r>
            <a:endParaRPr lang="en-ID" dirty="0">
              <a:solidFill>
                <a:schemeClr val="bg1"/>
              </a:solidFill>
            </a:endParaRPr>
          </a:p>
          <a:p>
            <a:pPr marL="800100" lvl="1" indent="-342900">
              <a:lnSpc>
                <a:spcPts val="3380"/>
              </a:lnSpc>
              <a:buFont typeface="+mj-lt"/>
              <a:buAutoNum type="alphaLcPeriod"/>
            </a:pPr>
            <a:r>
              <a:rPr lang="nb-NO" dirty="0" err="1">
                <a:solidFill>
                  <a:schemeClr val="bg1"/>
                </a:solidFill>
              </a:rPr>
              <a:t>Pengelolaan</a:t>
            </a:r>
            <a:r>
              <a:rPr lang="nb-NO" dirty="0">
                <a:solidFill>
                  <a:schemeClr val="bg1"/>
                </a:solidFill>
              </a:rPr>
              <a:t> </a:t>
            </a:r>
            <a:r>
              <a:rPr lang="nb-NO" dirty="0" err="1">
                <a:solidFill>
                  <a:schemeClr val="bg1"/>
                </a:solidFill>
              </a:rPr>
              <a:t>dan</a:t>
            </a:r>
            <a:r>
              <a:rPr lang="nb-NO" dirty="0">
                <a:solidFill>
                  <a:schemeClr val="bg1"/>
                </a:solidFill>
              </a:rPr>
              <a:t> </a:t>
            </a:r>
            <a:r>
              <a:rPr lang="nb-NO" dirty="0" err="1">
                <a:solidFill>
                  <a:schemeClr val="bg1"/>
                </a:solidFill>
              </a:rPr>
              <a:t>pemeliharaan</a:t>
            </a:r>
            <a:r>
              <a:rPr lang="nb-NO" dirty="0">
                <a:solidFill>
                  <a:schemeClr val="bg1"/>
                </a:solidFill>
              </a:rPr>
              <a:t> konten </a:t>
            </a:r>
            <a:r>
              <a:rPr lang="nb-NO" dirty="0" err="1">
                <a:solidFill>
                  <a:schemeClr val="bg1"/>
                </a:solidFill>
              </a:rPr>
              <a:t>pada</a:t>
            </a:r>
            <a:r>
              <a:rPr lang="nb-NO" dirty="0">
                <a:solidFill>
                  <a:schemeClr val="bg1"/>
                </a:solidFill>
              </a:rPr>
              <a:t> </a:t>
            </a:r>
            <a:r>
              <a:rPr lang="nb-NO" dirty="0" err="1">
                <a:solidFill>
                  <a:schemeClr val="bg1"/>
                </a:solidFill>
              </a:rPr>
              <a:t>laman</a:t>
            </a:r>
            <a:r>
              <a:rPr lang="nb-NO" dirty="0">
                <a:solidFill>
                  <a:schemeClr val="bg1"/>
                </a:solidFill>
              </a:rPr>
              <a:t> </a:t>
            </a:r>
            <a:r>
              <a:rPr lang="nb-NO" dirty="0" err="1">
                <a:solidFill>
                  <a:schemeClr val="bg1"/>
                </a:solidFill>
              </a:rPr>
              <a:t>www.kominfo.go.id</a:t>
            </a:r>
            <a:r>
              <a:rPr lang="nb-NO" dirty="0">
                <a:solidFill>
                  <a:schemeClr val="bg1"/>
                </a:solidFill>
              </a:rPr>
              <a:t> </a:t>
            </a:r>
            <a:r>
              <a:rPr lang="nb-NO" dirty="0" err="1">
                <a:solidFill>
                  <a:schemeClr val="bg1"/>
                </a:solidFill>
              </a:rPr>
              <a:t>dan</a:t>
            </a:r>
            <a:r>
              <a:rPr lang="nb-NO" dirty="0">
                <a:solidFill>
                  <a:schemeClr val="bg1"/>
                </a:solidFill>
              </a:rPr>
              <a:t> </a:t>
            </a:r>
            <a:r>
              <a:rPr lang="nb-NO" dirty="0" err="1">
                <a:solidFill>
                  <a:schemeClr val="bg1"/>
                </a:solidFill>
              </a:rPr>
              <a:t>portal.kominfo.go.id</a:t>
            </a:r>
            <a:r>
              <a:rPr lang="nb-NO" dirty="0">
                <a:solidFill>
                  <a:schemeClr val="bg1"/>
                </a:solidFill>
              </a:rPr>
              <a:t>.</a:t>
            </a:r>
            <a:endParaRPr lang="en-ID" dirty="0">
              <a:solidFill>
                <a:schemeClr val="bg1"/>
              </a:solidFill>
            </a:endParaRPr>
          </a:p>
          <a:p>
            <a:pPr>
              <a:lnSpc>
                <a:spcPts val="3380"/>
              </a:lnSpc>
            </a:pPr>
            <a:endParaRPr lang="en-US" sz="2400" dirty="0">
              <a:solidFill>
                <a:schemeClr val="bg1"/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3801172221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6" presetClass="emph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Scale>
                                      <p:cBhvr>
                                        <p:cTn id="6" dur="3500" fill="hold"/>
                                        <p:tgtEl>
                                          <p:spTgt spid="4"/>
                                        </p:tgtEl>
                                      </p:cBhvr>
                                      <p:by x="115000" y="115000"/>
                                    </p:animScale>
                                  </p:childTnLst>
                                </p:cTn>
                              </p:par>
                              <p:par>
                                <p:cTn id="7" presetID="10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9" dur="750"/>
                                        <p:tgtEl>
                                          <p:spTgt spid="5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0" presetID="10" presetClass="entr" presetSubtype="0" fill="hold" grpId="0" nodeType="withEffect">
                                  <p:stCondLst>
                                    <p:cond delay="300"/>
                                  </p:stCondLst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2" dur="750"/>
                                        <p:tgtEl>
                                          <p:spTgt spid="51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3" presetID="10" presetClass="entr" presetSubtype="0" fill="hold" grpId="0" nodeType="withEffect">
                                  <p:stCondLst>
                                    <p:cond delay="900"/>
                                  </p:stCondLst>
                                  <p:childTnLst>
                                    <p:set>
                                      <p:cBhvr>
                                        <p:cTn id="1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5" dur="750"/>
                                        <p:tgtEl>
                                          <p:spTgt spid="5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6" presetID="26" presetClass="emph" presetSubtype="0" repeatCount="indefinite" fill="hold" grpId="1" nodeType="withEffect">
                                  <p:stCondLst>
                                    <p:cond delay="200"/>
                                  </p:stCondLst>
                                  <p:childTnLst>
                                    <p:animEffect transition="out" filter="fade">
                                      <p:cBhvr>
                                        <p:cTn id="17" dur="500" tmFilter="0, 0; .2, .5; .8, .5; 1, 0"/>
                                        <p:tgtEl>
                                          <p:spTgt spid="50"/>
                                        </p:tgtEl>
                                      </p:cBhvr>
                                    </p:animEffect>
                                    <p:animScale>
                                      <p:cBhvr>
                                        <p:cTn id="18" dur="250" autoRev="1" fill="hold"/>
                                        <p:tgtEl>
                                          <p:spTgt spid="50"/>
                                        </p:tgtEl>
                                      </p:cBhvr>
                                      <p:by x="105000" y="105000"/>
                                    </p:animScale>
                                  </p:childTnLst>
                                </p:cTn>
                              </p:par>
                              <p:par>
                                <p:cTn id="19" presetID="26" presetClass="emph" presetSubtype="0" repeatCount="indefinite" fill="hold" grpId="1" nodeType="withEffect">
                                  <p:stCondLst>
                                    <p:cond delay="500"/>
                                  </p:stCondLst>
                                  <p:childTnLst>
                                    <p:animEffect transition="out" filter="fade">
                                      <p:cBhvr>
                                        <p:cTn id="20" dur="500" tmFilter="0, 0; .2, .5; .8, .5; 1, 0"/>
                                        <p:tgtEl>
                                          <p:spTgt spid="51"/>
                                        </p:tgtEl>
                                      </p:cBhvr>
                                    </p:animEffect>
                                    <p:animScale>
                                      <p:cBhvr>
                                        <p:cTn id="21" dur="250" autoRev="1" fill="hold"/>
                                        <p:tgtEl>
                                          <p:spTgt spid="51"/>
                                        </p:tgtEl>
                                      </p:cBhvr>
                                      <p:by x="105000" y="105000"/>
                                    </p:animScale>
                                  </p:childTnLst>
                                </p:cTn>
                              </p:par>
                              <p:par>
                                <p:cTn id="22" presetID="26" presetClass="emph" presetSubtype="0" repeatCount="indefinite" fill="hold" grpId="1" nodeType="withEffect">
                                  <p:stCondLst>
                                    <p:cond delay="800"/>
                                  </p:stCondLst>
                                  <p:childTnLst>
                                    <p:animEffect transition="out" filter="fade">
                                      <p:cBhvr>
                                        <p:cTn id="23" dur="500" tmFilter="0, 0; .2, .5; .8, .5; 1, 0"/>
                                        <p:tgtEl>
                                          <p:spTgt spid="52"/>
                                        </p:tgtEl>
                                      </p:cBhvr>
                                    </p:animEffect>
                                    <p:animScale>
                                      <p:cBhvr>
                                        <p:cTn id="24" dur="250" autoRev="1" fill="hold"/>
                                        <p:tgtEl>
                                          <p:spTgt spid="52"/>
                                        </p:tgtEl>
                                      </p:cBhvr>
                                      <p:by x="105000" y="105000"/>
                                    </p:animScale>
                                  </p:childTnLst>
                                </p:cTn>
                              </p:par>
                              <p:par>
                                <p:cTn id="25" presetID="2" presetClass="entr" presetSubtype="8" decel="10000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27" dur="750" fill="hold"/>
                                        <p:tgtEl>
                                          <p:spTgt spid="49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8" dur="750" fill="hold"/>
                                        <p:tgtEl>
                                          <p:spTgt spid="49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49" grpId="0"/>
      <p:bldP spid="50" grpId="0" animBg="1"/>
      <p:bldP spid="50" grpId="1" animBg="1"/>
      <p:bldP spid="51" grpId="0" animBg="1"/>
      <p:bldP spid="51" grpId="1" animBg="1"/>
      <p:bldP spid="52" grpId="0" animBg="1"/>
      <p:bldP spid="52" grpId="1" animBg="1"/>
    </p:bldLst>
  </p:timing>
</p:sld>
</file>

<file path=ppt/slides/slide4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6" name="Freeform 5">
            <a:extLst>
              <a:ext uri="{FF2B5EF4-FFF2-40B4-BE49-F238E27FC236}">
                <a16:creationId xmlns:a16="http://schemas.microsoft.com/office/drawing/2014/main" id="{2232C153-B05E-4ED6-BC2F-CC7021C7FBFD}"/>
              </a:ext>
            </a:extLst>
          </p:cNvPr>
          <p:cNvSpPr/>
          <p:nvPr/>
        </p:nvSpPr>
        <p:spPr>
          <a:xfrm>
            <a:off x="4597700" y="101421"/>
            <a:ext cx="2723239" cy="2537185"/>
          </a:xfrm>
          <a:custGeom>
            <a:avLst/>
            <a:gdLst>
              <a:gd name="connsiteX0" fmla="*/ 0 w 1662147"/>
              <a:gd name="connsiteY0" fmla="*/ 831074 h 1662147"/>
              <a:gd name="connsiteX1" fmla="*/ 831074 w 1662147"/>
              <a:gd name="connsiteY1" fmla="*/ 0 h 1662147"/>
              <a:gd name="connsiteX2" fmla="*/ 1662148 w 1662147"/>
              <a:gd name="connsiteY2" fmla="*/ 831074 h 1662147"/>
              <a:gd name="connsiteX3" fmla="*/ 831074 w 1662147"/>
              <a:gd name="connsiteY3" fmla="*/ 1662148 h 1662147"/>
              <a:gd name="connsiteX4" fmla="*/ 0 w 1662147"/>
              <a:gd name="connsiteY4" fmla="*/ 831074 h 1662147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  <a:cxn ang="0">
                <a:pos x="connsiteX4" y="connsiteY4"/>
              </a:cxn>
            </a:cxnLst>
            <a:rect l="l" t="t" r="r" b="b"/>
            <a:pathLst>
              <a:path w="1662147" h="1662147">
                <a:moveTo>
                  <a:pt x="0" y="831074"/>
                </a:moveTo>
                <a:cubicBezTo>
                  <a:pt x="0" y="372085"/>
                  <a:pt x="372085" y="0"/>
                  <a:pt x="831074" y="0"/>
                </a:cubicBezTo>
                <a:cubicBezTo>
                  <a:pt x="1290063" y="0"/>
                  <a:pt x="1662148" y="372085"/>
                  <a:pt x="1662148" y="831074"/>
                </a:cubicBezTo>
                <a:cubicBezTo>
                  <a:pt x="1662148" y="1290063"/>
                  <a:pt x="1290063" y="1662148"/>
                  <a:pt x="831074" y="1662148"/>
                </a:cubicBezTo>
                <a:cubicBezTo>
                  <a:pt x="372085" y="1662148"/>
                  <a:pt x="0" y="1290063"/>
                  <a:pt x="0" y="831074"/>
                </a:cubicBezTo>
                <a:close/>
              </a:path>
            </a:pathLst>
          </a:custGeom>
        </p:spPr>
        <p:style>
          <a:lnRef idx="2">
            <a:schemeClr val="lt1">
              <a:hueOff val="0"/>
              <a:satOff val="0"/>
              <a:lumOff val="0"/>
              <a:alphaOff val="0"/>
            </a:schemeClr>
          </a:lnRef>
          <a:fillRef idx="1">
            <a:schemeClr val="accent3">
              <a:alpha val="50000"/>
              <a:hueOff val="0"/>
              <a:satOff val="0"/>
              <a:lumOff val="0"/>
              <a:alphaOff val="0"/>
            </a:schemeClr>
          </a:fillRef>
          <a:effectRef idx="0">
            <a:schemeClr val="accent3">
              <a:alpha val="50000"/>
              <a:hueOff val="0"/>
              <a:satOff val="0"/>
              <a:lumOff val="0"/>
              <a:alphaOff val="0"/>
            </a:schemeClr>
          </a:effectRef>
          <a:fontRef idx="minor">
            <a:schemeClr val="tx1"/>
          </a:fontRef>
        </p:style>
        <p:txBody>
          <a:bodyPr lIns="263736" tIns="263736" rIns="263736" bIns="263736" spcCol="1270" anchor="ctr"/>
          <a:lstStyle/>
          <a:p>
            <a:pPr algn="ctr" defTabSz="711200">
              <a:lnSpc>
                <a:spcPct val="90000"/>
              </a:lnSpc>
              <a:spcAft>
                <a:spcPct val="35000"/>
              </a:spcAft>
              <a:defRPr/>
            </a:pPr>
            <a:r>
              <a:rPr lang="en-GB" sz="1600" dirty="0"/>
              <a:t>INFRASTRUKTUR</a:t>
            </a:r>
          </a:p>
        </p:txBody>
      </p:sp>
      <p:sp>
        <p:nvSpPr>
          <p:cNvPr id="20" name="Freeform 19">
            <a:extLst>
              <a:ext uri="{FF2B5EF4-FFF2-40B4-BE49-F238E27FC236}">
                <a16:creationId xmlns:a16="http://schemas.microsoft.com/office/drawing/2014/main" id="{C6E32BF4-9D88-4531-AEB9-1D3B4EAB08EE}"/>
              </a:ext>
            </a:extLst>
          </p:cNvPr>
          <p:cNvSpPr/>
          <p:nvPr/>
        </p:nvSpPr>
        <p:spPr>
          <a:xfrm>
            <a:off x="2101851" y="1570038"/>
            <a:ext cx="1719263" cy="1974850"/>
          </a:xfrm>
          <a:custGeom>
            <a:avLst/>
            <a:gdLst>
              <a:gd name="connsiteX0" fmla="*/ 0 w 1975541"/>
              <a:gd name="connsiteY0" fmla="*/ 859360 h 1718720"/>
              <a:gd name="connsiteX1" fmla="*/ 429680 w 1975541"/>
              <a:gd name="connsiteY1" fmla="*/ 0 h 1718720"/>
              <a:gd name="connsiteX2" fmla="*/ 1545861 w 1975541"/>
              <a:gd name="connsiteY2" fmla="*/ 0 h 1718720"/>
              <a:gd name="connsiteX3" fmla="*/ 1975541 w 1975541"/>
              <a:gd name="connsiteY3" fmla="*/ 859360 h 1718720"/>
              <a:gd name="connsiteX4" fmla="*/ 1545861 w 1975541"/>
              <a:gd name="connsiteY4" fmla="*/ 1718720 h 1718720"/>
              <a:gd name="connsiteX5" fmla="*/ 429680 w 1975541"/>
              <a:gd name="connsiteY5" fmla="*/ 1718720 h 1718720"/>
              <a:gd name="connsiteX6" fmla="*/ 0 w 1975541"/>
              <a:gd name="connsiteY6" fmla="*/ 859360 h 1718720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  <a:cxn ang="0">
                <a:pos x="connsiteX4" y="connsiteY4"/>
              </a:cxn>
              <a:cxn ang="0">
                <a:pos x="connsiteX5" y="connsiteY5"/>
              </a:cxn>
              <a:cxn ang="0">
                <a:pos x="connsiteX6" y="connsiteY6"/>
              </a:cxn>
            </a:cxnLst>
            <a:rect l="l" t="t" r="r" b="b"/>
            <a:pathLst>
              <a:path w="1975541" h="1718720">
                <a:moveTo>
                  <a:pt x="987770" y="0"/>
                </a:moveTo>
                <a:lnTo>
                  <a:pt x="1975540" y="373822"/>
                </a:lnTo>
                <a:lnTo>
                  <a:pt x="1975540" y="1344898"/>
                </a:lnTo>
                <a:lnTo>
                  <a:pt x="987771" y="1718720"/>
                </a:lnTo>
                <a:lnTo>
                  <a:pt x="1" y="1344898"/>
                </a:lnTo>
                <a:lnTo>
                  <a:pt x="1" y="373822"/>
                </a:lnTo>
                <a:lnTo>
                  <a:pt x="987770" y="0"/>
                </a:lnTo>
                <a:close/>
              </a:path>
            </a:pathLst>
          </a:custGeom>
          <a:solidFill>
            <a:srgbClr val="00B050"/>
          </a:solidFill>
          <a:ln>
            <a:noFill/>
          </a:ln>
        </p:spPr>
        <p:style>
          <a:lnRef idx="0">
            <a:scrgbClr r="0" g="0" b="0"/>
          </a:lnRef>
          <a:fillRef idx="0">
            <a:scrgbClr r="0" g="0" b="0"/>
          </a:fillRef>
          <a:effectRef idx="0">
            <a:scrgbClr r="0" g="0" b="0"/>
          </a:effectRef>
          <a:fontRef idx="minor">
            <a:schemeClr val="lt1"/>
          </a:fontRef>
        </p:style>
        <p:txBody>
          <a:bodyPr lIns="332604" tIns="372626" rIns="332605" bIns="372625" spcCol="1270" anchor="ctr"/>
          <a:lstStyle/>
          <a:p>
            <a:pPr algn="ctr" defTabSz="755650">
              <a:lnSpc>
                <a:spcPct val="90000"/>
              </a:lnSpc>
              <a:spcAft>
                <a:spcPct val="35000"/>
              </a:spcAft>
              <a:defRPr/>
            </a:pPr>
            <a:r>
              <a:rPr lang="en-US" sz="1700" dirty="0"/>
              <a:t>AKSES JARINGAN</a:t>
            </a:r>
            <a:endParaRPr lang="id-ID" sz="1700" dirty="0"/>
          </a:p>
        </p:txBody>
      </p:sp>
      <p:sp>
        <p:nvSpPr>
          <p:cNvPr id="21" name="Freeform 20">
            <a:extLst>
              <a:ext uri="{FF2B5EF4-FFF2-40B4-BE49-F238E27FC236}">
                <a16:creationId xmlns:a16="http://schemas.microsoft.com/office/drawing/2014/main" id="{A639BFB6-7B37-41B1-8094-1E2395357C19}"/>
              </a:ext>
            </a:extLst>
          </p:cNvPr>
          <p:cNvSpPr/>
          <p:nvPr/>
        </p:nvSpPr>
        <p:spPr>
          <a:xfrm>
            <a:off x="3873501" y="1874838"/>
            <a:ext cx="2563813" cy="1185862"/>
          </a:xfrm>
          <a:custGeom>
            <a:avLst/>
            <a:gdLst>
              <a:gd name="connsiteX0" fmla="*/ 0 w 2204703"/>
              <a:gd name="connsiteY0" fmla="*/ 0 h 1185324"/>
              <a:gd name="connsiteX1" fmla="*/ 2204703 w 2204703"/>
              <a:gd name="connsiteY1" fmla="*/ 0 h 1185324"/>
              <a:gd name="connsiteX2" fmla="*/ 2204703 w 2204703"/>
              <a:gd name="connsiteY2" fmla="*/ 1185324 h 1185324"/>
              <a:gd name="connsiteX3" fmla="*/ 0 w 2204703"/>
              <a:gd name="connsiteY3" fmla="*/ 1185324 h 1185324"/>
              <a:gd name="connsiteX4" fmla="*/ 0 w 2204703"/>
              <a:gd name="connsiteY4" fmla="*/ 0 h 1185324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  <a:cxn ang="0">
                <a:pos x="connsiteX4" y="connsiteY4"/>
              </a:cxn>
            </a:cxnLst>
            <a:rect l="l" t="t" r="r" b="b"/>
            <a:pathLst>
              <a:path w="2204703" h="1185324">
                <a:moveTo>
                  <a:pt x="0" y="0"/>
                </a:moveTo>
                <a:lnTo>
                  <a:pt x="2204703" y="0"/>
                </a:lnTo>
                <a:lnTo>
                  <a:pt x="2204703" y="1185324"/>
                </a:lnTo>
                <a:lnTo>
                  <a:pt x="0" y="1185324"/>
                </a:lnTo>
                <a:lnTo>
                  <a:pt x="0" y="0"/>
                </a:lnTo>
                <a:close/>
              </a:path>
            </a:pathLst>
          </a:custGeom>
        </p:spPr>
        <p:style>
          <a:lnRef idx="0">
            <a:schemeClr val="dk1">
              <a:alpha val="0"/>
              <a:hueOff val="0"/>
              <a:satOff val="0"/>
              <a:lumOff val="0"/>
              <a:alphaOff val="0"/>
            </a:schemeClr>
          </a:lnRef>
          <a:fillRef idx="0">
            <a:schemeClr val="lt1">
              <a:alpha val="0"/>
              <a:hueOff val="0"/>
              <a:satOff val="0"/>
              <a:lumOff val="0"/>
              <a:alphaOff val="0"/>
            </a:schemeClr>
          </a:fillRef>
          <a:effectRef idx="0">
            <a:schemeClr val="lt1">
              <a:alpha val="0"/>
              <a:hueOff val="0"/>
              <a:satOff val="0"/>
              <a:lumOff val="0"/>
              <a:alphaOff val="0"/>
            </a:schemeClr>
          </a:effectRef>
          <a:fontRef idx="minor">
            <a:schemeClr val="tx1">
              <a:hueOff val="0"/>
              <a:satOff val="0"/>
              <a:lumOff val="0"/>
              <a:alphaOff val="0"/>
            </a:schemeClr>
          </a:fontRef>
        </p:style>
        <p:txBody>
          <a:bodyPr lIns="60960" tIns="60960" rIns="60960" bIns="60960" spcCol="1270" anchor="ctr"/>
          <a:lstStyle/>
          <a:p>
            <a:pPr defTabSz="711200">
              <a:lnSpc>
                <a:spcPct val="90000"/>
              </a:lnSpc>
              <a:spcAft>
                <a:spcPct val="35000"/>
              </a:spcAft>
              <a:defRPr/>
            </a:pPr>
            <a:r>
              <a:rPr lang="en-US" sz="1600" b="1" dirty="0"/>
              <a:t>Internet</a:t>
            </a:r>
            <a:endParaRPr lang="id-ID" sz="1600" b="1" dirty="0"/>
          </a:p>
          <a:p>
            <a:pPr defTabSz="711200">
              <a:lnSpc>
                <a:spcPct val="90000"/>
              </a:lnSpc>
              <a:spcAft>
                <a:spcPct val="35000"/>
              </a:spcAft>
              <a:defRPr/>
            </a:pPr>
            <a:r>
              <a:rPr lang="en-US" sz="1600" dirty="0"/>
              <a:t>VPN</a:t>
            </a:r>
            <a:endParaRPr lang="id-ID" sz="1600" dirty="0"/>
          </a:p>
          <a:p>
            <a:pPr defTabSz="711200">
              <a:lnSpc>
                <a:spcPct val="90000"/>
              </a:lnSpc>
              <a:spcAft>
                <a:spcPct val="35000"/>
              </a:spcAft>
              <a:defRPr/>
            </a:pPr>
            <a:r>
              <a:rPr lang="id-ID" sz="1600" dirty="0"/>
              <a:t>LAN dan WIFI</a:t>
            </a:r>
          </a:p>
          <a:p>
            <a:pPr defTabSz="711200">
              <a:lnSpc>
                <a:spcPct val="90000"/>
              </a:lnSpc>
              <a:spcAft>
                <a:spcPct val="35000"/>
              </a:spcAft>
              <a:defRPr/>
            </a:pPr>
            <a:r>
              <a:rPr lang="id-ID" sz="1600" i="1" dirty="0"/>
              <a:t>Network Monitoring System</a:t>
            </a:r>
          </a:p>
          <a:p>
            <a:pPr defTabSz="711200">
              <a:lnSpc>
                <a:spcPct val="90000"/>
              </a:lnSpc>
              <a:spcAft>
                <a:spcPct val="35000"/>
              </a:spcAft>
              <a:defRPr/>
            </a:pPr>
            <a:r>
              <a:rPr lang="id-ID" sz="1600" i="1" dirty="0"/>
              <a:t>Web Filtering</a:t>
            </a:r>
          </a:p>
        </p:txBody>
      </p:sp>
      <p:sp>
        <p:nvSpPr>
          <p:cNvPr id="22" name="Freeform 21">
            <a:extLst>
              <a:ext uri="{FF2B5EF4-FFF2-40B4-BE49-F238E27FC236}">
                <a16:creationId xmlns:a16="http://schemas.microsoft.com/office/drawing/2014/main" id="{810B9D8B-DB01-48A4-B73E-0D783EC97EC2}"/>
              </a:ext>
            </a:extLst>
          </p:cNvPr>
          <p:cNvSpPr/>
          <p:nvPr/>
        </p:nvSpPr>
        <p:spPr>
          <a:xfrm>
            <a:off x="3027363" y="3214688"/>
            <a:ext cx="1719262" cy="1974850"/>
          </a:xfrm>
          <a:custGeom>
            <a:avLst/>
            <a:gdLst>
              <a:gd name="connsiteX0" fmla="*/ 0 w 1975541"/>
              <a:gd name="connsiteY0" fmla="*/ 859360 h 1718720"/>
              <a:gd name="connsiteX1" fmla="*/ 429680 w 1975541"/>
              <a:gd name="connsiteY1" fmla="*/ 0 h 1718720"/>
              <a:gd name="connsiteX2" fmla="*/ 1545861 w 1975541"/>
              <a:gd name="connsiteY2" fmla="*/ 0 h 1718720"/>
              <a:gd name="connsiteX3" fmla="*/ 1975541 w 1975541"/>
              <a:gd name="connsiteY3" fmla="*/ 859360 h 1718720"/>
              <a:gd name="connsiteX4" fmla="*/ 1545861 w 1975541"/>
              <a:gd name="connsiteY4" fmla="*/ 1718720 h 1718720"/>
              <a:gd name="connsiteX5" fmla="*/ 429680 w 1975541"/>
              <a:gd name="connsiteY5" fmla="*/ 1718720 h 1718720"/>
              <a:gd name="connsiteX6" fmla="*/ 0 w 1975541"/>
              <a:gd name="connsiteY6" fmla="*/ 859360 h 1718720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  <a:cxn ang="0">
                <a:pos x="connsiteX4" y="connsiteY4"/>
              </a:cxn>
              <a:cxn ang="0">
                <a:pos x="connsiteX5" y="connsiteY5"/>
              </a:cxn>
              <a:cxn ang="0">
                <a:pos x="connsiteX6" y="connsiteY6"/>
              </a:cxn>
            </a:cxnLst>
            <a:rect l="l" t="t" r="r" b="b"/>
            <a:pathLst>
              <a:path w="1975541" h="1718720">
                <a:moveTo>
                  <a:pt x="987770" y="0"/>
                </a:moveTo>
                <a:lnTo>
                  <a:pt x="1975540" y="373822"/>
                </a:lnTo>
                <a:lnTo>
                  <a:pt x="1975540" y="1344898"/>
                </a:lnTo>
                <a:lnTo>
                  <a:pt x="987771" y="1718720"/>
                </a:lnTo>
                <a:lnTo>
                  <a:pt x="1" y="1344898"/>
                </a:lnTo>
                <a:lnTo>
                  <a:pt x="1" y="373822"/>
                </a:lnTo>
                <a:lnTo>
                  <a:pt x="987770" y="0"/>
                </a:lnTo>
                <a:close/>
              </a:path>
            </a:pathLst>
          </a:custGeom>
          <a:solidFill>
            <a:srgbClr val="0070C0"/>
          </a:solidFill>
          <a:ln>
            <a:noFill/>
          </a:ln>
        </p:spPr>
        <p:style>
          <a:lnRef idx="0">
            <a:scrgbClr r="0" g="0" b="0"/>
          </a:lnRef>
          <a:fillRef idx="0">
            <a:scrgbClr r="0" g="0" b="0"/>
          </a:fillRef>
          <a:effectRef idx="0">
            <a:scrgbClr r="0" g="0" b="0"/>
          </a:effectRef>
          <a:fontRef idx="minor">
            <a:schemeClr val="lt1"/>
          </a:fontRef>
        </p:style>
        <p:txBody>
          <a:bodyPr lIns="332604" tIns="372626" rIns="332605" bIns="372625" spcCol="1270" anchor="ctr"/>
          <a:lstStyle/>
          <a:p>
            <a:pPr algn="ctr" defTabSz="755650">
              <a:lnSpc>
                <a:spcPct val="90000"/>
              </a:lnSpc>
              <a:spcAft>
                <a:spcPct val="35000"/>
              </a:spcAft>
              <a:defRPr/>
            </a:pPr>
            <a:r>
              <a:rPr lang="en-US" sz="1700" dirty="0"/>
              <a:t>DATA CENTER</a:t>
            </a:r>
            <a:endParaRPr lang="id-ID" sz="1700" dirty="0"/>
          </a:p>
        </p:txBody>
      </p:sp>
      <p:sp>
        <p:nvSpPr>
          <p:cNvPr id="23" name="Freeform 22">
            <a:extLst>
              <a:ext uri="{FF2B5EF4-FFF2-40B4-BE49-F238E27FC236}">
                <a16:creationId xmlns:a16="http://schemas.microsoft.com/office/drawing/2014/main" id="{4CD3BAE5-4318-4B92-8CB9-773B95E73670}"/>
              </a:ext>
            </a:extLst>
          </p:cNvPr>
          <p:cNvSpPr/>
          <p:nvPr/>
        </p:nvSpPr>
        <p:spPr>
          <a:xfrm>
            <a:off x="4811713" y="3732214"/>
            <a:ext cx="2271712" cy="1773237"/>
          </a:xfrm>
          <a:custGeom>
            <a:avLst/>
            <a:gdLst>
              <a:gd name="connsiteX0" fmla="*/ 0 w 2204703"/>
              <a:gd name="connsiteY0" fmla="*/ 0 h 1185324"/>
              <a:gd name="connsiteX1" fmla="*/ 2204703 w 2204703"/>
              <a:gd name="connsiteY1" fmla="*/ 0 h 1185324"/>
              <a:gd name="connsiteX2" fmla="*/ 2204703 w 2204703"/>
              <a:gd name="connsiteY2" fmla="*/ 1185324 h 1185324"/>
              <a:gd name="connsiteX3" fmla="*/ 0 w 2204703"/>
              <a:gd name="connsiteY3" fmla="*/ 1185324 h 1185324"/>
              <a:gd name="connsiteX4" fmla="*/ 0 w 2204703"/>
              <a:gd name="connsiteY4" fmla="*/ 0 h 1185324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  <a:cxn ang="0">
                <a:pos x="connsiteX4" y="connsiteY4"/>
              </a:cxn>
            </a:cxnLst>
            <a:rect l="l" t="t" r="r" b="b"/>
            <a:pathLst>
              <a:path w="2204703" h="1185324">
                <a:moveTo>
                  <a:pt x="0" y="0"/>
                </a:moveTo>
                <a:lnTo>
                  <a:pt x="2204703" y="0"/>
                </a:lnTo>
                <a:lnTo>
                  <a:pt x="2204703" y="1185324"/>
                </a:lnTo>
                <a:lnTo>
                  <a:pt x="0" y="1185324"/>
                </a:lnTo>
                <a:lnTo>
                  <a:pt x="0" y="0"/>
                </a:lnTo>
                <a:close/>
              </a:path>
            </a:pathLst>
          </a:custGeom>
        </p:spPr>
        <p:style>
          <a:lnRef idx="0">
            <a:schemeClr val="dk1">
              <a:alpha val="0"/>
              <a:hueOff val="0"/>
              <a:satOff val="0"/>
              <a:lumOff val="0"/>
              <a:alphaOff val="0"/>
            </a:schemeClr>
          </a:lnRef>
          <a:fillRef idx="0">
            <a:schemeClr val="lt1">
              <a:alpha val="0"/>
              <a:hueOff val="0"/>
              <a:satOff val="0"/>
              <a:lumOff val="0"/>
              <a:alphaOff val="0"/>
            </a:schemeClr>
          </a:fillRef>
          <a:effectRef idx="0">
            <a:schemeClr val="lt1">
              <a:alpha val="0"/>
              <a:hueOff val="0"/>
              <a:satOff val="0"/>
              <a:lumOff val="0"/>
              <a:alphaOff val="0"/>
            </a:schemeClr>
          </a:effectRef>
          <a:fontRef idx="minor">
            <a:schemeClr val="tx1">
              <a:hueOff val="0"/>
              <a:satOff val="0"/>
              <a:lumOff val="0"/>
              <a:alphaOff val="0"/>
            </a:schemeClr>
          </a:fontRef>
        </p:style>
        <p:txBody>
          <a:bodyPr lIns="53340" tIns="53340" rIns="53340" bIns="53340" spcCol="1270" anchor="ctr"/>
          <a:lstStyle/>
          <a:p>
            <a:pPr defTabSz="622300">
              <a:lnSpc>
                <a:spcPct val="90000"/>
              </a:lnSpc>
              <a:spcAft>
                <a:spcPct val="35000"/>
              </a:spcAft>
              <a:defRPr/>
            </a:pPr>
            <a:r>
              <a:rPr lang="en-US" sz="1600" dirty="0"/>
              <a:t>Router, Switch </a:t>
            </a:r>
            <a:r>
              <a:rPr lang="en-US" sz="1600" dirty="0" err="1"/>
              <a:t>dan</a:t>
            </a:r>
            <a:r>
              <a:rPr lang="en-US" sz="1600" dirty="0"/>
              <a:t> Server</a:t>
            </a:r>
          </a:p>
          <a:p>
            <a:pPr defTabSz="622300">
              <a:lnSpc>
                <a:spcPct val="90000"/>
              </a:lnSpc>
              <a:spcAft>
                <a:spcPct val="35000"/>
              </a:spcAft>
              <a:defRPr/>
            </a:pPr>
            <a:r>
              <a:rPr lang="en-US" sz="1600" i="1" dirty="0"/>
              <a:t>Environment Monitoring System</a:t>
            </a:r>
          </a:p>
          <a:p>
            <a:pPr defTabSz="622300">
              <a:lnSpc>
                <a:spcPct val="90000"/>
              </a:lnSpc>
              <a:spcAft>
                <a:spcPct val="35000"/>
              </a:spcAft>
              <a:defRPr/>
            </a:pPr>
            <a:r>
              <a:rPr lang="en-US" sz="1600" b="1" dirty="0"/>
              <a:t>Data Center </a:t>
            </a:r>
            <a:r>
              <a:rPr lang="en-US" sz="1600" b="1" dirty="0" err="1"/>
              <a:t>dan</a:t>
            </a:r>
            <a:r>
              <a:rPr lang="en-US" sz="1600" b="1" dirty="0"/>
              <a:t> Disaster Recovery Center</a:t>
            </a:r>
          </a:p>
          <a:p>
            <a:pPr defTabSz="622300">
              <a:lnSpc>
                <a:spcPct val="90000"/>
              </a:lnSpc>
              <a:spcAft>
                <a:spcPct val="35000"/>
              </a:spcAft>
              <a:defRPr/>
            </a:pPr>
            <a:r>
              <a:rPr lang="en-US" sz="1600" i="1" dirty="0"/>
              <a:t>Virtual Data Center</a:t>
            </a:r>
          </a:p>
          <a:p>
            <a:pPr defTabSz="622300">
              <a:lnSpc>
                <a:spcPct val="90000"/>
              </a:lnSpc>
              <a:spcAft>
                <a:spcPct val="35000"/>
              </a:spcAft>
              <a:defRPr/>
            </a:pPr>
            <a:r>
              <a:rPr lang="en-US" sz="1600" dirty="0"/>
              <a:t>e-Mail </a:t>
            </a:r>
            <a:r>
              <a:rPr lang="en-US" sz="1600" dirty="0" err="1"/>
              <a:t>dan</a:t>
            </a:r>
            <a:r>
              <a:rPr lang="en-US" sz="1600" dirty="0"/>
              <a:t> Domain </a:t>
            </a:r>
            <a:r>
              <a:rPr lang="en-US" sz="1600" dirty="0" err="1"/>
              <a:t>kominfo.go.id</a:t>
            </a:r>
            <a:endParaRPr lang="en-US" sz="1600" dirty="0"/>
          </a:p>
          <a:p>
            <a:pPr defTabSz="622300">
              <a:lnSpc>
                <a:spcPct val="90000"/>
              </a:lnSpc>
              <a:spcAft>
                <a:spcPct val="35000"/>
              </a:spcAft>
              <a:defRPr/>
            </a:pPr>
            <a:endParaRPr lang="en-US" sz="1600" dirty="0"/>
          </a:p>
        </p:txBody>
      </p:sp>
      <p:grpSp>
        <p:nvGrpSpPr>
          <p:cNvPr id="18440" name="Group 23">
            <a:extLst>
              <a:ext uri="{FF2B5EF4-FFF2-40B4-BE49-F238E27FC236}">
                <a16:creationId xmlns:a16="http://schemas.microsoft.com/office/drawing/2014/main" id="{E27CDFFA-4692-431C-B2A0-E8F38E884257}"/>
              </a:ext>
            </a:extLst>
          </p:cNvPr>
          <p:cNvGrpSpPr>
            <a:grpSpLocks/>
          </p:cNvGrpSpPr>
          <p:nvPr/>
        </p:nvGrpSpPr>
        <p:grpSpPr bwMode="auto">
          <a:xfrm>
            <a:off x="6935788" y="1370014"/>
            <a:ext cx="3497262" cy="2084387"/>
            <a:chOff x="2892706" y="2012293"/>
            <a:chExt cx="6321623" cy="3764958"/>
          </a:xfrm>
        </p:grpSpPr>
        <p:sp>
          <p:nvSpPr>
            <p:cNvPr id="25" name="Freeform 24">
              <a:extLst>
                <a:ext uri="{FF2B5EF4-FFF2-40B4-BE49-F238E27FC236}">
                  <a16:creationId xmlns:a16="http://schemas.microsoft.com/office/drawing/2014/main" id="{0D8A3E60-8CE6-45EC-819B-00D12E203932}"/>
                </a:ext>
              </a:extLst>
            </p:cNvPr>
            <p:cNvSpPr/>
            <p:nvPr/>
          </p:nvSpPr>
          <p:spPr>
            <a:xfrm>
              <a:off x="5133413" y="3937041"/>
              <a:ext cx="1840210" cy="1840210"/>
            </a:xfrm>
            <a:custGeom>
              <a:avLst/>
              <a:gdLst>
                <a:gd name="connsiteX0" fmla="*/ 0 w 1840210"/>
                <a:gd name="connsiteY0" fmla="*/ 920105 h 1840210"/>
                <a:gd name="connsiteX1" fmla="*/ 920105 w 1840210"/>
                <a:gd name="connsiteY1" fmla="*/ 0 h 1840210"/>
                <a:gd name="connsiteX2" fmla="*/ 1840210 w 1840210"/>
                <a:gd name="connsiteY2" fmla="*/ 920105 h 1840210"/>
                <a:gd name="connsiteX3" fmla="*/ 920105 w 1840210"/>
                <a:gd name="connsiteY3" fmla="*/ 1840210 h 1840210"/>
                <a:gd name="connsiteX4" fmla="*/ 0 w 1840210"/>
                <a:gd name="connsiteY4" fmla="*/ 920105 h 1840210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  <a:cxn ang="0">
                  <a:pos x="connsiteX3" y="connsiteY3"/>
                </a:cxn>
                <a:cxn ang="0">
                  <a:pos x="connsiteX4" y="connsiteY4"/>
                </a:cxn>
              </a:cxnLst>
              <a:rect l="l" t="t" r="r" b="b"/>
              <a:pathLst>
                <a:path w="1840210" h="1840210">
                  <a:moveTo>
                    <a:pt x="0" y="920105"/>
                  </a:moveTo>
                  <a:cubicBezTo>
                    <a:pt x="0" y="411945"/>
                    <a:pt x="411945" y="0"/>
                    <a:pt x="920105" y="0"/>
                  </a:cubicBezTo>
                  <a:cubicBezTo>
                    <a:pt x="1428265" y="0"/>
                    <a:pt x="1840210" y="411945"/>
                    <a:pt x="1840210" y="920105"/>
                  </a:cubicBezTo>
                  <a:cubicBezTo>
                    <a:pt x="1840210" y="1428265"/>
                    <a:pt x="1428265" y="1840210"/>
                    <a:pt x="920105" y="1840210"/>
                  </a:cubicBezTo>
                  <a:cubicBezTo>
                    <a:pt x="411945" y="1840210"/>
                    <a:pt x="0" y="1428265"/>
                    <a:pt x="0" y="920105"/>
                  </a:cubicBezTo>
                  <a:close/>
                </a:path>
              </a:pathLst>
            </a:custGeom>
          </p:spPr>
          <p:style>
            <a:lnRef idx="0">
              <a:schemeClr val="lt1">
                <a:hueOff val="0"/>
                <a:satOff val="0"/>
                <a:lumOff val="0"/>
                <a:alphaOff val="0"/>
              </a:schemeClr>
            </a:lnRef>
            <a:fillRef idx="3">
              <a:schemeClr val="accent1">
                <a:hueOff val="0"/>
                <a:satOff val="0"/>
                <a:lumOff val="0"/>
                <a:alphaOff val="0"/>
              </a:schemeClr>
            </a:fillRef>
            <a:effectRef idx="2">
              <a:schemeClr val="accent1">
                <a:hueOff val="0"/>
                <a:satOff val="0"/>
                <a:lumOff val="0"/>
                <a:alphaOff val="0"/>
              </a:schemeClr>
            </a:effectRef>
            <a:fontRef idx="minor">
              <a:schemeClr val="lt1"/>
            </a:fontRef>
          </p:style>
          <p:txBody>
            <a:bodyPr lIns="296798" tIns="296798" rIns="296798" bIns="296798" spcCol="1270" anchor="ctr"/>
            <a:lstStyle/>
            <a:p>
              <a:pPr algn="ctr" defTabSz="1911350">
                <a:lnSpc>
                  <a:spcPct val="90000"/>
                </a:lnSpc>
                <a:spcAft>
                  <a:spcPct val="35000"/>
                </a:spcAft>
                <a:defRPr/>
              </a:pPr>
              <a:r>
                <a:rPr lang="en-US" sz="1400" dirty="0"/>
                <a:t>900 Mbps</a:t>
              </a:r>
            </a:p>
          </p:txBody>
        </p:sp>
        <p:sp>
          <p:nvSpPr>
            <p:cNvPr id="26" name="Left Arrow 25">
              <a:extLst>
                <a:ext uri="{FF2B5EF4-FFF2-40B4-BE49-F238E27FC236}">
                  <a16:creationId xmlns:a16="http://schemas.microsoft.com/office/drawing/2014/main" id="{EE58D3F8-0AAA-4AA8-9FAB-030F7079718D}"/>
                </a:ext>
              </a:extLst>
            </p:cNvPr>
            <p:cNvSpPr/>
            <p:nvPr/>
          </p:nvSpPr>
          <p:spPr>
            <a:xfrm rot="11700000">
              <a:off x="3743505" y="4159184"/>
              <a:ext cx="1367673" cy="524459"/>
            </a:xfrm>
            <a:prstGeom prst="leftArrow">
              <a:avLst>
                <a:gd name="adj1" fmla="val 60000"/>
                <a:gd name="adj2" fmla="val 50000"/>
              </a:avLst>
            </a:prstGeom>
          </p:spPr>
          <p:style>
            <a:lnRef idx="0">
              <a:schemeClr val="lt1">
                <a:hueOff val="0"/>
                <a:satOff val="0"/>
                <a:lumOff val="0"/>
                <a:alphaOff val="0"/>
              </a:schemeClr>
            </a:lnRef>
            <a:fillRef idx="3">
              <a:schemeClr val="accent2">
                <a:hueOff val="0"/>
                <a:satOff val="0"/>
                <a:lumOff val="0"/>
                <a:alphaOff val="0"/>
              </a:schemeClr>
            </a:fillRef>
            <a:effectRef idx="2">
              <a:schemeClr val="accent2">
                <a:hueOff val="0"/>
                <a:satOff val="0"/>
                <a:lumOff val="0"/>
                <a:alphaOff val="0"/>
              </a:schemeClr>
            </a:effectRef>
            <a:fontRef idx="minor">
              <a:schemeClr val="lt1">
                <a:hueOff val="0"/>
                <a:satOff val="0"/>
                <a:lumOff val="0"/>
                <a:alphaOff val="0"/>
              </a:schemeClr>
            </a:fontRef>
          </p:style>
        </p:sp>
        <p:sp>
          <p:nvSpPr>
            <p:cNvPr id="27" name="Freeform 26">
              <a:extLst>
                <a:ext uri="{FF2B5EF4-FFF2-40B4-BE49-F238E27FC236}">
                  <a16:creationId xmlns:a16="http://schemas.microsoft.com/office/drawing/2014/main" id="{F9C8BAD6-0681-4990-B04D-3DD7E818F98F}"/>
                </a:ext>
              </a:extLst>
            </p:cNvPr>
            <p:cNvSpPr/>
            <p:nvPr/>
          </p:nvSpPr>
          <p:spPr>
            <a:xfrm>
              <a:off x="2892706" y="3545144"/>
              <a:ext cx="1748199" cy="1398559"/>
            </a:xfrm>
            <a:custGeom>
              <a:avLst/>
              <a:gdLst>
                <a:gd name="connsiteX0" fmla="*/ 0 w 1748199"/>
                <a:gd name="connsiteY0" fmla="*/ 139856 h 1398559"/>
                <a:gd name="connsiteX1" fmla="*/ 139856 w 1748199"/>
                <a:gd name="connsiteY1" fmla="*/ 0 h 1398559"/>
                <a:gd name="connsiteX2" fmla="*/ 1608343 w 1748199"/>
                <a:gd name="connsiteY2" fmla="*/ 0 h 1398559"/>
                <a:gd name="connsiteX3" fmla="*/ 1748199 w 1748199"/>
                <a:gd name="connsiteY3" fmla="*/ 139856 h 1398559"/>
                <a:gd name="connsiteX4" fmla="*/ 1748199 w 1748199"/>
                <a:gd name="connsiteY4" fmla="*/ 1258703 h 1398559"/>
                <a:gd name="connsiteX5" fmla="*/ 1608343 w 1748199"/>
                <a:gd name="connsiteY5" fmla="*/ 1398559 h 1398559"/>
                <a:gd name="connsiteX6" fmla="*/ 139856 w 1748199"/>
                <a:gd name="connsiteY6" fmla="*/ 1398559 h 1398559"/>
                <a:gd name="connsiteX7" fmla="*/ 0 w 1748199"/>
                <a:gd name="connsiteY7" fmla="*/ 1258703 h 1398559"/>
                <a:gd name="connsiteX8" fmla="*/ 0 w 1748199"/>
                <a:gd name="connsiteY8" fmla="*/ 139856 h 1398559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  <a:cxn ang="0">
                  <a:pos x="connsiteX3" y="connsiteY3"/>
                </a:cxn>
                <a:cxn ang="0">
                  <a:pos x="connsiteX4" y="connsiteY4"/>
                </a:cxn>
                <a:cxn ang="0">
                  <a:pos x="connsiteX5" y="connsiteY5"/>
                </a:cxn>
                <a:cxn ang="0">
                  <a:pos x="connsiteX6" y="connsiteY6"/>
                </a:cxn>
                <a:cxn ang="0">
                  <a:pos x="connsiteX7" y="connsiteY7"/>
                </a:cxn>
                <a:cxn ang="0">
                  <a:pos x="connsiteX8" y="connsiteY8"/>
                </a:cxn>
              </a:cxnLst>
              <a:rect l="l" t="t" r="r" b="b"/>
              <a:pathLst>
                <a:path w="1748199" h="1398559">
                  <a:moveTo>
                    <a:pt x="0" y="139856"/>
                  </a:moveTo>
                  <a:cubicBezTo>
                    <a:pt x="0" y="62616"/>
                    <a:pt x="62616" y="0"/>
                    <a:pt x="139856" y="0"/>
                  </a:cubicBezTo>
                  <a:lnTo>
                    <a:pt x="1608343" y="0"/>
                  </a:lnTo>
                  <a:cubicBezTo>
                    <a:pt x="1685583" y="0"/>
                    <a:pt x="1748199" y="62616"/>
                    <a:pt x="1748199" y="139856"/>
                  </a:cubicBezTo>
                  <a:lnTo>
                    <a:pt x="1748199" y="1258703"/>
                  </a:lnTo>
                  <a:cubicBezTo>
                    <a:pt x="1748199" y="1335943"/>
                    <a:pt x="1685583" y="1398559"/>
                    <a:pt x="1608343" y="1398559"/>
                  </a:cubicBezTo>
                  <a:lnTo>
                    <a:pt x="139856" y="1398559"/>
                  </a:lnTo>
                  <a:cubicBezTo>
                    <a:pt x="62616" y="1398559"/>
                    <a:pt x="0" y="1335943"/>
                    <a:pt x="0" y="1258703"/>
                  </a:cubicBezTo>
                  <a:lnTo>
                    <a:pt x="0" y="139856"/>
                  </a:lnTo>
                  <a:close/>
                </a:path>
              </a:pathLst>
            </a:custGeom>
          </p:spPr>
          <p:style>
            <a:lnRef idx="0">
              <a:schemeClr val="lt1">
                <a:hueOff val="0"/>
                <a:satOff val="0"/>
                <a:lumOff val="0"/>
                <a:alphaOff val="0"/>
              </a:schemeClr>
            </a:lnRef>
            <a:fillRef idx="3">
              <a:schemeClr val="accent2">
                <a:hueOff val="0"/>
                <a:satOff val="0"/>
                <a:lumOff val="0"/>
                <a:alphaOff val="0"/>
              </a:schemeClr>
            </a:fillRef>
            <a:effectRef idx="2">
              <a:schemeClr val="accent2">
                <a:hueOff val="0"/>
                <a:satOff val="0"/>
                <a:lumOff val="0"/>
                <a:alphaOff val="0"/>
              </a:schemeClr>
            </a:effectRef>
            <a:fontRef idx="minor">
              <a:schemeClr val="lt1"/>
            </a:fontRef>
          </p:style>
          <p:txBody>
            <a:bodyPr lIns="98112" tIns="98112" rIns="98112" bIns="98112" spcCol="1270" anchor="ctr"/>
            <a:lstStyle/>
            <a:p>
              <a:pPr algn="ctr" defTabSz="1333500">
                <a:lnSpc>
                  <a:spcPct val="90000"/>
                </a:lnSpc>
                <a:spcAft>
                  <a:spcPct val="35000"/>
                </a:spcAft>
                <a:defRPr/>
              </a:pPr>
              <a:r>
                <a:rPr lang="en-US" sz="1050" dirty="0"/>
                <a:t>Telkom IX</a:t>
              </a:r>
            </a:p>
            <a:p>
              <a:pPr algn="ctr" defTabSz="1333500">
                <a:lnSpc>
                  <a:spcPct val="90000"/>
                </a:lnSpc>
                <a:spcAft>
                  <a:spcPct val="35000"/>
                </a:spcAft>
                <a:defRPr/>
              </a:pPr>
              <a:r>
                <a:rPr lang="en-US" sz="1050" dirty="0"/>
                <a:t>315 Mbps</a:t>
              </a:r>
            </a:p>
          </p:txBody>
        </p:sp>
        <p:sp>
          <p:nvSpPr>
            <p:cNvPr id="28" name="Left Arrow 27">
              <a:extLst>
                <a:ext uri="{FF2B5EF4-FFF2-40B4-BE49-F238E27FC236}">
                  <a16:creationId xmlns:a16="http://schemas.microsoft.com/office/drawing/2014/main" id="{9F04E311-EA1A-4C06-9711-E3FE61D3FCF1}"/>
                </a:ext>
              </a:extLst>
            </p:cNvPr>
            <p:cNvSpPr/>
            <p:nvPr/>
          </p:nvSpPr>
          <p:spPr>
            <a:xfrm rot="14700000">
              <a:off x="4658186" y="3069109"/>
              <a:ext cx="1367673" cy="524459"/>
            </a:xfrm>
            <a:prstGeom prst="leftArrow">
              <a:avLst>
                <a:gd name="adj1" fmla="val 60000"/>
                <a:gd name="adj2" fmla="val 50000"/>
              </a:avLst>
            </a:prstGeom>
          </p:spPr>
          <p:style>
            <a:lnRef idx="0">
              <a:schemeClr val="lt1">
                <a:hueOff val="0"/>
                <a:satOff val="0"/>
                <a:lumOff val="0"/>
                <a:alphaOff val="0"/>
              </a:schemeClr>
            </a:lnRef>
            <a:fillRef idx="3">
              <a:schemeClr val="accent3">
                <a:hueOff val="0"/>
                <a:satOff val="0"/>
                <a:lumOff val="0"/>
                <a:alphaOff val="0"/>
              </a:schemeClr>
            </a:fillRef>
            <a:effectRef idx="2">
              <a:schemeClr val="accent3">
                <a:hueOff val="0"/>
                <a:satOff val="0"/>
                <a:lumOff val="0"/>
                <a:alphaOff val="0"/>
              </a:schemeClr>
            </a:effectRef>
            <a:fontRef idx="minor">
              <a:schemeClr val="lt1">
                <a:hueOff val="0"/>
                <a:satOff val="0"/>
                <a:lumOff val="0"/>
                <a:alphaOff val="0"/>
              </a:schemeClr>
            </a:fontRef>
          </p:style>
        </p:sp>
        <p:sp>
          <p:nvSpPr>
            <p:cNvPr id="29" name="Freeform 28">
              <a:extLst>
                <a:ext uri="{FF2B5EF4-FFF2-40B4-BE49-F238E27FC236}">
                  <a16:creationId xmlns:a16="http://schemas.microsoft.com/office/drawing/2014/main" id="{BE036C0A-8A44-4942-87C0-643C892E4EC1}"/>
                </a:ext>
              </a:extLst>
            </p:cNvPr>
            <p:cNvSpPr/>
            <p:nvPr/>
          </p:nvSpPr>
          <p:spPr>
            <a:xfrm>
              <a:off x="4178921" y="2012293"/>
              <a:ext cx="1748199" cy="1398559"/>
            </a:xfrm>
            <a:custGeom>
              <a:avLst/>
              <a:gdLst>
                <a:gd name="connsiteX0" fmla="*/ 0 w 1748199"/>
                <a:gd name="connsiteY0" fmla="*/ 139856 h 1398559"/>
                <a:gd name="connsiteX1" fmla="*/ 139856 w 1748199"/>
                <a:gd name="connsiteY1" fmla="*/ 0 h 1398559"/>
                <a:gd name="connsiteX2" fmla="*/ 1608343 w 1748199"/>
                <a:gd name="connsiteY2" fmla="*/ 0 h 1398559"/>
                <a:gd name="connsiteX3" fmla="*/ 1748199 w 1748199"/>
                <a:gd name="connsiteY3" fmla="*/ 139856 h 1398559"/>
                <a:gd name="connsiteX4" fmla="*/ 1748199 w 1748199"/>
                <a:gd name="connsiteY4" fmla="*/ 1258703 h 1398559"/>
                <a:gd name="connsiteX5" fmla="*/ 1608343 w 1748199"/>
                <a:gd name="connsiteY5" fmla="*/ 1398559 h 1398559"/>
                <a:gd name="connsiteX6" fmla="*/ 139856 w 1748199"/>
                <a:gd name="connsiteY6" fmla="*/ 1398559 h 1398559"/>
                <a:gd name="connsiteX7" fmla="*/ 0 w 1748199"/>
                <a:gd name="connsiteY7" fmla="*/ 1258703 h 1398559"/>
                <a:gd name="connsiteX8" fmla="*/ 0 w 1748199"/>
                <a:gd name="connsiteY8" fmla="*/ 139856 h 1398559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  <a:cxn ang="0">
                  <a:pos x="connsiteX3" y="connsiteY3"/>
                </a:cxn>
                <a:cxn ang="0">
                  <a:pos x="connsiteX4" y="connsiteY4"/>
                </a:cxn>
                <a:cxn ang="0">
                  <a:pos x="connsiteX5" y="connsiteY5"/>
                </a:cxn>
                <a:cxn ang="0">
                  <a:pos x="connsiteX6" y="connsiteY6"/>
                </a:cxn>
                <a:cxn ang="0">
                  <a:pos x="connsiteX7" y="connsiteY7"/>
                </a:cxn>
                <a:cxn ang="0">
                  <a:pos x="connsiteX8" y="connsiteY8"/>
                </a:cxn>
              </a:cxnLst>
              <a:rect l="l" t="t" r="r" b="b"/>
              <a:pathLst>
                <a:path w="1748199" h="1398559">
                  <a:moveTo>
                    <a:pt x="0" y="139856"/>
                  </a:moveTo>
                  <a:cubicBezTo>
                    <a:pt x="0" y="62616"/>
                    <a:pt x="62616" y="0"/>
                    <a:pt x="139856" y="0"/>
                  </a:cubicBezTo>
                  <a:lnTo>
                    <a:pt x="1608343" y="0"/>
                  </a:lnTo>
                  <a:cubicBezTo>
                    <a:pt x="1685583" y="0"/>
                    <a:pt x="1748199" y="62616"/>
                    <a:pt x="1748199" y="139856"/>
                  </a:cubicBezTo>
                  <a:lnTo>
                    <a:pt x="1748199" y="1258703"/>
                  </a:lnTo>
                  <a:cubicBezTo>
                    <a:pt x="1748199" y="1335943"/>
                    <a:pt x="1685583" y="1398559"/>
                    <a:pt x="1608343" y="1398559"/>
                  </a:cubicBezTo>
                  <a:lnTo>
                    <a:pt x="139856" y="1398559"/>
                  </a:lnTo>
                  <a:cubicBezTo>
                    <a:pt x="62616" y="1398559"/>
                    <a:pt x="0" y="1335943"/>
                    <a:pt x="0" y="1258703"/>
                  </a:cubicBezTo>
                  <a:lnTo>
                    <a:pt x="0" y="139856"/>
                  </a:lnTo>
                  <a:close/>
                </a:path>
              </a:pathLst>
            </a:custGeom>
          </p:spPr>
          <p:style>
            <a:lnRef idx="0">
              <a:schemeClr val="lt1">
                <a:hueOff val="0"/>
                <a:satOff val="0"/>
                <a:lumOff val="0"/>
                <a:alphaOff val="0"/>
              </a:schemeClr>
            </a:lnRef>
            <a:fillRef idx="3">
              <a:schemeClr val="accent3">
                <a:hueOff val="0"/>
                <a:satOff val="0"/>
                <a:lumOff val="0"/>
                <a:alphaOff val="0"/>
              </a:schemeClr>
            </a:fillRef>
            <a:effectRef idx="2">
              <a:schemeClr val="accent3">
                <a:hueOff val="0"/>
                <a:satOff val="0"/>
                <a:lumOff val="0"/>
                <a:alphaOff val="0"/>
              </a:schemeClr>
            </a:effectRef>
            <a:fontRef idx="minor">
              <a:schemeClr val="lt1"/>
            </a:fontRef>
          </p:style>
          <p:txBody>
            <a:bodyPr lIns="98112" tIns="98112" rIns="98112" bIns="98112" spcCol="1270" anchor="ctr"/>
            <a:lstStyle/>
            <a:p>
              <a:pPr algn="ctr" defTabSz="1333500">
                <a:lnSpc>
                  <a:spcPct val="90000"/>
                </a:lnSpc>
                <a:spcAft>
                  <a:spcPct val="35000"/>
                </a:spcAft>
                <a:defRPr/>
              </a:pPr>
              <a:r>
                <a:rPr lang="en-US" sz="1050" dirty="0"/>
                <a:t>Telkom IIX</a:t>
              </a:r>
            </a:p>
            <a:p>
              <a:pPr algn="ctr" defTabSz="1333500">
                <a:lnSpc>
                  <a:spcPct val="90000"/>
                </a:lnSpc>
                <a:spcAft>
                  <a:spcPct val="35000"/>
                </a:spcAft>
                <a:defRPr/>
              </a:pPr>
              <a:r>
                <a:rPr lang="en-US" sz="1050" dirty="0"/>
                <a:t>500Mbps</a:t>
              </a:r>
            </a:p>
          </p:txBody>
        </p:sp>
        <p:sp>
          <p:nvSpPr>
            <p:cNvPr id="32" name="Left Arrow 31">
              <a:extLst>
                <a:ext uri="{FF2B5EF4-FFF2-40B4-BE49-F238E27FC236}">
                  <a16:creationId xmlns:a16="http://schemas.microsoft.com/office/drawing/2014/main" id="{524ED4B5-E172-4712-A314-7C95CA9BA0DB}"/>
                </a:ext>
              </a:extLst>
            </p:cNvPr>
            <p:cNvSpPr/>
            <p:nvPr/>
          </p:nvSpPr>
          <p:spPr>
            <a:xfrm rot="20700000">
              <a:off x="6995858" y="4159184"/>
              <a:ext cx="1367673" cy="524459"/>
            </a:xfrm>
            <a:prstGeom prst="leftArrow">
              <a:avLst>
                <a:gd name="adj1" fmla="val 60000"/>
                <a:gd name="adj2" fmla="val 50000"/>
              </a:avLst>
            </a:prstGeom>
          </p:spPr>
          <p:style>
            <a:lnRef idx="0">
              <a:schemeClr val="lt1">
                <a:hueOff val="0"/>
                <a:satOff val="0"/>
                <a:lumOff val="0"/>
                <a:alphaOff val="0"/>
              </a:schemeClr>
            </a:lnRef>
            <a:fillRef idx="3">
              <a:schemeClr val="accent5">
                <a:hueOff val="0"/>
                <a:satOff val="0"/>
                <a:lumOff val="0"/>
                <a:alphaOff val="0"/>
              </a:schemeClr>
            </a:fillRef>
            <a:effectRef idx="2">
              <a:schemeClr val="accent5">
                <a:hueOff val="0"/>
                <a:satOff val="0"/>
                <a:lumOff val="0"/>
                <a:alphaOff val="0"/>
              </a:schemeClr>
            </a:effectRef>
            <a:fontRef idx="minor">
              <a:schemeClr val="lt1">
                <a:hueOff val="0"/>
                <a:satOff val="0"/>
                <a:lumOff val="0"/>
                <a:alphaOff val="0"/>
              </a:schemeClr>
            </a:fontRef>
          </p:style>
        </p:sp>
        <p:sp>
          <p:nvSpPr>
            <p:cNvPr id="33" name="Freeform 32">
              <a:extLst>
                <a:ext uri="{FF2B5EF4-FFF2-40B4-BE49-F238E27FC236}">
                  <a16:creationId xmlns:a16="http://schemas.microsoft.com/office/drawing/2014/main" id="{E276969A-DB1A-4E7C-AEBF-1FAB1FD8D0C7}"/>
                </a:ext>
              </a:extLst>
            </p:cNvPr>
            <p:cNvSpPr/>
            <p:nvPr/>
          </p:nvSpPr>
          <p:spPr>
            <a:xfrm>
              <a:off x="7466130" y="3545144"/>
              <a:ext cx="1748199" cy="1398559"/>
            </a:xfrm>
            <a:custGeom>
              <a:avLst/>
              <a:gdLst>
                <a:gd name="connsiteX0" fmla="*/ 0 w 1748199"/>
                <a:gd name="connsiteY0" fmla="*/ 139856 h 1398559"/>
                <a:gd name="connsiteX1" fmla="*/ 139856 w 1748199"/>
                <a:gd name="connsiteY1" fmla="*/ 0 h 1398559"/>
                <a:gd name="connsiteX2" fmla="*/ 1608343 w 1748199"/>
                <a:gd name="connsiteY2" fmla="*/ 0 h 1398559"/>
                <a:gd name="connsiteX3" fmla="*/ 1748199 w 1748199"/>
                <a:gd name="connsiteY3" fmla="*/ 139856 h 1398559"/>
                <a:gd name="connsiteX4" fmla="*/ 1748199 w 1748199"/>
                <a:gd name="connsiteY4" fmla="*/ 1258703 h 1398559"/>
                <a:gd name="connsiteX5" fmla="*/ 1608343 w 1748199"/>
                <a:gd name="connsiteY5" fmla="*/ 1398559 h 1398559"/>
                <a:gd name="connsiteX6" fmla="*/ 139856 w 1748199"/>
                <a:gd name="connsiteY6" fmla="*/ 1398559 h 1398559"/>
                <a:gd name="connsiteX7" fmla="*/ 0 w 1748199"/>
                <a:gd name="connsiteY7" fmla="*/ 1258703 h 1398559"/>
                <a:gd name="connsiteX8" fmla="*/ 0 w 1748199"/>
                <a:gd name="connsiteY8" fmla="*/ 139856 h 1398559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  <a:cxn ang="0">
                  <a:pos x="connsiteX3" y="connsiteY3"/>
                </a:cxn>
                <a:cxn ang="0">
                  <a:pos x="connsiteX4" y="connsiteY4"/>
                </a:cxn>
                <a:cxn ang="0">
                  <a:pos x="connsiteX5" y="connsiteY5"/>
                </a:cxn>
                <a:cxn ang="0">
                  <a:pos x="connsiteX6" y="connsiteY6"/>
                </a:cxn>
                <a:cxn ang="0">
                  <a:pos x="connsiteX7" y="connsiteY7"/>
                </a:cxn>
                <a:cxn ang="0">
                  <a:pos x="connsiteX8" y="connsiteY8"/>
                </a:cxn>
              </a:cxnLst>
              <a:rect l="l" t="t" r="r" b="b"/>
              <a:pathLst>
                <a:path w="1748199" h="1398559">
                  <a:moveTo>
                    <a:pt x="0" y="139856"/>
                  </a:moveTo>
                  <a:cubicBezTo>
                    <a:pt x="0" y="62616"/>
                    <a:pt x="62616" y="0"/>
                    <a:pt x="139856" y="0"/>
                  </a:cubicBezTo>
                  <a:lnTo>
                    <a:pt x="1608343" y="0"/>
                  </a:lnTo>
                  <a:cubicBezTo>
                    <a:pt x="1685583" y="0"/>
                    <a:pt x="1748199" y="62616"/>
                    <a:pt x="1748199" y="139856"/>
                  </a:cubicBezTo>
                  <a:lnTo>
                    <a:pt x="1748199" y="1258703"/>
                  </a:lnTo>
                  <a:cubicBezTo>
                    <a:pt x="1748199" y="1335943"/>
                    <a:pt x="1685583" y="1398559"/>
                    <a:pt x="1608343" y="1398559"/>
                  </a:cubicBezTo>
                  <a:lnTo>
                    <a:pt x="139856" y="1398559"/>
                  </a:lnTo>
                  <a:cubicBezTo>
                    <a:pt x="62616" y="1398559"/>
                    <a:pt x="0" y="1335943"/>
                    <a:pt x="0" y="1258703"/>
                  </a:cubicBezTo>
                  <a:lnTo>
                    <a:pt x="0" y="139856"/>
                  </a:lnTo>
                  <a:close/>
                </a:path>
              </a:pathLst>
            </a:custGeom>
          </p:spPr>
          <p:style>
            <a:lnRef idx="0">
              <a:schemeClr val="lt1">
                <a:hueOff val="0"/>
                <a:satOff val="0"/>
                <a:lumOff val="0"/>
                <a:alphaOff val="0"/>
              </a:schemeClr>
            </a:lnRef>
            <a:fillRef idx="3">
              <a:schemeClr val="accent5">
                <a:hueOff val="0"/>
                <a:satOff val="0"/>
                <a:lumOff val="0"/>
                <a:alphaOff val="0"/>
              </a:schemeClr>
            </a:fillRef>
            <a:effectRef idx="2">
              <a:schemeClr val="accent5">
                <a:hueOff val="0"/>
                <a:satOff val="0"/>
                <a:lumOff val="0"/>
                <a:alphaOff val="0"/>
              </a:schemeClr>
            </a:effectRef>
            <a:fontRef idx="minor">
              <a:schemeClr val="lt1"/>
            </a:fontRef>
          </p:style>
          <p:txBody>
            <a:bodyPr lIns="98112" tIns="98112" rIns="98112" bIns="98112" spcCol="1270" anchor="ctr"/>
            <a:lstStyle/>
            <a:p>
              <a:pPr algn="ctr" defTabSz="1333500">
                <a:lnSpc>
                  <a:spcPct val="90000"/>
                </a:lnSpc>
                <a:spcAft>
                  <a:spcPct val="35000"/>
                </a:spcAft>
                <a:defRPr/>
              </a:pPr>
              <a:r>
                <a:rPr lang="en-US" sz="1050" dirty="0" err="1"/>
                <a:t>Lintasarta</a:t>
              </a:r>
              <a:endParaRPr lang="en-US" sz="1050" dirty="0"/>
            </a:p>
            <a:p>
              <a:pPr algn="ctr" defTabSz="1333500">
                <a:lnSpc>
                  <a:spcPct val="90000"/>
                </a:lnSpc>
                <a:spcAft>
                  <a:spcPct val="35000"/>
                </a:spcAft>
                <a:defRPr/>
              </a:pPr>
              <a:r>
                <a:rPr lang="en-US" sz="1050" dirty="0"/>
                <a:t>IX&amp;IIX</a:t>
              </a:r>
            </a:p>
            <a:p>
              <a:pPr algn="ctr" defTabSz="1333500">
                <a:lnSpc>
                  <a:spcPct val="90000"/>
                </a:lnSpc>
                <a:spcAft>
                  <a:spcPct val="35000"/>
                </a:spcAft>
                <a:defRPr/>
              </a:pPr>
              <a:r>
                <a:rPr lang="en-US" sz="1050" dirty="0"/>
                <a:t>200 Mbps</a:t>
              </a:r>
            </a:p>
          </p:txBody>
        </p:sp>
      </p:grpSp>
      <p:cxnSp>
        <p:nvCxnSpPr>
          <p:cNvPr id="35" name="Elbow Connector 34">
            <a:extLst>
              <a:ext uri="{FF2B5EF4-FFF2-40B4-BE49-F238E27FC236}">
                <a16:creationId xmlns:a16="http://schemas.microsoft.com/office/drawing/2014/main" id="{82212D2D-8253-4322-8DC7-383055C621E3}"/>
              </a:ext>
            </a:extLst>
          </p:cNvPr>
          <p:cNvCxnSpPr/>
          <p:nvPr/>
        </p:nvCxnSpPr>
        <p:spPr>
          <a:xfrm>
            <a:off x="4649789" y="1874838"/>
            <a:ext cx="3538537" cy="1339850"/>
          </a:xfrm>
          <a:prstGeom prst="bentConnector3">
            <a:avLst/>
          </a:prstGeom>
          <a:ln>
            <a:tailEnd type="triangle"/>
          </a:ln>
        </p:spPr>
        <p:style>
          <a:lnRef idx="2">
            <a:schemeClr val="accent1"/>
          </a:lnRef>
          <a:fillRef idx="0">
            <a:schemeClr val="accent1"/>
          </a:fillRef>
          <a:effectRef idx="1">
            <a:schemeClr val="accent1"/>
          </a:effectRef>
          <a:fontRef idx="minor">
            <a:schemeClr val="tx1"/>
          </a:fontRef>
        </p:style>
      </p:cxnSp>
      <p:graphicFrame>
        <p:nvGraphicFramePr>
          <p:cNvPr id="48" name="Tampungan Konten 5">
            <a:extLst>
              <a:ext uri="{FF2B5EF4-FFF2-40B4-BE49-F238E27FC236}">
                <a16:creationId xmlns:a16="http://schemas.microsoft.com/office/drawing/2014/main" id="{011A67A9-031A-4E67-8C43-94D2ECBDEC66}"/>
              </a:ext>
            </a:extLst>
          </p:cNvPr>
          <p:cNvGraphicFramePr>
            <a:graphicFrameLocks noGrp="1"/>
          </p:cNvGraphicFramePr>
          <p:nvPr>
            <p:ph idx="1"/>
          </p:nvPr>
        </p:nvGraphicFramePr>
        <p:xfrm>
          <a:off x="5293218" y="3700644"/>
          <a:ext cx="7010400" cy="2859424"/>
        </p:xfrm>
        <a:graphic>
          <a:graphicData uri="http://schemas.openxmlformats.org/drawingml/2006/diagram">
            <dgm:relIds xmlns:dgm="http://schemas.openxmlformats.org/drawingml/2006/diagram" xmlns:r="http://schemas.openxmlformats.org/officeDocument/2006/relationships" r:dm="rId2" r:lo="rId3" r:qs="rId4" r:cs="rId5"/>
          </a:graphicData>
        </a:graphic>
      </p:graphicFrame>
      <p:cxnSp>
        <p:nvCxnSpPr>
          <p:cNvPr id="49" name="Elbow Connector 48">
            <a:extLst>
              <a:ext uri="{FF2B5EF4-FFF2-40B4-BE49-F238E27FC236}">
                <a16:creationId xmlns:a16="http://schemas.microsoft.com/office/drawing/2014/main" id="{5993544B-11E7-4CF8-9F2A-8065F6F45566}"/>
              </a:ext>
            </a:extLst>
          </p:cNvPr>
          <p:cNvCxnSpPr>
            <a:stCxn id="22" idx="3"/>
          </p:cNvCxnSpPr>
          <p:nvPr/>
        </p:nvCxnSpPr>
        <p:spPr>
          <a:xfrm>
            <a:off x="4746626" y="4202114"/>
            <a:ext cx="2189163" cy="2122487"/>
          </a:xfrm>
          <a:prstGeom prst="bentConnector3">
            <a:avLst>
              <a:gd name="adj1" fmla="val 89599"/>
            </a:avLst>
          </a:prstGeom>
          <a:ln>
            <a:tailEnd type="triangle"/>
          </a:ln>
        </p:spPr>
        <p:style>
          <a:lnRef idx="2">
            <a:schemeClr val="accent1"/>
          </a:lnRef>
          <a:fillRef idx="0">
            <a:schemeClr val="accent1"/>
          </a:fillRef>
          <a:effectRef idx="1">
            <a:schemeClr val="accent1"/>
          </a:effectRef>
          <a:fontRef idx="minor">
            <a:schemeClr val="tx1"/>
          </a:fontRef>
        </p:style>
      </p:cxnSp>
      <p:sp>
        <p:nvSpPr>
          <p:cNvPr id="68" name="Freeform 67">
            <a:extLst>
              <a:ext uri="{FF2B5EF4-FFF2-40B4-BE49-F238E27FC236}">
                <a16:creationId xmlns:a16="http://schemas.microsoft.com/office/drawing/2014/main" id="{448DE5D0-7572-411F-B00D-FA262A805714}"/>
              </a:ext>
            </a:extLst>
          </p:cNvPr>
          <p:cNvSpPr/>
          <p:nvPr/>
        </p:nvSpPr>
        <p:spPr>
          <a:xfrm>
            <a:off x="2171701" y="4875214"/>
            <a:ext cx="1719263" cy="1976437"/>
          </a:xfrm>
          <a:custGeom>
            <a:avLst/>
            <a:gdLst>
              <a:gd name="connsiteX0" fmla="*/ 0 w 1975541"/>
              <a:gd name="connsiteY0" fmla="*/ 859360 h 1718720"/>
              <a:gd name="connsiteX1" fmla="*/ 429680 w 1975541"/>
              <a:gd name="connsiteY1" fmla="*/ 0 h 1718720"/>
              <a:gd name="connsiteX2" fmla="*/ 1545861 w 1975541"/>
              <a:gd name="connsiteY2" fmla="*/ 0 h 1718720"/>
              <a:gd name="connsiteX3" fmla="*/ 1975541 w 1975541"/>
              <a:gd name="connsiteY3" fmla="*/ 859360 h 1718720"/>
              <a:gd name="connsiteX4" fmla="*/ 1545861 w 1975541"/>
              <a:gd name="connsiteY4" fmla="*/ 1718720 h 1718720"/>
              <a:gd name="connsiteX5" fmla="*/ 429680 w 1975541"/>
              <a:gd name="connsiteY5" fmla="*/ 1718720 h 1718720"/>
              <a:gd name="connsiteX6" fmla="*/ 0 w 1975541"/>
              <a:gd name="connsiteY6" fmla="*/ 859360 h 1718720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  <a:cxn ang="0">
                <a:pos x="connsiteX4" y="connsiteY4"/>
              </a:cxn>
              <a:cxn ang="0">
                <a:pos x="connsiteX5" y="connsiteY5"/>
              </a:cxn>
              <a:cxn ang="0">
                <a:pos x="connsiteX6" y="connsiteY6"/>
              </a:cxn>
            </a:cxnLst>
            <a:rect l="l" t="t" r="r" b="b"/>
            <a:pathLst>
              <a:path w="1975541" h="1718720">
                <a:moveTo>
                  <a:pt x="987770" y="0"/>
                </a:moveTo>
                <a:lnTo>
                  <a:pt x="1975540" y="373822"/>
                </a:lnTo>
                <a:lnTo>
                  <a:pt x="1975540" y="1344898"/>
                </a:lnTo>
                <a:lnTo>
                  <a:pt x="987771" y="1718720"/>
                </a:lnTo>
                <a:lnTo>
                  <a:pt x="1" y="1344898"/>
                </a:lnTo>
                <a:lnTo>
                  <a:pt x="1" y="373822"/>
                </a:lnTo>
                <a:lnTo>
                  <a:pt x="987770" y="0"/>
                </a:lnTo>
                <a:close/>
              </a:path>
            </a:pathLst>
          </a:custGeom>
          <a:solidFill>
            <a:srgbClr val="FFC000"/>
          </a:solidFill>
          <a:ln>
            <a:noFill/>
          </a:ln>
        </p:spPr>
        <p:style>
          <a:lnRef idx="0">
            <a:scrgbClr r="0" g="0" b="0"/>
          </a:lnRef>
          <a:fillRef idx="0">
            <a:scrgbClr r="0" g="0" b="0"/>
          </a:fillRef>
          <a:effectRef idx="0">
            <a:scrgbClr r="0" g="0" b="0"/>
          </a:effectRef>
          <a:fontRef idx="minor">
            <a:schemeClr val="lt1"/>
          </a:fontRef>
        </p:style>
        <p:txBody>
          <a:bodyPr lIns="332604" tIns="372626" rIns="332605" bIns="372625" spcCol="1270" anchor="ctr"/>
          <a:lstStyle/>
          <a:p>
            <a:pPr algn="ctr" defTabSz="755650">
              <a:lnSpc>
                <a:spcPct val="90000"/>
              </a:lnSpc>
              <a:spcAft>
                <a:spcPct val="35000"/>
              </a:spcAft>
              <a:defRPr/>
            </a:pPr>
            <a:r>
              <a:rPr lang="en-US" sz="1700" dirty="0"/>
              <a:t>SECURITY</a:t>
            </a:r>
            <a:endParaRPr lang="id-ID" sz="1700" dirty="0"/>
          </a:p>
        </p:txBody>
      </p:sp>
      <p:sp>
        <p:nvSpPr>
          <p:cNvPr id="69" name="Freeform 68">
            <a:extLst>
              <a:ext uri="{FF2B5EF4-FFF2-40B4-BE49-F238E27FC236}">
                <a16:creationId xmlns:a16="http://schemas.microsoft.com/office/drawing/2014/main" id="{C3B5424B-8C98-44ED-95F8-76B042EEE00F}"/>
              </a:ext>
            </a:extLst>
          </p:cNvPr>
          <p:cNvSpPr/>
          <p:nvPr/>
        </p:nvSpPr>
        <p:spPr>
          <a:xfrm>
            <a:off x="4068763" y="5580063"/>
            <a:ext cx="2470150" cy="1185862"/>
          </a:xfrm>
          <a:custGeom>
            <a:avLst/>
            <a:gdLst>
              <a:gd name="connsiteX0" fmla="*/ 0 w 2133584"/>
              <a:gd name="connsiteY0" fmla="*/ 0 h 1185324"/>
              <a:gd name="connsiteX1" fmla="*/ 2133584 w 2133584"/>
              <a:gd name="connsiteY1" fmla="*/ 0 h 1185324"/>
              <a:gd name="connsiteX2" fmla="*/ 2133584 w 2133584"/>
              <a:gd name="connsiteY2" fmla="*/ 1185324 h 1185324"/>
              <a:gd name="connsiteX3" fmla="*/ 0 w 2133584"/>
              <a:gd name="connsiteY3" fmla="*/ 1185324 h 1185324"/>
              <a:gd name="connsiteX4" fmla="*/ 0 w 2133584"/>
              <a:gd name="connsiteY4" fmla="*/ 0 h 1185324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  <a:cxn ang="0">
                <a:pos x="connsiteX4" y="connsiteY4"/>
              </a:cxn>
            </a:cxnLst>
            <a:rect l="l" t="t" r="r" b="b"/>
            <a:pathLst>
              <a:path w="2133584" h="1185324">
                <a:moveTo>
                  <a:pt x="0" y="0"/>
                </a:moveTo>
                <a:lnTo>
                  <a:pt x="2133584" y="0"/>
                </a:lnTo>
                <a:lnTo>
                  <a:pt x="2133584" y="1185324"/>
                </a:lnTo>
                <a:lnTo>
                  <a:pt x="0" y="1185324"/>
                </a:lnTo>
                <a:lnTo>
                  <a:pt x="0" y="0"/>
                </a:lnTo>
                <a:close/>
              </a:path>
            </a:pathLst>
          </a:custGeom>
        </p:spPr>
        <p:style>
          <a:lnRef idx="0">
            <a:schemeClr val="dk1">
              <a:alpha val="0"/>
              <a:hueOff val="0"/>
              <a:satOff val="0"/>
              <a:lumOff val="0"/>
              <a:alphaOff val="0"/>
            </a:schemeClr>
          </a:lnRef>
          <a:fillRef idx="0">
            <a:schemeClr val="lt1">
              <a:alpha val="0"/>
              <a:hueOff val="0"/>
              <a:satOff val="0"/>
              <a:lumOff val="0"/>
              <a:alphaOff val="0"/>
            </a:schemeClr>
          </a:fillRef>
          <a:effectRef idx="0">
            <a:schemeClr val="lt1">
              <a:alpha val="0"/>
              <a:hueOff val="0"/>
              <a:satOff val="0"/>
              <a:lumOff val="0"/>
              <a:alphaOff val="0"/>
            </a:schemeClr>
          </a:effectRef>
          <a:fontRef idx="minor">
            <a:schemeClr val="tx1">
              <a:hueOff val="0"/>
              <a:satOff val="0"/>
              <a:lumOff val="0"/>
              <a:alphaOff val="0"/>
            </a:schemeClr>
          </a:fontRef>
        </p:style>
        <p:txBody>
          <a:bodyPr lIns="53340" tIns="53340" rIns="53340" bIns="53340" spcCol="1270" anchor="ctr"/>
          <a:lstStyle/>
          <a:p>
            <a:pPr defTabSz="622300">
              <a:lnSpc>
                <a:spcPct val="90000"/>
              </a:lnSpc>
              <a:spcAft>
                <a:spcPct val="35000"/>
              </a:spcAft>
              <a:defRPr/>
            </a:pPr>
            <a:r>
              <a:rPr lang="id-ID" sz="1600" dirty="0"/>
              <a:t>Intrution Prevention System</a:t>
            </a:r>
          </a:p>
          <a:p>
            <a:pPr defTabSz="622300">
              <a:lnSpc>
                <a:spcPct val="90000"/>
              </a:lnSpc>
              <a:spcAft>
                <a:spcPct val="35000"/>
              </a:spcAft>
              <a:defRPr/>
            </a:pPr>
            <a:r>
              <a:rPr lang="en-US" sz="1600" dirty="0"/>
              <a:t>Firewall &amp; Antivirus</a:t>
            </a:r>
            <a:endParaRPr lang="id-ID" sz="1600" dirty="0"/>
          </a:p>
          <a:p>
            <a:pPr defTabSz="622300">
              <a:lnSpc>
                <a:spcPct val="90000"/>
              </a:lnSpc>
              <a:spcAft>
                <a:spcPct val="35000"/>
              </a:spcAft>
              <a:defRPr/>
            </a:pPr>
            <a:r>
              <a:rPr lang="id-ID" sz="1600" dirty="0"/>
              <a:t>Vulnerability Assesment</a:t>
            </a:r>
          </a:p>
          <a:p>
            <a:pPr defTabSz="622300">
              <a:lnSpc>
                <a:spcPct val="90000"/>
              </a:lnSpc>
              <a:spcAft>
                <a:spcPct val="35000"/>
              </a:spcAft>
              <a:defRPr/>
            </a:pPr>
            <a:r>
              <a:rPr lang="en-US" sz="1600" dirty="0"/>
              <a:t>ISO 27001:2013</a:t>
            </a:r>
          </a:p>
        </p:txBody>
      </p:sp>
      <p:grpSp>
        <p:nvGrpSpPr>
          <p:cNvPr id="18447" name="Group 36">
            <a:extLst>
              <a:ext uri="{FF2B5EF4-FFF2-40B4-BE49-F238E27FC236}">
                <a16:creationId xmlns:a16="http://schemas.microsoft.com/office/drawing/2014/main" id="{82DF919A-743A-428B-A79A-55C5FC0E2E78}"/>
              </a:ext>
            </a:extLst>
          </p:cNvPr>
          <p:cNvGrpSpPr>
            <a:grpSpLocks/>
          </p:cNvGrpSpPr>
          <p:nvPr/>
        </p:nvGrpSpPr>
        <p:grpSpPr bwMode="auto">
          <a:xfrm>
            <a:off x="1658939" y="3284538"/>
            <a:ext cx="822325" cy="419100"/>
            <a:chOff x="1669796" y="504"/>
            <a:chExt cx="1002952" cy="601771"/>
          </a:xfrm>
        </p:grpSpPr>
        <p:sp>
          <p:nvSpPr>
            <p:cNvPr id="39" name="Rectangle: Rounded Corners 38">
              <a:extLst>
                <a:ext uri="{FF2B5EF4-FFF2-40B4-BE49-F238E27FC236}">
                  <a16:creationId xmlns:a16="http://schemas.microsoft.com/office/drawing/2014/main" id="{14670CBE-72CC-415C-AD0E-57F0521BD16A}"/>
                </a:ext>
              </a:extLst>
            </p:cNvPr>
            <p:cNvSpPr/>
            <p:nvPr/>
          </p:nvSpPr>
          <p:spPr>
            <a:xfrm>
              <a:off x="1669796" y="504"/>
              <a:ext cx="1002952" cy="601771"/>
            </a:xfrm>
            <a:prstGeom prst="roundRect">
              <a:avLst>
                <a:gd name="adj" fmla="val 10000"/>
              </a:avLst>
            </a:prstGeom>
          </p:spPr>
          <p:style>
            <a:lnRef idx="2">
              <a:schemeClr val="lt1">
                <a:hueOff val="0"/>
                <a:satOff val="0"/>
                <a:lumOff val="0"/>
                <a:alphaOff val="0"/>
              </a:schemeClr>
            </a:lnRef>
            <a:fillRef idx="1">
              <a:schemeClr val="accent1">
                <a:hueOff val="0"/>
                <a:satOff val="0"/>
                <a:lumOff val="0"/>
                <a:alphaOff val="0"/>
              </a:schemeClr>
            </a:fillRef>
            <a:effectRef idx="0">
              <a:schemeClr val="accent1">
                <a:hueOff val="0"/>
                <a:satOff val="0"/>
                <a:lumOff val="0"/>
                <a:alphaOff val="0"/>
              </a:schemeClr>
            </a:effectRef>
            <a:fontRef idx="minor">
              <a:schemeClr val="lt1"/>
            </a:fontRef>
          </p:style>
        </p:sp>
        <p:sp>
          <p:nvSpPr>
            <p:cNvPr id="40" name="Rectangle: Rounded Corners 4">
              <a:extLst>
                <a:ext uri="{FF2B5EF4-FFF2-40B4-BE49-F238E27FC236}">
                  <a16:creationId xmlns:a16="http://schemas.microsoft.com/office/drawing/2014/main" id="{6AD2CFBD-EFB4-4B2B-BAF5-9403D4211074}"/>
                </a:ext>
              </a:extLst>
            </p:cNvPr>
            <p:cNvSpPr txBox="1"/>
            <p:nvPr/>
          </p:nvSpPr>
          <p:spPr>
            <a:xfrm>
              <a:off x="1687221" y="18739"/>
              <a:ext cx="968100" cy="565300"/>
            </a:xfrm>
            <a:prstGeom prst="rect">
              <a:avLst/>
            </a:prstGeom>
          </p:spPr>
          <p:style>
            <a:lnRef idx="0">
              <a:scrgbClr r="0" g="0" b="0"/>
            </a:lnRef>
            <a:fillRef idx="0">
              <a:scrgbClr r="0" g="0" b="0"/>
            </a:fillRef>
            <a:effectRef idx="0">
              <a:scrgbClr r="0" g="0" b="0"/>
            </a:effectRef>
            <a:fontRef idx="minor">
              <a:schemeClr val="lt1"/>
            </a:fontRef>
          </p:style>
          <p:txBody>
            <a:bodyPr lIns="41910" tIns="41910" rIns="41910" bIns="41910" spcCol="1270" anchor="ctr"/>
            <a:lstStyle/>
            <a:p>
              <a:pPr algn="ctr" defTabSz="488950">
                <a:lnSpc>
                  <a:spcPct val="90000"/>
                </a:lnSpc>
                <a:spcAft>
                  <a:spcPct val="35000"/>
                </a:spcAft>
                <a:defRPr/>
              </a:pPr>
              <a:r>
                <a:rPr lang="en-US" sz="1100" dirty="0"/>
                <a:t>100 Server </a:t>
              </a:r>
              <a:r>
                <a:rPr lang="en-US" sz="1100" dirty="0" err="1"/>
                <a:t>Fisik</a:t>
              </a:r>
              <a:endParaRPr lang="id-ID" sz="1100" dirty="0"/>
            </a:p>
          </p:txBody>
        </p:sp>
      </p:grpSp>
      <p:grpSp>
        <p:nvGrpSpPr>
          <p:cNvPr id="18448" name="Group 40">
            <a:extLst>
              <a:ext uri="{FF2B5EF4-FFF2-40B4-BE49-F238E27FC236}">
                <a16:creationId xmlns:a16="http://schemas.microsoft.com/office/drawing/2014/main" id="{3CAB719E-FD5F-4CB5-8E2C-70734C8D4243}"/>
              </a:ext>
            </a:extLst>
          </p:cNvPr>
          <p:cNvGrpSpPr>
            <a:grpSpLocks/>
          </p:cNvGrpSpPr>
          <p:nvPr/>
        </p:nvGrpSpPr>
        <p:grpSpPr bwMode="auto">
          <a:xfrm>
            <a:off x="1658939" y="3706814"/>
            <a:ext cx="822325" cy="471487"/>
            <a:chOff x="1669796" y="504"/>
            <a:chExt cx="1002952" cy="601771"/>
          </a:xfrm>
        </p:grpSpPr>
        <p:sp>
          <p:nvSpPr>
            <p:cNvPr id="42" name="Rectangle: Rounded Corners 41">
              <a:extLst>
                <a:ext uri="{FF2B5EF4-FFF2-40B4-BE49-F238E27FC236}">
                  <a16:creationId xmlns:a16="http://schemas.microsoft.com/office/drawing/2014/main" id="{4018FF08-20A8-42E4-A0FB-A57F49A49554}"/>
                </a:ext>
              </a:extLst>
            </p:cNvPr>
            <p:cNvSpPr/>
            <p:nvPr/>
          </p:nvSpPr>
          <p:spPr>
            <a:xfrm>
              <a:off x="1669796" y="504"/>
              <a:ext cx="1002952" cy="601771"/>
            </a:xfrm>
            <a:prstGeom prst="roundRect">
              <a:avLst>
                <a:gd name="adj" fmla="val 10000"/>
              </a:avLst>
            </a:prstGeom>
          </p:spPr>
          <p:style>
            <a:lnRef idx="2">
              <a:schemeClr val="lt1">
                <a:hueOff val="0"/>
                <a:satOff val="0"/>
                <a:lumOff val="0"/>
                <a:alphaOff val="0"/>
              </a:schemeClr>
            </a:lnRef>
            <a:fillRef idx="1">
              <a:schemeClr val="accent1">
                <a:hueOff val="0"/>
                <a:satOff val="0"/>
                <a:lumOff val="0"/>
                <a:alphaOff val="0"/>
              </a:schemeClr>
            </a:fillRef>
            <a:effectRef idx="0">
              <a:schemeClr val="accent1">
                <a:hueOff val="0"/>
                <a:satOff val="0"/>
                <a:lumOff val="0"/>
                <a:alphaOff val="0"/>
              </a:schemeClr>
            </a:effectRef>
            <a:fontRef idx="minor">
              <a:schemeClr val="lt1"/>
            </a:fontRef>
          </p:style>
        </p:sp>
        <p:sp>
          <p:nvSpPr>
            <p:cNvPr id="43" name="Rectangle: Rounded Corners 4">
              <a:extLst>
                <a:ext uri="{FF2B5EF4-FFF2-40B4-BE49-F238E27FC236}">
                  <a16:creationId xmlns:a16="http://schemas.microsoft.com/office/drawing/2014/main" id="{F2BD7EB6-7D18-4AF9-8BED-FBA74909189F}"/>
                </a:ext>
              </a:extLst>
            </p:cNvPr>
            <p:cNvSpPr txBox="1"/>
            <p:nvPr/>
          </p:nvSpPr>
          <p:spPr>
            <a:xfrm>
              <a:off x="1687221" y="18739"/>
              <a:ext cx="968100" cy="565301"/>
            </a:xfrm>
            <a:prstGeom prst="rect">
              <a:avLst/>
            </a:prstGeom>
          </p:spPr>
          <p:style>
            <a:lnRef idx="0">
              <a:scrgbClr r="0" g="0" b="0"/>
            </a:lnRef>
            <a:fillRef idx="0">
              <a:scrgbClr r="0" g="0" b="0"/>
            </a:fillRef>
            <a:effectRef idx="0">
              <a:scrgbClr r="0" g="0" b="0"/>
            </a:effectRef>
            <a:fontRef idx="minor">
              <a:schemeClr val="lt1"/>
            </a:fontRef>
          </p:style>
          <p:txBody>
            <a:bodyPr lIns="41910" tIns="41910" rIns="41910" bIns="41910" spcCol="1270" anchor="ctr"/>
            <a:lstStyle/>
            <a:p>
              <a:pPr algn="ctr" defTabSz="488950">
                <a:lnSpc>
                  <a:spcPct val="90000"/>
                </a:lnSpc>
                <a:spcAft>
                  <a:spcPct val="35000"/>
                </a:spcAft>
                <a:defRPr/>
              </a:pPr>
              <a:r>
                <a:rPr lang="en-US" sz="1100" dirty="0"/>
                <a:t>156 VPS</a:t>
              </a:r>
              <a:endParaRPr lang="id-ID" sz="1100" dirty="0"/>
            </a:p>
          </p:txBody>
        </p:sp>
      </p:grpSp>
      <p:grpSp>
        <p:nvGrpSpPr>
          <p:cNvPr id="18449" name="Group 43">
            <a:extLst>
              <a:ext uri="{FF2B5EF4-FFF2-40B4-BE49-F238E27FC236}">
                <a16:creationId xmlns:a16="http://schemas.microsoft.com/office/drawing/2014/main" id="{A1FF0889-788C-40EF-A63A-FCDA4AAA61C9}"/>
              </a:ext>
            </a:extLst>
          </p:cNvPr>
          <p:cNvGrpSpPr>
            <a:grpSpLocks/>
          </p:cNvGrpSpPr>
          <p:nvPr/>
        </p:nvGrpSpPr>
        <p:grpSpPr bwMode="auto">
          <a:xfrm>
            <a:off x="1673225" y="4171950"/>
            <a:ext cx="808038" cy="482600"/>
            <a:chOff x="1669796" y="504"/>
            <a:chExt cx="1002952" cy="601771"/>
          </a:xfrm>
        </p:grpSpPr>
        <p:sp>
          <p:nvSpPr>
            <p:cNvPr id="45" name="Rectangle: Rounded Corners 44">
              <a:extLst>
                <a:ext uri="{FF2B5EF4-FFF2-40B4-BE49-F238E27FC236}">
                  <a16:creationId xmlns:a16="http://schemas.microsoft.com/office/drawing/2014/main" id="{4FD440FE-DA6C-4F08-8BD9-581216E51D76}"/>
                </a:ext>
              </a:extLst>
            </p:cNvPr>
            <p:cNvSpPr/>
            <p:nvPr/>
          </p:nvSpPr>
          <p:spPr>
            <a:xfrm>
              <a:off x="1669796" y="504"/>
              <a:ext cx="1002952" cy="601771"/>
            </a:xfrm>
            <a:prstGeom prst="roundRect">
              <a:avLst>
                <a:gd name="adj" fmla="val 10000"/>
              </a:avLst>
            </a:prstGeom>
          </p:spPr>
          <p:style>
            <a:lnRef idx="2">
              <a:schemeClr val="lt1">
                <a:hueOff val="0"/>
                <a:satOff val="0"/>
                <a:lumOff val="0"/>
                <a:alphaOff val="0"/>
              </a:schemeClr>
            </a:lnRef>
            <a:fillRef idx="1">
              <a:schemeClr val="accent1">
                <a:hueOff val="0"/>
                <a:satOff val="0"/>
                <a:lumOff val="0"/>
                <a:alphaOff val="0"/>
              </a:schemeClr>
            </a:fillRef>
            <a:effectRef idx="0">
              <a:schemeClr val="accent1">
                <a:hueOff val="0"/>
                <a:satOff val="0"/>
                <a:lumOff val="0"/>
                <a:alphaOff val="0"/>
              </a:schemeClr>
            </a:effectRef>
            <a:fontRef idx="minor">
              <a:schemeClr val="lt1"/>
            </a:fontRef>
          </p:style>
        </p:sp>
        <p:sp>
          <p:nvSpPr>
            <p:cNvPr id="46" name="Rectangle: Rounded Corners 4">
              <a:extLst>
                <a:ext uri="{FF2B5EF4-FFF2-40B4-BE49-F238E27FC236}">
                  <a16:creationId xmlns:a16="http://schemas.microsoft.com/office/drawing/2014/main" id="{7ECA0780-2C5C-4E0F-B3C9-2F11D979B7EC}"/>
                </a:ext>
              </a:extLst>
            </p:cNvPr>
            <p:cNvSpPr txBox="1"/>
            <p:nvPr/>
          </p:nvSpPr>
          <p:spPr>
            <a:xfrm>
              <a:off x="1687531" y="18320"/>
              <a:ext cx="967483" cy="566140"/>
            </a:xfrm>
            <a:prstGeom prst="rect">
              <a:avLst/>
            </a:prstGeom>
          </p:spPr>
          <p:style>
            <a:lnRef idx="0">
              <a:scrgbClr r="0" g="0" b="0"/>
            </a:lnRef>
            <a:fillRef idx="0">
              <a:scrgbClr r="0" g="0" b="0"/>
            </a:fillRef>
            <a:effectRef idx="0">
              <a:scrgbClr r="0" g="0" b="0"/>
            </a:effectRef>
            <a:fontRef idx="minor">
              <a:schemeClr val="lt1"/>
            </a:fontRef>
          </p:style>
          <p:txBody>
            <a:bodyPr lIns="41910" tIns="41910" rIns="41910" bIns="41910" spcCol="1270" anchor="ctr"/>
            <a:lstStyle/>
            <a:p>
              <a:pPr algn="ctr" defTabSz="488950">
                <a:lnSpc>
                  <a:spcPct val="90000"/>
                </a:lnSpc>
                <a:spcAft>
                  <a:spcPct val="35000"/>
                </a:spcAft>
                <a:defRPr/>
              </a:pPr>
              <a:r>
                <a:rPr lang="en-US" sz="1100" dirty="0"/>
                <a:t>300.000 GB Storage</a:t>
              </a:r>
              <a:endParaRPr lang="id-ID" sz="1100" dirty="0"/>
            </a:p>
          </p:txBody>
        </p:sp>
      </p:grpSp>
      <p:cxnSp>
        <p:nvCxnSpPr>
          <p:cNvPr id="12" name="Straight Arrow Connector 11">
            <a:extLst>
              <a:ext uri="{FF2B5EF4-FFF2-40B4-BE49-F238E27FC236}">
                <a16:creationId xmlns:a16="http://schemas.microsoft.com/office/drawing/2014/main" id="{B87BDFF9-6700-48D2-B249-FC49C5D3F8C8}"/>
              </a:ext>
            </a:extLst>
          </p:cNvPr>
          <p:cNvCxnSpPr>
            <a:stCxn id="22" idx="0"/>
            <a:endCxn id="40" idx="3"/>
          </p:cNvCxnSpPr>
          <p:nvPr/>
        </p:nvCxnSpPr>
        <p:spPr>
          <a:xfrm flipH="1" flipV="1">
            <a:off x="2466975" y="3494089"/>
            <a:ext cx="560388" cy="708025"/>
          </a:xfrm>
          <a:prstGeom prst="straightConnector1">
            <a:avLst/>
          </a:prstGeom>
          <a:ln>
            <a:tailEnd type="triangle"/>
          </a:ln>
        </p:spPr>
        <p:style>
          <a:lnRef idx="2">
            <a:schemeClr val="accent1"/>
          </a:lnRef>
          <a:fillRef idx="0">
            <a:schemeClr val="accent1"/>
          </a:fillRef>
          <a:effectRef idx="1">
            <a:schemeClr val="accent1"/>
          </a:effectRef>
          <a:fontRef idx="minor">
            <a:schemeClr val="tx1"/>
          </a:fontRef>
        </p:style>
      </p:cxnSp>
      <p:cxnSp>
        <p:nvCxnSpPr>
          <p:cNvPr id="50" name="Straight Arrow Connector 49">
            <a:extLst>
              <a:ext uri="{FF2B5EF4-FFF2-40B4-BE49-F238E27FC236}">
                <a16:creationId xmlns:a16="http://schemas.microsoft.com/office/drawing/2014/main" id="{701B11FF-8FD9-47EE-8F29-FBDEB712938C}"/>
              </a:ext>
            </a:extLst>
          </p:cNvPr>
          <p:cNvCxnSpPr>
            <a:cxnSpLocks/>
            <a:stCxn id="22" idx="0"/>
            <a:endCxn id="42" idx="3"/>
          </p:cNvCxnSpPr>
          <p:nvPr/>
        </p:nvCxnSpPr>
        <p:spPr>
          <a:xfrm flipH="1" flipV="1">
            <a:off x="2481263" y="3941763"/>
            <a:ext cx="546100" cy="260350"/>
          </a:xfrm>
          <a:prstGeom prst="straightConnector1">
            <a:avLst/>
          </a:prstGeom>
          <a:ln>
            <a:tailEnd type="triangle"/>
          </a:ln>
        </p:spPr>
        <p:style>
          <a:lnRef idx="2">
            <a:schemeClr val="accent1"/>
          </a:lnRef>
          <a:fillRef idx="0">
            <a:schemeClr val="accent1"/>
          </a:fillRef>
          <a:effectRef idx="1">
            <a:schemeClr val="accent1"/>
          </a:effectRef>
          <a:fontRef idx="minor">
            <a:schemeClr val="tx1"/>
          </a:fontRef>
        </p:style>
      </p:cxnSp>
      <p:cxnSp>
        <p:nvCxnSpPr>
          <p:cNvPr id="51" name="Straight Arrow Connector 50">
            <a:extLst>
              <a:ext uri="{FF2B5EF4-FFF2-40B4-BE49-F238E27FC236}">
                <a16:creationId xmlns:a16="http://schemas.microsoft.com/office/drawing/2014/main" id="{691FB26C-8F6F-4335-A3FB-998482716FCB}"/>
              </a:ext>
            </a:extLst>
          </p:cNvPr>
          <p:cNvCxnSpPr>
            <a:cxnSpLocks/>
            <a:stCxn id="22" idx="0"/>
            <a:endCxn id="46" idx="3"/>
          </p:cNvCxnSpPr>
          <p:nvPr/>
        </p:nvCxnSpPr>
        <p:spPr>
          <a:xfrm flipH="1">
            <a:off x="2466975" y="4202114"/>
            <a:ext cx="560388" cy="211137"/>
          </a:xfrm>
          <a:prstGeom prst="straightConnector1">
            <a:avLst/>
          </a:prstGeom>
          <a:ln>
            <a:tailEnd type="triangle"/>
          </a:ln>
        </p:spPr>
        <p:style>
          <a:lnRef idx="2">
            <a:schemeClr val="accent1"/>
          </a:lnRef>
          <a:fillRef idx="0">
            <a:schemeClr val="accent1"/>
          </a:fillRef>
          <a:effectRef idx="1">
            <a:schemeClr val="accent1"/>
          </a:effectRef>
          <a:fontRef idx="minor">
            <a:schemeClr val="tx1"/>
          </a:fontRef>
        </p:style>
      </p:cxnSp>
      <p:sp>
        <p:nvSpPr>
          <p:cNvPr id="52" name="Freeform 32">
            <a:extLst>
              <a:ext uri="{FF2B5EF4-FFF2-40B4-BE49-F238E27FC236}">
                <a16:creationId xmlns:a16="http://schemas.microsoft.com/office/drawing/2014/main" id="{9AB0D7CD-427B-4DBE-ADC1-9FB5848FB91C}"/>
              </a:ext>
            </a:extLst>
          </p:cNvPr>
          <p:cNvSpPr/>
          <p:nvPr/>
        </p:nvSpPr>
        <p:spPr>
          <a:xfrm>
            <a:off x="1658184" y="4693228"/>
            <a:ext cx="808622" cy="463229"/>
          </a:xfrm>
          <a:custGeom>
            <a:avLst/>
            <a:gdLst>
              <a:gd name="connsiteX0" fmla="*/ 0 w 1748199"/>
              <a:gd name="connsiteY0" fmla="*/ 139856 h 1398559"/>
              <a:gd name="connsiteX1" fmla="*/ 139856 w 1748199"/>
              <a:gd name="connsiteY1" fmla="*/ 0 h 1398559"/>
              <a:gd name="connsiteX2" fmla="*/ 1608343 w 1748199"/>
              <a:gd name="connsiteY2" fmla="*/ 0 h 1398559"/>
              <a:gd name="connsiteX3" fmla="*/ 1748199 w 1748199"/>
              <a:gd name="connsiteY3" fmla="*/ 139856 h 1398559"/>
              <a:gd name="connsiteX4" fmla="*/ 1748199 w 1748199"/>
              <a:gd name="connsiteY4" fmla="*/ 1258703 h 1398559"/>
              <a:gd name="connsiteX5" fmla="*/ 1608343 w 1748199"/>
              <a:gd name="connsiteY5" fmla="*/ 1398559 h 1398559"/>
              <a:gd name="connsiteX6" fmla="*/ 139856 w 1748199"/>
              <a:gd name="connsiteY6" fmla="*/ 1398559 h 1398559"/>
              <a:gd name="connsiteX7" fmla="*/ 0 w 1748199"/>
              <a:gd name="connsiteY7" fmla="*/ 1258703 h 1398559"/>
              <a:gd name="connsiteX8" fmla="*/ 0 w 1748199"/>
              <a:gd name="connsiteY8" fmla="*/ 139856 h 1398559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  <a:cxn ang="0">
                <a:pos x="connsiteX4" y="connsiteY4"/>
              </a:cxn>
              <a:cxn ang="0">
                <a:pos x="connsiteX5" y="connsiteY5"/>
              </a:cxn>
              <a:cxn ang="0">
                <a:pos x="connsiteX6" y="connsiteY6"/>
              </a:cxn>
              <a:cxn ang="0">
                <a:pos x="connsiteX7" y="connsiteY7"/>
              </a:cxn>
              <a:cxn ang="0">
                <a:pos x="connsiteX8" y="connsiteY8"/>
              </a:cxn>
            </a:cxnLst>
            <a:rect l="l" t="t" r="r" b="b"/>
            <a:pathLst>
              <a:path w="1748199" h="1398559">
                <a:moveTo>
                  <a:pt x="0" y="139856"/>
                </a:moveTo>
                <a:cubicBezTo>
                  <a:pt x="0" y="62616"/>
                  <a:pt x="62616" y="0"/>
                  <a:pt x="139856" y="0"/>
                </a:cubicBezTo>
                <a:lnTo>
                  <a:pt x="1608343" y="0"/>
                </a:lnTo>
                <a:cubicBezTo>
                  <a:pt x="1685583" y="0"/>
                  <a:pt x="1748199" y="62616"/>
                  <a:pt x="1748199" y="139856"/>
                </a:cubicBezTo>
                <a:lnTo>
                  <a:pt x="1748199" y="1258703"/>
                </a:lnTo>
                <a:cubicBezTo>
                  <a:pt x="1748199" y="1335943"/>
                  <a:pt x="1685583" y="1398559"/>
                  <a:pt x="1608343" y="1398559"/>
                </a:cubicBezTo>
                <a:lnTo>
                  <a:pt x="139856" y="1398559"/>
                </a:lnTo>
                <a:cubicBezTo>
                  <a:pt x="62616" y="1398559"/>
                  <a:pt x="0" y="1335943"/>
                  <a:pt x="0" y="1258703"/>
                </a:cubicBezTo>
                <a:lnTo>
                  <a:pt x="0" y="139856"/>
                </a:lnTo>
                <a:close/>
              </a:path>
            </a:pathLst>
          </a:custGeom>
        </p:spPr>
        <p:style>
          <a:lnRef idx="0">
            <a:schemeClr val="lt1">
              <a:hueOff val="0"/>
              <a:satOff val="0"/>
              <a:lumOff val="0"/>
              <a:alphaOff val="0"/>
            </a:schemeClr>
          </a:lnRef>
          <a:fillRef idx="3">
            <a:schemeClr val="accent5">
              <a:hueOff val="0"/>
              <a:satOff val="0"/>
              <a:lumOff val="0"/>
              <a:alphaOff val="0"/>
            </a:schemeClr>
          </a:fillRef>
          <a:effectRef idx="2">
            <a:schemeClr val="accent5">
              <a:hueOff val="0"/>
              <a:satOff val="0"/>
              <a:lumOff val="0"/>
              <a:alphaOff val="0"/>
            </a:schemeClr>
          </a:effectRef>
          <a:fontRef idx="minor">
            <a:schemeClr val="lt1"/>
          </a:fontRef>
        </p:style>
        <p:txBody>
          <a:bodyPr lIns="98112" tIns="98112" rIns="98112" bIns="98112" spcCol="1270" anchor="ctr"/>
          <a:lstStyle/>
          <a:p>
            <a:pPr algn="ctr" defTabSz="1333500">
              <a:lnSpc>
                <a:spcPct val="90000"/>
              </a:lnSpc>
              <a:spcAft>
                <a:spcPct val="35000"/>
              </a:spcAft>
              <a:defRPr/>
            </a:pPr>
            <a:r>
              <a:rPr lang="en-US" sz="1050" dirty="0"/>
              <a:t>2 DRC</a:t>
            </a:r>
          </a:p>
        </p:txBody>
      </p:sp>
      <p:cxnSp>
        <p:nvCxnSpPr>
          <p:cNvPr id="56" name="Straight Arrow Connector 55">
            <a:extLst>
              <a:ext uri="{FF2B5EF4-FFF2-40B4-BE49-F238E27FC236}">
                <a16:creationId xmlns:a16="http://schemas.microsoft.com/office/drawing/2014/main" id="{288E65F2-B16A-4261-B04D-E278A15D4326}"/>
              </a:ext>
            </a:extLst>
          </p:cNvPr>
          <p:cNvCxnSpPr>
            <a:cxnSpLocks/>
            <a:stCxn id="22" idx="0"/>
          </p:cNvCxnSpPr>
          <p:nvPr/>
        </p:nvCxnSpPr>
        <p:spPr>
          <a:xfrm flipH="1">
            <a:off x="2466975" y="4202113"/>
            <a:ext cx="560388" cy="722312"/>
          </a:xfrm>
          <a:prstGeom prst="straightConnector1">
            <a:avLst/>
          </a:prstGeom>
          <a:ln>
            <a:tailEnd type="triangle"/>
          </a:ln>
        </p:spPr>
        <p:style>
          <a:lnRef idx="2">
            <a:schemeClr val="accent1"/>
          </a:lnRef>
          <a:fillRef idx="0">
            <a:schemeClr val="accent1"/>
          </a:fillRef>
          <a:effectRef idx="1">
            <a:schemeClr val="accent1"/>
          </a:effectRef>
          <a:fontRef idx="minor">
            <a:schemeClr val="tx1"/>
          </a:fontRef>
        </p:style>
      </p:cxnSp>
    </p:spTree>
    <p:extLst>
      <p:ext uri="{BB962C8B-B14F-4D97-AF65-F5344CB8AC3E}">
        <p14:creationId xmlns:p14="http://schemas.microsoft.com/office/powerpoint/2010/main" val="2873970024"/>
      </p:ext>
    </p:extLst>
  </p:cSld>
  <p:clrMapOvr>
    <a:masterClrMapping/>
  </p:clrMapOvr>
</p:sld>
</file>

<file path=ppt/slides/slide4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6" name="PICTURE PLACEHOLDER"/>
          <p:cNvPicPr>
            <a:picLocks noGrp="1" noChangeAspect="1"/>
          </p:cNvPicPr>
          <p:nvPr>
            <p:ph type="pic" sz="quarter" idx="10"/>
          </p:nvPr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/>
      </p:pic>
      <p:sp>
        <p:nvSpPr>
          <p:cNvPr id="8" name="RECTANGLE"/>
          <p:cNvSpPr/>
          <p:nvPr/>
        </p:nvSpPr>
        <p:spPr>
          <a:xfrm>
            <a:off x="0" y="0"/>
            <a:ext cx="12192000" cy="6858000"/>
          </a:xfrm>
          <a:prstGeom prst="rect">
            <a:avLst/>
          </a:prstGeom>
          <a:solidFill>
            <a:srgbClr val="28B69E">
              <a:alpha val="61961"/>
            </a:srgb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marL="0" marR="0" lvl="0" indent="0" algn="ctr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endParaRPr kumimoji="0" lang="id-ID" sz="1800" b="0" i="0" u="none" strike="noStrike" kern="1200" cap="none" spc="0" normalizeH="0" baseline="0" noProof="0" dirty="0">
              <a:ln>
                <a:noFill/>
              </a:ln>
              <a:solidFill>
                <a:prstClr val="white"/>
              </a:solidFill>
              <a:effectLst/>
              <a:uLnTx/>
              <a:uFillTx/>
              <a:latin typeface="Calibri" panose="020F0502020204030204"/>
              <a:ea typeface="+mn-ea"/>
              <a:cs typeface="+mn-cs"/>
            </a:endParaRPr>
          </a:p>
        </p:txBody>
      </p:sp>
      <p:sp>
        <p:nvSpPr>
          <p:cNvPr id="11" name="ROUNDED RECTANGLE"/>
          <p:cNvSpPr/>
          <p:nvPr/>
        </p:nvSpPr>
        <p:spPr>
          <a:xfrm>
            <a:off x="7693185" y="4181819"/>
            <a:ext cx="3094892" cy="548640"/>
          </a:xfrm>
          <a:prstGeom prst="roundRect">
            <a:avLst>
              <a:gd name="adj" fmla="val 50000"/>
            </a:avLst>
          </a:prstGeom>
          <a:noFill/>
          <a:ln>
            <a:solidFill>
              <a:schemeClr val="bg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marL="0" marR="0" lvl="0" indent="0" algn="ctr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endParaRPr kumimoji="0" lang="id-ID" sz="1800" b="0" i="0" u="none" strike="noStrike" kern="1200" cap="none" spc="0" normalizeH="0" baseline="0" noProof="0">
              <a:ln>
                <a:noFill/>
              </a:ln>
              <a:solidFill>
                <a:prstClr val="white"/>
              </a:solidFill>
              <a:effectLst/>
              <a:uLnTx/>
              <a:uFillTx/>
              <a:latin typeface="Calibri" panose="020F0502020204030204"/>
              <a:ea typeface="+mn-ea"/>
              <a:cs typeface="+mn-cs"/>
            </a:endParaRPr>
          </a:p>
        </p:txBody>
      </p:sp>
      <p:sp>
        <p:nvSpPr>
          <p:cNvPr id="16" name="YOUR DOMAIN"/>
          <p:cNvSpPr txBox="1"/>
          <p:nvPr/>
        </p:nvSpPr>
        <p:spPr>
          <a:xfrm>
            <a:off x="7332264" y="4277507"/>
            <a:ext cx="3832913" cy="307777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marL="0" marR="0" lvl="0" indent="0" algn="ctr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id-ID" sz="1400" b="0" i="0" u="none" strike="noStrike" kern="1200" cap="none" spc="0" normalizeH="0" baseline="0" noProof="0" dirty="0">
                <a:ln>
                  <a:noFill/>
                </a:ln>
                <a:solidFill>
                  <a:prstClr val="white"/>
                </a:solidFill>
                <a:effectLst/>
                <a:uLnTx/>
                <a:uFillTx/>
                <a:latin typeface="Raleway" panose="020B0503030101060003" pitchFamily="34" charset="0"/>
                <a:ea typeface="+mn-ea"/>
                <a:cs typeface="+mn-cs"/>
              </a:rPr>
              <a:t>Pusat Data dan Sarana Informatika</a:t>
            </a:r>
          </a:p>
        </p:txBody>
      </p:sp>
      <p:sp>
        <p:nvSpPr>
          <p:cNvPr id="18" name="CONTACT US">
            <a:extLst>
              <a:ext uri="{FF2B5EF4-FFF2-40B4-BE49-F238E27FC236}">
                <a16:creationId xmlns:a16="http://schemas.microsoft.com/office/drawing/2014/main" id="{19AA25A3-59F8-47A7-BF6F-6A51A356C3CC}"/>
              </a:ext>
            </a:extLst>
          </p:cNvPr>
          <p:cNvSpPr txBox="1"/>
          <p:nvPr/>
        </p:nvSpPr>
        <p:spPr>
          <a:xfrm>
            <a:off x="1131308" y="3331283"/>
            <a:ext cx="4482342" cy="923330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id-ID" sz="5400" b="1" dirty="0">
                <a:solidFill>
                  <a:schemeClr val="bg1"/>
                </a:solidFill>
                <a:latin typeface="Raleway" panose="020B0003030101060003" pitchFamily="34" charset="0"/>
              </a:rPr>
              <a:t>Terima Kasih</a:t>
            </a:r>
            <a:endParaRPr lang="id-ID" sz="5400" dirty="0">
              <a:solidFill>
                <a:schemeClr val="bg1"/>
              </a:solidFill>
              <a:latin typeface="Raleway" panose="020B0003030101060003" pitchFamily="34" charset="0"/>
            </a:endParaRPr>
          </a:p>
        </p:txBody>
      </p:sp>
      <p:pic>
        <p:nvPicPr>
          <p:cNvPr id="19" name="ICON">
            <a:extLst>
              <a:ext uri="{FF2B5EF4-FFF2-40B4-BE49-F238E27FC236}">
                <a16:creationId xmlns:a16="http://schemas.microsoft.com/office/drawing/2014/main" id="{8699D4C3-D264-48B8-A0BC-C5D1793B5224}"/>
              </a:ext>
            </a:extLst>
          </p:cNvPr>
          <p:cNvPicPr>
            <a:picLocks noChangeAspect="1"/>
          </p:cNvPicPr>
          <p:nvPr/>
        </p:nvPicPr>
        <p:blipFill>
          <a:blip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7282295" y="5359429"/>
            <a:ext cx="256956" cy="256956"/>
          </a:xfrm>
          <a:prstGeom prst="rect">
            <a:avLst/>
          </a:prstGeom>
        </p:spPr>
      </p:pic>
      <p:pic>
        <p:nvPicPr>
          <p:cNvPr id="20" name="ICON">
            <a:extLst>
              <a:ext uri="{FF2B5EF4-FFF2-40B4-BE49-F238E27FC236}">
                <a16:creationId xmlns:a16="http://schemas.microsoft.com/office/drawing/2014/main" id="{2D57C0F1-8EAF-4EBD-BF54-14C2A7F2291D}"/>
              </a:ext>
            </a:extLst>
          </p:cNvPr>
          <p:cNvPicPr>
            <a:picLocks noChangeAspect="1"/>
          </p:cNvPicPr>
          <p:nvPr/>
        </p:nvPicPr>
        <p:blipFill>
          <a:blip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7252021" y="4910896"/>
            <a:ext cx="317504" cy="317504"/>
          </a:xfrm>
          <a:prstGeom prst="rect">
            <a:avLst/>
          </a:prstGeom>
        </p:spPr>
      </p:pic>
      <p:sp>
        <p:nvSpPr>
          <p:cNvPr id="25" name="YOUR COMPANY NAME">
            <a:extLst>
              <a:ext uri="{FF2B5EF4-FFF2-40B4-BE49-F238E27FC236}">
                <a16:creationId xmlns:a16="http://schemas.microsoft.com/office/drawing/2014/main" id="{F23199B0-7358-4E0A-B4B2-FB4A92D397F3}"/>
              </a:ext>
            </a:extLst>
          </p:cNvPr>
          <p:cNvSpPr txBox="1"/>
          <p:nvPr/>
        </p:nvSpPr>
        <p:spPr>
          <a:xfrm>
            <a:off x="7665733" y="4811155"/>
            <a:ext cx="3407297" cy="46166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id-ID" sz="1200" dirty="0">
                <a:solidFill>
                  <a:schemeClr val="bg1"/>
                </a:solidFill>
                <a:latin typeface="Lato" panose="020F0502020204030203" pitchFamily="34" charset="0"/>
              </a:rPr>
              <a:t>Gedung Utama Lt. 4, Jl. Medan Merdeka Barat No. 9, Jakarta, 10110</a:t>
            </a:r>
          </a:p>
        </p:txBody>
      </p:sp>
      <p:sp>
        <p:nvSpPr>
          <p:cNvPr id="26" name="YOUR COMPANY NAME">
            <a:extLst>
              <a:ext uri="{FF2B5EF4-FFF2-40B4-BE49-F238E27FC236}">
                <a16:creationId xmlns:a16="http://schemas.microsoft.com/office/drawing/2014/main" id="{BF840F6C-8140-4C4C-9173-0694142E5079}"/>
              </a:ext>
            </a:extLst>
          </p:cNvPr>
          <p:cNvSpPr txBox="1"/>
          <p:nvPr/>
        </p:nvSpPr>
        <p:spPr>
          <a:xfrm>
            <a:off x="7665733" y="5365319"/>
            <a:ext cx="3407297" cy="276999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id-ID" sz="1200" dirty="0">
                <a:solidFill>
                  <a:schemeClr val="bg1"/>
                </a:solidFill>
                <a:latin typeface="Lato" panose="020F0502020204030203" pitchFamily="34" charset="0"/>
              </a:rPr>
              <a:t>(021) 3848882</a:t>
            </a:r>
          </a:p>
        </p:txBody>
      </p:sp>
      <p:sp>
        <p:nvSpPr>
          <p:cNvPr id="29" name="COMPANY NAME"/>
          <p:cNvSpPr txBox="1"/>
          <p:nvPr/>
        </p:nvSpPr>
        <p:spPr>
          <a:xfrm>
            <a:off x="6942668" y="3759200"/>
            <a:ext cx="4622800" cy="307777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marL="0" marR="0" lvl="0" indent="0" algn="ctr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id-ID" sz="1400" b="0" i="0" u="none" strike="noStrike" kern="1200" cap="none" spc="0" normalizeH="0" baseline="0" noProof="0" dirty="0">
                <a:ln>
                  <a:noFill/>
                </a:ln>
                <a:solidFill>
                  <a:prstClr val="white"/>
                </a:solidFill>
                <a:effectLst/>
                <a:uLnTx/>
                <a:uFillTx/>
                <a:latin typeface="Raleway" panose="020B0503030101060003" pitchFamily="34" charset="0"/>
                <a:ea typeface="+mn-ea"/>
                <a:cs typeface="+mn-cs"/>
              </a:rPr>
              <a:t>K</a:t>
            </a:r>
            <a:r>
              <a:rPr lang="id-ID" sz="1400" dirty="0">
                <a:solidFill>
                  <a:prstClr val="white"/>
                </a:solidFill>
                <a:latin typeface="Raleway" panose="020B0503030101060003" pitchFamily="34" charset="0"/>
              </a:rPr>
              <a:t>ementerian Komunikasi dan Informatika</a:t>
            </a:r>
            <a:endParaRPr kumimoji="0" lang="id-ID" sz="1400" b="0" i="0" u="none" strike="noStrike" kern="1200" cap="none" spc="0" normalizeH="0" baseline="0" noProof="0" dirty="0">
              <a:ln>
                <a:noFill/>
              </a:ln>
              <a:solidFill>
                <a:prstClr val="white"/>
              </a:solidFill>
              <a:effectLst/>
              <a:uLnTx/>
              <a:uFillTx/>
              <a:latin typeface="Raleway" panose="020B0503030101060003" pitchFamily="34" charset="0"/>
              <a:ea typeface="+mn-ea"/>
              <a:cs typeface="+mn-cs"/>
            </a:endParaRPr>
          </a:p>
        </p:txBody>
      </p:sp>
      <p:sp>
        <p:nvSpPr>
          <p:cNvPr id="30" name="椭圆 33"/>
          <p:cNvSpPr/>
          <p:nvPr/>
        </p:nvSpPr>
        <p:spPr>
          <a:xfrm>
            <a:off x="8571777" y="2477663"/>
            <a:ext cx="1280394" cy="1264740"/>
          </a:xfrm>
          <a:prstGeom prst="ellipse">
            <a:avLst/>
          </a:prstGeom>
          <a:solidFill>
            <a:srgbClr val="FFFFFF">
              <a:alpha val="32941"/>
            </a:srgbClr>
          </a:solidFill>
          <a:ln w="12700">
            <a:solidFill>
              <a:schemeClr val="bg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CN" altLang="en-US" sz="2800" dirty="0"/>
          </a:p>
        </p:txBody>
      </p:sp>
      <p:pic>
        <p:nvPicPr>
          <p:cNvPr id="31" name="Picture 30"/>
          <p:cNvPicPr>
            <a:picLocks noChangeAspect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8499172" y="2529014"/>
            <a:ext cx="1424384" cy="1177023"/>
          </a:xfrm>
          <a:prstGeom prst="rect">
            <a:avLst/>
          </a:prstGeom>
        </p:spPr>
      </p:pic>
      <p:sp>
        <p:nvSpPr>
          <p:cNvPr id="2" name="TextBox 1"/>
          <p:cNvSpPr txBox="1"/>
          <p:nvPr/>
        </p:nvSpPr>
        <p:spPr>
          <a:xfrm>
            <a:off x="12611100" y="5905500"/>
            <a:ext cx="184666" cy="369332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endParaRPr lang="en-US" dirty="0"/>
          </a:p>
        </p:txBody>
      </p:sp>
    </p:spTree>
    <p:extLst>
      <p:ext uri="{BB962C8B-B14F-4D97-AF65-F5344CB8AC3E}">
        <p14:creationId xmlns:p14="http://schemas.microsoft.com/office/powerpoint/2010/main" val="2893241541"/>
      </p:ext>
    </p:extLst>
  </p:cSld>
  <p:clrMapOvr>
    <a:masterClrMapping/>
  </p:clrMapOvr>
  <p:transition spd="med">
    <p:cover/>
  </p:transition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" presetClass="entr" presetSubtype="2" decel="10000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7" dur="75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8" dur="75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9" presetID="2" presetClass="entr" presetSubtype="4" decel="100000" fill="hold" grpId="0" nodeType="withEffect">
                                  <p:stCondLst>
                                    <p:cond delay="1000"/>
                                  </p:stCondLst>
                                  <p:childTnLs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1" dur="750" fill="hold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2" dur="750" fill="hold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3" presetID="2" presetClass="entr" presetSubtype="4" decel="100000" fill="hold" grpId="0" nodeType="withEffect">
                                  <p:stCondLst>
                                    <p:cond delay="1000"/>
                                  </p:stCondLst>
                                  <p:childTnLst>
                                    <p:set>
                                      <p:cBhvr>
                                        <p:cTn id="1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5" dur="750" fill="hold"/>
                                        <p:tgtEl>
                                          <p:spTgt spid="1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6" dur="750" fill="hold"/>
                                        <p:tgtEl>
                                          <p:spTgt spid="1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7" presetID="2" presetClass="entr" presetSubtype="2" decel="100000" fill="hold" grpId="0" nodeType="withEffect">
                                  <p:stCondLst>
                                    <p:cond delay="1500"/>
                                  </p:stCondLst>
                                  <p:childTnLst>
                                    <p:set>
                                      <p:cBhvr>
                                        <p:cTn id="1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9" dur="750" fill="hold"/>
                                        <p:tgtEl>
                                          <p:spTgt spid="2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0" dur="750" fill="hold"/>
                                        <p:tgtEl>
                                          <p:spTgt spid="2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21" presetID="2" presetClass="entr" presetSubtype="2" decel="100000" fill="hold" grpId="0" nodeType="withEffect">
                                  <p:stCondLst>
                                    <p:cond delay="1800"/>
                                  </p:stCondLst>
                                  <p:childTnLst>
                                    <p:set>
                                      <p:cBhvr>
                                        <p:cTn id="2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23" dur="750" fill="hold"/>
                                        <p:tgtEl>
                                          <p:spTgt spid="2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4" dur="750" fill="hold"/>
                                        <p:tgtEl>
                                          <p:spTgt spid="2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25" presetID="23" presetClass="entr" presetSubtype="272" fill="hold" nodeType="withEffect">
                                  <p:stCondLst>
                                    <p:cond delay="800"/>
                                  </p:stCondLst>
                                  <p:childTnLst>
                                    <p:set>
                                      <p:cBhvr>
                                        <p:cTn id="2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27" dur="500" fill="hold"/>
                                        <p:tgtEl>
                                          <p:spTgt spid="19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2/3*#ppt_w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8" dur="500" fill="hold"/>
                                        <p:tgtEl>
                                          <p:spTgt spid="19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2/3*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29" presetID="23" presetClass="entr" presetSubtype="272" fill="hold" nodeType="withEffect">
                                  <p:stCondLst>
                                    <p:cond delay="1100"/>
                                  </p:stCondLst>
                                  <p:childTnLst>
                                    <p:set>
                                      <p:cBhvr>
                                        <p:cTn id="3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31" dur="500" fill="hold"/>
                                        <p:tgtEl>
                                          <p:spTgt spid="20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2/3*#ppt_w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2" dur="500" fill="hold"/>
                                        <p:tgtEl>
                                          <p:spTgt spid="20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2/3*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33" presetID="2" presetClass="entr" presetSubtype="8" decel="100000" fill="hold" grpId="0" nodeType="withEffect">
                                  <p:stCondLst>
                                    <p:cond delay="1600"/>
                                  </p:stCondLst>
                                  <p:childTnLst>
                                    <p:set>
                                      <p:cBhvr>
                                        <p:cTn id="3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35" dur="750" fill="hold"/>
                                        <p:tgtEl>
                                          <p:spTgt spid="1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6" dur="750" fill="hold"/>
                                        <p:tgtEl>
                                          <p:spTgt spid="1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37" presetID="2" presetClass="entr" presetSubtype="8" decel="10000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39" dur="750" fill="hold"/>
                                        <p:tgtEl>
                                          <p:spTgt spid="29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40" dur="750" fill="hold"/>
                                        <p:tgtEl>
                                          <p:spTgt spid="29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8" grpId="0" animBg="1"/>
      <p:bldP spid="11" grpId="0" animBg="1"/>
      <p:bldP spid="16" grpId="0"/>
      <p:bldP spid="18" grpId="0"/>
      <p:bldP spid="25" grpId="0"/>
      <p:bldP spid="26" grpId="0"/>
      <p:bldP spid="29" grpId="0"/>
    </p:bldLst>
  </p:timing>
</p:sld>
</file>

<file path=ppt/theme/theme1.xml><?xml version="1.0" encoding="utf-8"?>
<a:theme xmlns:a="http://schemas.openxmlformats.org/drawingml/2006/main" name="Office Theme">
  <a:themeElements>
    <a:clrScheme name="Office Theme">
      <a:dk1>
        <a:sysClr val="windowText" lastClr="000000"/>
      </a:dk1>
      <a:lt1>
        <a:sysClr val="window" lastClr="FFFFFF"/>
      </a:lt1>
      <a:dk2>
        <a:srgbClr val="44546A"/>
      </a:dk2>
      <a:lt2>
        <a:srgbClr val="E7E6E6"/>
      </a:lt2>
      <a:accent1>
        <a:srgbClr val="5B9BD5"/>
      </a:accent1>
      <a:accent2>
        <a:srgbClr val="ED7D31"/>
      </a:accent2>
      <a:accent3>
        <a:srgbClr val="A5A5A5"/>
      </a:accent3>
      <a:accent4>
        <a:srgbClr val="FFC000"/>
      </a:accent4>
      <a:accent5>
        <a:srgbClr val="4472C4"/>
      </a:accent5>
      <a:accent6>
        <a:srgbClr val="70AD47"/>
      </a:accent6>
      <a:hlink>
        <a:srgbClr val="0563C1"/>
      </a:hlink>
      <a:folHlink>
        <a:srgbClr val="954F72"/>
      </a:folHlink>
    </a:clrScheme>
    <a:fontScheme name="Office Theme">
      <a:majorFont>
        <a:latin typeface="Calibri Light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Office Theme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  <a:miter lim="800000"/>
        </a:ln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/>
  <a:extraClrSchemeLst/>
  <a:extLst>
    <a:ext uri="{05A4C25C-085E-4340-85A3-A5531E510DB2}">
      <thm15:themeFamily xmlns:thm15="http://schemas.microsoft.com/office/thememl/2012/main" name="Office Theme" id="{62F939B6-93AF-4DB8-9C6B-D6C7DFDC589F}" vid="{4A3C46E8-61CC-4603-A589-7422A47A8E4A}"/>
    </a:ext>
  </a:extLst>
</a:theme>
</file>

<file path=ppt/theme/theme2.xml><?xml version="1.0" encoding="utf-8"?>
<a:theme xmlns:a="http://schemas.openxmlformats.org/drawingml/2006/main" name="Office Theme">
  <a:themeElements>
    <a:clrScheme name="Office">
      <a:dk1>
        <a:sysClr val="windowText" lastClr="000000"/>
      </a:dk1>
      <a:lt1>
        <a:sysClr val="window" lastClr="FFFFFF"/>
      </a:lt1>
      <a:dk2>
        <a:srgbClr val="1F497D"/>
      </a:dk2>
      <a:lt2>
        <a:srgbClr val="EEECE1"/>
      </a:lt2>
      <a:accent1>
        <a:srgbClr val="4F81BD"/>
      </a:accent1>
      <a:accent2>
        <a:srgbClr val="C0504D"/>
      </a:accent2>
      <a:accent3>
        <a:srgbClr val="9BBB59"/>
      </a:accent3>
      <a:accent4>
        <a:srgbClr val="8064A2"/>
      </a:accent4>
      <a:accent5>
        <a:srgbClr val="4BACC6"/>
      </a:accent5>
      <a:accent6>
        <a:srgbClr val="F79646"/>
      </a:accent6>
      <a:hlink>
        <a:srgbClr val="0000FF"/>
      </a:hlink>
      <a:folHlink>
        <a:srgbClr val="800080"/>
      </a:folHlink>
    </a:clrScheme>
    <a:fontScheme name="Office">
      <a:maj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tint val="100000"/>
                <a:shade val="100000"/>
                <a:satMod val="130000"/>
              </a:schemeClr>
            </a:gs>
            <a:gs pos="100000">
              <a:schemeClr val="phClr">
                <a:tint val="50000"/>
                <a:shade val="100000"/>
                <a:satMod val="350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>
    <a:spDef>
      <a:spPr/>
      <a:bodyPr/>
      <a:lstStyle/>
      <a:style>
        <a:lnRef idx="1">
          <a:schemeClr val="accent1"/>
        </a:lnRef>
        <a:fillRef idx="3">
          <a:schemeClr val="accent1"/>
        </a:fillRef>
        <a:effectRef idx="2">
          <a:schemeClr val="accent1"/>
        </a:effectRef>
        <a:fontRef idx="minor">
          <a:schemeClr val="lt1"/>
        </a:fontRef>
      </a:style>
    </a:spDef>
    <a:lnDef>
      <a:spPr/>
      <a:bodyPr/>
      <a:lstStyle/>
      <a:style>
        <a:lnRef idx="2">
          <a:schemeClr val="accent1"/>
        </a:lnRef>
        <a:fillRef idx="0">
          <a:schemeClr val="accent1"/>
        </a:fillRef>
        <a:effectRef idx="1">
          <a:schemeClr val="accent1"/>
        </a:effectRef>
        <a:fontRef idx="minor">
          <a:schemeClr val="tx1"/>
        </a:fontRef>
      </a:style>
    </a:lnDef>
  </a:objectDefaults>
  <a:extraClrSchemeLst/>
</a:theme>
</file>

<file path=docProps/app.xml><?xml version="1.0" encoding="utf-8"?>
<Properties xmlns="http://schemas.openxmlformats.org/officeDocument/2006/extended-properties" xmlns:vt="http://schemas.openxmlformats.org/officeDocument/2006/docPropsVTypes">
  <Template>Office Theme</Template>
  <TotalTime>5631</TotalTime>
  <Words>2798</Words>
  <Application>Microsoft Office PowerPoint</Application>
  <PresentationFormat>Widescreen</PresentationFormat>
  <Paragraphs>517</Paragraphs>
  <Slides>43</Slides>
  <Notes>9</Notes>
  <HiddenSlides>0</HiddenSlides>
  <MMClips>0</MMClips>
  <ScaleCrop>false</ScaleCrop>
  <HeadingPairs>
    <vt:vector size="6" baseType="variant">
      <vt:variant>
        <vt:lpstr>Fonts Used</vt:lpstr>
      </vt:variant>
      <vt:variant>
        <vt:i4>13</vt:i4>
      </vt:variant>
      <vt:variant>
        <vt:lpstr>Theme</vt:lpstr>
      </vt:variant>
      <vt:variant>
        <vt:i4>1</vt:i4>
      </vt:variant>
      <vt:variant>
        <vt:lpstr>Slide Titles</vt:lpstr>
      </vt:variant>
      <vt:variant>
        <vt:i4>43</vt:i4>
      </vt:variant>
    </vt:vector>
  </HeadingPairs>
  <TitlesOfParts>
    <vt:vector size="57" baseType="lpstr">
      <vt:lpstr>Arial</vt:lpstr>
      <vt:lpstr>Bebas Neue</vt:lpstr>
      <vt:lpstr>Calibri</vt:lpstr>
      <vt:lpstr>Calibri Light</vt:lpstr>
      <vt:lpstr>Cambria</vt:lpstr>
      <vt:lpstr>DejaVu Sans</vt:lpstr>
      <vt:lpstr>Lato</vt:lpstr>
      <vt:lpstr>Lato Light</vt:lpstr>
      <vt:lpstr>Liberation Sans</vt:lpstr>
      <vt:lpstr>Lucida Sans</vt:lpstr>
      <vt:lpstr>Lucida Sans Unicode</vt:lpstr>
      <vt:lpstr>Nimbus Roman No9 L</vt:lpstr>
      <vt:lpstr>Raleway</vt:lpstr>
      <vt:lpstr>Office Theme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Website Kominfo</vt:lpstr>
      <vt:lpstr>Layanan Publik Terpadu Kominfo</vt:lpstr>
      <vt:lpstr>Layanan Pengaduan Publik</vt:lpstr>
      <vt:lpstr>Layanan Pengaduan Publik untuk layanan Kominfo</vt:lpstr>
      <vt:lpstr>PowerPoint Presentation</vt:lpstr>
      <vt:lpstr>Latar Belakang</vt:lpstr>
      <vt:lpstr>Renstra Kemkominfo</vt:lpstr>
      <vt:lpstr>Kondisi Yang Diharapkan 2018-2019 (Expected Capability)</vt:lpstr>
      <vt:lpstr>PILAR SASARAN STRATEGIS</vt:lpstr>
      <vt:lpstr>Beban kerja Unit Kerja TI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</vt:vector>
  </TitlesOfParts>
  <LinksUpToDate>false</LinksUpToDate>
  <SharedDoc>false</SharedDoc>
  <HyperlinksChanged>false</HyperlinksChanged>
  <AppVersion>16.0000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PowerPoint Presentation</dc:title>
  <dc:creator>ROOTPIXEL</dc:creator>
  <cp:lastModifiedBy>Suhartono Infrastruktur</cp:lastModifiedBy>
  <cp:revision>234</cp:revision>
  <dcterms:created xsi:type="dcterms:W3CDTF">2017-07-13T01:04:07Z</dcterms:created>
  <dcterms:modified xsi:type="dcterms:W3CDTF">2019-02-21T01:24:53Z</dcterms:modified>
</cp:coreProperties>
</file>