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325" r:id="rId1"/>
    <p:sldMasterId id="2147484554" r:id="rId2"/>
  </p:sldMasterIdLst>
  <p:notesMasterIdLst>
    <p:notesMasterId r:id="rId17"/>
  </p:notesMasterIdLst>
  <p:sldIdLst>
    <p:sldId id="1588" r:id="rId3"/>
    <p:sldId id="349" r:id="rId4"/>
    <p:sldId id="323" r:id="rId5"/>
    <p:sldId id="418" r:id="rId6"/>
    <p:sldId id="1589" r:id="rId7"/>
    <p:sldId id="1133" r:id="rId8"/>
    <p:sldId id="1591" r:id="rId9"/>
    <p:sldId id="1242" r:id="rId10"/>
    <p:sldId id="1594" r:id="rId11"/>
    <p:sldId id="1593" r:id="rId12"/>
    <p:sldId id="1595" r:id="rId13"/>
    <p:sldId id="1592" r:id="rId14"/>
    <p:sldId id="1596" r:id="rId15"/>
    <p:sldId id="1597" r:id="rId16"/>
  </p:sldIdLst>
  <p:sldSz cx="9144000" cy="6858000" type="screen4x3"/>
  <p:notesSz cx="6858000" cy="9947275"/>
  <p:defaultTextStyle>
    <a:defPPr>
      <a:defRPr lang="en-US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66"/>
    <a:srgbClr val="EF6315"/>
    <a:srgbClr val="000000"/>
    <a:srgbClr val="A39C6E"/>
    <a:srgbClr val="C4FFAD"/>
    <a:srgbClr val="FFF1B3"/>
    <a:srgbClr val="FFCDAC"/>
    <a:srgbClr val="FF93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022" autoAdjust="0"/>
  </p:normalViewPr>
  <p:slideViewPr>
    <p:cSldViewPr snapToGrid="0">
      <p:cViewPr>
        <p:scale>
          <a:sx n="42" d="100"/>
          <a:sy n="42" d="100"/>
        </p:scale>
        <p:origin x="2112" y="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AAAD8C-8F6D-4C4A-B16C-49BE249D22AB}" type="doc">
      <dgm:prSet loTypeId="urn:microsoft.com/office/officeart/2005/8/layout/gear1" loCatId="cycle" qsTypeId="urn:microsoft.com/office/officeart/2005/8/quickstyle/simple2" qsCatId="simple" csTypeId="urn:microsoft.com/office/officeart/2005/8/colors/accent2_1" csCatId="accent2" phldr="1"/>
      <dgm:spPr/>
    </dgm:pt>
    <dgm:pt modelId="{343F6CBA-B9DC-44CD-B64B-F737BEE0E8D6}">
      <dgm:prSet phldrT="[Text]" custT="1"/>
      <dgm:spPr/>
      <dgm:t>
        <a:bodyPr/>
        <a:lstStyle/>
        <a:p>
          <a:r>
            <a:rPr lang="en-ID" sz="2800" b="1" dirty="0">
              <a:solidFill>
                <a:srgbClr val="FF5050"/>
              </a:solidFill>
              <a:latin typeface="Agency FB" pitchFamily="34" charset="0"/>
            </a:rPr>
            <a:t>98</a:t>
          </a:r>
          <a:r>
            <a:rPr lang="id-ID" sz="2800" b="1" dirty="0">
              <a:solidFill>
                <a:schemeClr val="accent3">
                  <a:lumMod val="50000"/>
                </a:schemeClr>
              </a:solidFill>
              <a:latin typeface="Agency FB" pitchFamily="34" charset="0"/>
            </a:rPr>
            <a:t> KOTA</a:t>
          </a:r>
        </a:p>
      </dgm:t>
    </dgm:pt>
    <dgm:pt modelId="{25578DCA-E59C-4105-B90E-1311B5983406}" type="parTrans" cxnId="{0B13D6BC-F992-464F-8A4F-7023D26611ED}">
      <dgm:prSet/>
      <dgm:spPr/>
      <dgm:t>
        <a:bodyPr/>
        <a:lstStyle/>
        <a:p>
          <a:endParaRPr lang="id-ID" sz="2400" b="1" dirty="0">
            <a:solidFill>
              <a:schemeClr val="accent3">
                <a:lumMod val="50000"/>
              </a:schemeClr>
            </a:solidFill>
            <a:latin typeface="Agency FB" pitchFamily="34" charset="0"/>
          </a:endParaRPr>
        </a:p>
      </dgm:t>
    </dgm:pt>
    <dgm:pt modelId="{556A4B77-7EB3-4899-85B8-E0759410D117}" type="sibTrans" cxnId="{0B13D6BC-F992-464F-8A4F-7023D26611ED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id-ID" sz="2400" b="1" dirty="0">
            <a:solidFill>
              <a:schemeClr val="accent3">
                <a:lumMod val="50000"/>
              </a:schemeClr>
            </a:solidFill>
            <a:latin typeface="Agency FB" pitchFamily="34" charset="0"/>
          </a:endParaRPr>
        </a:p>
      </dgm:t>
    </dgm:pt>
    <dgm:pt modelId="{4BEB0301-4C65-480F-83F0-92BAB478E3F6}">
      <dgm:prSet phldrT="[Text]" custT="1"/>
      <dgm:spPr/>
      <dgm:t>
        <a:bodyPr/>
        <a:lstStyle/>
        <a:p>
          <a:r>
            <a:rPr lang="en-ID" sz="2000" b="1" dirty="0">
              <a:solidFill>
                <a:srgbClr val="FF5050"/>
              </a:solidFill>
              <a:latin typeface="Agency FB" pitchFamily="34" charset="0"/>
            </a:rPr>
            <a:t>416</a:t>
          </a:r>
          <a:r>
            <a:rPr lang="id-ID" sz="2000" b="1" dirty="0">
              <a:solidFill>
                <a:srgbClr val="FF5050"/>
              </a:solidFill>
              <a:latin typeface="Agency FB" pitchFamily="34" charset="0"/>
            </a:rPr>
            <a:t> </a:t>
          </a:r>
          <a:r>
            <a:rPr lang="id-ID" sz="2000" b="1" dirty="0">
              <a:solidFill>
                <a:schemeClr val="accent3">
                  <a:lumMod val="50000"/>
                </a:schemeClr>
              </a:solidFill>
              <a:latin typeface="Agency FB" pitchFamily="34" charset="0"/>
            </a:rPr>
            <a:t>KAB</a:t>
          </a:r>
        </a:p>
      </dgm:t>
    </dgm:pt>
    <dgm:pt modelId="{02E57908-8E69-42ED-8E71-CABFEEBA8EBE}" type="parTrans" cxnId="{92BA6DDB-A214-41AF-9585-432172312FA7}">
      <dgm:prSet/>
      <dgm:spPr/>
      <dgm:t>
        <a:bodyPr/>
        <a:lstStyle/>
        <a:p>
          <a:endParaRPr lang="id-ID" sz="2400" b="1" dirty="0">
            <a:solidFill>
              <a:schemeClr val="accent3">
                <a:lumMod val="50000"/>
              </a:schemeClr>
            </a:solidFill>
            <a:latin typeface="Agency FB" pitchFamily="34" charset="0"/>
          </a:endParaRPr>
        </a:p>
      </dgm:t>
    </dgm:pt>
    <dgm:pt modelId="{A324EA25-46FC-483B-AC8A-C3C05EB95B4E}" type="sibTrans" cxnId="{92BA6DDB-A214-41AF-9585-432172312FA7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id-ID" sz="2400" b="1" dirty="0">
            <a:solidFill>
              <a:schemeClr val="accent3">
                <a:lumMod val="50000"/>
              </a:schemeClr>
            </a:solidFill>
            <a:latin typeface="Agency FB" pitchFamily="34" charset="0"/>
          </a:endParaRPr>
        </a:p>
      </dgm:t>
    </dgm:pt>
    <dgm:pt modelId="{C3B97E49-7CC2-471B-BC1B-B264693C1701}">
      <dgm:prSet phldrT="[Text]" custT="1"/>
      <dgm:spPr/>
      <dgm:t>
        <a:bodyPr/>
        <a:lstStyle/>
        <a:p>
          <a:r>
            <a:rPr lang="en-ID" sz="2000" b="1" dirty="0">
              <a:solidFill>
                <a:srgbClr val="FF5050"/>
              </a:solidFill>
              <a:latin typeface="Agency FB" pitchFamily="34" charset="0"/>
            </a:rPr>
            <a:t>34</a:t>
          </a:r>
          <a:r>
            <a:rPr lang="id-ID" sz="2000" b="1" dirty="0">
              <a:solidFill>
                <a:schemeClr val="accent3">
                  <a:lumMod val="50000"/>
                </a:schemeClr>
              </a:solidFill>
              <a:latin typeface="Agency FB" pitchFamily="34" charset="0"/>
            </a:rPr>
            <a:t> PROV</a:t>
          </a:r>
        </a:p>
      </dgm:t>
    </dgm:pt>
    <dgm:pt modelId="{83AE0A0F-9981-4890-B79B-C681B26B4DDA}" type="parTrans" cxnId="{B9B37A9B-906E-4A4F-9784-6AEF2795B73C}">
      <dgm:prSet/>
      <dgm:spPr/>
      <dgm:t>
        <a:bodyPr/>
        <a:lstStyle/>
        <a:p>
          <a:endParaRPr lang="id-ID" sz="2400" b="1" dirty="0">
            <a:solidFill>
              <a:schemeClr val="accent3">
                <a:lumMod val="50000"/>
              </a:schemeClr>
            </a:solidFill>
            <a:latin typeface="Agency FB" pitchFamily="34" charset="0"/>
          </a:endParaRPr>
        </a:p>
      </dgm:t>
    </dgm:pt>
    <dgm:pt modelId="{E13165D1-2A59-4253-AADB-E7B1CCB61FDF}" type="sibTrans" cxnId="{B9B37A9B-906E-4A4F-9784-6AEF2795B73C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id-ID" sz="2400" b="1" dirty="0">
            <a:solidFill>
              <a:schemeClr val="accent3">
                <a:lumMod val="50000"/>
              </a:schemeClr>
            </a:solidFill>
            <a:latin typeface="Agency FB" pitchFamily="34" charset="0"/>
          </a:endParaRPr>
        </a:p>
      </dgm:t>
    </dgm:pt>
    <dgm:pt modelId="{F31FD3F1-A45E-493F-BEE8-646FFE84BA85}" type="pres">
      <dgm:prSet presAssocID="{E2AAAD8C-8F6D-4C4A-B16C-49BE249D22AB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7A091A0C-3DFC-400F-A0CE-D9F966CE6527}" type="pres">
      <dgm:prSet presAssocID="{343F6CBA-B9DC-44CD-B64B-F737BEE0E8D6}" presName="gear1" presStyleLbl="node1" presStyleIdx="0" presStyleCnt="3">
        <dgm:presLayoutVars>
          <dgm:chMax val="1"/>
          <dgm:bulletEnabled val="1"/>
        </dgm:presLayoutVars>
      </dgm:prSet>
      <dgm:spPr/>
    </dgm:pt>
    <dgm:pt modelId="{B2D7B192-FC8E-42F8-AFD1-9F9755936C27}" type="pres">
      <dgm:prSet presAssocID="{343F6CBA-B9DC-44CD-B64B-F737BEE0E8D6}" presName="gear1srcNode" presStyleLbl="node1" presStyleIdx="0" presStyleCnt="3"/>
      <dgm:spPr/>
    </dgm:pt>
    <dgm:pt modelId="{1CC1A5EE-D53F-4C12-928A-66A0AEC27228}" type="pres">
      <dgm:prSet presAssocID="{343F6CBA-B9DC-44CD-B64B-F737BEE0E8D6}" presName="gear1dstNode" presStyleLbl="node1" presStyleIdx="0" presStyleCnt="3"/>
      <dgm:spPr/>
    </dgm:pt>
    <dgm:pt modelId="{B636E092-98D8-42E2-A71A-DFD5699E6C40}" type="pres">
      <dgm:prSet presAssocID="{4BEB0301-4C65-480F-83F0-92BAB478E3F6}" presName="gear2" presStyleLbl="node1" presStyleIdx="1" presStyleCnt="3">
        <dgm:presLayoutVars>
          <dgm:chMax val="1"/>
          <dgm:bulletEnabled val="1"/>
        </dgm:presLayoutVars>
      </dgm:prSet>
      <dgm:spPr/>
    </dgm:pt>
    <dgm:pt modelId="{46CC736D-EF39-4586-9CEB-5DFC7D115C7A}" type="pres">
      <dgm:prSet presAssocID="{4BEB0301-4C65-480F-83F0-92BAB478E3F6}" presName="gear2srcNode" presStyleLbl="node1" presStyleIdx="1" presStyleCnt="3"/>
      <dgm:spPr/>
    </dgm:pt>
    <dgm:pt modelId="{E31A2472-ABAC-42F5-91FA-4C3B6CAAD595}" type="pres">
      <dgm:prSet presAssocID="{4BEB0301-4C65-480F-83F0-92BAB478E3F6}" presName="gear2dstNode" presStyleLbl="node1" presStyleIdx="1" presStyleCnt="3"/>
      <dgm:spPr/>
    </dgm:pt>
    <dgm:pt modelId="{9E9ED963-4D86-4F0D-B12B-9A75B3084DE7}" type="pres">
      <dgm:prSet presAssocID="{C3B97E49-7CC2-471B-BC1B-B264693C1701}" presName="gear3" presStyleLbl="node1" presStyleIdx="2" presStyleCnt="3"/>
      <dgm:spPr/>
    </dgm:pt>
    <dgm:pt modelId="{D7CDDE10-92B8-432C-885D-F6DA5EC44F41}" type="pres">
      <dgm:prSet presAssocID="{C3B97E49-7CC2-471B-BC1B-B264693C1701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B689F745-300C-4231-8C10-13921F5A8AC6}" type="pres">
      <dgm:prSet presAssocID="{C3B97E49-7CC2-471B-BC1B-B264693C1701}" presName="gear3srcNode" presStyleLbl="node1" presStyleIdx="2" presStyleCnt="3"/>
      <dgm:spPr/>
    </dgm:pt>
    <dgm:pt modelId="{62BA8ECA-55C2-47F6-BEB3-EEDA84628A33}" type="pres">
      <dgm:prSet presAssocID="{C3B97E49-7CC2-471B-BC1B-B264693C1701}" presName="gear3dstNode" presStyleLbl="node1" presStyleIdx="2" presStyleCnt="3"/>
      <dgm:spPr/>
    </dgm:pt>
    <dgm:pt modelId="{592783F6-AAE9-40E5-92C9-85129546704D}" type="pres">
      <dgm:prSet presAssocID="{556A4B77-7EB3-4899-85B8-E0759410D117}" presName="connector1" presStyleLbl="sibTrans2D1" presStyleIdx="0" presStyleCnt="3"/>
      <dgm:spPr/>
    </dgm:pt>
    <dgm:pt modelId="{103DDCF5-F98B-4A2B-BCAC-A574D0C32B60}" type="pres">
      <dgm:prSet presAssocID="{A324EA25-46FC-483B-AC8A-C3C05EB95B4E}" presName="connector2" presStyleLbl="sibTrans2D1" presStyleIdx="1" presStyleCnt="3"/>
      <dgm:spPr/>
    </dgm:pt>
    <dgm:pt modelId="{59E2419D-A02F-42CF-B7C3-2428F00ED6FD}" type="pres">
      <dgm:prSet presAssocID="{E13165D1-2A59-4253-AADB-E7B1CCB61FDF}" presName="connector3" presStyleLbl="sibTrans2D1" presStyleIdx="2" presStyleCnt="3"/>
      <dgm:spPr/>
    </dgm:pt>
  </dgm:ptLst>
  <dgm:cxnLst>
    <dgm:cxn modelId="{CC139307-C6F9-4D96-930F-BD8BF00F3281}" type="presOf" srcId="{E2AAAD8C-8F6D-4C4A-B16C-49BE249D22AB}" destId="{F31FD3F1-A45E-493F-BEE8-646FFE84BA85}" srcOrd="0" destOrd="0" presId="urn:microsoft.com/office/officeart/2005/8/layout/gear1"/>
    <dgm:cxn modelId="{6E50F40D-3E53-4F36-8B3E-372D5D2BDAC5}" type="presOf" srcId="{556A4B77-7EB3-4899-85B8-E0759410D117}" destId="{592783F6-AAE9-40E5-92C9-85129546704D}" srcOrd="0" destOrd="0" presId="urn:microsoft.com/office/officeart/2005/8/layout/gear1"/>
    <dgm:cxn modelId="{3AC78914-7B76-4448-806C-97452C44EAD9}" type="presOf" srcId="{4BEB0301-4C65-480F-83F0-92BAB478E3F6}" destId="{E31A2472-ABAC-42F5-91FA-4C3B6CAAD595}" srcOrd="2" destOrd="0" presId="urn:microsoft.com/office/officeart/2005/8/layout/gear1"/>
    <dgm:cxn modelId="{8014BD1D-23E7-4025-B678-922919A0EA6B}" type="presOf" srcId="{343F6CBA-B9DC-44CD-B64B-F737BEE0E8D6}" destId="{7A091A0C-3DFC-400F-A0CE-D9F966CE6527}" srcOrd="0" destOrd="0" presId="urn:microsoft.com/office/officeart/2005/8/layout/gear1"/>
    <dgm:cxn modelId="{1C2FC736-48BF-4D57-A3F0-209D43B688A3}" type="presOf" srcId="{4BEB0301-4C65-480F-83F0-92BAB478E3F6}" destId="{B636E092-98D8-42E2-A71A-DFD5699E6C40}" srcOrd="0" destOrd="0" presId="urn:microsoft.com/office/officeart/2005/8/layout/gear1"/>
    <dgm:cxn modelId="{24925A39-65DE-4327-9DBB-A5C7ABB8DF2E}" type="presOf" srcId="{A324EA25-46FC-483B-AC8A-C3C05EB95B4E}" destId="{103DDCF5-F98B-4A2B-BCAC-A574D0C32B60}" srcOrd="0" destOrd="0" presId="urn:microsoft.com/office/officeart/2005/8/layout/gear1"/>
    <dgm:cxn modelId="{100D1842-1418-4883-8073-578F30F87E6D}" type="presOf" srcId="{C3B97E49-7CC2-471B-BC1B-B264693C1701}" destId="{B689F745-300C-4231-8C10-13921F5A8AC6}" srcOrd="2" destOrd="0" presId="urn:microsoft.com/office/officeart/2005/8/layout/gear1"/>
    <dgm:cxn modelId="{D2C5ED4D-14D6-471D-93CF-1F8ACE6F0FBF}" type="presOf" srcId="{C3B97E49-7CC2-471B-BC1B-B264693C1701}" destId="{62BA8ECA-55C2-47F6-BEB3-EEDA84628A33}" srcOrd="3" destOrd="0" presId="urn:microsoft.com/office/officeart/2005/8/layout/gear1"/>
    <dgm:cxn modelId="{A9160F80-A302-47EB-B2CD-C336A992CDCA}" type="presOf" srcId="{E13165D1-2A59-4253-AADB-E7B1CCB61FDF}" destId="{59E2419D-A02F-42CF-B7C3-2428F00ED6FD}" srcOrd="0" destOrd="0" presId="urn:microsoft.com/office/officeart/2005/8/layout/gear1"/>
    <dgm:cxn modelId="{6D0AD484-AA0E-48A7-9628-4672568F1F89}" type="presOf" srcId="{343F6CBA-B9DC-44CD-B64B-F737BEE0E8D6}" destId="{1CC1A5EE-D53F-4C12-928A-66A0AEC27228}" srcOrd="2" destOrd="0" presId="urn:microsoft.com/office/officeart/2005/8/layout/gear1"/>
    <dgm:cxn modelId="{B9B37A9B-906E-4A4F-9784-6AEF2795B73C}" srcId="{E2AAAD8C-8F6D-4C4A-B16C-49BE249D22AB}" destId="{C3B97E49-7CC2-471B-BC1B-B264693C1701}" srcOrd="2" destOrd="0" parTransId="{83AE0A0F-9981-4890-B79B-C681B26B4DDA}" sibTransId="{E13165D1-2A59-4253-AADB-E7B1CCB61FDF}"/>
    <dgm:cxn modelId="{F79BF2A5-E473-4793-8076-0FFAD3BC1061}" type="presOf" srcId="{C3B97E49-7CC2-471B-BC1B-B264693C1701}" destId="{9E9ED963-4D86-4F0D-B12B-9A75B3084DE7}" srcOrd="0" destOrd="0" presId="urn:microsoft.com/office/officeart/2005/8/layout/gear1"/>
    <dgm:cxn modelId="{6387BBBB-DB29-4EB2-83B9-768C6BA36F8A}" type="presOf" srcId="{343F6CBA-B9DC-44CD-B64B-F737BEE0E8D6}" destId="{B2D7B192-FC8E-42F8-AFD1-9F9755936C27}" srcOrd="1" destOrd="0" presId="urn:microsoft.com/office/officeart/2005/8/layout/gear1"/>
    <dgm:cxn modelId="{0B13D6BC-F992-464F-8A4F-7023D26611ED}" srcId="{E2AAAD8C-8F6D-4C4A-B16C-49BE249D22AB}" destId="{343F6CBA-B9DC-44CD-B64B-F737BEE0E8D6}" srcOrd="0" destOrd="0" parTransId="{25578DCA-E59C-4105-B90E-1311B5983406}" sibTransId="{556A4B77-7EB3-4899-85B8-E0759410D117}"/>
    <dgm:cxn modelId="{D03CD8D0-38CB-4286-806F-276A2AFF6A64}" type="presOf" srcId="{C3B97E49-7CC2-471B-BC1B-B264693C1701}" destId="{D7CDDE10-92B8-432C-885D-F6DA5EC44F41}" srcOrd="1" destOrd="0" presId="urn:microsoft.com/office/officeart/2005/8/layout/gear1"/>
    <dgm:cxn modelId="{14A8DFD5-5155-4AE1-B830-29E7AF1D2BB4}" type="presOf" srcId="{4BEB0301-4C65-480F-83F0-92BAB478E3F6}" destId="{46CC736D-EF39-4586-9CEB-5DFC7D115C7A}" srcOrd="1" destOrd="0" presId="urn:microsoft.com/office/officeart/2005/8/layout/gear1"/>
    <dgm:cxn modelId="{92BA6DDB-A214-41AF-9585-432172312FA7}" srcId="{E2AAAD8C-8F6D-4C4A-B16C-49BE249D22AB}" destId="{4BEB0301-4C65-480F-83F0-92BAB478E3F6}" srcOrd="1" destOrd="0" parTransId="{02E57908-8E69-42ED-8E71-CABFEEBA8EBE}" sibTransId="{A324EA25-46FC-483B-AC8A-C3C05EB95B4E}"/>
    <dgm:cxn modelId="{85FE6DC7-6A24-47DD-95E1-F19DC01034A4}" type="presParOf" srcId="{F31FD3F1-A45E-493F-BEE8-646FFE84BA85}" destId="{7A091A0C-3DFC-400F-A0CE-D9F966CE6527}" srcOrd="0" destOrd="0" presId="urn:microsoft.com/office/officeart/2005/8/layout/gear1"/>
    <dgm:cxn modelId="{C9F7D378-C7CF-4ECD-9151-9F13D0AC830C}" type="presParOf" srcId="{F31FD3F1-A45E-493F-BEE8-646FFE84BA85}" destId="{B2D7B192-FC8E-42F8-AFD1-9F9755936C27}" srcOrd="1" destOrd="0" presId="urn:microsoft.com/office/officeart/2005/8/layout/gear1"/>
    <dgm:cxn modelId="{D29B951F-154E-43B1-AA94-B021AA597EF3}" type="presParOf" srcId="{F31FD3F1-A45E-493F-BEE8-646FFE84BA85}" destId="{1CC1A5EE-D53F-4C12-928A-66A0AEC27228}" srcOrd="2" destOrd="0" presId="urn:microsoft.com/office/officeart/2005/8/layout/gear1"/>
    <dgm:cxn modelId="{DA6E1177-3B6F-45A7-B196-4E555AD29A60}" type="presParOf" srcId="{F31FD3F1-A45E-493F-BEE8-646FFE84BA85}" destId="{B636E092-98D8-42E2-A71A-DFD5699E6C40}" srcOrd="3" destOrd="0" presId="urn:microsoft.com/office/officeart/2005/8/layout/gear1"/>
    <dgm:cxn modelId="{2F01F43B-92BB-451B-8826-225B798E6138}" type="presParOf" srcId="{F31FD3F1-A45E-493F-BEE8-646FFE84BA85}" destId="{46CC736D-EF39-4586-9CEB-5DFC7D115C7A}" srcOrd="4" destOrd="0" presId="urn:microsoft.com/office/officeart/2005/8/layout/gear1"/>
    <dgm:cxn modelId="{A9EAAD29-92B7-4F17-9CAD-2FC7B987C738}" type="presParOf" srcId="{F31FD3F1-A45E-493F-BEE8-646FFE84BA85}" destId="{E31A2472-ABAC-42F5-91FA-4C3B6CAAD595}" srcOrd="5" destOrd="0" presId="urn:microsoft.com/office/officeart/2005/8/layout/gear1"/>
    <dgm:cxn modelId="{FC82385B-EF25-49BD-9DEE-8130E7885FC2}" type="presParOf" srcId="{F31FD3F1-A45E-493F-BEE8-646FFE84BA85}" destId="{9E9ED963-4D86-4F0D-B12B-9A75B3084DE7}" srcOrd="6" destOrd="0" presId="urn:microsoft.com/office/officeart/2005/8/layout/gear1"/>
    <dgm:cxn modelId="{9E30E1EC-F057-440C-B4EC-D15742698EA0}" type="presParOf" srcId="{F31FD3F1-A45E-493F-BEE8-646FFE84BA85}" destId="{D7CDDE10-92B8-432C-885D-F6DA5EC44F41}" srcOrd="7" destOrd="0" presId="urn:microsoft.com/office/officeart/2005/8/layout/gear1"/>
    <dgm:cxn modelId="{ACACD664-EBFB-4D83-8BB3-B8E1F2852E3E}" type="presParOf" srcId="{F31FD3F1-A45E-493F-BEE8-646FFE84BA85}" destId="{B689F745-300C-4231-8C10-13921F5A8AC6}" srcOrd="8" destOrd="0" presId="urn:microsoft.com/office/officeart/2005/8/layout/gear1"/>
    <dgm:cxn modelId="{9A0E9819-8365-4F17-8966-A5A98D764783}" type="presParOf" srcId="{F31FD3F1-A45E-493F-BEE8-646FFE84BA85}" destId="{62BA8ECA-55C2-47F6-BEB3-EEDA84628A33}" srcOrd="9" destOrd="0" presId="urn:microsoft.com/office/officeart/2005/8/layout/gear1"/>
    <dgm:cxn modelId="{51FC0CC9-7110-4146-A8E4-8ED7E016ECB7}" type="presParOf" srcId="{F31FD3F1-A45E-493F-BEE8-646FFE84BA85}" destId="{592783F6-AAE9-40E5-92C9-85129546704D}" srcOrd="10" destOrd="0" presId="urn:microsoft.com/office/officeart/2005/8/layout/gear1"/>
    <dgm:cxn modelId="{E48BBF68-2831-458A-8F3F-3AB207FC34FC}" type="presParOf" srcId="{F31FD3F1-A45E-493F-BEE8-646FFE84BA85}" destId="{103DDCF5-F98B-4A2B-BCAC-A574D0C32B60}" srcOrd="11" destOrd="0" presId="urn:microsoft.com/office/officeart/2005/8/layout/gear1"/>
    <dgm:cxn modelId="{9B248CBF-BE71-44D3-BDA6-EF60176DF5FD}" type="presParOf" srcId="{F31FD3F1-A45E-493F-BEE8-646FFE84BA85}" destId="{59E2419D-A02F-42CF-B7C3-2428F00ED6FD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091A0C-3DFC-400F-A0CE-D9F966CE6527}">
      <dsp:nvSpPr>
        <dsp:cNvPr id="0" name=""/>
        <dsp:cNvSpPr/>
      </dsp:nvSpPr>
      <dsp:spPr>
        <a:xfrm>
          <a:off x="2194509" y="1381997"/>
          <a:ext cx="1689107" cy="1689107"/>
        </a:xfrm>
        <a:prstGeom prst="gear9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2800" b="1" kern="1200" dirty="0">
              <a:solidFill>
                <a:srgbClr val="FF5050"/>
              </a:solidFill>
              <a:latin typeface="Agency FB" pitchFamily="34" charset="0"/>
            </a:rPr>
            <a:t>98</a:t>
          </a:r>
          <a:r>
            <a:rPr lang="id-ID" sz="2800" b="1" kern="1200" dirty="0">
              <a:solidFill>
                <a:schemeClr val="accent3">
                  <a:lumMod val="50000"/>
                </a:schemeClr>
              </a:solidFill>
              <a:latin typeface="Agency FB" pitchFamily="34" charset="0"/>
            </a:rPr>
            <a:t> KOTA</a:t>
          </a:r>
        </a:p>
      </dsp:txBody>
      <dsp:txXfrm>
        <a:off x="2534095" y="1777662"/>
        <a:ext cx="1009935" cy="868236"/>
      </dsp:txXfrm>
    </dsp:sp>
    <dsp:sp modelId="{B636E092-98D8-42E2-A71A-DFD5699E6C40}">
      <dsp:nvSpPr>
        <dsp:cNvPr id="0" name=""/>
        <dsp:cNvSpPr/>
      </dsp:nvSpPr>
      <dsp:spPr>
        <a:xfrm>
          <a:off x="1211755" y="982753"/>
          <a:ext cx="1228442" cy="1228442"/>
        </a:xfrm>
        <a:prstGeom prst="gear6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2000" b="1" kern="1200" dirty="0">
              <a:solidFill>
                <a:srgbClr val="FF5050"/>
              </a:solidFill>
              <a:latin typeface="Agency FB" pitchFamily="34" charset="0"/>
            </a:rPr>
            <a:t>416</a:t>
          </a:r>
          <a:r>
            <a:rPr lang="id-ID" sz="2000" b="1" kern="1200" dirty="0">
              <a:solidFill>
                <a:srgbClr val="FF5050"/>
              </a:solidFill>
              <a:latin typeface="Agency FB" pitchFamily="34" charset="0"/>
            </a:rPr>
            <a:t> </a:t>
          </a:r>
          <a:r>
            <a:rPr lang="id-ID" sz="2000" b="1" kern="1200" dirty="0">
              <a:solidFill>
                <a:schemeClr val="accent3">
                  <a:lumMod val="50000"/>
                </a:schemeClr>
              </a:solidFill>
              <a:latin typeface="Agency FB" pitchFamily="34" charset="0"/>
            </a:rPr>
            <a:t>KAB</a:t>
          </a:r>
        </a:p>
      </dsp:txBody>
      <dsp:txXfrm>
        <a:off x="1521019" y="1293886"/>
        <a:ext cx="609914" cy="606176"/>
      </dsp:txXfrm>
    </dsp:sp>
    <dsp:sp modelId="{9E9ED963-4D86-4F0D-B12B-9A75B3084DE7}">
      <dsp:nvSpPr>
        <dsp:cNvPr id="0" name=""/>
        <dsp:cNvSpPr/>
      </dsp:nvSpPr>
      <dsp:spPr>
        <a:xfrm rot="20700000">
          <a:off x="1899808" y="135253"/>
          <a:ext cx="1203622" cy="1203622"/>
        </a:xfrm>
        <a:prstGeom prst="gear6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2000" b="1" kern="1200" dirty="0">
              <a:solidFill>
                <a:srgbClr val="FF5050"/>
              </a:solidFill>
              <a:latin typeface="Agency FB" pitchFamily="34" charset="0"/>
            </a:rPr>
            <a:t>34</a:t>
          </a:r>
          <a:r>
            <a:rPr lang="id-ID" sz="2000" b="1" kern="1200" dirty="0">
              <a:solidFill>
                <a:schemeClr val="accent3">
                  <a:lumMod val="50000"/>
                </a:schemeClr>
              </a:solidFill>
              <a:latin typeface="Agency FB" pitchFamily="34" charset="0"/>
            </a:rPr>
            <a:t> PROV</a:t>
          </a:r>
        </a:p>
      </dsp:txBody>
      <dsp:txXfrm rot="-20700000">
        <a:off x="2163798" y="399243"/>
        <a:ext cx="675643" cy="675643"/>
      </dsp:txXfrm>
    </dsp:sp>
    <dsp:sp modelId="{592783F6-AAE9-40E5-92C9-85129546704D}">
      <dsp:nvSpPr>
        <dsp:cNvPr id="0" name=""/>
        <dsp:cNvSpPr/>
      </dsp:nvSpPr>
      <dsp:spPr>
        <a:xfrm>
          <a:off x="2052703" y="1133824"/>
          <a:ext cx="2162057" cy="2162057"/>
        </a:xfrm>
        <a:prstGeom prst="circularArrow">
          <a:avLst>
            <a:gd name="adj1" fmla="val 4688"/>
            <a:gd name="adj2" fmla="val 299029"/>
            <a:gd name="adj3" fmla="val 2481654"/>
            <a:gd name="adj4" fmla="val 15937730"/>
            <a:gd name="adj5" fmla="val 5469"/>
          </a:avLst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03DDCF5-F98B-4A2B-BCAC-A574D0C32B60}">
      <dsp:nvSpPr>
        <dsp:cNvPr id="0" name=""/>
        <dsp:cNvSpPr/>
      </dsp:nvSpPr>
      <dsp:spPr>
        <a:xfrm>
          <a:off x="994200" y="715766"/>
          <a:ext cx="1570870" cy="1570870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9E2419D-A02F-42CF-B7C3-2428F00ED6FD}">
      <dsp:nvSpPr>
        <dsp:cNvPr id="0" name=""/>
        <dsp:cNvSpPr/>
      </dsp:nvSpPr>
      <dsp:spPr>
        <a:xfrm>
          <a:off x="1621398" y="-123564"/>
          <a:ext cx="1693714" cy="169371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Header Placeholder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20483" name="Date Placeholder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Arial" pitchFamily="34" charset="0"/>
              </a:defRPr>
            </a:lvl1pPr>
          </a:lstStyle>
          <a:p>
            <a:fld id="{7E207ADD-09C8-4206-BDA1-FB3CEE6DE4E4}" type="datetimeFigureOut">
              <a:rPr lang="en-US"/>
              <a:pPr/>
              <a:t>1/29/2019</a:t>
            </a:fld>
            <a:endParaRPr lang="en-US"/>
          </a:p>
        </p:txBody>
      </p:sp>
      <p:sp>
        <p:nvSpPr>
          <p:cNvPr id="20484" name="Slide Image Placeholder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942975" y="746125"/>
            <a:ext cx="4972050" cy="3730625"/>
          </a:xfrm>
          <a:prstGeom prst="rect">
            <a:avLst/>
          </a:prstGeom>
          <a:noFill/>
          <a:ln w="12700" cmpd="sng">
            <a:noFill/>
            <a:miter lim="800000"/>
            <a:headEnd/>
            <a:tailEnd/>
          </a:ln>
        </p:spPr>
      </p:sp>
      <p:sp>
        <p:nvSpPr>
          <p:cNvPr id="20485" name="Notes Placeholder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724400"/>
            <a:ext cx="5486400" cy="4476750"/>
          </a:xfrm>
          <a:prstGeom prst="rect">
            <a:avLst/>
          </a:prstGeom>
          <a:noFill/>
          <a:ln w="12700" cmpd="sng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486" name="Footer Placeholder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20487" name="Slide Number Placeholder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Arial" pitchFamily="34" charset="0"/>
              </a:defRPr>
            </a:lvl1pPr>
          </a:lstStyle>
          <a:p>
            <a:fld id="{1F330807-78AE-4DBA-92FD-CF93C59B8EC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330807-78AE-4DBA-92FD-CF93C59B8EC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323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330807-78AE-4DBA-92FD-CF93C59B8EC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5193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44563" y="747713"/>
            <a:ext cx="4967287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en-US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7CD222-7130-4508-85D0-C5EBF56A6119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13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44563" y="747713"/>
            <a:ext cx="4967287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en-US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24B18C-C4C4-4A31-9570-904BA355BF1D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9670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44563" y="747713"/>
            <a:ext cx="4967287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en-US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C1C97F-1073-44A1-BB78-D6661802451F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2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Relationship Id="rId9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386A89-9725-4E6D-957B-B6BFEB04794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E29F5-3E89-41F8-8E9B-EB2FEF76761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09E958-39F4-4D83-9B1A-333B40F7A0A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4825"/>
            <a:ext cx="4038600" cy="4625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4825"/>
            <a:ext cx="4038600" cy="4625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CF810E-C562-479F-B934-B224F140937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BCE61B-4EFB-4E3D-A1BF-EB8CCC0591A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1C9D42-80CC-4DEC-A54E-E575A06E73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0786B4-985A-4246-B47F-AF1F6D76AB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3DFE61-E440-43C6-BA9E-8EC7BD4A04D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3D7072-8D1F-4E72-B040-8233E1B0933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0F74B0-6F02-4A7C-BAF9-26CAA4EB85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2400"/>
            <a:ext cx="2057400" cy="6248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19800" cy="6248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73A111-76F2-48B4-9293-201AA8FF859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9F70221E-1C48-4F39-AEE9-10EEF24979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F3A0-44BE-4358-AB55-A1119F22E5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863A-C74A-4CF4-A4A6-FA7049E4BE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BD98E-200A-4EA5-8806-E8A78AD2B7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F3AB315-65D1-4F36-A70D-E50166EB9AF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7621BBD-EE71-4F29-818A-6075DD937C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B1670-8E17-4383-BBAD-D89975A50B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A7CAE-545A-4988-974F-E64FB1F0A77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C64F-882A-4EB2-85F3-EDCF28397D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2B1C-494C-493C-862B-E4E08CAD4D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120FB-865E-4120-AD86-00B672FCAD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hevron 12"/>
          <p:cNvSpPr/>
          <p:nvPr userDrawn="1"/>
        </p:nvSpPr>
        <p:spPr>
          <a:xfrm rot="16200000">
            <a:off x="77623" y="360132"/>
            <a:ext cx="1246909" cy="473142"/>
          </a:xfrm>
          <a:custGeom>
            <a:avLst/>
            <a:gdLst/>
            <a:ahLst/>
            <a:cxnLst/>
            <a:rect l="l" t="t" r="r" b="b"/>
            <a:pathLst>
              <a:path w="1371600" h="762000">
                <a:moveTo>
                  <a:pt x="0" y="0"/>
                </a:moveTo>
                <a:lnTo>
                  <a:pt x="1371600" y="0"/>
                </a:lnTo>
                <a:lnTo>
                  <a:pt x="1371600" y="762000"/>
                </a:lnTo>
                <a:lnTo>
                  <a:pt x="0" y="762000"/>
                </a:lnTo>
                <a:lnTo>
                  <a:pt x="381000" y="381000"/>
                </a:lnTo>
                <a:close/>
              </a:path>
            </a:pathLst>
          </a:custGeom>
          <a:solidFill>
            <a:srgbClr val="D60000"/>
          </a:solidFill>
          <a:ln>
            <a:solidFill>
              <a:srgbClr val="D60000"/>
            </a:solidFill>
          </a:ln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0A9FA7F-8009-4F6D-AE11-C4B27AF91848}"/>
              </a:ext>
            </a:extLst>
          </p:cNvPr>
          <p:cNvGrpSpPr/>
          <p:nvPr userDrawn="1"/>
        </p:nvGrpSpPr>
        <p:grpSpPr>
          <a:xfrm rot="10800000" flipV="1">
            <a:off x="4267200" y="-18401"/>
            <a:ext cx="4889222" cy="536116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6E493E0-4A85-4A56-ABB8-C91D22F46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FA4CDC14-4CB0-468A-B1C6-64A0841880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2F6CE9E-D81A-445F-A3E0-BEDD721CD4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2963264-425D-4EA7-B3C9-70AAD5787CF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EF0957E-608D-4C1D-9463-7D758E5A1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783AEFF3-904D-4528-950A-6C3024072E6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pic>
        <p:nvPicPr>
          <p:cNvPr id="10" name="Picture 2" descr="Hasil gambar untuk logo kemendagri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345" y="47443"/>
            <a:ext cx="641699" cy="802633"/>
          </a:xfrm>
          <a:prstGeom prst="rect">
            <a:avLst/>
          </a:prstGeom>
          <a:noFill/>
          <a:effectLst>
            <a:outerShdw blurRad="165100" dist="76200" dir="8040000" algn="ctr" rotWithShape="0">
              <a:srgbClr val="000000">
                <a:alpha val="7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C8EB096-963A-40A3-BD51-492EF63B7D3A}"/>
              </a:ext>
            </a:extLst>
          </p:cNvPr>
          <p:cNvSpPr/>
          <p:nvPr userDrawn="1"/>
        </p:nvSpPr>
        <p:spPr>
          <a:xfrm>
            <a:off x="4878720" y="-67837"/>
            <a:ext cx="347402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b="1" kern="0" spc="0" dirty="0">
                <a:solidFill>
                  <a:schemeClr val="bg1"/>
                </a:solidFill>
                <a:latin typeface="Cambria" panose="02040503050406030204" pitchFamily="18" charset="0"/>
              </a:rPr>
              <a:t>KEMENTERIAN DALAM</a:t>
            </a:r>
            <a:r>
              <a:rPr lang="en-US" sz="18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 NEGERI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REPUBLIK INDONESIA</a:t>
            </a:r>
            <a:endParaRPr lang="id-ID" sz="1600" b="1" kern="0" spc="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12" name="Picture 4" descr="Hasil gambar untuk logo GARUDA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1" y="45445"/>
            <a:ext cx="787717" cy="877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7625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52400"/>
            <a:ext cx="82296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2291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292" name="Date Placeholder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77000"/>
            <a:ext cx="213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9728" tIns="45720" rIns="45720" bIns="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3F3F3F"/>
                </a:solidFill>
              </a:defRPr>
            </a:lvl1pPr>
          </a:lstStyle>
          <a:p>
            <a:endParaRPr lang="en-US"/>
          </a:p>
        </p:txBody>
      </p:sp>
      <p:sp>
        <p:nvSpPr>
          <p:cNvPr id="12293" name="Footer Placeholder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640013" y="6477000"/>
            <a:ext cx="55086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3F3F3F"/>
                </a:solidFill>
              </a:defRPr>
            </a:lvl1pPr>
          </a:lstStyle>
          <a:p>
            <a:endParaRPr lang="en-US"/>
          </a:p>
        </p:txBody>
      </p:sp>
      <p:sp>
        <p:nvSpPr>
          <p:cNvPr id="12294" name="Slide Number Placeholder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04200" y="6477000"/>
            <a:ext cx="7334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3F3F3F"/>
                </a:solidFill>
              </a:defRPr>
            </a:lvl1pPr>
          </a:lstStyle>
          <a:p>
            <a:fld id="{5DB5936D-17F3-48EB-81D2-5E8E3BEC6F5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4" r:id="rId1"/>
    <p:sldLayoutId id="2147484455" r:id="rId2"/>
    <p:sldLayoutId id="2147484456" r:id="rId3"/>
    <p:sldLayoutId id="2147484457" r:id="rId4"/>
    <p:sldLayoutId id="2147484458" r:id="rId5"/>
    <p:sldLayoutId id="2147484459" r:id="rId6"/>
    <p:sldLayoutId id="2147484460" r:id="rId7"/>
    <p:sldLayoutId id="2147484461" r:id="rId8"/>
    <p:sldLayoutId id="2147484462" r:id="rId9"/>
    <p:sldLayoutId id="2147484463" r:id="rId10"/>
    <p:sldLayoutId id="214748446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 2" pitchFamily="18" charset="2"/>
        <a:buChar char=""/>
        <a:defRPr sz="2800">
          <a:solidFill>
            <a:schemeClr val="tx1"/>
          </a:solidFill>
          <a:latin typeface="+mn-lt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pitchFamily="34" charset="0"/>
        <a:buChar char="▪"/>
        <a:defRPr sz="2400">
          <a:solidFill>
            <a:schemeClr val="tx1"/>
          </a:solidFill>
          <a:latin typeface="+mn-lt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pitchFamily="34" charset="0"/>
        <a:buChar char="▪"/>
        <a:defRPr sz="2000">
          <a:solidFill>
            <a:schemeClr val="tx1"/>
          </a:solidFill>
          <a:latin typeface="+mn-lt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Arial" pitchFamily="34" charset="0"/>
        <a:buChar char=""/>
        <a:defRPr sz="2000">
          <a:solidFill>
            <a:schemeClr val="tx1"/>
          </a:solidFill>
          <a:latin typeface="+mn-lt"/>
        </a:defRPr>
      </a:lvl5pPr>
      <a:lvl6pPr marL="18827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Arial" pitchFamily="34" charset="0"/>
        <a:buChar char=""/>
        <a:defRPr sz="2000">
          <a:solidFill>
            <a:schemeClr val="tx1"/>
          </a:solidFill>
          <a:latin typeface="+mn-lt"/>
        </a:defRPr>
      </a:lvl6pPr>
      <a:lvl7pPr marL="23399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Arial" pitchFamily="34" charset="0"/>
        <a:buChar char=""/>
        <a:defRPr sz="2000">
          <a:solidFill>
            <a:schemeClr val="tx1"/>
          </a:solidFill>
          <a:latin typeface="+mn-lt"/>
        </a:defRPr>
      </a:lvl7pPr>
      <a:lvl8pPr marL="27971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Arial" pitchFamily="34" charset="0"/>
        <a:buChar char=""/>
        <a:defRPr sz="2000">
          <a:solidFill>
            <a:schemeClr val="tx1"/>
          </a:solidFill>
          <a:latin typeface="+mn-lt"/>
        </a:defRPr>
      </a:lvl8pPr>
      <a:lvl9pPr marL="32543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Arial" pitchFamily="34" charset="0"/>
        <a:buChar char="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8F8728D-7A05-4BEF-98B1-A4C35CC8D4C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55" r:id="rId1"/>
    <p:sldLayoutId id="2147484556" r:id="rId2"/>
    <p:sldLayoutId id="2147484557" r:id="rId3"/>
    <p:sldLayoutId id="2147484558" r:id="rId4"/>
    <p:sldLayoutId id="2147484559" r:id="rId5"/>
    <p:sldLayoutId id="2147484560" r:id="rId6"/>
    <p:sldLayoutId id="2147484561" r:id="rId7"/>
    <p:sldLayoutId id="2147484562" r:id="rId8"/>
    <p:sldLayoutId id="2147484563" r:id="rId9"/>
    <p:sldLayoutId id="2147484564" r:id="rId10"/>
    <p:sldLayoutId id="2147484565" r:id="rId11"/>
    <p:sldLayoutId id="2147484566" r:id="rId12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9.png"/><Relationship Id="rId2" Type="http://schemas.openxmlformats.org/officeDocument/2006/relationships/image" Target="../media/image14.png"/><Relationship Id="rId16" Type="http://schemas.microsoft.com/office/2007/relationships/hdphoto" Target="../media/hdphoto2.wdp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8.pn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21.png"/><Relationship Id="rId10" Type="http://schemas.openxmlformats.org/officeDocument/2006/relationships/image" Target="../media/image17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6.png"/><Relationship Id="rId1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4.png"/><Relationship Id="rId7" Type="http://schemas.openxmlformats.org/officeDocument/2006/relationships/image" Target="../media/image24.png"/><Relationship Id="rId12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1.png"/><Relationship Id="rId5" Type="http://schemas.microsoft.com/office/2007/relationships/hdphoto" Target="../media/hdphoto3.wdp"/><Relationship Id="rId10" Type="http://schemas.openxmlformats.org/officeDocument/2006/relationships/image" Target="../media/image27.png"/><Relationship Id="rId4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14.pn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11" Type="http://schemas.openxmlformats.org/officeDocument/2006/relationships/image" Target="../media/image30.png"/><Relationship Id="rId5" Type="http://schemas.openxmlformats.org/officeDocument/2006/relationships/image" Target="../media/image4.emf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3.emf"/><Relationship Id="rId9" Type="http://schemas.openxmlformats.org/officeDocument/2006/relationships/image" Target="../media/image8.png"/><Relationship Id="rId1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10" Type="http://schemas.openxmlformats.org/officeDocument/2006/relationships/image" Target="../media/image48.png"/><Relationship Id="rId4" Type="http://schemas.openxmlformats.org/officeDocument/2006/relationships/image" Target="../media/image3.emf"/><Relationship Id="rId9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1.png"/><Relationship Id="rId5" Type="http://schemas.openxmlformats.org/officeDocument/2006/relationships/image" Target="../media/image49.wmf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>
            <a:extLst>
              <a:ext uri="{FF2B5EF4-FFF2-40B4-BE49-F238E27FC236}">
                <a16:creationId xmlns:a16="http://schemas.microsoft.com/office/drawing/2014/main" id="{A24177BD-829D-4FD5-AA4F-6ABA6F0490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889B45E-0C18-4BC5-B19D-CC01DA5FE183}"/>
              </a:ext>
            </a:extLst>
          </p:cNvPr>
          <p:cNvSpPr/>
          <p:nvPr/>
        </p:nvSpPr>
        <p:spPr>
          <a:xfrm>
            <a:off x="19050" y="0"/>
            <a:ext cx="9144000" cy="6858000"/>
          </a:xfrm>
          <a:prstGeom prst="rect">
            <a:avLst/>
          </a:prstGeom>
          <a:solidFill>
            <a:schemeClr val="tx1"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829FDFF-8D4E-4B6E-B1B4-F68BCA69E062}"/>
              </a:ext>
            </a:extLst>
          </p:cNvPr>
          <p:cNvSpPr/>
          <p:nvPr/>
        </p:nvSpPr>
        <p:spPr bwMode="auto">
          <a:xfrm>
            <a:off x="2231319" y="792671"/>
            <a:ext cx="4618937" cy="4621049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B5D366E-16C5-433D-84C8-B4E5007A7645}"/>
              </a:ext>
            </a:extLst>
          </p:cNvPr>
          <p:cNvSpPr/>
          <p:nvPr/>
        </p:nvSpPr>
        <p:spPr bwMode="auto">
          <a:xfrm>
            <a:off x="2444729" y="1003967"/>
            <a:ext cx="4200570" cy="4198457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E12898B-BD72-4642-BD6D-5A1A07651F11}"/>
              </a:ext>
            </a:extLst>
          </p:cNvPr>
          <p:cNvSpPr/>
          <p:nvPr/>
        </p:nvSpPr>
        <p:spPr bwMode="auto">
          <a:xfrm>
            <a:off x="1981989" y="539115"/>
            <a:ext cx="5079562" cy="5081675"/>
          </a:xfrm>
          <a:prstGeom prst="ellipse">
            <a:avLst/>
          </a:prstGeom>
          <a:solidFill>
            <a:srgbClr val="C000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2919851-4889-41C3-948F-339A8F3FA7D7}"/>
              </a:ext>
            </a:extLst>
          </p:cNvPr>
          <p:cNvCxnSpPr/>
          <p:nvPr/>
        </p:nvCxnSpPr>
        <p:spPr bwMode="auto">
          <a:xfrm>
            <a:off x="1375569" y="1369376"/>
            <a:ext cx="271938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36">
            <a:extLst>
              <a:ext uri="{FF2B5EF4-FFF2-40B4-BE49-F238E27FC236}">
                <a16:creationId xmlns:a16="http://schemas.microsoft.com/office/drawing/2014/main" id="{ED032314-212D-4E24-BC7A-353093E05548}"/>
              </a:ext>
            </a:extLst>
          </p:cNvPr>
          <p:cNvGrpSpPr/>
          <p:nvPr/>
        </p:nvGrpSpPr>
        <p:grpSpPr bwMode="auto">
          <a:xfrm>
            <a:off x="4297797" y="969976"/>
            <a:ext cx="494433" cy="494455"/>
            <a:chOff x="6448425" y="-2509838"/>
            <a:chExt cx="371475" cy="371475"/>
          </a:xfrm>
          <a:solidFill>
            <a:schemeClr val="bg1"/>
          </a:solidFill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5B6D32B9-C06D-4679-B36A-11E16340BA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48425" y="-2401888"/>
              <a:ext cx="155575" cy="263525"/>
            </a:xfrm>
            <a:custGeom>
              <a:avLst/>
              <a:gdLst>
                <a:gd name="T0" fmla="*/ 38 w 40"/>
                <a:gd name="T1" fmla="*/ 68 h 68"/>
                <a:gd name="T2" fmla="*/ 2 w 40"/>
                <a:gd name="T3" fmla="*/ 68 h 68"/>
                <a:gd name="T4" fmla="*/ 0 w 40"/>
                <a:gd name="T5" fmla="*/ 66 h 68"/>
                <a:gd name="T6" fmla="*/ 0 w 40"/>
                <a:gd name="T7" fmla="*/ 2 h 68"/>
                <a:gd name="T8" fmla="*/ 2 w 40"/>
                <a:gd name="T9" fmla="*/ 0 h 68"/>
                <a:gd name="T10" fmla="*/ 38 w 40"/>
                <a:gd name="T11" fmla="*/ 0 h 68"/>
                <a:gd name="T12" fmla="*/ 40 w 40"/>
                <a:gd name="T13" fmla="*/ 2 h 68"/>
                <a:gd name="T14" fmla="*/ 40 w 40"/>
                <a:gd name="T15" fmla="*/ 66 h 68"/>
                <a:gd name="T16" fmla="*/ 38 w 40"/>
                <a:gd name="T17" fmla="*/ 68 h 68"/>
                <a:gd name="T18" fmla="*/ 4 w 40"/>
                <a:gd name="T19" fmla="*/ 64 h 68"/>
                <a:gd name="T20" fmla="*/ 36 w 40"/>
                <a:gd name="T21" fmla="*/ 64 h 68"/>
                <a:gd name="T22" fmla="*/ 36 w 40"/>
                <a:gd name="T23" fmla="*/ 4 h 68"/>
                <a:gd name="T24" fmla="*/ 4 w 40"/>
                <a:gd name="T25" fmla="*/ 4 h 68"/>
                <a:gd name="T26" fmla="*/ 4 w 40"/>
                <a:gd name="T27" fmla="*/ 6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68">
                  <a:moveTo>
                    <a:pt x="38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1" y="68"/>
                    <a:pt x="0" y="67"/>
                    <a:pt x="0" y="6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40" y="1"/>
                    <a:pt x="40" y="2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0" y="67"/>
                    <a:pt x="39" y="68"/>
                    <a:pt x="38" y="68"/>
                  </a:cubicBezTo>
                  <a:close/>
                  <a:moveTo>
                    <a:pt x="4" y="64"/>
                  </a:moveTo>
                  <a:cubicBezTo>
                    <a:pt x="36" y="64"/>
                    <a:pt x="36" y="64"/>
                    <a:pt x="36" y="6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6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A8CCB0C5-0FDD-40FB-8BAD-6B0FAB9A998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64300" y="-2463801"/>
              <a:ext cx="123825" cy="77788"/>
            </a:xfrm>
            <a:custGeom>
              <a:avLst/>
              <a:gdLst>
                <a:gd name="T0" fmla="*/ 30 w 32"/>
                <a:gd name="T1" fmla="*/ 20 h 20"/>
                <a:gd name="T2" fmla="*/ 2 w 32"/>
                <a:gd name="T3" fmla="*/ 20 h 20"/>
                <a:gd name="T4" fmla="*/ 0 w 32"/>
                <a:gd name="T5" fmla="*/ 18 h 20"/>
                <a:gd name="T6" fmla="*/ 0 w 32"/>
                <a:gd name="T7" fmla="*/ 2 h 20"/>
                <a:gd name="T8" fmla="*/ 2 w 32"/>
                <a:gd name="T9" fmla="*/ 0 h 20"/>
                <a:gd name="T10" fmla="*/ 30 w 32"/>
                <a:gd name="T11" fmla="*/ 0 h 20"/>
                <a:gd name="T12" fmla="*/ 32 w 32"/>
                <a:gd name="T13" fmla="*/ 2 h 20"/>
                <a:gd name="T14" fmla="*/ 32 w 32"/>
                <a:gd name="T15" fmla="*/ 18 h 20"/>
                <a:gd name="T16" fmla="*/ 30 w 32"/>
                <a:gd name="T17" fmla="*/ 20 h 20"/>
                <a:gd name="T18" fmla="*/ 4 w 32"/>
                <a:gd name="T19" fmla="*/ 16 h 20"/>
                <a:gd name="T20" fmla="*/ 28 w 32"/>
                <a:gd name="T21" fmla="*/ 16 h 20"/>
                <a:gd name="T22" fmla="*/ 28 w 32"/>
                <a:gd name="T23" fmla="*/ 4 h 20"/>
                <a:gd name="T24" fmla="*/ 4 w 32"/>
                <a:gd name="T25" fmla="*/ 4 h 20"/>
                <a:gd name="T26" fmla="*/ 4 w 32"/>
                <a:gd name="T27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" h="20">
                  <a:moveTo>
                    <a:pt x="30" y="20"/>
                  </a:moveTo>
                  <a:cubicBezTo>
                    <a:pt x="2" y="20"/>
                    <a:pt x="2" y="20"/>
                    <a:pt x="2" y="20"/>
                  </a:cubicBezTo>
                  <a:cubicBezTo>
                    <a:pt x="1" y="20"/>
                    <a:pt x="0" y="19"/>
                    <a:pt x="0" y="1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1" y="0"/>
                    <a:pt x="32" y="1"/>
                    <a:pt x="32" y="2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2" y="19"/>
                    <a:pt x="31" y="20"/>
                    <a:pt x="30" y="20"/>
                  </a:cubicBezTo>
                  <a:close/>
                  <a:moveTo>
                    <a:pt x="4" y="16"/>
                  </a:moveTo>
                  <a:cubicBezTo>
                    <a:pt x="28" y="16"/>
                    <a:pt x="28" y="16"/>
                    <a:pt x="28" y="16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1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5408728D-2308-489C-B28C-A01DCBFBAF5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10338" y="-2509838"/>
              <a:ext cx="15875" cy="61913"/>
            </a:xfrm>
            <a:custGeom>
              <a:avLst/>
              <a:gdLst>
                <a:gd name="T0" fmla="*/ 2 w 4"/>
                <a:gd name="T1" fmla="*/ 16 h 16"/>
                <a:gd name="T2" fmla="*/ 0 w 4"/>
                <a:gd name="T3" fmla="*/ 14 h 16"/>
                <a:gd name="T4" fmla="*/ 0 w 4"/>
                <a:gd name="T5" fmla="*/ 2 h 16"/>
                <a:gd name="T6" fmla="*/ 2 w 4"/>
                <a:gd name="T7" fmla="*/ 0 h 16"/>
                <a:gd name="T8" fmla="*/ 4 w 4"/>
                <a:gd name="T9" fmla="*/ 2 h 16"/>
                <a:gd name="T10" fmla="*/ 4 w 4"/>
                <a:gd name="T11" fmla="*/ 14 h 16"/>
                <a:gd name="T12" fmla="*/ 2 w 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6">
                  <a:moveTo>
                    <a:pt x="2" y="16"/>
                  </a:moveTo>
                  <a:cubicBezTo>
                    <a:pt x="1" y="16"/>
                    <a:pt x="0" y="15"/>
                    <a:pt x="0" y="1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5"/>
                    <a:pt x="3" y="16"/>
                    <a:pt x="2" y="1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9B2D0483-2869-45C1-8736-C15A8F8ABC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96075" y="-2370138"/>
              <a:ext cx="123825" cy="231775"/>
            </a:xfrm>
            <a:custGeom>
              <a:avLst/>
              <a:gdLst>
                <a:gd name="T0" fmla="*/ 30 w 32"/>
                <a:gd name="T1" fmla="*/ 60 h 60"/>
                <a:gd name="T2" fmla="*/ 2 w 32"/>
                <a:gd name="T3" fmla="*/ 60 h 60"/>
                <a:gd name="T4" fmla="*/ 0 w 32"/>
                <a:gd name="T5" fmla="*/ 58 h 60"/>
                <a:gd name="T6" fmla="*/ 0 w 32"/>
                <a:gd name="T7" fmla="*/ 2 h 60"/>
                <a:gd name="T8" fmla="*/ 2 w 32"/>
                <a:gd name="T9" fmla="*/ 0 h 60"/>
                <a:gd name="T10" fmla="*/ 30 w 32"/>
                <a:gd name="T11" fmla="*/ 0 h 60"/>
                <a:gd name="T12" fmla="*/ 32 w 32"/>
                <a:gd name="T13" fmla="*/ 2 h 60"/>
                <a:gd name="T14" fmla="*/ 32 w 32"/>
                <a:gd name="T15" fmla="*/ 58 h 60"/>
                <a:gd name="T16" fmla="*/ 30 w 32"/>
                <a:gd name="T17" fmla="*/ 60 h 60"/>
                <a:gd name="T18" fmla="*/ 4 w 32"/>
                <a:gd name="T19" fmla="*/ 56 h 60"/>
                <a:gd name="T20" fmla="*/ 28 w 32"/>
                <a:gd name="T21" fmla="*/ 56 h 60"/>
                <a:gd name="T22" fmla="*/ 28 w 32"/>
                <a:gd name="T23" fmla="*/ 4 h 60"/>
                <a:gd name="T24" fmla="*/ 4 w 32"/>
                <a:gd name="T25" fmla="*/ 4 h 60"/>
                <a:gd name="T26" fmla="*/ 4 w 32"/>
                <a:gd name="T27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" h="60">
                  <a:moveTo>
                    <a:pt x="30" y="60"/>
                  </a:moveTo>
                  <a:cubicBezTo>
                    <a:pt x="2" y="60"/>
                    <a:pt x="2" y="60"/>
                    <a:pt x="2" y="60"/>
                  </a:cubicBezTo>
                  <a:cubicBezTo>
                    <a:pt x="1" y="60"/>
                    <a:pt x="0" y="59"/>
                    <a:pt x="0" y="5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1" y="0"/>
                    <a:pt x="32" y="1"/>
                    <a:pt x="32" y="2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32" y="59"/>
                    <a:pt x="31" y="60"/>
                    <a:pt x="30" y="60"/>
                  </a:cubicBezTo>
                  <a:close/>
                  <a:moveTo>
                    <a:pt x="4" y="56"/>
                  </a:moveTo>
                  <a:cubicBezTo>
                    <a:pt x="28" y="56"/>
                    <a:pt x="28" y="56"/>
                    <a:pt x="28" y="56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5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818E62B0-305A-46B6-A052-E6215CAEBA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11950" y="-2416176"/>
              <a:ext cx="92075" cy="61913"/>
            </a:xfrm>
            <a:custGeom>
              <a:avLst/>
              <a:gdLst>
                <a:gd name="T0" fmla="*/ 22 w 24"/>
                <a:gd name="T1" fmla="*/ 16 h 16"/>
                <a:gd name="T2" fmla="*/ 2 w 24"/>
                <a:gd name="T3" fmla="*/ 16 h 16"/>
                <a:gd name="T4" fmla="*/ 0 w 24"/>
                <a:gd name="T5" fmla="*/ 14 h 16"/>
                <a:gd name="T6" fmla="*/ 0 w 24"/>
                <a:gd name="T7" fmla="*/ 2 h 16"/>
                <a:gd name="T8" fmla="*/ 2 w 24"/>
                <a:gd name="T9" fmla="*/ 0 h 16"/>
                <a:gd name="T10" fmla="*/ 22 w 24"/>
                <a:gd name="T11" fmla="*/ 0 h 16"/>
                <a:gd name="T12" fmla="*/ 24 w 24"/>
                <a:gd name="T13" fmla="*/ 2 h 16"/>
                <a:gd name="T14" fmla="*/ 24 w 24"/>
                <a:gd name="T15" fmla="*/ 14 h 16"/>
                <a:gd name="T16" fmla="*/ 22 w 24"/>
                <a:gd name="T17" fmla="*/ 16 h 16"/>
                <a:gd name="T18" fmla="*/ 4 w 24"/>
                <a:gd name="T19" fmla="*/ 12 h 16"/>
                <a:gd name="T20" fmla="*/ 20 w 24"/>
                <a:gd name="T21" fmla="*/ 12 h 16"/>
                <a:gd name="T22" fmla="*/ 20 w 24"/>
                <a:gd name="T23" fmla="*/ 4 h 16"/>
                <a:gd name="T24" fmla="*/ 4 w 24"/>
                <a:gd name="T25" fmla="*/ 4 h 16"/>
                <a:gd name="T26" fmla="*/ 4 w 24"/>
                <a:gd name="T27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" h="16">
                  <a:moveTo>
                    <a:pt x="22" y="16"/>
                  </a:moveTo>
                  <a:cubicBezTo>
                    <a:pt x="2" y="16"/>
                    <a:pt x="2" y="16"/>
                    <a:pt x="2" y="16"/>
                  </a:cubicBezTo>
                  <a:cubicBezTo>
                    <a:pt x="1" y="16"/>
                    <a:pt x="0" y="15"/>
                    <a:pt x="0" y="1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5"/>
                    <a:pt x="23" y="16"/>
                    <a:pt x="22" y="16"/>
                  </a:cubicBezTo>
                  <a:close/>
                  <a:moveTo>
                    <a:pt x="4" y="12"/>
                  </a:moveTo>
                  <a:cubicBezTo>
                    <a:pt x="20" y="12"/>
                    <a:pt x="20" y="12"/>
                    <a:pt x="20" y="12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1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C2657925-7306-4D94-B637-59EA25D3198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8125" y="-2308226"/>
              <a:ext cx="123825" cy="15875"/>
            </a:xfrm>
            <a:custGeom>
              <a:avLst/>
              <a:gdLst>
                <a:gd name="T0" fmla="*/ 30 w 32"/>
                <a:gd name="T1" fmla="*/ 4 h 4"/>
                <a:gd name="T2" fmla="*/ 2 w 32"/>
                <a:gd name="T3" fmla="*/ 4 h 4"/>
                <a:gd name="T4" fmla="*/ 0 w 32"/>
                <a:gd name="T5" fmla="*/ 2 h 4"/>
                <a:gd name="T6" fmla="*/ 2 w 32"/>
                <a:gd name="T7" fmla="*/ 0 h 4"/>
                <a:gd name="T8" fmla="*/ 30 w 32"/>
                <a:gd name="T9" fmla="*/ 0 h 4"/>
                <a:gd name="T10" fmla="*/ 32 w 32"/>
                <a:gd name="T11" fmla="*/ 2 h 4"/>
                <a:gd name="T12" fmla="*/ 30 w 32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4">
                  <a:moveTo>
                    <a:pt x="3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1" y="0"/>
                    <a:pt x="32" y="1"/>
                    <a:pt x="32" y="2"/>
                  </a:cubicBezTo>
                  <a:cubicBezTo>
                    <a:pt x="32" y="3"/>
                    <a:pt x="31" y="4"/>
                    <a:pt x="30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7EA94710-DC3D-440C-A947-D8C0362BC06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8125" y="-2154238"/>
              <a:ext cx="123825" cy="15875"/>
            </a:xfrm>
            <a:custGeom>
              <a:avLst/>
              <a:gdLst>
                <a:gd name="T0" fmla="*/ 30 w 32"/>
                <a:gd name="T1" fmla="*/ 4 h 4"/>
                <a:gd name="T2" fmla="*/ 2 w 32"/>
                <a:gd name="T3" fmla="*/ 4 h 4"/>
                <a:gd name="T4" fmla="*/ 0 w 32"/>
                <a:gd name="T5" fmla="*/ 2 h 4"/>
                <a:gd name="T6" fmla="*/ 2 w 32"/>
                <a:gd name="T7" fmla="*/ 0 h 4"/>
                <a:gd name="T8" fmla="*/ 30 w 32"/>
                <a:gd name="T9" fmla="*/ 0 h 4"/>
                <a:gd name="T10" fmla="*/ 32 w 32"/>
                <a:gd name="T11" fmla="*/ 2 h 4"/>
                <a:gd name="T12" fmla="*/ 30 w 32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4">
                  <a:moveTo>
                    <a:pt x="3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1" y="0"/>
                    <a:pt x="32" y="1"/>
                    <a:pt x="32" y="2"/>
                  </a:cubicBezTo>
                  <a:cubicBezTo>
                    <a:pt x="32" y="3"/>
                    <a:pt x="31" y="4"/>
                    <a:pt x="30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E0FD2CDB-AF66-44DB-8512-23AFEC44E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4463" y="-2432051"/>
              <a:ext cx="61913" cy="15875"/>
            </a:xfrm>
            <a:custGeom>
              <a:avLst/>
              <a:gdLst>
                <a:gd name="T0" fmla="*/ 14 w 16"/>
                <a:gd name="T1" fmla="*/ 4 h 4"/>
                <a:gd name="T2" fmla="*/ 2 w 16"/>
                <a:gd name="T3" fmla="*/ 4 h 4"/>
                <a:gd name="T4" fmla="*/ 0 w 16"/>
                <a:gd name="T5" fmla="*/ 2 h 4"/>
                <a:gd name="T6" fmla="*/ 2 w 16"/>
                <a:gd name="T7" fmla="*/ 0 h 4"/>
                <a:gd name="T8" fmla="*/ 14 w 16"/>
                <a:gd name="T9" fmla="*/ 0 h 4"/>
                <a:gd name="T10" fmla="*/ 16 w 16"/>
                <a:gd name="T11" fmla="*/ 2 h 4"/>
                <a:gd name="T12" fmla="*/ 14 w 1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DCF6F349-7340-4D5B-9DA9-2E38F3D33D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0175" y="-2370138"/>
              <a:ext cx="92075" cy="15875"/>
            </a:xfrm>
            <a:custGeom>
              <a:avLst/>
              <a:gdLst>
                <a:gd name="T0" fmla="*/ 22 w 24"/>
                <a:gd name="T1" fmla="*/ 4 h 4"/>
                <a:gd name="T2" fmla="*/ 2 w 24"/>
                <a:gd name="T3" fmla="*/ 4 h 4"/>
                <a:gd name="T4" fmla="*/ 0 w 24"/>
                <a:gd name="T5" fmla="*/ 2 h 4"/>
                <a:gd name="T6" fmla="*/ 2 w 24"/>
                <a:gd name="T7" fmla="*/ 0 h 4"/>
                <a:gd name="T8" fmla="*/ 22 w 24"/>
                <a:gd name="T9" fmla="*/ 0 h 4"/>
                <a:gd name="T10" fmla="*/ 24 w 24"/>
                <a:gd name="T11" fmla="*/ 2 h 4"/>
                <a:gd name="T12" fmla="*/ 2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4" y="3"/>
                    <a:pt x="23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6CF5348F-6A12-457E-85E8-DAB4B1558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0175" y="-2339976"/>
              <a:ext cx="92075" cy="15875"/>
            </a:xfrm>
            <a:custGeom>
              <a:avLst/>
              <a:gdLst>
                <a:gd name="T0" fmla="*/ 22 w 24"/>
                <a:gd name="T1" fmla="*/ 4 h 4"/>
                <a:gd name="T2" fmla="*/ 2 w 24"/>
                <a:gd name="T3" fmla="*/ 4 h 4"/>
                <a:gd name="T4" fmla="*/ 0 w 24"/>
                <a:gd name="T5" fmla="*/ 2 h 4"/>
                <a:gd name="T6" fmla="*/ 2 w 24"/>
                <a:gd name="T7" fmla="*/ 0 h 4"/>
                <a:gd name="T8" fmla="*/ 22 w 24"/>
                <a:gd name="T9" fmla="*/ 0 h 4"/>
                <a:gd name="T10" fmla="*/ 24 w 24"/>
                <a:gd name="T11" fmla="*/ 2 h 4"/>
                <a:gd name="T12" fmla="*/ 2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4" y="3"/>
                    <a:pt x="23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C84B3525-F9A5-47FB-8579-34CAD5383C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0175" y="-2308226"/>
              <a:ext cx="92075" cy="15875"/>
            </a:xfrm>
            <a:custGeom>
              <a:avLst/>
              <a:gdLst>
                <a:gd name="T0" fmla="*/ 22 w 24"/>
                <a:gd name="T1" fmla="*/ 4 h 4"/>
                <a:gd name="T2" fmla="*/ 2 w 24"/>
                <a:gd name="T3" fmla="*/ 4 h 4"/>
                <a:gd name="T4" fmla="*/ 0 w 24"/>
                <a:gd name="T5" fmla="*/ 2 h 4"/>
                <a:gd name="T6" fmla="*/ 2 w 24"/>
                <a:gd name="T7" fmla="*/ 0 h 4"/>
                <a:gd name="T8" fmla="*/ 22 w 24"/>
                <a:gd name="T9" fmla="*/ 0 h 4"/>
                <a:gd name="T10" fmla="*/ 24 w 24"/>
                <a:gd name="T11" fmla="*/ 2 h 4"/>
                <a:gd name="T12" fmla="*/ 2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4" y="3"/>
                    <a:pt x="23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FB203AD2-311D-46DB-9B36-1BC0E608584D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0175" y="-2278063"/>
              <a:ext cx="92075" cy="15875"/>
            </a:xfrm>
            <a:custGeom>
              <a:avLst/>
              <a:gdLst>
                <a:gd name="T0" fmla="*/ 22 w 24"/>
                <a:gd name="T1" fmla="*/ 4 h 4"/>
                <a:gd name="T2" fmla="*/ 2 w 24"/>
                <a:gd name="T3" fmla="*/ 4 h 4"/>
                <a:gd name="T4" fmla="*/ 0 w 24"/>
                <a:gd name="T5" fmla="*/ 2 h 4"/>
                <a:gd name="T6" fmla="*/ 2 w 24"/>
                <a:gd name="T7" fmla="*/ 0 h 4"/>
                <a:gd name="T8" fmla="*/ 22 w 24"/>
                <a:gd name="T9" fmla="*/ 0 h 4"/>
                <a:gd name="T10" fmla="*/ 24 w 24"/>
                <a:gd name="T11" fmla="*/ 2 h 4"/>
                <a:gd name="T12" fmla="*/ 2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4" y="3"/>
                    <a:pt x="23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4F4AA06A-CCDA-4F46-B991-0D73B062A2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0175" y="-2246313"/>
              <a:ext cx="92075" cy="15875"/>
            </a:xfrm>
            <a:custGeom>
              <a:avLst/>
              <a:gdLst>
                <a:gd name="T0" fmla="*/ 22 w 24"/>
                <a:gd name="T1" fmla="*/ 4 h 4"/>
                <a:gd name="T2" fmla="*/ 2 w 24"/>
                <a:gd name="T3" fmla="*/ 4 h 4"/>
                <a:gd name="T4" fmla="*/ 0 w 24"/>
                <a:gd name="T5" fmla="*/ 2 h 4"/>
                <a:gd name="T6" fmla="*/ 2 w 24"/>
                <a:gd name="T7" fmla="*/ 0 h 4"/>
                <a:gd name="T8" fmla="*/ 22 w 24"/>
                <a:gd name="T9" fmla="*/ 0 h 4"/>
                <a:gd name="T10" fmla="*/ 24 w 24"/>
                <a:gd name="T11" fmla="*/ 2 h 4"/>
                <a:gd name="T12" fmla="*/ 2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4" y="3"/>
                    <a:pt x="23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F968BB7D-DBBB-4E30-986E-FB85C5E98204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0175" y="-2216151"/>
              <a:ext cx="92075" cy="15875"/>
            </a:xfrm>
            <a:custGeom>
              <a:avLst/>
              <a:gdLst>
                <a:gd name="T0" fmla="*/ 22 w 24"/>
                <a:gd name="T1" fmla="*/ 4 h 4"/>
                <a:gd name="T2" fmla="*/ 2 w 24"/>
                <a:gd name="T3" fmla="*/ 4 h 4"/>
                <a:gd name="T4" fmla="*/ 0 w 24"/>
                <a:gd name="T5" fmla="*/ 2 h 4"/>
                <a:gd name="T6" fmla="*/ 2 w 24"/>
                <a:gd name="T7" fmla="*/ 0 h 4"/>
                <a:gd name="T8" fmla="*/ 22 w 24"/>
                <a:gd name="T9" fmla="*/ 0 h 4"/>
                <a:gd name="T10" fmla="*/ 24 w 24"/>
                <a:gd name="T11" fmla="*/ 2 h 4"/>
                <a:gd name="T12" fmla="*/ 2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4" y="3"/>
                    <a:pt x="23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38E7FD0E-2A7A-4A9F-B939-C9466699D06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825" y="-2339976"/>
              <a:ext cx="61913" cy="15875"/>
            </a:xfrm>
            <a:custGeom>
              <a:avLst/>
              <a:gdLst>
                <a:gd name="T0" fmla="*/ 14 w 16"/>
                <a:gd name="T1" fmla="*/ 4 h 4"/>
                <a:gd name="T2" fmla="*/ 2 w 16"/>
                <a:gd name="T3" fmla="*/ 4 h 4"/>
                <a:gd name="T4" fmla="*/ 0 w 16"/>
                <a:gd name="T5" fmla="*/ 2 h 4"/>
                <a:gd name="T6" fmla="*/ 2 w 16"/>
                <a:gd name="T7" fmla="*/ 0 h 4"/>
                <a:gd name="T8" fmla="*/ 14 w 16"/>
                <a:gd name="T9" fmla="*/ 0 h 4"/>
                <a:gd name="T10" fmla="*/ 16 w 16"/>
                <a:gd name="T11" fmla="*/ 2 h 4"/>
                <a:gd name="T12" fmla="*/ 14 w 1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DF949BD7-1922-4D74-8E3C-78EA899AB22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825" y="-2308226"/>
              <a:ext cx="61913" cy="15875"/>
            </a:xfrm>
            <a:custGeom>
              <a:avLst/>
              <a:gdLst>
                <a:gd name="T0" fmla="*/ 14 w 16"/>
                <a:gd name="T1" fmla="*/ 4 h 4"/>
                <a:gd name="T2" fmla="*/ 2 w 16"/>
                <a:gd name="T3" fmla="*/ 4 h 4"/>
                <a:gd name="T4" fmla="*/ 0 w 16"/>
                <a:gd name="T5" fmla="*/ 2 h 4"/>
                <a:gd name="T6" fmla="*/ 2 w 16"/>
                <a:gd name="T7" fmla="*/ 0 h 4"/>
                <a:gd name="T8" fmla="*/ 14 w 16"/>
                <a:gd name="T9" fmla="*/ 0 h 4"/>
                <a:gd name="T10" fmla="*/ 16 w 16"/>
                <a:gd name="T11" fmla="*/ 2 h 4"/>
                <a:gd name="T12" fmla="*/ 14 w 1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7BE79CCE-446A-46D4-BF2A-E9EAEBF1B93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825" y="-2278063"/>
              <a:ext cx="61913" cy="15875"/>
            </a:xfrm>
            <a:custGeom>
              <a:avLst/>
              <a:gdLst>
                <a:gd name="T0" fmla="*/ 14 w 16"/>
                <a:gd name="T1" fmla="*/ 4 h 4"/>
                <a:gd name="T2" fmla="*/ 2 w 16"/>
                <a:gd name="T3" fmla="*/ 4 h 4"/>
                <a:gd name="T4" fmla="*/ 0 w 16"/>
                <a:gd name="T5" fmla="*/ 2 h 4"/>
                <a:gd name="T6" fmla="*/ 2 w 16"/>
                <a:gd name="T7" fmla="*/ 0 h 4"/>
                <a:gd name="T8" fmla="*/ 14 w 16"/>
                <a:gd name="T9" fmla="*/ 0 h 4"/>
                <a:gd name="T10" fmla="*/ 16 w 16"/>
                <a:gd name="T11" fmla="*/ 2 h 4"/>
                <a:gd name="T12" fmla="*/ 14 w 1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4EF1DC4B-B303-4B5C-A1BF-0F03792E921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825" y="-2246313"/>
              <a:ext cx="61913" cy="15875"/>
            </a:xfrm>
            <a:custGeom>
              <a:avLst/>
              <a:gdLst>
                <a:gd name="T0" fmla="*/ 14 w 16"/>
                <a:gd name="T1" fmla="*/ 4 h 4"/>
                <a:gd name="T2" fmla="*/ 2 w 16"/>
                <a:gd name="T3" fmla="*/ 4 h 4"/>
                <a:gd name="T4" fmla="*/ 0 w 16"/>
                <a:gd name="T5" fmla="*/ 2 h 4"/>
                <a:gd name="T6" fmla="*/ 2 w 16"/>
                <a:gd name="T7" fmla="*/ 0 h 4"/>
                <a:gd name="T8" fmla="*/ 14 w 16"/>
                <a:gd name="T9" fmla="*/ 0 h 4"/>
                <a:gd name="T10" fmla="*/ 16 w 16"/>
                <a:gd name="T11" fmla="*/ 2 h 4"/>
                <a:gd name="T12" fmla="*/ 14 w 1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2BEA821F-7A25-486B-ACB8-69B8D8984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825" y="-2216151"/>
              <a:ext cx="61913" cy="15875"/>
            </a:xfrm>
            <a:custGeom>
              <a:avLst/>
              <a:gdLst>
                <a:gd name="T0" fmla="*/ 14 w 16"/>
                <a:gd name="T1" fmla="*/ 4 h 4"/>
                <a:gd name="T2" fmla="*/ 2 w 16"/>
                <a:gd name="T3" fmla="*/ 4 h 4"/>
                <a:gd name="T4" fmla="*/ 0 w 16"/>
                <a:gd name="T5" fmla="*/ 2 h 4"/>
                <a:gd name="T6" fmla="*/ 2 w 16"/>
                <a:gd name="T7" fmla="*/ 0 h 4"/>
                <a:gd name="T8" fmla="*/ 14 w 16"/>
                <a:gd name="T9" fmla="*/ 0 h 4"/>
                <a:gd name="T10" fmla="*/ 16 w 16"/>
                <a:gd name="T11" fmla="*/ 2 h 4"/>
                <a:gd name="T12" fmla="*/ 14 w 1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A55B01AD-81DF-4F4D-A42A-574AFC25B93A}"/>
                </a:ext>
              </a:extLst>
            </p:cNvPr>
            <p:cNvSpPr>
              <a:spLocks/>
            </p:cNvSpPr>
            <p:nvPr/>
          </p:nvSpPr>
          <p:spPr bwMode="auto">
            <a:xfrm>
              <a:off x="6618288" y="-2278063"/>
              <a:ext cx="61913" cy="15875"/>
            </a:xfrm>
            <a:custGeom>
              <a:avLst/>
              <a:gdLst>
                <a:gd name="T0" fmla="*/ 14 w 16"/>
                <a:gd name="T1" fmla="*/ 4 h 4"/>
                <a:gd name="T2" fmla="*/ 2 w 16"/>
                <a:gd name="T3" fmla="*/ 4 h 4"/>
                <a:gd name="T4" fmla="*/ 0 w 16"/>
                <a:gd name="T5" fmla="*/ 2 h 4"/>
                <a:gd name="T6" fmla="*/ 2 w 16"/>
                <a:gd name="T7" fmla="*/ 0 h 4"/>
                <a:gd name="T8" fmla="*/ 14 w 16"/>
                <a:gd name="T9" fmla="*/ 0 h 4"/>
                <a:gd name="T10" fmla="*/ 16 w 16"/>
                <a:gd name="T11" fmla="*/ 2 h 4"/>
                <a:gd name="T12" fmla="*/ 14 w 1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5FB2A51E-5291-4774-89CB-0B586B22F6D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18288" y="-2246313"/>
              <a:ext cx="61913" cy="15875"/>
            </a:xfrm>
            <a:custGeom>
              <a:avLst/>
              <a:gdLst>
                <a:gd name="T0" fmla="*/ 14 w 16"/>
                <a:gd name="T1" fmla="*/ 4 h 4"/>
                <a:gd name="T2" fmla="*/ 2 w 16"/>
                <a:gd name="T3" fmla="*/ 4 h 4"/>
                <a:gd name="T4" fmla="*/ 0 w 16"/>
                <a:gd name="T5" fmla="*/ 2 h 4"/>
                <a:gd name="T6" fmla="*/ 2 w 16"/>
                <a:gd name="T7" fmla="*/ 0 h 4"/>
                <a:gd name="T8" fmla="*/ 14 w 16"/>
                <a:gd name="T9" fmla="*/ 0 h 4"/>
                <a:gd name="T10" fmla="*/ 16 w 16"/>
                <a:gd name="T11" fmla="*/ 2 h 4"/>
                <a:gd name="T12" fmla="*/ 14 w 1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id="{B91CA56A-EA74-4BAA-8759-6F93DFC7DC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618288" y="-2216151"/>
              <a:ext cx="61913" cy="15875"/>
            </a:xfrm>
            <a:custGeom>
              <a:avLst/>
              <a:gdLst>
                <a:gd name="T0" fmla="*/ 14 w 16"/>
                <a:gd name="T1" fmla="*/ 4 h 4"/>
                <a:gd name="T2" fmla="*/ 2 w 16"/>
                <a:gd name="T3" fmla="*/ 4 h 4"/>
                <a:gd name="T4" fmla="*/ 0 w 16"/>
                <a:gd name="T5" fmla="*/ 2 h 4"/>
                <a:gd name="T6" fmla="*/ 2 w 16"/>
                <a:gd name="T7" fmla="*/ 0 h 4"/>
                <a:gd name="T8" fmla="*/ 14 w 16"/>
                <a:gd name="T9" fmla="*/ 0 h 4"/>
                <a:gd name="T10" fmla="*/ 16 w 16"/>
                <a:gd name="T11" fmla="*/ 2 h 4"/>
                <a:gd name="T12" fmla="*/ 14 w 1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417C2970-EDEF-4342-8CEB-0A36CCDB56E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94463" y="-2184401"/>
              <a:ext cx="47625" cy="46038"/>
            </a:xfrm>
            <a:custGeom>
              <a:avLst/>
              <a:gdLst>
                <a:gd name="T0" fmla="*/ 10 w 12"/>
                <a:gd name="T1" fmla="*/ 12 h 12"/>
                <a:gd name="T2" fmla="*/ 2 w 12"/>
                <a:gd name="T3" fmla="*/ 12 h 12"/>
                <a:gd name="T4" fmla="*/ 0 w 12"/>
                <a:gd name="T5" fmla="*/ 10 h 12"/>
                <a:gd name="T6" fmla="*/ 0 w 12"/>
                <a:gd name="T7" fmla="*/ 2 h 12"/>
                <a:gd name="T8" fmla="*/ 2 w 12"/>
                <a:gd name="T9" fmla="*/ 0 h 12"/>
                <a:gd name="T10" fmla="*/ 10 w 12"/>
                <a:gd name="T11" fmla="*/ 0 h 12"/>
                <a:gd name="T12" fmla="*/ 12 w 12"/>
                <a:gd name="T13" fmla="*/ 2 h 12"/>
                <a:gd name="T14" fmla="*/ 12 w 12"/>
                <a:gd name="T15" fmla="*/ 10 h 12"/>
                <a:gd name="T16" fmla="*/ 10 w 12"/>
                <a:gd name="T17" fmla="*/ 12 h 12"/>
                <a:gd name="T18" fmla="*/ 4 w 12"/>
                <a:gd name="T19" fmla="*/ 8 h 12"/>
                <a:gd name="T20" fmla="*/ 8 w 12"/>
                <a:gd name="T21" fmla="*/ 8 h 12"/>
                <a:gd name="T22" fmla="*/ 8 w 12"/>
                <a:gd name="T23" fmla="*/ 4 h 12"/>
                <a:gd name="T24" fmla="*/ 4 w 12"/>
                <a:gd name="T25" fmla="*/ 4 h 12"/>
                <a:gd name="T26" fmla="*/ 4 w 12"/>
                <a:gd name="T27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2">
                  <a:moveTo>
                    <a:pt x="10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1"/>
                    <a:pt x="11" y="12"/>
                    <a:pt x="10" y="12"/>
                  </a:cubicBezTo>
                  <a:close/>
                  <a:moveTo>
                    <a:pt x="4" y="8"/>
                  </a:move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DDDB60CF-940D-4F08-9CC8-5BB192FF2A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42113" y="-2184401"/>
              <a:ext cx="47625" cy="46038"/>
            </a:xfrm>
            <a:custGeom>
              <a:avLst/>
              <a:gdLst>
                <a:gd name="T0" fmla="*/ 10 w 12"/>
                <a:gd name="T1" fmla="*/ 12 h 12"/>
                <a:gd name="T2" fmla="*/ 2 w 12"/>
                <a:gd name="T3" fmla="*/ 12 h 12"/>
                <a:gd name="T4" fmla="*/ 0 w 12"/>
                <a:gd name="T5" fmla="*/ 10 h 12"/>
                <a:gd name="T6" fmla="*/ 0 w 12"/>
                <a:gd name="T7" fmla="*/ 2 h 12"/>
                <a:gd name="T8" fmla="*/ 2 w 12"/>
                <a:gd name="T9" fmla="*/ 0 h 12"/>
                <a:gd name="T10" fmla="*/ 10 w 12"/>
                <a:gd name="T11" fmla="*/ 0 h 12"/>
                <a:gd name="T12" fmla="*/ 12 w 12"/>
                <a:gd name="T13" fmla="*/ 2 h 12"/>
                <a:gd name="T14" fmla="*/ 12 w 12"/>
                <a:gd name="T15" fmla="*/ 10 h 12"/>
                <a:gd name="T16" fmla="*/ 10 w 12"/>
                <a:gd name="T17" fmla="*/ 12 h 12"/>
                <a:gd name="T18" fmla="*/ 4 w 12"/>
                <a:gd name="T19" fmla="*/ 8 h 12"/>
                <a:gd name="T20" fmla="*/ 8 w 12"/>
                <a:gd name="T21" fmla="*/ 8 h 12"/>
                <a:gd name="T22" fmla="*/ 8 w 12"/>
                <a:gd name="T23" fmla="*/ 4 h 12"/>
                <a:gd name="T24" fmla="*/ 4 w 12"/>
                <a:gd name="T25" fmla="*/ 4 h 12"/>
                <a:gd name="T26" fmla="*/ 4 w 12"/>
                <a:gd name="T27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2">
                  <a:moveTo>
                    <a:pt x="10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1"/>
                    <a:pt x="11" y="12"/>
                    <a:pt x="10" y="12"/>
                  </a:cubicBezTo>
                  <a:close/>
                  <a:moveTo>
                    <a:pt x="4" y="8"/>
                  </a:move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</p:grp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66B1DBB1-23DE-41FE-B5DB-99FDBFA81BC5}"/>
              </a:ext>
            </a:extLst>
          </p:cNvPr>
          <p:cNvCxnSpPr/>
          <p:nvPr/>
        </p:nvCxnSpPr>
        <p:spPr bwMode="auto">
          <a:xfrm>
            <a:off x="4995074" y="1369376"/>
            <a:ext cx="271938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232BAAD9-CD6B-4057-AA91-B0D0C85302C2}"/>
              </a:ext>
            </a:extLst>
          </p:cNvPr>
          <p:cNvCxnSpPr/>
          <p:nvPr/>
        </p:nvCxnSpPr>
        <p:spPr bwMode="auto">
          <a:xfrm>
            <a:off x="1487794" y="4826215"/>
            <a:ext cx="221920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BE5DC35C-764F-499A-9AA0-F4CC833323F4}"/>
              </a:ext>
            </a:extLst>
          </p:cNvPr>
          <p:cNvCxnSpPr/>
          <p:nvPr/>
        </p:nvCxnSpPr>
        <p:spPr bwMode="auto">
          <a:xfrm>
            <a:off x="5344931" y="4845265"/>
            <a:ext cx="221920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4">
            <a:extLst>
              <a:ext uri="{FF2B5EF4-FFF2-40B4-BE49-F238E27FC236}">
                <a16:creationId xmlns:a16="http://schemas.microsoft.com/office/drawing/2014/main" id="{2AD69040-DDC1-4914-9C68-F4E62DE877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0259" y="4761178"/>
            <a:ext cx="2669511" cy="245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sz="1200" b="1">
                <a:solidFill>
                  <a:schemeClr val="bg1"/>
                </a:solidFill>
                <a:latin typeface="Calibri" pitchFamily="34" charset="0"/>
              </a:rPr>
              <a:t>PRESENTATION </a:t>
            </a:r>
          </a:p>
        </p:txBody>
      </p:sp>
      <p:grpSp>
        <p:nvGrpSpPr>
          <p:cNvPr id="39" name="Group 2">
            <a:extLst>
              <a:ext uri="{FF2B5EF4-FFF2-40B4-BE49-F238E27FC236}">
                <a16:creationId xmlns:a16="http://schemas.microsoft.com/office/drawing/2014/main" id="{B8BCE9A6-3785-4962-9A0A-2A08BBF18FD9}"/>
              </a:ext>
            </a:extLst>
          </p:cNvPr>
          <p:cNvGrpSpPr>
            <a:grpSpLocks/>
          </p:cNvGrpSpPr>
          <p:nvPr/>
        </p:nvGrpSpPr>
        <p:grpSpPr bwMode="auto">
          <a:xfrm>
            <a:off x="4079156" y="5639626"/>
            <a:ext cx="931714" cy="63727"/>
            <a:chOff x="4094796" y="5200131"/>
            <a:chExt cx="700010" cy="47877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0CACA800-1A56-4F6E-87C5-10BE52654671}"/>
                </a:ext>
              </a:extLst>
            </p:cNvPr>
            <p:cNvSpPr/>
            <p:nvPr/>
          </p:nvSpPr>
          <p:spPr>
            <a:xfrm>
              <a:off x="4095551" y="5199966"/>
              <a:ext cx="190500" cy="476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3D6BE6FD-98CE-4980-8FD7-CDEC2CFDA677}"/>
                </a:ext>
              </a:extLst>
            </p:cNvPr>
            <p:cNvSpPr/>
            <p:nvPr/>
          </p:nvSpPr>
          <p:spPr>
            <a:xfrm>
              <a:off x="4349551" y="5199966"/>
              <a:ext cx="190500" cy="476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3AA47244-7F06-4C5F-A294-02BE93FACEC1}"/>
                </a:ext>
              </a:extLst>
            </p:cNvPr>
            <p:cNvSpPr/>
            <p:nvPr/>
          </p:nvSpPr>
          <p:spPr>
            <a:xfrm>
              <a:off x="4603551" y="5199966"/>
              <a:ext cx="190500" cy="476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Group 1">
            <a:extLst>
              <a:ext uri="{FF2B5EF4-FFF2-40B4-BE49-F238E27FC236}">
                <a16:creationId xmlns:a16="http://schemas.microsoft.com/office/drawing/2014/main" id="{B3DB07D4-A2FB-478A-973D-8077F6156078}"/>
              </a:ext>
            </a:extLst>
          </p:cNvPr>
          <p:cNvGrpSpPr>
            <a:grpSpLocks/>
          </p:cNvGrpSpPr>
          <p:nvPr/>
        </p:nvGrpSpPr>
        <p:grpSpPr bwMode="auto">
          <a:xfrm>
            <a:off x="3342180" y="1241058"/>
            <a:ext cx="2447925" cy="1824037"/>
            <a:chOff x="4191000" y="812450"/>
            <a:chExt cx="2066925" cy="1341437"/>
          </a:xfrm>
        </p:grpSpPr>
        <p:pic>
          <p:nvPicPr>
            <p:cNvPr id="44" name="Picture 6">
              <a:extLst>
                <a:ext uri="{FF2B5EF4-FFF2-40B4-BE49-F238E27FC236}">
                  <a16:creationId xmlns:a16="http://schemas.microsoft.com/office/drawing/2014/main" id="{2FFD4983-39ED-488D-A16B-7FAE08885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191000" y="812450"/>
              <a:ext cx="2066925" cy="13414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2">
              <a:extLst>
                <a:ext uri="{FF2B5EF4-FFF2-40B4-BE49-F238E27FC236}">
                  <a16:creationId xmlns:a16="http://schemas.microsoft.com/office/drawing/2014/main" id="{BE4CF112-2FC4-43EC-9158-44EA5C8390B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195021" y="991074"/>
              <a:ext cx="2062904" cy="112311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8255F353-D78D-4873-A604-AC36C7BD0A92}"/>
              </a:ext>
            </a:extLst>
          </p:cNvPr>
          <p:cNvSpPr/>
          <p:nvPr/>
        </p:nvSpPr>
        <p:spPr>
          <a:xfrm>
            <a:off x="2810534" y="2981089"/>
            <a:ext cx="346050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Century" pitchFamily="18" charset="0"/>
              </a:rPr>
              <a:t>GAMBARAN UMUM KERAWANAN DAN PEMANTAUAN PELAKSANAAN PEMILU SERENTAK TAHUN 2019</a:t>
            </a:r>
          </a:p>
        </p:txBody>
      </p:sp>
    </p:spTree>
    <p:extLst>
      <p:ext uri="{BB962C8B-B14F-4D97-AF65-F5344CB8AC3E}">
        <p14:creationId xmlns:p14="http://schemas.microsoft.com/office/powerpoint/2010/main" val="1223023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Pavilion\Desktop\Nawa Cita-page-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2">
            <a:extLst>
              <a:ext uri="{FF2B5EF4-FFF2-40B4-BE49-F238E27FC236}">
                <a16:creationId xmlns:a16="http://schemas.microsoft.com/office/drawing/2014/main" id="{8C3DF5AC-878A-41E9-B7D2-6D3E44360120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0A9FA7F-8009-4F6D-AE11-C4B27AF91848}"/>
              </a:ext>
            </a:extLst>
          </p:cNvPr>
          <p:cNvGrpSpPr/>
          <p:nvPr/>
        </p:nvGrpSpPr>
        <p:grpSpPr>
          <a:xfrm flipV="1">
            <a:off x="1241839" y="320866"/>
            <a:ext cx="4823799" cy="648701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6E493E0-4A85-4A56-ABB8-C91D22F46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FA4CDC14-4CB0-468A-B1C6-64A0841880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2F6CE9E-D81A-445F-A3E0-BEDD721CD4C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2963264-425D-4EA7-B3C9-70AAD5787CF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EF0957E-608D-4C1D-9463-7D758E5A1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783AEFF3-904D-4528-950A-6C3024072E6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sp>
        <p:nvSpPr>
          <p:cNvPr id="2" name="Rectangle 1"/>
          <p:cNvSpPr/>
          <p:nvPr/>
        </p:nvSpPr>
        <p:spPr>
          <a:xfrm>
            <a:off x="1267584" y="297479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sz="2000" b="1" kern="0" dirty="0">
                <a:solidFill>
                  <a:schemeClr val="bg1"/>
                </a:solidFill>
                <a:latin typeface="Cambria" panose="02040503050406030204" pitchFamily="18" charset="0"/>
              </a:rPr>
              <a:t>PELAKSANAAN PEMILIHAN </a:t>
            </a:r>
          </a:p>
          <a:p>
            <a:pPr lvl="0"/>
            <a:r>
              <a:rPr lang="en-US" sz="2000" b="1" kern="0" dirty="0">
                <a:solidFill>
                  <a:schemeClr val="bg1"/>
                </a:solidFill>
                <a:latin typeface="Cambria" panose="02040503050406030204" pitchFamily="18" charset="0"/>
              </a:rPr>
              <a:t>UMUM SERENTAK TAHUN 2019</a:t>
            </a:r>
          </a:p>
        </p:txBody>
      </p:sp>
      <p:sp>
        <p:nvSpPr>
          <p:cNvPr id="14" name="Pentagon 13"/>
          <p:cNvSpPr/>
          <p:nvPr/>
        </p:nvSpPr>
        <p:spPr>
          <a:xfrm flipH="1">
            <a:off x="44499" y="1791123"/>
            <a:ext cx="1173856" cy="1660193"/>
          </a:xfrm>
          <a:prstGeom prst="homePlate">
            <a:avLst>
              <a:gd name="adj" fmla="val 35991"/>
            </a:avLst>
          </a:prstGeom>
          <a:solidFill>
            <a:srgbClr val="9A2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199989" y="1785721"/>
            <a:ext cx="3069773" cy="1666219"/>
          </a:xfrm>
          <a:prstGeom prst="rect">
            <a:avLst/>
          </a:prstGeom>
          <a:solidFill>
            <a:srgbClr val="C0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dirty="0"/>
              <a:t>Pemilihan Umum merupakan salah satu pilar demokrasi </a:t>
            </a:r>
            <a:endParaRPr lang="en-US" dirty="0"/>
          </a:p>
        </p:txBody>
      </p:sp>
      <p:sp>
        <p:nvSpPr>
          <p:cNvPr id="16" name="Pentagon 15"/>
          <p:cNvSpPr/>
          <p:nvPr/>
        </p:nvSpPr>
        <p:spPr>
          <a:xfrm flipH="1">
            <a:off x="44499" y="4187391"/>
            <a:ext cx="1173856" cy="1660193"/>
          </a:xfrm>
          <a:prstGeom prst="homePlate">
            <a:avLst>
              <a:gd name="adj" fmla="val 35991"/>
            </a:avLst>
          </a:prstGeom>
          <a:solidFill>
            <a:srgbClr val="2166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199989" y="4181989"/>
            <a:ext cx="3069773" cy="1666219"/>
          </a:xfrm>
          <a:prstGeom prst="rect">
            <a:avLst/>
          </a:prstGeom>
          <a:solidFill>
            <a:srgbClr val="2980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D</a:t>
            </a:r>
            <a:r>
              <a:rPr lang="id-ID" dirty="0"/>
              <a:t>iperlukan upaya mengawal kualitas Pemilu </a:t>
            </a:r>
            <a:endParaRPr lang="en-US" dirty="0"/>
          </a:p>
        </p:txBody>
      </p:sp>
      <p:grpSp>
        <p:nvGrpSpPr>
          <p:cNvPr id="18" name="Group 17"/>
          <p:cNvGrpSpPr>
            <a:grpSpLocks noChangeAspect="1"/>
          </p:cNvGrpSpPr>
          <p:nvPr/>
        </p:nvGrpSpPr>
        <p:grpSpPr>
          <a:xfrm>
            <a:off x="527803" y="2779754"/>
            <a:ext cx="672186" cy="672186"/>
            <a:chOff x="1382807" y="174388"/>
            <a:chExt cx="3025588" cy="3025588"/>
          </a:xfrm>
        </p:grpSpPr>
        <p:sp>
          <p:nvSpPr>
            <p:cNvPr id="19" name="Rectangle 18"/>
            <p:cNvSpPr/>
            <p:nvPr/>
          </p:nvSpPr>
          <p:spPr>
            <a:xfrm>
              <a:off x="1382807" y="174388"/>
              <a:ext cx="3025588" cy="302558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 19"/>
            <p:cNvSpPr/>
            <p:nvPr/>
          </p:nvSpPr>
          <p:spPr>
            <a:xfrm>
              <a:off x="2070319" y="829424"/>
              <a:ext cx="2338075" cy="2370551"/>
            </a:xfrm>
            <a:custGeom>
              <a:avLst/>
              <a:gdLst>
                <a:gd name="connsiteX0" fmla="*/ 804405 w 2338075"/>
                <a:gd name="connsiteY0" fmla="*/ 321667 h 2370551"/>
                <a:gd name="connsiteX1" fmla="*/ 805889 w 2338075"/>
                <a:gd name="connsiteY1" fmla="*/ 321667 h 2370551"/>
                <a:gd name="connsiteX2" fmla="*/ 1077393 w 2338075"/>
                <a:gd name="connsiteY2" fmla="*/ 1137663 h 2370551"/>
                <a:gd name="connsiteX3" fmla="*/ 532901 w 2338075"/>
                <a:gd name="connsiteY3" fmla="*/ 1137663 h 2370551"/>
                <a:gd name="connsiteX4" fmla="*/ 1080225 w 2338075"/>
                <a:gd name="connsiteY4" fmla="*/ 0 h 2370551"/>
                <a:gd name="connsiteX5" fmla="*/ 2338075 w 2338075"/>
                <a:gd name="connsiteY5" fmla="*/ 1091143 h 2370551"/>
                <a:gd name="connsiteX6" fmla="*/ 2338075 w 2338075"/>
                <a:gd name="connsiteY6" fmla="*/ 2370551 h 2370551"/>
                <a:gd name="connsiteX7" fmla="*/ 568165 w 2338075"/>
                <a:gd name="connsiteY7" fmla="*/ 2370551 h 2370551"/>
                <a:gd name="connsiteX8" fmla="*/ 0 w 2338075"/>
                <a:gd name="connsiteY8" fmla="*/ 1877687 h 2370551"/>
                <a:gd name="connsiteX9" fmla="*/ 7697 w 2338075"/>
                <a:gd name="connsiteY9" fmla="*/ 1879480 h 2370551"/>
                <a:gd name="connsiteX10" fmla="*/ 114518 w 2338075"/>
                <a:gd name="connsiteY10" fmla="*/ 1883931 h 2370551"/>
                <a:gd name="connsiteX11" fmla="*/ 217630 w 2338075"/>
                <a:gd name="connsiteY11" fmla="*/ 1880963 h 2370551"/>
                <a:gd name="connsiteX12" fmla="*/ 278459 w 2338075"/>
                <a:gd name="connsiteY12" fmla="*/ 1869836 h 2370551"/>
                <a:gd name="connsiteX13" fmla="*/ 309615 w 2338075"/>
                <a:gd name="connsiteY13" fmla="*/ 1847582 h 2370551"/>
                <a:gd name="connsiteX14" fmla="*/ 325194 w 2338075"/>
                <a:gd name="connsiteY14" fmla="*/ 1812716 h 2370551"/>
                <a:gd name="connsiteX15" fmla="*/ 446851 w 2338075"/>
                <a:gd name="connsiteY15" fmla="*/ 1437358 h 2370551"/>
                <a:gd name="connsiteX16" fmla="*/ 1167896 w 2338075"/>
                <a:gd name="connsiteY16" fmla="*/ 1437358 h 2370551"/>
                <a:gd name="connsiteX17" fmla="*/ 1296972 w 2338075"/>
                <a:gd name="connsiteY17" fmla="*/ 1823102 h 2370551"/>
                <a:gd name="connsiteX18" fmla="*/ 1311808 w 2338075"/>
                <a:gd name="connsiteY18" fmla="*/ 1854258 h 2370551"/>
                <a:gd name="connsiteX19" fmla="*/ 1342964 w 2338075"/>
                <a:gd name="connsiteY19" fmla="*/ 1872803 h 2370551"/>
                <a:gd name="connsiteX20" fmla="*/ 1407502 w 2338075"/>
                <a:gd name="connsiteY20" fmla="*/ 1881705 h 2370551"/>
                <a:gd name="connsiteX21" fmla="*/ 1525451 w 2338075"/>
                <a:gd name="connsiteY21" fmla="*/ 1883931 h 2370551"/>
                <a:gd name="connsiteX22" fmla="*/ 1639690 w 2338075"/>
                <a:gd name="connsiteY22" fmla="*/ 1880221 h 2370551"/>
                <a:gd name="connsiteX23" fmla="*/ 1697552 w 2338075"/>
                <a:gd name="connsiteY23" fmla="*/ 1860934 h 2370551"/>
                <a:gd name="connsiteX24" fmla="*/ 1709421 w 2338075"/>
                <a:gd name="connsiteY24" fmla="*/ 1814200 h 2370551"/>
                <a:gd name="connsiteX25" fmla="*/ 1687166 w 2338075"/>
                <a:gd name="connsiteY25" fmla="*/ 1729633 h 2370551"/>
                <a:gd name="connsiteX26" fmla="*/ 1093714 w 2338075"/>
                <a:gd name="connsiteY26" fmla="*/ 27909 h 23705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338075" h="2370551">
                  <a:moveTo>
                    <a:pt x="804405" y="321667"/>
                  </a:moveTo>
                  <a:lnTo>
                    <a:pt x="805889" y="321667"/>
                  </a:lnTo>
                  <a:lnTo>
                    <a:pt x="1077393" y="1137663"/>
                  </a:lnTo>
                  <a:lnTo>
                    <a:pt x="532901" y="1137663"/>
                  </a:lnTo>
                  <a:close/>
                  <a:moveTo>
                    <a:pt x="1080225" y="0"/>
                  </a:moveTo>
                  <a:lnTo>
                    <a:pt x="2338075" y="1091143"/>
                  </a:lnTo>
                  <a:lnTo>
                    <a:pt x="2338075" y="2370551"/>
                  </a:lnTo>
                  <a:lnTo>
                    <a:pt x="568165" y="2370551"/>
                  </a:lnTo>
                  <a:lnTo>
                    <a:pt x="0" y="1877687"/>
                  </a:lnTo>
                  <a:lnTo>
                    <a:pt x="7697" y="1879480"/>
                  </a:lnTo>
                  <a:cubicBezTo>
                    <a:pt x="33413" y="1882447"/>
                    <a:pt x="69020" y="1883931"/>
                    <a:pt x="114518" y="1883931"/>
                  </a:cubicBezTo>
                  <a:cubicBezTo>
                    <a:pt x="157049" y="1883931"/>
                    <a:pt x="191420" y="1882941"/>
                    <a:pt x="217630" y="1880963"/>
                  </a:cubicBezTo>
                  <a:cubicBezTo>
                    <a:pt x="243841" y="1878985"/>
                    <a:pt x="264117" y="1875276"/>
                    <a:pt x="278459" y="1869836"/>
                  </a:cubicBezTo>
                  <a:cubicBezTo>
                    <a:pt x="292801" y="1864396"/>
                    <a:pt x="303186" y="1856978"/>
                    <a:pt x="309615" y="1847582"/>
                  </a:cubicBezTo>
                  <a:cubicBezTo>
                    <a:pt x="316045" y="1838185"/>
                    <a:pt x="321237" y="1826563"/>
                    <a:pt x="325194" y="1812716"/>
                  </a:cubicBezTo>
                  <a:lnTo>
                    <a:pt x="446851" y="1437358"/>
                  </a:lnTo>
                  <a:lnTo>
                    <a:pt x="1167896" y="1437358"/>
                  </a:lnTo>
                  <a:lnTo>
                    <a:pt x="1296972" y="1823102"/>
                  </a:lnTo>
                  <a:cubicBezTo>
                    <a:pt x="1300928" y="1835960"/>
                    <a:pt x="1305873" y="1846345"/>
                    <a:pt x="1311808" y="1854258"/>
                  </a:cubicBezTo>
                  <a:cubicBezTo>
                    <a:pt x="1317742" y="1862171"/>
                    <a:pt x="1328128" y="1868352"/>
                    <a:pt x="1342964" y="1872803"/>
                  </a:cubicBezTo>
                  <a:cubicBezTo>
                    <a:pt x="1357800" y="1877254"/>
                    <a:pt x="1379313" y="1880221"/>
                    <a:pt x="1407502" y="1881705"/>
                  </a:cubicBezTo>
                  <a:cubicBezTo>
                    <a:pt x="1435691" y="1883189"/>
                    <a:pt x="1475007" y="1883931"/>
                    <a:pt x="1525451" y="1883931"/>
                  </a:cubicBezTo>
                  <a:cubicBezTo>
                    <a:pt x="1573916" y="1883931"/>
                    <a:pt x="1611996" y="1882694"/>
                    <a:pt x="1639690" y="1880221"/>
                  </a:cubicBezTo>
                  <a:cubicBezTo>
                    <a:pt x="1667385" y="1877749"/>
                    <a:pt x="1686672" y="1871320"/>
                    <a:pt x="1697552" y="1860934"/>
                  </a:cubicBezTo>
                  <a:cubicBezTo>
                    <a:pt x="1708432" y="1850549"/>
                    <a:pt x="1712388" y="1834971"/>
                    <a:pt x="1709421" y="1814200"/>
                  </a:cubicBezTo>
                  <a:cubicBezTo>
                    <a:pt x="1706454" y="1793429"/>
                    <a:pt x="1699035" y="1765240"/>
                    <a:pt x="1687166" y="1729633"/>
                  </a:cubicBezTo>
                  <a:lnTo>
                    <a:pt x="1093714" y="27909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013191" y="775732"/>
              <a:ext cx="1767501" cy="1937622"/>
            </a:xfrm>
            <a:custGeom>
              <a:avLst/>
              <a:gdLst/>
              <a:ahLst/>
              <a:cxnLst/>
              <a:rect l="l" t="t" r="r" b="b"/>
              <a:pathLst>
                <a:path w="1767501" h="1937622">
                  <a:moveTo>
                    <a:pt x="867468" y="0"/>
                  </a:moveTo>
                  <a:cubicBezTo>
                    <a:pt x="925824" y="0"/>
                    <a:pt x="972311" y="742"/>
                    <a:pt x="1006929" y="2225"/>
                  </a:cubicBezTo>
                  <a:cubicBezTo>
                    <a:pt x="1041547" y="3709"/>
                    <a:pt x="1068500" y="7171"/>
                    <a:pt x="1087787" y="12611"/>
                  </a:cubicBezTo>
                  <a:cubicBezTo>
                    <a:pt x="1107074" y="18051"/>
                    <a:pt x="1120921" y="26211"/>
                    <a:pt x="1129329" y="37091"/>
                  </a:cubicBezTo>
                  <a:cubicBezTo>
                    <a:pt x="1137736" y="47971"/>
                    <a:pt x="1144907" y="62807"/>
                    <a:pt x="1150841" y="81600"/>
                  </a:cubicBezTo>
                  <a:lnTo>
                    <a:pt x="1744293" y="1783324"/>
                  </a:lnTo>
                  <a:cubicBezTo>
                    <a:pt x="1756162" y="1818931"/>
                    <a:pt x="1763581" y="1847120"/>
                    <a:pt x="1766548" y="1867891"/>
                  </a:cubicBezTo>
                  <a:cubicBezTo>
                    <a:pt x="1769515" y="1888662"/>
                    <a:pt x="1765559" y="1904240"/>
                    <a:pt x="1754679" y="1914625"/>
                  </a:cubicBezTo>
                  <a:cubicBezTo>
                    <a:pt x="1743799" y="1925011"/>
                    <a:pt x="1724512" y="1931440"/>
                    <a:pt x="1696817" y="1933912"/>
                  </a:cubicBezTo>
                  <a:cubicBezTo>
                    <a:pt x="1669123" y="1936385"/>
                    <a:pt x="1631043" y="1937622"/>
                    <a:pt x="1582578" y="1937622"/>
                  </a:cubicBezTo>
                  <a:cubicBezTo>
                    <a:pt x="1532134" y="1937622"/>
                    <a:pt x="1492818" y="1936880"/>
                    <a:pt x="1464629" y="1935396"/>
                  </a:cubicBezTo>
                  <a:cubicBezTo>
                    <a:pt x="1436440" y="1933912"/>
                    <a:pt x="1414927" y="1930945"/>
                    <a:pt x="1400091" y="1926494"/>
                  </a:cubicBezTo>
                  <a:cubicBezTo>
                    <a:pt x="1385255" y="1922043"/>
                    <a:pt x="1374869" y="1915862"/>
                    <a:pt x="1368935" y="1907949"/>
                  </a:cubicBezTo>
                  <a:cubicBezTo>
                    <a:pt x="1363000" y="1900036"/>
                    <a:pt x="1358055" y="1889651"/>
                    <a:pt x="1354099" y="1876793"/>
                  </a:cubicBezTo>
                  <a:lnTo>
                    <a:pt x="1225023" y="1491049"/>
                  </a:lnTo>
                  <a:lnTo>
                    <a:pt x="503978" y="1491049"/>
                  </a:lnTo>
                  <a:lnTo>
                    <a:pt x="382321" y="1866407"/>
                  </a:lnTo>
                  <a:cubicBezTo>
                    <a:pt x="378364" y="1880254"/>
                    <a:pt x="373172" y="1891876"/>
                    <a:pt x="366742" y="1901273"/>
                  </a:cubicBezTo>
                  <a:cubicBezTo>
                    <a:pt x="360313" y="1910669"/>
                    <a:pt x="349928" y="1918087"/>
                    <a:pt x="335586" y="1923527"/>
                  </a:cubicBezTo>
                  <a:cubicBezTo>
                    <a:pt x="321244" y="1928967"/>
                    <a:pt x="300968" y="1932676"/>
                    <a:pt x="274757" y="1934654"/>
                  </a:cubicBezTo>
                  <a:cubicBezTo>
                    <a:pt x="248547" y="1936632"/>
                    <a:pt x="214176" y="1937622"/>
                    <a:pt x="171645" y="1937622"/>
                  </a:cubicBezTo>
                  <a:cubicBezTo>
                    <a:pt x="126147" y="1937622"/>
                    <a:pt x="90540" y="1936138"/>
                    <a:pt x="64824" y="1933171"/>
                  </a:cubicBezTo>
                  <a:cubicBezTo>
                    <a:pt x="39107" y="1930203"/>
                    <a:pt x="21304" y="1923032"/>
                    <a:pt x="11413" y="1911658"/>
                  </a:cubicBezTo>
                  <a:cubicBezTo>
                    <a:pt x="1522" y="1900283"/>
                    <a:pt x="-1940" y="1884211"/>
                    <a:pt x="1027" y="1863440"/>
                  </a:cubicBezTo>
                  <a:cubicBezTo>
                    <a:pt x="3995" y="1842669"/>
                    <a:pt x="11413" y="1814975"/>
                    <a:pt x="23282" y="1780357"/>
                  </a:cubicBezTo>
                  <a:lnTo>
                    <a:pt x="615251" y="77149"/>
                  </a:lnTo>
                  <a:cubicBezTo>
                    <a:pt x="621185" y="60334"/>
                    <a:pt x="628109" y="46734"/>
                    <a:pt x="636021" y="36349"/>
                  </a:cubicBezTo>
                  <a:cubicBezTo>
                    <a:pt x="643934" y="25964"/>
                    <a:pt x="656545" y="18051"/>
                    <a:pt x="673854" y="12611"/>
                  </a:cubicBezTo>
                  <a:cubicBezTo>
                    <a:pt x="691163" y="7171"/>
                    <a:pt x="715148" y="3709"/>
                    <a:pt x="745810" y="2225"/>
                  </a:cubicBezTo>
                  <a:cubicBezTo>
                    <a:pt x="776472" y="742"/>
                    <a:pt x="817024" y="0"/>
                    <a:pt x="867468" y="0"/>
                  </a:cubicBezTo>
                  <a:close/>
                  <a:moveTo>
                    <a:pt x="861533" y="375359"/>
                  </a:moveTo>
                  <a:lnTo>
                    <a:pt x="590029" y="1191355"/>
                  </a:lnTo>
                  <a:lnTo>
                    <a:pt x="1134521" y="1191355"/>
                  </a:lnTo>
                  <a:lnTo>
                    <a:pt x="863017" y="375359"/>
                  </a:lnTo>
                  <a:lnTo>
                    <a:pt x="861533" y="3753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3900" b="1" dirty="0"/>
            </a:p>
          </p:txBody>
        </p:sp>
      </p:grpSp>
      <p:grpSp>
        <p:nvGrpSpPr>
          <p:cNvPr id="22" name="Group 21"/>
          <p:cNvGrpSpPr>
            <a:grpSpLocks noChangeAspect="1"/>
          </p:cNvGrpSpPr>
          <p:nvPr/>
        </p:nvGrpSpPr>
        <p:grpSpPr>
          <a:xfrm>
            <a:off x="527803" y="5176022"/>
            <a:ext cx="672186" cy="672186"/>
            <a:chOff x="1382807" y="174388"/>
            <a:chExt cx="3025588" cy="3025588"/>
          </a:xfrm>
        </p:grpSpPr>
        <p:sp>
          <p:nvSpPr>
            <p:cNvPr id="23" name="Rectangle 22"/>
            <p:cNvSpPr/>
            <p:nvPr/>
          </p:nvSpPr>
          <p:spPr>
            <a:xfrm>
              <a:off x="1382807" y="174388"/>
              <a:ext cx="3025588" cy="302558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301527" y="974561"/>
              <a:ext cx="2106868" cy="2225415"/>
            </a:xfrm>
            <a:custGeom>
              <a:avLst/>
              <a:gdLst>
                <a:gd name="connsiteX0" fmla="*/ 335967 w 2106868"/>
                <a:gd name="connsiteY0" fmla="*/ 885705 h 2225415"/>
                <a:gd name="connsiteX1" fmla="*/ 567414 w 2106868"/>
                <a:gd name="connsiteY1" fmla="*/ 885705 h 2225415"/>
                <a:gd name="connsiteX2" fmla="*/ 740998 w 2106868"/>
                <a:gd name="connsiteY2" fmla="*/ 904992 h 2225415"/>
                <a:gd name="connsiteX3" fmla="*/ 850787 w 2106868"/>
                <a:gd name="connsiteY3" fmla="*/ 959886 h 2225415"/>
                <a:gd name="connsiteX4" fmla="*/ 916067 w 2106868"/>
                <a:gd name="connsiteY4" fmla="*/ 1048162 h 2225415"/>
                <a:gd name="connsiteX5" fmla="*/ 938321 w 2106868"/>
                <a:gd name="connsiteY5" fmla="*/ 1167595 h 2225415"/>
                <a:gd name="connsiteX6" fmla="*/ 915325 w 2106868"/>
                <a:gd name="connsiteY6" fmla="*/ 1281093 h 2225415"/>
                <a:gd name="connsiteX7" fmla="*/ 851529 w 2106868"/>
                <a:gd name="connsiteY7" fmla="*/ 1364176 h 2225415"/>
                <a:gd name="connsiteX8" fmla="*/ 755093 w 2106868"/>
                <a:gd name="connsiteY8" fmla="*/ 1414619 h 2225415"/>
                <a:gd name="connsiteX9" fmla="*/ 617857 w 2106868"/>
                <a:gd name="connsiteY9" fmla="*/ 1431681 h 2225415"/>
                <a:gd name="connsiteX10" fmla="*/ 335967 w 2106868"/>
                <a:gd name="connsiteY10" fmla="*/ 1431681 h 2225415"/>
                <a:gd name="connsiteX11" fmla="*/ 335968 w 2106868"/>
                <a:gd name="connsiteY11" fmla="*/ 102348 h 2225415"/>
                <a:gd name="connsiteX12" fmla="*/ 533291 w 2106868"/>
                <a:gd name="connsiteY12" fmla="*/ 102348 h 2225415"/>
                <a:gd name="connsiteX13" fmla="*/ 677945 w 2106868"/>
                <a:gd name="connsiteY13" fmla="*/ 118668 h 2225415"/>
                <a:gd name="connsiteX14" fmla="*/ 767705 w 2106868"/>
                <a:gd name="connsiteY14" fmla="*/ 165402 h 2225415"/>
                <a:gd name="connsiteX15" fmla="*/ 821115 w 2106868"/>
                <a:gd name="connsiteY15" fmla="*/ 241809 h 2225415"/>
                <a:gd name="connsiteX16" fmla="*/ 838919 w 2106868"/>
                <a:gd name="connsiteY16" fmla="*/ 345663 h 2225415"/>
                <a:gd name="connsiteX17" fmla="*/ 822599 w 2106868"/>
                <a:gd name="connsiteY17" fmla="*/ 444325 h 2225415"/>
                <a:gd name="connsiteX18" fmla="*/ 772897 w 2106868"/>
                <a:gd name="connsiteY18" fmla="*/ 525925 h 2225415"/>
                <a:gd name="connsiteX19" fmla="*/ 689072 w 2106868"/>
                <a:gd name="connsiteY19" fmla="*/ 580819 h 2225415"/>
                <a:gd name="connsiteX20" fmla="*/ 554062 w 2106868"/>
                <a:gd name="connsiteY20" fmla="*/ 600848 h 2225415"/>
                <a:gd name="connsiteX21" fmla="*/ 335968 w 2106868"/>
                <a:gd name="connsiteY21" fmla="*/ 600848 h 2225415"/>
                <a:gd name="connsiteX22" fmla="*/ 1131839 w 2106868"/>
                <a:gd name="connsiteY22" fmla="*/ 0 h 2225415"/>
                <a:gd name="connsiteX23" fmla="*/ 2106868 w 2106868"/>
                <a:gd name="connsiteY23" fmla="*/ 845806 h 2225415"/>
                <a:gd name="connsiteX24" fmla="*/ 2106868 w 2106868"/>
                <a:gd name="connsiteY24" fmla="*/ 2225415 h 2225415"/>
                <a:gd name="connsiteX25" fmla="*/ 595571 w 2106868"/>
                <a:gd name="connsiteY25" fmla="*/ 2225415 h 2225415"/>
                <a:gd name="connsiteX26" fmla="*/ 0 w 2106868"/>
                <a:gd name="connsiteY26" fmla="*/ 1708777 h 2225415"/>
                <a:gd name="connsiteX27" fmla="*/ 23848 w 2106868"/>
                <a:gd name="connsiteY27" fmla="*/ 1722658 h 2225415"/>
                <a:gd name="connsiteX28" fmla="*/ 68913 w 2106868"/>
                <a:gd name="connsiteY28" fmla="*/ 1729891 h 2225415"/>
                <a:gd name="connsiteX29" fmla="*/ 579282 w 2106868"/>
                <a:gd name="connsiteY29" fmla="*/ 1729891 h 2225415"/>
                <a:gd name="connsiteX30" fmla="*/ 789215 w 2106868"/>
                <a:gd name="connsiteY30" fmla="*/ 1715796 h 2225415"/>
                <a:gd name="connsiteX31" fmla="*/ 966509 w 2106868"/>
                <a:gd name="connsiteY31" fmla="*/ 1672029 h 2225415"/>
                <a:gd name="connsiteX32" fmla="*/ 1118581 w 2106868"/>
                <a:gd name="connsiteY32" fmla="*/ 1596364 h 2225415"/>
                <a:gd name="connsiteX33" fmla="*/ 1237272 w 2106868"/>
                <a:gd name="connsiteY33" fmla="*/ 1486575 h 2225415"/>
                <a:gd name="connsiteX34" fmla="*/ 1315162 w 2106868"/>
                <a:gd name="connsiteY34" fmla="*/ 1339696 h 2225415"/>
                <a:gd name="connsiteX35" fmla="*/ 1343351 w 2106868"/>
                <a:gd name="connsiteY35" fmla="*/ 1154242 h 2225415"/>
                <a:gd name="connsiteX36" fmla="*/ 1313679 w 2106868"/>
                <a:gd name="connsiteY36" fmla="*/ 977690 h 2225415"/>
                <a:gd name="connsiteX37" fmla="*/ 1232821 w 2106868"/>
                <a:gd name="connsiteY37" fmla="*/ 840454 h 2225415"/>
                <a:gd name="connsiteX38" fmla="*/ 1112647 w 2106868"/>
                <a:gd name="connsiteY38" fmla="*/ 744760 h 2225415"/>
                <a:gd name="connsiteX39" fmla="*/ 962058 w 2106868"/>
                <a:gd name="connsiteY39" fmla="*/ 692833 h 2225415"/>
                <a:gd name="connsiteX40" fmla="*/ 1075556 w 2106868"/>
                <a:gd name="connsiteY40" fmla="*/ 630520 h 2225415"/>
                <a:gd name="connsiteX41" fmla="*/ 1159381 w 2106868"/>
                <a:gd name="connsiteY41" fmla="*/ 541503 h 2225415"/>
                <a:gd name="connsiteX42" fmla="*/ 1211308 w 2106868"/>
                <a:gd name="connsiteY42" fmla="*/ 429489 h 2225415"/>
                <a:gd name="connsiteX43" fmla="*/ 1229112 w 2106868"/>
                <a:gd name="connsiteY43" fmla="*/ 298187 h 2225415"/>
                <a:gd name="connsiteX44" fmla="*/ 1184603 w 2106868"/>
                <a:gd name="connsiteY44" fmla="*/ 81577 h 2225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2106868" h="2225415">
                  <a:moveTo>
                    <a:pt x="335967" y="885705"/>
                  </a:moveTo>
                  <a:lnTo>
                    <a:pt x="567414" y="885705"/>
                  </a:lnTo>
                  <a:cubicBezTo>
                    <a:pt x="638628" y="885705"/>
                    <a:pt x="696489" y="892134"/>
                    <a:pt x="740998" y="904992"/>
                  </a:cubicBezTo>
                  <a:cubicBezTo>
                    <a:pt x="785507" y="917850"/>
                    <a:pt x="822103" y="936148"/>
                    <a:pt x="850787" y="959886"/>
                  </a:cubicBezTo>
                  <a:cubicBezTo>
                    <a:pt x="879471" y="983625"/>
                    <a:pt x="901230" y="1013050"/>
                    <a:pt x="916067" y="1048162"/>
                  </a:cubicBezTo>
                  <a:cubicBezTo>
                    <a:pt x="930903" y="1083275"/>
                    <a:pt x="938321" y="1123086"/>
                    <a:pt x="938321" y="1167595"/>
                  </a:cubicBezTo>
                  <a:cubicBezTo>
                    <a:pt x="938321" y="1210125"/>
                    <a:pt x="930656" y="1247958"/>
                    <a:pt x="915325" y="1281093"/>
                  </a:cubicBezTo>
                  <a:cubicBezTo>
                    <a:pt x="899994" y="1314227"/>
                    <a:pt x="878729" y="1341921"/>
                    <a:pt x="851529" y="1364176"/>
                  </a:cubicBezTo>
                  <a:cubicBezTo>
                    <a:pt x="824329" y="1386430"/>
                    <a:pt x="792184" y="1403245"/>
                    <a:pt x="755093" y="1414619"/>
                  </a:cubicBezTo>
                  <a:cubicBezTo>
                    <a:pt x="718002" y="1425994"/>
                    <a:pt x="672257" y="1431681"/>
                    <a:pt x="617857" y="1431681"/>
                  </a:cubicBezTo>
                  <a:lnTo>
                    <a:pt x="335967" y="1431681"/>
                  </a:lnTo>
                  <a:close/>
                  <a:moveTo>
                    <a:pt x="335968" y="102348"/>
                  </a:moveTo>
                  <a:lnTo>
                    <a:pt x="533291" y="102348"/>
                  </a:lnTo>
                  <a:cubicBezTo>
                    <a:pt x="593625" y="102348"/>
                    <a:pt x="641843" y="107788"/>
                    <a:pt x="677945" y="118668"/>
                  </a:cubicBezTo>
                  <a:cubicBezTo>
                    <a:pt x="714047" y="129548"/>
                    <a:pt x="743967" y="145126"/>
                    <a:pt x="767705" y="165402"/>
                  </a:cubicBezTo>
                  <a:cubicBezTo>
                    <a:pt x="791443" y="185679"/>
                    <a:pt x="809246" y="211147"/>
                    <a:pt x="821115" y="241809"/>
                  </a:cubicBezTo>
                  <a:cubicBezTo>
                    <a:pt x="832984" y="272471"/>
                    <a:pt x="838919" y="307089"/>
                    <a:pt x="838919" y="345663"/>
                  </a:cubicBezTo>
                  <a:cubicBezTo>
                    <a:pt x="838919" y="380281"/>
                    <a:pt x="833479" y="413169"/>
                    <a:pt x="822599" y="444325"/>
                  </a:cubicBezTo>
                  <a:cubicBezTo>
                    <a:pt x="811719" y="475481"/>
                    <a:pt x="795152" y="502681"/>
                    <a:pt x="772897" y="525925"/>
                  </a:cubicBezTo>
                  <a:cubicBezTo>
                    <a:pt x="750643" y="549168"/>
                    <a:pt x="722701" y="567466"/>
                    <a:pt x="689072" y="580819"/>
                  </a:cubicBezTo>
                  <a:cubicBezTo>
                    <a:pt x="655443" y="594172"/>
                    <a:pt x="610440" y="600848"/>
                    <a:pt x="554062" y="600848"/>
                  </a:cubicBezTo>
                  <a:lnTo>
                    <a:pt x="335968" y="600848"/>
                  </a:lnTo>
                  <a:close/>
                  <a:moveTo>
                    <a:pt x="1131839" y="0"/>
                  </a:moveTo>
                  <a:lnTo>
                    <a:pt x="2106868" y="845806"/>
                  </a:lnTo>
                  <a:lnTo>
                    <a:pt x="2106868" y="2225415"/>
                  </a:lnTo>
                  <a:lnTo>
                    <a:pt x="595571" y="2225415"/>
                  </a:lnTo>
                  <a:lnTo>
                    <a:pt x="0" y="1708777"/>
                  </a:lnTo>
                  <a:lnTo>
                    <a:pt x="23848" y="1722658"/>
                  </a:lnTo>
                  <a:cubicBezTo>
                    <a:pt x="37571" y="1727480"/>
                    <a:pt x="52593" y="1729891"/>
                    <a:pt x="68913" y="1729891"/>
                  </a:cubicBezTo>
                  <a:lnTo>
                    <a:pt x="579282" y="1729891"/>
                  </a:lnTo>
                  <a:cubicBezTo>
                    <a:pt x="656430" y="1729891"/>
                    <a:pt x="726408" y="1725192"/>
                    <a:pt x="789215" y="1715796"/>
                  </a:cubicBezTo>
                  <a:cubicBezTo>
                    <a:pt x="852022" y="1706400"/>
                    <a:pt x="911120" y="1691811"/>
                    <a:pt x="966509" y="1672029"/>
                  </a:cubicBezTo>
                  <a:cubicBezTo>
                    <a:pt x="1021898" y="1652247"/>
                    <a:pt x="1072589" y="1627026"/>
                    <a:pt x="1118581" y="1596364"/>
                  </a:cubicBezTo>
                  <a:cubicBezTo>
                    <a:pt x="1164574" y="1565702"/>
                    <a:pt x="1204137" y="1529106"/>
                    <a:pt x="1237272" y="1486575"/>
                  </a:cubicBezTo>
                  <a:cubicBezTo>
                    <a:pt x="1270406" y="1444045"/>
                    <a:pt x="1296370" y="1395085"/>
                    <a:pt x="1315162" y="1339696"/>
                  </a:cubicBezTo>
                  <a:cubicBezTo>
                    <a:pt x="1333955" y="1284307"/>
                    <a:pt x="1343351" y="1222489"/>
                    <a:pt x="1343351" y="1154242"/>
                  </a:cubicBezTo>
                  <a:cubicBezTo>
                    <a:pt x="1343351" y="1088962"/>
                    <a:pt x="1333460" y="1030112"/>
                    <a:pt x="1313679" y="977690"/>
                  </a:cubicBezTo>
                  <a:cubicBezTo>
                    <a:pt x="1293897" y="925268"/>
                    <a:pt x="1266944" y="879523"/>
                    <a:pt x="1232821" y="840454"/>
                  </a:cubicBezTo>
                  <a:cubicBezTo>
                    <a:pt x="1198697" y="801385"/>
                    <a:pt x="1158639" y="769487"/>
                    <a:pt x="1112647" y="744760"/>
                  </a:cubicBezTo>
                  <a:cubicBezTo>
                    <a:pt x="1066654" y="720033"/>
                    <a:pt x="1016458" y="702724"/>
                    <a:pt x="962058" y="692833"/>
                  </a:cubicBezTo>
                  <a:cubicBezTo>
                    <a:pt x="1004589" y="677008"/>
                    <a:pt x="1042422" y="656237"/>
                    <a:pt x="1075556" y="630520"/>
                  </a:cubicBezTo>
                  <a:cubicBezTo>
                    <a:pt x="1108690" y="604804"/>
                    <a:pt x="1136632" y="575132"/>
                    <a:pt x="1159381" y="541503"/>
                  </a:cubicBezTo>
                  <a:cubicBezTo>
                    <a:pt x="1182130" y="507874"/>
                    <a:pt x="1199439" y="470536"/>
                    <a:pt x="1211308" y="429489"/>
                  </a:cubicBezTo>
                  <a:cubicBezTo>
                    <a:pt x="1223177" y="388441"/>
                    <a:pt x="1229112" y="344674"/>
                    <a:pt x="1229112" y="298187"/>
                  </a:cubicBezTo>
                  <a:cubicBezTo>
                    <a:pt x="1229112" y="215104"/>
                    <a:pt x="1214275" y="142901"/>
                    <a:pt x="1184603" y="81577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endParaRPr lang="en-US" dirty="0"/>
            </a:p>
          </p:txBody>
        </p:sp>
        <p:sp>
          <p:nvSpPr>
            <p:cNvPr id="25" name="Freeform 24"/>
            <p:cNvSpPr/>
            <p:nvPr/>
          </p:nvSpPr>
          <p:spPr>
            <a:xfrm>
              <a:off x="2254719" y="784634"/>
              <a:ext cx="1390161" cy="1919818"/>
            </a:xfrm>
            <a:custGeom>
              <a:avLst/>
              <a:gdLst/>
              <a:ahLst/>
              <a:cxnLst/>
              <a:rect l="l" t="t" r="r" b="b"/>
              <a:pathLst>
                <a:path w="1390161" h="1919818">
                  <a:moveTo>
                    <a:pt x="115723" y="0"/>
                  </a:moveTo>
                  <a:lnTo>
                    <a:pt x="597903" y="0"/>
                  </a:lnTo>
                  <a:cubicBezTo>
                    <a:pt x="715604" y="0"/>
                    <a:pt x="815254" y="9891"/>
                    <a:pt x="896854" y="29672"/>
                  </a:cubicBezTo>
                  <a:cubicBezTo>
                    <a:pt x="978454" y="49454"/>
                    <a:pt x="1047195" y="79374"/>
                    <a:pt x="1103079" y="119432"/>
                  </a:cubicBezTo>
                  <a:cubicBezTo>
                    <a:pt x="1158962" y="159490"/>
                    <a:pt x="1201740" y="210181"/>
                    <a:pt x="1231413" y="271504"/>
                  </a:cubicBezTo>
                  <a:cubicBezTo>
                    <a:pt x="1261085" y="332828"/>
                    <a:pt x="1275922" y="405031"/>
                    <a:pt x="1275922" y="488114"/>
                  </a:cubicBezTo>
                  <a:cubicBezTo>
                    <a:pt x="1275922" y="534601"/>
                    <a:pt x="1269987" y="578368"/>
                    <a:pt x="1258118" y="619416"/>
                  </a:cubicBezTo>
                  <a:cubicBezTo>
                    <a:pt x="1246249" y="660463"/>
                    <a:pt x="1228940" y="697801"/>
                    <a:pt x="1206191" y="731430"/>
                  </a:cubicBezTo>
                  <a:cubicBezTo>
                    <a:pt x="1183442" y="765059"/>
                    <a:pt x="1155500" y="794731"/>
                    <a:pt x="1122366" y="820447"/>
                  </a:cubicBezTo>
                  <a:cubicBezTo>
                    <a:pt x="1089232" y="846164"/>
                    <a:pt x="1051399" y="866935"/>
                    <a:pt x="1008868" y="882760"/>
                  </a:cubicBezTo>
                  <a:cubicBezTo>
                    <a:pt x="1063268" y="892651"/>
                    <a:pt x="1113464" y="909960"/>
                    <a:pt x="1159457" y="934687"/>
                  </a:cubicBezTo>
                  <a:cubicBezTo>
                    <a:pt x="1205449" y="959414"/>
                    <a:pt x="1245507" y="991312"/>
                    <a:pt x="1279631" y="1030381"/>
                  </a:cubicBezTo>
                  <a:cubicBezTo>
                    <a:pt x="1313754" y="1069450"/>
                    <a:pt x="1340707" y="1115195"/>
                    <a:pt x="1360489" y="1167617"/>
                  </a:cubicBezTo>
                  <a:cubicBezTo>
                    <a:pt x="1380270" y="1220039"/>
                    <a:pt x="1390161" y="1278889"/>
                    <a:pt x="1390161" y="1344169"/>
                  </a:cubicBezTo>
                  <a:cubicBezTo>
                    <a:pt x="1390161" y="1412416"/>
                    <a:pt x="1380765" y="1474234"/>
                    <a:pt x="1361972" y="1529623"/>
                  </a:cubicBezTo>
                  <a:cubicBezTo>
                    <a:pt x="1343180" y="1585012"/>
                    <a:pt x="1317216" y="1633972"/>
                    <a:pt x="1284082" y="1676502"/>
                  </a:cubicBezTo>
                  <a:cubicBezTo>
                    <a:pt x="1250947" y="1719033"/>
                    <a:pt x="1211384" y="1755629"/>
                    <a:pt x="1165391" y="1786291"/>
                  </a:cubicBezTo>
                  <a:cubicBezTo>
                    <a:pt x="1119399" y="1816953"/>
                    <a:pt x="1068708" y="1842174"/>
                    <a:pt x="1013319" y="1861956"/>
                  </a:cubicBezTo>
                  <a:cubicBezTo>
                    <a:pt x="957930" y="1881738"/>
                    <a:pt x="898832" y="1896327"/>
                    <a:pt x="836025" y="1905723"/>
                  </a:cubicBezTo>
                  <a:cubicBezTo>
                    <a:pt x="773218" y="1915119"/>
                    <a:pt x="703240" y="1919818"/>
                    <a:pt x="626092" y="1919818"/>
                  </a:cubicBezTo>
                  <a:lnTo>
                    <a:pt x="115723" y="1919818"/>
                  </a:lnTo>
                  <a:cubicBezTo>
                    <a:pt x="83083" y="1919818"/>
                    <a:pt x="55636" y="1910174"/>
                    <a:pt x="33381" y="1890887"/>
                  </a:cubicBezTo>
                  <a:cubicBezTo>
                    <a:pt x="11127" y="1871600"/>
                    <a:pt x="0" y="1840196"/>
                    <a:pt x="0" y="1796676"/>
                  </a:cubicBezTo>
                  <a:lnTo>
                    <a:pt x="0" y="123141"/>
                  </a:lnTo>
                  <a:cubicBezTo>
                    <a:pt x="0" y="79621"/>
                    <a:pt x="11127" y="48218"/>
                    <a:pt x="33381" y="28931"/>
                  </a:cubicBezTo>
                  <a:cubicBezTo>
                    <a:pt x="55636" y="9643"/>
                    <a:pt x="83083" y="0"/>
                    <a:pt x="115723" y="0"/>
                  </a:cubicBezTo>
                  <a:close/>
                  <a:moveTo>
                    <a:pt x="382776" y="292275"/>
                  </a:moveTo>
                  <a:lnTo>
                    <a:pt x="382776" y="790775"/>
                  </a:lnTo>
                  <a:lnTo>
                    <a:pt x="600870" y="790775"/>
                  </a:lnTo>
                  <a:cubicBezTo>
                    <a:pt x="657248" y="790775"/>
                    <a:pt x="702251" y="784099"/>
                    <a:pt x="735880" y="770746"/>
                  </a:cubicBezTo>
                  <a:cubicBezTo>
                    <a:pt x="769509" y="757393"/>
                    <a:pt x="797451" y="739095"/>
                    <a:pt x="819705" y="715852"/>
                  </a:cubicBezTo>
                  <a:cubicBezTo>
                    <a:pt x="841960" y="692608"/>
                    <a:pt x="858527" y="665408"/>
                    <a:pt x="869407" y="634252"/>
                  </a:cubicBezTo>
                  <a:cubicBezTo>
                    <a:pt x="880287" y="603096"/>
                    <a:pt x="885727" y="570208"/>
                    <a:pt x="885727" y="535590"/>
                  </a:cubicBezTo>
                  <a:cubicBezTo>
                    <a:pt x="885727" y="497016"/>
                    <a:pt x="879792" y="462398"/>
                    <a:pt x="867923" y="431736"/>
                  </a:cubicBezTo>
                  <a:cubicBezTo>
                    <a:pt x="856054" y="401074"/>
                    <a:pt x="838251" y="375606"/>
                    <a:pt x="814513" y="355329"/>
                  </a:cubicBezTo>
                  <a:cubicBezTo>
                    <a:pt x="790775" y="335053"/>
                    <a:pt x="760855" y="319475"/>
                    <a:pt x="724753" y="308595"/>
                  </a:cubicBezTo>
                  <a:cubicBezTo>
                    <a:pt x="688651" y="297715"/>
                    <a:pt x="640433" y="292275"/>
                    <a:pt x="580099" y="292275"/>
                  </a:cubicBezTo>
                  <a:lnTo>
                    <a:pt x="382776" y="292275"/>
                  </a:lnTo>
                  <a:close/>
                  <a:moveTo>
                    <a:pt x="382776" y="1075632"/>
                  </a:moveTo>
                  <a:lnTo>
                    <a:pt x="382776" y="1621608"/>
                  </a:lnTo>
                  <a:lnTo>
                    <a:pt x="664666" y="1621608"/>
                  </a:lnTo>
                  <a:cubicBezTo>
                    <a:pt x="719066" y="1621608"/>
                    <a:pt x="764811" y="1615921"/>
                    <a:pt x="801902" y="1604546"/>
                  </a:cubicBezTo>
                  <a:cubicBezTo>
                    <a:pt x="838993" y="1593172"/>
                    <a:pt x="871138" y="1576357"/>
                    <a:pt x="898338" y="1554103"/>
                  </a:cubicBezTo>
                  <a:cubicBezTo>
                    <a:pt x="925538" y="1531848"/>
                    <a:pt x="946803" y="1504154"/>
                    <a:pt x="962134" y="1471020"/>
                  </a:cubicBezTo>
                  <a:cubicBezTo>
                    <a:pt x="977465" y="1437885"/>
                    <a:pt x="985130" y="1400052"/>
                    <a:pt x="985130" y="1357522"/>
                  </a:cubicBezTo>
                  <a:cubicBezTo>
                    <a:pt x="985130" y="1313013"/>
                    <a:pt x="977712" y="1273202"/>
                    <a:pt x="962876" y="1238089"/>
                  </a:cubicBezTo>
                  <a:cubicBezTo>
                    <a:pt x="948039" y="1202977"/>
                    <a:pt x="926280" y="1173552"/>
                    <a:pt x="897596" y="1149813"/>
                  </a:cubicBezTo>
                  <a:cubicBezTo>
                    <a:pt x="868912" y="1126075"/>
                    <a:pt x="832316" y="1107777"/>
                    <a:pt x="787807" y="1094919"/>
                  </a:cubicBezTo>
                  <a:cubicBezTo>
                    <a:pt x="743298" y="1082061"/>
                    <a:pt x="685437" y="1075632"/>
                    <a:pt x="614223" y="1075632"/>
                  </a:cubicBezTo>
                  <a:lnTo>
                    <a:pt x="382776" y="10756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6" name="Pentagon 25"/>
          <p:cNvSpPr/>
          <p:nvPr/>
        </p:nvSpPr>
        <p:spPr>
          <a:xfrm flipH="1">
            <a:off x="4832103" y="1791123"/>
            <a:ext cx="1173856" cy="1660193"/>
          </a:xfrm>
          <a:prstGeom prst="homePlate">
            <a:avLst>
              <a:gd name="adj" fmla="val 35991"/>
            </a:avLst>
          </a:prstGeom>
          <a:solidFill>
            <a:srgbClr val="128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Pentagon 26"/>
          <p:cNvSpPr/>
          <p:nvPr/>
        </p:nvSpPr>
        <p:spPr>
          <a:xfrm flipH="1">
            <a:off x="4832103" y="4187391"/>
            <a:ext cx="1173856" cy="1660193"/>
          </a:xfrm>
          <a:prstGeom prst="homePlate">
            <a:avLst>
              <a:gd name="adj" fmla="val 35991"/>
            </a:avLst>
          </a:prstGeom>
          <a:solidFill>
            <a:srgbClr val="C27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5987593" y="4181989"/>
            <a:ext cx="3069773" cy="1666219"/>
          </a:xfrm>
          <a:prstGeom prst="rect">
            <a:avLst/>
          </a:prstGeom>
          <a:solidFill>
            <a:srgbClr val="F39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800"/>
              </a:lnSpc>
            </a:pPr>
            <a:r>
              <a:rPr lang="id-ID" dirty="0"/>
              <a:t>Pasal 2 Undang-Undang Nomor 7 Tahun 2017 tentang Pemilihan Umum, harus dilaksanakan berdasarkan asas langsung, umum, bebas, rahasia, jujur dan adil</a:t>
            </a:r>
            <a:endParaRPr lang="en-US" dirty="0"/>
          </a:p>
        </p:txBody>
      </p:sp>
      <p:grpSp>
        <p:nvGrpSpPr>
          <p:cNvPr id="29" name="Group 28"/>
          <p:cNvGrpSpPr>
            <a:grpSpLocks noChangeAspect="1"/>
          </p:cNvGrpSpPr>
          <p:nvPr/>
        </p:nvGrpSpPr>
        <p:grpSpPr>
          <a:xfrm>
            <a:off x="5315407" y="2779754"/>
            <a:ext cx="672186" cy="672186"/>
            <a:chOff x="1382807" y="174388"/>
            <a:chExt cx="3025588" cy="3025589"/>
          </a:xfrm>
        </p:grpSpPr>
        <p:sp>
          <p:nvSpPr>
            <p:cNvPr id="30" name="Rectangle 29"/>
            <p:cNvSpPr/>
            <p:nvPr/>
          </p:nvSpPr>
          <p:spPr>
            <a:xfrm>
              <a:off x="1382807" y="174388"/>
              <a:ext cx="3025588" cy="302558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501205" y="933640"/>
              <a:ext cx="1907190" cy="2266337"/>
            </a:xfrm>
            <a:custGeom>
              <a:avLst/>
              <a:gdLst>
                <a:gd name="connsiteX0" fmla="*/ 1102503 w 1907190"/>
                <a:gd name="connsiteY0" fmla="*/ 0 h 2266337"/>
                <a:gd name="connsiteX1" fmla="*/ 1907190 w 1907190"/>
                <a:gd name="connsiteY1" fmla="*/ 698039 h 2266337"/>
                <a:gd name="connsiteX2" fmla="*/ 1907190 w 1907190"/>
                <a:gd name="connsiteY2" fmla="*/ 2266337 h 2266337"/>
                <a:gd name="connsiteX3" fmla="*/ 747579 w 1907190"/>
                <a:gd name="connsiteY3" fmla="*/ 2266337 h 2266337"/>
                <a:gd name="connsiteX4" fmla="*/ 0 w 1907190"/>
                <a:gd name="connsiteY4" fmla="*/ 1617838 h 2266337"/>
                <a:gd name="connsiteX5" fmla="*/ 62256 w 1907190"/>
                <a:gd name="connsiteY5" fmla="*/ 1665289 h 2266337"/>
                <a:gd name="connsiteX6" fmla="*/ 209135 w 1907190"/>
                <a:gd name="connsiteY6" fmla="*/ 1741140 h 2266337"/>
                <a:gd name="connsiteX7" fmla="*/ 565206 w 1907190"/>
                <a:gd name="connsiteY7" fmla="*/ 1801969 h 2266337"/>
                <a:gd name="connsiteX8" fmla="*/ 752886 w 1907190"/>
                <a:gd name="connsiteY8" fmla="*/ 1785649 h 2266337"/>
                <a:gd name="connsiteX9" fmla="*/ 907183 w 1907190"/>
                <a:gd name="connsiteY9" fmla="*/ 1744849 h 2266337"/>
                <a:gd name="connsiteX10" fmla="*/ 1021423 w 1907190"/>
                <a:gd name="connsiteY10" fmla="*/ 1693664 h 2266337"/>
                <a:gd name="connsiteX11" fmla="*/ 1084477 w 1907190"/>
                <a:gd name="connsiteY11" fmla="*/ 1649897 h 2266337"/>
                <a:gd name="connsiteX12" fmla="*/ 1108215 w 1907190"/>
                <a:gd name="connsiteY12" fmla="*/ 1619482 h 2266337"/>
                <a:gd name="connsiteX13" fmla="*/ 1120084 w 1907190"/>
                <a:gd name="connsiteY13" fmla="*/ 1587584 h 2266337"/>
                <a:gd name="connsiteX14" fmla="*/ 1126760 w 1907190"/>
                <a:gd name="connsiteY14" fmla="*/ 1543075 h 2266337"/>
                <a:gd name="connsiteX15" fmla="*/ 1128986 w 1907190"/>
                <a:gd name="connsiteY15" fmla="*/ 1480021 h 2266337"/>
                <a:gd name="connsiteX16" fmla="*/ 1126019 w 1907190"/>
                <a:gd name="connsiteY16" fmla="*/ 1394712 h 2266337"/>
                <a:gd name="connsiteX17" fmla="*/ 1117117 w 1907190"/>
                <a:gd name="connsiteY17" fmla="*/ 1345011 h 2266337"/>
                <a:gd name="connsiteX18" fmla="*/ 1102280 w 1907190"/>
                <a:gd name="connsiteY18" fmla="*/ 1321273 h 2266337"/>
                <a:gd name="connsiteX19" fmla="*/ 1078542 w 1907190"/>
                <a:gd name="connsiteY19" fmla="*/ 1315338 h 2266337"/>
                <a:gd name="connsiteX20" fmla="*/ 1024390 w 1907190"/>
                <a:gd name="connsiteY20" fmla="*/ 1339076 h 2266337"/>
                <a:gd name="connsiteX21" fmla="*/ 935372 w 1907190"/>
                <a:gd name="connsiteY21" fmla="*/ 1392487 h 2266337"/>
                <a:gd name="connsiteX22" fmla="*/ 805554 w 1907190"/>
                <a:gd name="connsiteY22" fmla="*/ 1446640 h 2266337"/>
                <a:gd name="connsiteX23" fmla="*/ 626035 w 1907190"/>
                <a:gd name="connsiteY23" fmla="*/ 1471119 h 2266337"/>
                <a:gd name="connsiteX24" fmla="*/ 420552 w 1907190"/>
                <a:gd name="connsiteY24" fmla="*/ 1431803 h 2266337"/>
                <a:gd name="connsiteX25" fmla="*/ 264771 w 1907190"/>
                <a:gd name="connsiteY25" fmla="*/ 1312371 h 2266337"/>
                <a:gd name="connsiteX26" fmla="*/ 165368 w 1907190"/>
                <a:gd name="connsiteY26" fmla="*/ 1108372 h 2266337"/>
                <a:gd name="connsiteX27" fmla="*/ 130502 w 1907190"/>
                <a:gd name="connsiteY27" fmla="*/ 815355 h 2266337"/>
                <a:gd name="connsiteX28" fmla="*/ 163142 w 1907190"/>
                <a:gd name="connsiteY28" fmla="*/ 537916 h 2266337"/>
                <a:gd name="connsiteX29" fmla="*/ 258836 w 1907190"/>
                <a:gd name="connsiteY29" fmla="*/ 327982 h 2266337"/>
                <a:gd name="connsiteX30" fmla="*/ 411650 w 1907190"/>
                <a:gd name="connsiteY30" fmla="*/ 194455 h 2266337"/>
                <a:gd name="connsiteX31" fmla="*/ 615650 w 1907190"/>
                <a:gd name="connsiteY31" fmla="*/ 147721 h 2266337"/>
                <a:gd name="connsiteX32" fmla="*/ 794427 w 1907190"/>
                <a:gd name="connsiteY32" fmla="*/ 173684 h 2266337"/>
                <a:gd name="connsiteX33" fmla="*/ 923503 w 1907190"/>
                <a:gd name="connsiteY33" fmla="*/ 231546 h 2266337"/>
                <a:gd name="connsiteX34" fmla="*/ 1011779 w 1907190"/>
                <a:gd name="connsiteY34" fmla="*/ 289408 h 2266337"/>
                <a:gd name="connsiteX35" fmla="*/ 1068157 w 1907190"/>
                <a:gd name="connsiteY35" fmla="*/ 315371 h 2266337"/>
                <a:gd name="connsiteX36" fmla="*/ 1091895 w 1907190"/>
                <a:gd name="connsiteY36" fmla="*/ 306469 h 2266337"/>
                <a:gd name="connsiteX37" fmla="*/ 1109699 w 1907190"/>
                <a:gd name="connsiteY37" fmla="*/ 278280 h 2266337"/>
                <a:gd name="connsiteX38" fmla="*/ 1120084 w 1907190"/>
                <a:gd name="connsiteY38" fmla="*/ 227837 h 2266337"/>
                <a:gd name="connsiteX39" fmla="*/ 1123051 w 1907190"/>
                <a:gd name="connsiteY39" fmla="*/ 152172 h 2266337"/>
                <a:gd name="connsiteX40" fmla="*/ 1120826 w 1907190"/>
                <a:gd name="connsiteY40" fmla="*/ 82441 h 2266337"/>
                <a:gd name="connsiteX41" fmla="*/ 1114150 w 1907190"/>
                <a:gd name="connsiteY41" fmla="*/ 33481 h 2266337"/>
                <a:gd name="connsiteX42" fmla="*/ 1102503 w 1907190"/>
                <a:gd name="connsiteY42" fmla="*/ 0 h 2266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1907190" h="2266337">
                  <a:moveTo>
                    <a:pt x="1102503" y="0"/>
                  </a:moveTo>
                  <a:lnTo>
                    <a:pt x="1907190" y="698039"/>
                  </a:lnTo>
                  <a:lnTo>
                    <a:pt x="1907190" y="2266337"/>
                  </a:lnTo>
                  <a:lnTo>
                    <a:pt x="747579" y="2266337"/>
                  </a:lnTo>
                  <a:lnTo>
                    <a:pt x="0" y="1617838"/>
                  </a:lnTo>
                  <a:lnTo>
                    <a:pt x="62256" y="1665289"/>
                  </a:lnTo>
                  <a:cubicBezTo>
                    <a:pt x="107259" y="1695580"/>
                    <a:pt x="156219" y="1720864"/>
                    <a:pt x="209135" y="1741140"/>
                  </a:cubicBezTo>
                  <a:cubicBezTo>
                    <a:pt x="314967" y="1781693"/>
                    <a:pt x="433658" y="1801969"/>
                    <a:pt x="565206" y="1801969"/>
                  </a:cubicBezTo>
                  <a:cubicBezTo>
                    <a:pt x="632464" y="1801969"/>
                    <a:pt x="695024" y="1796529"/>
                    <a:pt x="752886" y="1785649"/>
                  </a:cubicBezTo>
                  <a:cubicBezTo>
                    <a:pt x="810747" y="1774769"/>
                    <a:pt x="862180" y="1761169"/>
                    <a:pt x="907183" y="1744849"/>
                  </a:cubicBezTo>
                  <a:cubicBezTo>
                    <a:pt x="952186" y="1728529"/>
                    <a:pt x="990266" y="1711468"/>
                    <a:pt x="1021423" y="1693664"/>
                  </a:cubicBezTo>
                  <a:cubicBezTo>
                    <a:pt x="1052579" y="1675860"/>
                    <a:pt x="1073597" y="1661271"/>
                    <a:pt x="1084477" y="1649897"/>
                  </a:cubicBezTo>
                  <a:cubicBezTo>
                    <a:pt x="1095357" y="1638522"/>
                    <a:pt x="1103270" y="1628384"/>
                    <a:pt x="1108215" y="1619482"/>
                  </a:cubicBezTo>
                  <a:cubicBezTo>
                    <a:pt x="1113160" y="1610581"/>
                    <a:pt x="1117117" y="1599948"/>
                    <a:pt x="1120084" y="1587584"/>
                  </a:cubicBezTo>
                  <a:cubicBezTo>
                    <a:pt x="1123051" y="1575221"/>
                    <a:pt x="1125277" y="1560384"/>
                    <a:pt x="1126760" y="1543075"/>
                  </a:cubicBezTo>
                  <a:cubicBezTo>
                    <a:pt x="1128244" y="1525766"/>
                    <a:pt x="1128986" y="1504748"/>
                    <a:pt x="1128986" y="1480021"/>
                  </a:cubicBezTo>
                  <a:cubicBezTo>
                    <a:pt x="1128986" y="1444414"/>
                    <a:pt x="1127997" y="1415978"/>
                    <a:pt x="1126019" y="1394712"/>
                  </a:cubicBezTo>
                  <a:cubicBezTo>
                    <a:pt x="1124040" y="1373447"/>
                    <a:pt x="1121073" y="1356880"/>
                    <a:pt x="1117117" y="1345011"/>
                  </a:cubicBezTo>
                  <a:cubicBezTo>
                    <a:pt x="1113160" y="1333142"/>
                    <a:pt x="1108215" y="1325229"/>
                    <a:pt x="1102280" y="1321273"/>
                  </a:cubicBezTo>
                  <a:cubicBezTo>
                    <a:pt x="1096346" y="1317316"/>
                    <a:pt x="1088433" y="1315338"/>
                    <a:pt x="1078542" y="1315338"/>
                  </a:cubicBezTo>
                  <a:cubicBezTo>
                    <a:pt x="1065684" y="1315338"/>
                    <a:pt x="1047634" y="1323251"/>
                    <a:pt x="1024390" y="1339076"/>
                  </a:cubicBezTo>
                  <a:cubicBezTo>
                    <a:pt x="1001146" y="1354902"/>
                    <a:pt x="971474" y="1372705"/>
                    <a:pt x="935372" y="1392487"/>
                  </a:cubicBezTo>
                  <a:cubicBezTo>
                    <a:pt x="899270" y="1412269"/>
                    <a:pt x="855998" y="1430320"/>
                    <a:pt x="805554" y="1446640"/>
                  </a:cubicBezTo>
                  <a:cubicBezTo>
                    <a:pt x="755111" y="1462959"/>
                    <a:pt x="695271" y="1471119"/>
                    <a:pt x="626035" y="1471119"/>
                  </a:cubicBezTo>
                  <a:cubicBezTo>
                    <a:pt x="549875" y="1471119"/>
                    <a:pt x="481381" y="1458014"/>
                    <a:pt x="420552" y="1431803"/>
                  </a:cubicBezTo>
                  <a:cubicBezTo>
                    <a:pt x="359723" y="1405592"/>
                    <a:pt x="307796" y="1365782"/>
                    <a:pt x="264771" y="1312371"/>
                  </a:cubicBezTo>
                  <a:cubicBezTo>
                    <a:pt x="221746" y="1258960"/>
                    <a:pt x="188611" y="1190960"/>
                    <a:pt x="165368" y="1108372"/>
                  </a:cubicBezTo>
                  <a:cubicBezTo>
                    <a:pt x="142124" y="1025783"/>
                    <a:pt x="130502" y="928110"/>
                    <a:pt x="130502" y="815355"/>
                  </a:cubicBezTo>
                  <a:cubicBezTo>
                    <a:pt x="130502" y="712490"/>
                    <a:pt x="141382" y="620010"/>
                    <a:pt x="163142" y="537916"/>
                  </a:cubicBezTo>
                  <a:cubicBezTo>
                    <a:pt x="184902" y="455822"/>
                    <a:pt x="216800" y="385844"/>
                    <a:pt x="258836" y="327982"/>
                  </a:cubicBezTo>
                  <a:cubicBezTo>
                    <a:pt x="300873" y="270120"/>
                    <a:pt x="351811" y="225612"/>
                    <a:pt x="411650" y="194455"/>
                  </a:cubicBezTo>
                  <a:cubicBezTo>
                    <a:pt x="471490" y="163299"/>
                    <a:pt x="539490" y="147721"/>
                    <a:pt x="615650" y="147721"/>
                  </a:cubicBezTo>
                  <a:cubicBezTo>
                    <a:pt x="684886" y="147721"/>
                    <a:pt x="744478" y="156375"/>
                    <a:pt x="794427" y="173684"/>
                  </a:cubicBezTo>
                  <a:cubicBezTo>
                    <a:pt x="844376" y="190993"/>
                    <a:pt x="887401" y="210281"/>
                    <a:pt x="923503" y="231546"/>
                  </a:cubicBezTo>
                  <a:cubicBezTo>
                    <a:pt x="959605" y="252811"/>
                    <a:pt x="989030" y="272098"/>
                    <a:pt x="1011779" y="289408"/>
                  </a:cubicBezTo>
                  <a:cubicBezTo>
                    <a:pt x="1034528" y="306717"/>
                    <a:pt x="1053321" y="315371"/>
                    <a:pt x="1068157" y="315371"/>
                  </a:cubicBezTo>
                  <a:cubicBezTo>
                    <a:pt x="1077059" y="315371"/>
                    <a:pt x="1084971" y="312404"/>
                    <a:pt x="1091895" y="306469"/>
                  </a:cubicBezTo>
                  <a:cubicBezTo>
                    <a:pt x="1098819" y="300535"/>
                    <a:pt x="1104753" y="291139"/>
                    <a:pt x="1109699" y="278280"/>
                  </a:cubicBezTo>
                  <a:cubicBezTo>
                    <a:pt x="1114644" y="265422"/>
                    <a:pt x="1118106" y="248608"/>
                    <a:pt x="1120084" y="227837"/>
                  </a:cubicBezTo>
                  <a:cubicBezTo>
                    <a:pt x="1122062" y="207066"/>
                    <a:pt x="1123051" y="181844"/>
                    <a:pt x="1123051" y="152172"/>
                  </a:cubicBezTo>
                  <a:cubicBezTo>
                    <a:pt x="1123051" y="124477"/>
                    <a:pt x="1122309" y="101234"/>
                    <a:pt x="1120826" y="82441"/>
                  </a:cubicBezTo>
                  <a:cubicBezTo>
                    <a:pt x="1119342" y="63649"/>
                    <a:pt x="1117117" y="47329"/>
                    <a:pt x="1114150" y="33481"/>
                  </a:cubicBezTo>
                  <a:lnTo>
                    <a:pt x="1102503" y="0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endParaRPr lang="en-US" dirty="0"/>
            </a:p>
          </p:txBody>
        </p:sp>
        <p:sp>
          <p:nvSpPr>
            <p:cNvPr id="32" name="Freeform 31"/>
            <p:cNvSpPr/>
            <p:nvPr/>
          </p:nvSpPr>
          <p:spPr>
            <a:xfrm>
              <a:off x="2210358" y="753478"/>
              <a:ext cx="1419835" cy="1982130"/>
            </a:xfrm>
            <a:custGeom>
              <a:avLst/>
              <a:gdLst/>
              <a:ahLst/>
              <a:cxnLst/>
              <a:rect l="l" t="t" r="r" b="b"/>
              <a:pathLst>
                <a:path w="1419835" h="1982130">
                  <a:moveTo>
                    <a:pt x="890179" y="0"/>
                  </a:moveTo>
                  <a:cubicBezTo>
                    <a:pt x="943589" y="0"/>
                    <a:pt x="995022" y="4450"/>
                    <a:pt x="1044476" y="13352"/>
                  </a:cubicBezTo>
                  <a:cubicBezTo>
                    <a:pt x="1093931" y="22254"/>
                    <a:pt x="1139676" y="33876"/>
                    <a:pt x="1181712" y="48218"/>
                  </a:cubicBezTo>
                  <a:cubicBezTo>
                    <a:pt x="1223748" y="62559"/>
                    <a:pt x="1261581" y="79127"/>
                    <a:pt x="1295210" y="97919"/>
                  </a:cubicBezTo>
                  <a:cubicBezTo>
                    <a:pt x="1328839" y="116712"/>
                    <a:pt x="1352330" y="132785"/>
                    <a:pt x="1365682" y="146137"/>
                  </a:cubicBezTo>
                  <a:cubicBezTo>
                    <a:pt x="1379035" y="159490"/>
                    <a:pt x="1388184" y="170617"/>
                    <a:pt x="1393129" y="179519"/>
                  </a:cubicBezTo>
                  <a:cubicBezTo>
                    <a:pt x="1398075" y="188421"/>
                    <a:pt x="1402031" y="199795"/>
                    <a:pt x="1404999" y="213642"/>
                  </a:cubicBezTo>
                  <a:cubicBezTo>
                    <a:pt x="1407966" y="227490"/>
                    <a:pt x="1410191" y="243810"/>
                    <a:pt x="1411675" y="262602"/>
                  </a:cubicBezTo>
                  <a:cubicBezTo>
                    <a:pt x="1413158" y="281395"/>
                    <a:pt x="1413900" y="304638"/>
                    <a:pt x="1413900" y="332333"/>
                  </a:cubicBezTo>
                  <a:cubicBezTo>
                    <a:pt x="1413900" y="362005"/>
                    <a:pt x="1412911" y="387227"/>
                    <a:pt x="1410933" y="407998"/>
                  </a:cubicBezTo>
                  <a:cubicBezTo>
                    <a:pt x="1408955" y="428769"/>
                    <a:pt x="1405493" y="445583"/>
                    <a:pt x="1400548" y="458441"/>
                  </a:cubicBezTo>
                  <a:cubicBezTo>
                    <a:pt x="1395602" y="471300"/>
                    <a:pt x="1389668" y="480696"/>
                    <a:pt x="1382744" y="486630"/>
                  </a:cubicBezTo>
                  <a:cubicBezTo>
                    <a:pt x="1375820" y="492565"/>
                    <a:pt x="1367908" y="495532"/>
                    <a:pt x="1359006" y="495532"/>
                  </a:cubicBezTo>
                  <a:cubicBezTo>
                    <a:pt x="1344170" y="495532"/>
                    <a:pt x="1325377" y="486878"/>
                    <a:pt x="1302628" y="469569"/>
                  </a:cubicBezTo>
                  <a:cubicBezTo>
                    <a:pt x="1279879" y="452259"/>
                    <a:pt x="1250454" y="432972"/>
                    <a:pt x="1214352" y="411707"/>
                  </a:cubicBezTo>
                  <a:cubicBezTo>
                    <a:pt x="1178250" y="390442"/>
                    <a:pt x="1135225" y="371154"/>
                    <a:pt x="1085276" y="353845"/>
                  </a:cubicBezTo>
                  <a:cubicBezTo>
                    <a:pt x="1035327" y="336536"/>
                    <a:pt x="975735" y="327882"/>
                    <a:pt x="906499" y="327882"/>
                  </a:cubicBezTo>
                  <a:cubicBezTo>
                    <a:pt x="830339" y="327882"/>
                    <a:pt x="762339" y="343460"/>
                    <a:pt x="702499" y="374616"/>
                  </a:cubicBezTo>
                  <a:cubicBezTo>
                    <a:pt x="642660" y="405773"/>
                    <a:pt x="591722" y="450281"/>
                    <a:pt x="549685" y="508143"/>
                  </a:cubicBezTo>
                  <a:cubicBezTo>
                    <a:pt x="507649" y="566005"/>
                    <a:pt x="475751" y="635983"/>
                    <a:pt x="453991" y="718077"/>
                  </a:cubicBezTo>
                  <a:cubicBezTo>
                    <a:pt x="432231" y="800171"/>
                    <a:pt x="421351" y="892651"/>
                    <a:pt x="421351" y="995516"/>
                  </a:cubicBezTo>
                  <a:cubicBezTo>
                    <a:pt x="421351" y="1108271"/>
                    <a:pt x="432973" y="1205944"/>
                    <a:pt x="456217" y="1288533"/>
                  </a:cubicBezTo>
                  <a:cubicBezTo>
                    <a:pt x="479460" y="1371121"/>
                    <a:pt x="512595" y="1439121"/>
                    <a:pt x="555620" y="1492532"/>
                  </a:cubicBezTo>
                  <a:cubicBezTo>
                    <a:pt x="598645" y="1545943"/>
                    <a:pt x="650572" y="1585753"/>
                    <a:pt x="711401" y="1611964"/>
                  </a:cubicBezTo>
                  <a:cubicBezTo>
                    <a:pt x="772230" y="1638175"/>
                    <a:pt x="840724" y="1651280"/>
                    <a:pt x="916884" y="1651280"/>
                  </a:cubicBezTo>
                  <a:cubicBezTo>
                    <a:pt x="986120" y="1651280"/>
                    <a:pt x="1045960" y="1643120"/>
                    <a:pt x="1096403" y="1626801"/>
                  </a:cubicBezTo>
                  <a:cubicBezTo>
                    <a:pt x="1146847" y="1610481"/>
                    <a:pt x="1190119" y="1592430"/>
                    <a:pt x="1226221" y="1572648"/>
                  </a:cubicBezTo>
                  <a:cubicBezTo>
                    <a:pt x="1262323" y="1552866"/>
                    <a:pt x="1291995" y="1535063"/>
                    <a:pt x="1315239" y="1519237"/>
                  </a:cubicBezTo>
                  <a:cubicBezTo>
                    <a:pt x="1338483" y="1503412"/>
                    <a:pt x="1356533" y="1495499"/>
                    <a:pt x="1369391" y="1495499"/>
                  </a:cubicBezTo>
                  <a:cubicBezTo>
                    <a:pt x="1379282" y="1495499"/>
                    <a:pt x="1387195" y="1497477"/>
                    <a:pt x="1393129" y="1501434"/>
                  </a:cubicBezTo>
                  <a:cubicBezTo>
                    <a:pt x="1399064" y="1505390"/>
                    <a:pt x="1404009" y="1513303"/>
                    <a:pt x="1407966" y="1525172"/>
                  </a:cubicBezTo>
                  <a:cubicBezTo>
                    <a:pt x="1411922" y="1537041"/>
                    <a:pt x="1414889" y="1553608"/>
                    <a:pt x="1416868" y="1574873"/>
                  </a:cubicBezTo>
                  <a:cubicBezTo>
                    <a:pt x="1418846" y="1596139"/>
                    <a:pt x="1419835" y="1624575"/>
                    <a:pt x="1419835" y="1660182"/>
                  </a:cubicBezTo>
                  <a:cubicBezTo>
                    <a:pt x="1419835" y="1684909"/>
                    <a:pt x="1419093" y="1705927"/>
                    <a:pt x="1417609" y="1723236"/>
                  </a:cubicBezTo>
                  <a:cubicBezTo>
                    <a:pt x="1416126" y="1740545"/>
                    <a:pt x="1413900" y="1755382"/>
                    <a:pt x="1410933" y="1767745"/>
                  </a:cubicBezTo>
                  <a:cubicBezTo>
                    <a:pt x="1407966" y="1780109"/>
                    <a:pt x="1404009" y="1790742"/>
                    <a:pt x="1399064" y="1799643"/>
                  </a:cubicBezTo>
                  <a:cubicBezTo>
                    <a:pt x="1394119" y="1808545"/>
                    <a:pt x="1386206" y="1818683"/>
                    <a:pt x="1375326" y="1830058"/>
                  </a:cubicBezTo>
                  <a:cubicBezTo>
                    <a:pt x="1364446" y="1841432"/>
                    <a:pt x="1343428" y="1856021"/>
                    <a:pt x="1312272" y="1873825"/>
                  </a:cubicBezTo>
                  <a:cubicBezTo>
                    <a:pt x="1281115" y="1891629"/>
                    <a:pt x="1243035" y="1908690"/>
                    <a:pt x="1198032" y="1925010"/>
                  </a:cubicBezTo>
                  <a:cubicBezTo>
                    <a:pt x="1153029" y="1941330"/>
                    <a:pt x="1101596" y="1954930"/>
                    <a:pt x="1043735" y="1965810"/>
                  </a:cubicBezTo>
                  <a:cubicBezTo>
                    <a:pt x="985873" y="1976690"/>
                    <a:pt x="923313" y="1982130"/>
                    <a:pt x="856055" y="1982130"/>
                  </a:cubicBezTo>
                  <a:cubicBezTo>
                    <a:pt x="724507" y="1982130"/>
                    <a:pt x="605816" y="1961854"/>
                    <a:pt x="499984" y="1921301"/>
                  </a:cubicBezTo>
                  <a:cubicBezTo>
                    <a:pt x="394152" y="1880748"/>
                    <a:pt x="304145" y="1820167"/>
                    <a:pt x="229963" y="1739556"/>
                  </a:cubicBezTo>
                  <a:cubicBezTo>
                    <a:pt x="155782" y="1658946"/>
                    <a:pt x="98909" y="1558306"/>
                    <a:pt x="59346" y="1437637"/>
                  </a:cubicBezTo>
                  <a:cubicBezTo>
                    <a:pt x="19782" y="1316969"/>
                    <a:pt x="0" y="1176519"/>
                    <a:pt x="0" y="1016286"/>
                  </a:cubicBezTo>
                  <a:cubicBezTo>
                    <a:pt x="0" y="853087"/>
                    <a:pt x="21760" y="708186"/>
                    <a:pt x="65280" y="581583"/>
                  </a:cubicBezTo>
                  <a:cubicBezTo>
                    <a:pt x="108800" y="454980"/>
                    <a:pt x="169629" y="348653"/>
                    <a:pt x="247767" y="262602"/>
                  </a:cubicBezTo>
                  <a:cubicBezTo>
                    <a:pt x="325905" y="176552"/>
                    <a:pt x="419621" y="111272"/>
                    <a:pt x="528915" y="66763"/>
                  </a:cubicBezTo>
                  <a:cubicBezTo>
                    <a:pt x="638209" y="22254"/>
                    <a:pt x="758630" y="0"/>
                    <a:pt x="89017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5315407" y="5176022"/>
            <a:ext cx="672186" cy="672186"/>
            <a:chOff x="1382807" y="174388"/>
            <a:chExt cx="3025589" cy="3025588"/>
          </a:xfrm>
        </p:grpSpPr>
        <p:sp>
          <p:nvSpPr>
            <p:cNvPr id="34" name="Rectangle 33"/>
            <p:cNvSpPr/>
            <p:nvPr/>
          </p:nvSpPr>
          <p:spPr>
            <a:xfrm>
              <a:off x="1382807" y="174388"/>
              <a:ext cx="3025588" cy="302558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 34"/>
            <p:cNvSpPr/>
            <p:nvPr/>
          </p:nvSpPr>
          <p:spPr>
            <a:xfrm>
              <a:off x="2189699" y="1032250"/>
              <a:ext cx="2218697" cy="2167726"/>
            </a:xfrm>
            <a:custGeom>
              <a:avLst/>
              <a:gdLst>
                <a:gd name="connsiteX0" fmla="*/ 347336 w 2218697"/>
                <a:gd name="connsiteY0" fmla="*/ 58012 h 2167726"/>
                <a:gd name="connsiteX1" fmla="*/ 544659 w 2218697"/>
                <a:gd name="connsiteY1" fmla="*/ 58012 h 2167726"/>
                <a:gd name="connsiteX2" fmla="*/ 834708 w 2218697"/>
                <a:gd name="connsiteY2" fmla="*/ 106230 h 2167726"/>
                <a:gd name="connsiteX3" fmla="*/ 1015711 w 2218697"/>
                <a:gd name="connsiteY3" fmla="*/ 240498 h 2167726"/>
                <a:gd name="connsiteX4" fmla="*/ 1118082 w 2218697"/>
                <a:gd name="connsiteY4" fmla="*/ 443756 h 2167726"/>
                <a:gd name="connsiteX5" fmla="*/ 1149980 w 2218697"/>
                <a:gd name="connsiteY5" fmla="*/ 697456 h 2167726"/>
                <a:gd name="connsiteX6" fmla="*/ 1113631 w 2218697"/>
                <a:gd name="connsiteY6" fmla="*/ 988248 h 2167726"/>
                <a:gd name="connsiteX7" fmla="*/ 1003842 w 2218697"/>
                <a:gd name="connsiteY7" fmla="*/ 1196698 h 2167726"/>
                <a:gd name="connsiteX8" fmla="*/ 820614 w 2218697"/>
                <a:gd name="connsiteY8" fmla="*/ 1322065 h 2167726"/>
                <a:gd name="connsiteX9" fmla="*/ 550593 w 2218697"/>
                <a:gd name="connsiteY9" fmla="*/ 1363607 h 2167726"/>
                <a:gd name="connsiteX10" fmla="*/ 347336 w 2218697"/>
                <a:gd name="connsiteY10" fmla="*/ 1363607 h 2167726"/>
                <a:gd name="connsiteX11" fmla="*/ 1311292 w 2218697"/>
                <a:gd name="connsiteY11" fmla="*/ 0 h 2167726"/>
                <a:gd name="connsiteX12" fmla="*/ 2218697 w 2218697"/>
                <a:gd name="connsiteY12" fmla="*/ 787144 h 2167726"/>
                <a:gd name="connsiteX13" fmla="*/ 2218697 w 2218697"/>
                <a:gd name="connsiteY13" fmla="*/ 2167726 h 2167726"/>
                <a:gd name="connsiteX14" fmla="*/ 599219 w 2218697"/>
                <a:gd name="connsiteY14" fmla="*/ 2167726 h 2167726"/>
                <a:gd name="connsiteX15" fmla="*/ 0 w 2218697"/>
                <a:gd name="connsiteY15" fmla="*/ 1647924 h 2167726"/>
                <a:gd name="connsiteX16" fmla="*/ 29283 w 2218697"/>
                <a:gd name="connsiteY16" fmla="*/ 1664969 h 2167726"/>
                <a:gd name="connsiteX17" fmla="*/ 74348 w 2218697"/>
                <a:gd name="connsiteY17" fmla="*/ 1672202 h 2167726"/>
                <a:gd name="connsiteX18" fmla="*/ 532790 w 2218697"/>
                <a:gd name="connsiteY18" fmla="*/ 1672202 h 2167726"/>
                <a:gd name="connsiteX19" fmla="*/ 972686 w 2218697"/>
                <a:gd name="connsiteY19" fmla="*/ 1616566 h 2167726"/>
                <a:gd name="connsiteX20" fmla="*/ 1286474 w 2218697"/>
                <a:gd name="connsiteY20" fmla="*/ 1442239 h 2167726"/>
                <a:gd name="connsiteX21" fmla="*/ 1484538 w 2218697"/>
                <a:gd name="connsiteY21" fmla="*/ 1135869 h 2167726"/>
                <a:gd name="connsiteX22" fmla="*/ 1553527 w 2218697"/>
                <a:gd name="connsiteY22" fmla="*/ 684104 h 2167726"/>
                <a:gd name="connsiteX23" fmla="*/ 1489731 w 2218697"/>
                <a:gd name="connsiteY23" fmla="*/ 282040 h 2167726"/>
                <a:gd name="connsiteX24" fmla="*/ 1411284 w 2218697"/>
                <a:gd name="connsiteY24" fmla="*/ 122364 h 2167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218697" h="2167726">
                  <a:moveTo>
                    <a:pt x="347336" y="58012"/>
                  </a:moveTo>
                  <a:lnTo>
                    <a:pt x="544659" y="58012"/>
                  </a:lnTo>
                  <a:cubicBezTo>
                    <a:pt x="664338" y="58012"/>
                    <a:pt x="761021" y="74084"/>
                    <a:pt x="834708" y="106230"/>
                  </a:cubicBezTo>
                  <a:cubicBezTo>
                    <a:pt x="908395" y="138375"/>
                    <a:pt x="968729" y="183131"/>
                    <a:pt x="1015711" y="240498"/>
                  </a:cubicBezTo>
                  <a:cubicBezTo>
                    <a:pt x="1062693" y="297865"/>
                    <a:pt x="1096816" y="365618"/>
                    <a:pt x="1118082" y="443756"/>
                  </a:cubicBezTo>
                  <a:cubicBezTo>
                    <a:pt x="1139347" y="521894"/>
                    <a:pt x="1149980" y="606460"/>
                    <a:pt x="1149980" y="697456"/>
                  </a:cubicBezTo>
                  <a:cubicBezTo>
                    <a:pt x="1149980" y="808234"/>
                    <a:pt x="1137863" y="905165"/>
                    <a:pt x="1113631" y="988248"/>
                  </a:cubicBezTo>
                  <a:cubicBezTo>
                    <a:pt x="1089398" y="1071331"/>
                    <a:pt x="1052802" y="1140815"/>
                    <a:pt x="1003842" y="1196698"/>
                  </a:cubicBezTo>
                  <a:cubicBezTo>
                    <a:pt x="954882" y="1252581"/>
                    <a:pt x="893806" y="1294370"/>
                    <a:pt x="820614" y="1322065"/>
                  </a:cubicBezTo>
                  <a:cubicBezTo>
                    <a:pt x="747421" y="1349759"/>
                    <a:pt x="657414" y="1363607"/>
                    <a:pt x="550593" y="1363607"/>
                  </a:cubicBezTo>
                  <a:lnTo>
                    <a:pt x="347336" y="1363607"/>
                  </a:lnTo>
                  <a:close/>
                  <a:moveTo>
                    <a:pt x="1311292" y="0"/>
                  </a:moveTo>
                  <a:lnTo>
                    <a:pt x="2218697" y="787144"/>
                  </a:lnTo>
                  <a:lnTo>
                    <a:pt x="2218697" y="2167726"/>
                  </a:lnTo>
                  <a:lnTo>
                    <a:pt x="599219" y="2167726"/>
                  </a:lnTo>
                  <a:lnTo>
                    <a:pt x="0" y="1647924"/>
                  </a:lnTo>
                  <a:lnTo>
                    <a:pt x="29283" y="1664969"/>
                  </a:lnTo>
                  <a:cubicBezTo>
                    <a:pt x="43006" y="1669791"/>
                    <a:pt x="58028" y="1672202"/>
                    <a:pt x="74348" y="1672202"/>
                  </a:cubicBezTo>
                  <a:lnTo>
                    <a:pt x="532790" y="1672202"/>
                  </a:lnTo>
                  <a:cubicBezTo>
                    <a:pt x="702913" y="1672202"/>
                    <a:pt x="849545" y="1653656"/>
                    <a:pt x="972686" y="1616566"/>
                  </a:cubicBezTo>
                  <a:cubicBezTo>
                    <a:pt x="1095827" y="1579475"/>
                    <a:pt x="1200423" y="1521366"/>
                    <a:pt x="1286474" y="1442239"/>
                  </a:cubicBezTo>
                  <a:cubicBezTo>
                    <a:pt x="1372524" y="1363112"/>
                    <a:pt x="1438546" y="1260989"/>
                    <a:pt x="1484538" y="1135869"/>
                  </a:cubicBezTo>
                  <a:cubicBezTo>
                    <a:pt x="1530531" y="1010750"/>
                    <a:pt x="1553527" y="860161"/>
                    <a:pt x="1553527" y="684104"/>
                  </a:cubicBezTo>
                  <a:cubicBezTo>
                    <a:pt x="1553527" y="531784"/>
                    <a:pt x="1532262" y="397763"/>
                    <a:pt x="1489731" y="282040"/>
                  </a:cubicBezTo>
                  <a:cubicBezTo>
                    <a:pt x="1468466" y="224179"/>
                    <a:pt x="1442317" y="170953"/>
                    <a:pt x="1411284" y="122364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2148324" y="784634"/>
              <a:ext cx="1594902" cy="1919818"/>
            </a:xfrm>
            <a:custGeom>
              <a:avLst/>
              <a:gdLst/>
              <a:ahLst/>
              <a:cxnLst/>
              <a:rect l="l" t="t" r="r" b="b"/>
              <a:pathLst>
                <a:path w="1594902" h="1919818">
                  <a:moveTo>
                    <a:pt x="115723" y="0"/>
                  </a:moveTo>
                  <a:lnTo>
                    <a:pt x="608288" y="0"/>
                  </a:lnTo>
                  <a:cubicBezTo>
                    <a:pt x="779400" y="0"/>
                    <a:pt x="924549" y="20029"/>
                    <a:pt x="1043733" y="60087"/>
                  </a:cubicBezTo>
                  <a:cubicBezTo>
                    <a:pt x="1162918" y="100145"/>
                    <a:pt x="1263311" y="159490"/>
                    <a:pt x="1344910" y="238123"/>
                  </a:cubicBezTo>
                  <a:cubicBezTo>
                    <a:pt x="1426510" y="316755"/>
                    <a:pt x="1488575" y="413933"/>
                    <a:pt x="1531106" y="529656"/>
                  </a:cubicBezTo>
                  <a:cubicBezTo>
                    <a:pt x="1573637" y="645379"/>
                    <a:pt x="1594902" y="779400"/>
                    <a:pt x="1594902" y="931720"/>
                  </a:cubicBezTo>
                  <a:cubicBezTo>
                    <a:pt x="1594902" y="1107777"/>
                    <a:pt x="1571906" y="1258366"/>
                    <a:pt x="1525913" y="1383485"/>
                  </a:cubicBezTo>
                  <a:cubicBezTo>
                    <a:pt x="1479921" y="1508605"/>
                    <a:pt x="1413899" y="1610728"/>
                    <a:pt x="1327849" y="1689855"/>
                  </a:cubicBezTo>
                  <a:cubicBezTo>
                    <a:pt x="1241798" y="1768982"/>
                    <a:pt x="1137202" y="1827091"/>
                    <a:pt x="1014061" y="1864182"/>
                  </a:cubicBezTo>
                  <a:cubicBezTo>
                    <a:pt x="890920" y="1901272"/>
                    <a:pt x="744288" y="1919818"/>
                    <a:pt x="574165" y="1919818"/>
                  </a:cubicBezTo>
                  <a:lnTo>
                    <a:pt x="115723" y="1919818"/>
                  </a:lnTo>
                  <a:cubicBezTo>
                    <a:pt x="83083" y="1919818"/>
                    <a:pt x="55636" y="1910174"/>
                    <a:pt x="33381" y="1890887"/>
                  </a:cubicBezTo>
                  <a:cubicBezTo>
                    <a:pt x="11127" y="1871600"/>
                    <a:pt x="0" y="1840196"/>
                    <a:pt x="0" y="1796676"/>
                  </a:cubicBezTo>
                  <a:lnTo>
                    <a:pt x="0" y="123141"/>
                  </a:lnTo>
                  <a:cubicBezTo>
                    <a:pt x="0" y="79621"/>
                    <a:pt x="11127" y="48218"/>
                    <a:pt x="33381" y="28931"/>
                  </a:cubicBezTo>
                  <a:cubicBezTo>
                    <a:pt x="55636" y="9643"/>
                    <a:pt x="83083" y="0"/>
                    <a:pt x="115723" y="0"/>
                  </a:cubicBezTo>
                  <a:close/>
                  <a:moveTo>
                    <a:pt x="388711" y="305628"/>
                  </a:moveTo>
                  <a:lnTo>
                    <a:pt x="388711" y="1611223"/>
                  </a:lnTo>
                  <a:lnTo>
                    <a:pt x="591968" y="1611223"/>
                  </a:lnTo>
                  <a:cubicBezTo>
                    <a:pt x="698789" y="1611223"/>
                    <a:pt x="788796" y="1597375"/>
                    <a:pt x="861989" y="1569681"/>
                  </a:cubicBezTo>
                  <a:cubicBezTo>
                    <a:pt x="935181" y="1541986"/>
                    <a:pt x="996257" y="1500197"/>
                    <a:pt x="1045217" y="1444314"/>
                  </a:cubicBezTo>
                  <a:cubicBezTo>
                    <a:pt x="1094177" y="1388431"/>
                    <a:pt x="1130773" y="1318947"/>
                    <a:pt x="1155006" y="1235864"/>
                  </a:cubicBezTo>
                  <a:cubicBezTo>
                    <a:pt x="1179238" y="1152781"/>
                    <a:pt x="1191355" y="1055850"/>
                    <a:pt x="1191355" y="945072"/>
                  </a:cubicBezTo>
                  <a:cubicBezTo>
                    <a:pt x="1191355" y="854076"/>
                    <a:pt x="1180722" y="769510"/>
                    <a:pt x="1159457" y="691372"/>
                  </a:cubicBezTo>
                  <a:cubicBezTo>
                    <a:pt x="1138191" y="613234"/>
                    <a:pt x="1104068" y="545481"/>
                    <a:pt x="1057086" y="488114"/>
                  </a:cubicBezTo>
                  <a:cubicBezTo>
                    <a:pt x="1010104" y="430747"/>
                    <a:pt x="949770" y="385991"/>
                    <a:pt x="876083" y="353846"/>
                  </a:cubicBezTo>
                  <a:cubicBezTo>
                    <a:pt x="802396" y="321700"/>
                    <a:pt x="705713" y="305628"/>
                    <a:pt x="586034" y="305628"/>
                  </a:cubicBezTo>
                  <a:lnTo>
                    <a:pt x="388711" y="3056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7" name="Rectangle 36"/>
          <p:cNvSpPr/>
          <p:nvPr/>
        </p:nvSpPr>
        <p:spPr>
          <a:xfrm>
            <a:off x="5987593" y="1785721"/>
            <a:ext cx="3069773" cy="1666219"/>
          </a:xfrm>
          <a:prstGeom prst="rect">
            <a:avLst/>
          </a:prstGeom>
          <a:solidFill>
            <a:srgbClr val="16A0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dirty="0"/>
              <a:t>Upaya memperbaiki kualitas pelaksanaan Pemilu merupakan bagian dari proses penguatan kehidupan demokrasi </a:t>
            </a:r>
            <a:endParaRPr lang="en-US" dirty="0"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B9A55F1-F680-400A-9B23-82414BB9DE49}"/>
              </a:ext>
            </a:extLst>
          </p:cNvPr>
          <p:cNvGrpSpPr/>
          <p:nvPr/>
        </p:nvGrpSpPr>
        <p:grpSpPr>
          <a:xfrm rot="10800000" flipV="1">
            <a:off x="4267200" y="-18401"/>
            <a:ext cx="4889222" cy="536116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838854FD-3616-457C-A4A2-66E577EA156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A6A51B29-F72D-4909-BFFE-065E5EF15D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71195C75-838D-4074-8456-6DE0C261AB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DB691BEA-5957-46D8-9A44-CCA1E044E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144E45FC-3190-4FEB-9402-500CD6E7E15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AE939151-4002-4115-B8FE-9B16E59817F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pic>
        <p:nvPicPr>
          <p:cNvPr id="47" name="Picture 2" descr="Hasil gambar untuk logo kemendagri">
            <a:extLst>
              <a:ext uri="{FF2B5EF4-FFF2-40B4-BE49-F238E27FC236}">
                <a16:creationId xmlns:a16="http://schemas.microsoft.com/office/drawing/2014/main" id="{1C3E3305-D47D-45F5-9F0B-915706154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345" y="47443"/>
            <a:ext cx="641699" cy="802633"/>
          </a:xfrm>
          <a:prstGeom prst="rect">
            <a:avLst/>
          </a:prstGeom>
          <a:noFill/>
          <a:effectLst>
            <a:outerShdw blurRad="165100" dist="76200" dir="8040000" algn="ctr" rotWithShape="0">
              <a:srgbClr val="000000">
                <a:alpha val="7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DE079652-C47B-4B20-A8A1-1C26C9E34F77}"/>
              </a:ext>
            </a:extLst>
          </p:cNvPr>
          <p:cNvSpPr/>
          <p:nvPr/>
        </p:nvSpPr>
        <p:spPr>
          <a:xfrm>
            <a:off x="4878720" y="-67837"/>
            <a:ext cx="347402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b="1" kern="0" spc="0" dirty="0">
                <a:solidFill>
                  <a:schemeClr val="bg1"/>
                </a:solidFill>
                <a:latin typeface="Cambria" panose="02040503050406030204" pitchFamily="18" charset="0"/>
              </a:rPr>
              <a:t>KEMENTERIAN DALAM</a:t>
            </a:r>
            <a:r>
              <a:rPr lang="en-US" sz="18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 NEGERI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REPUBLIK INDONESIA</a:t>
            </a:r>
            <a:endParaRPr lang="id-ID" sz="1600" b="1" kern="0" spc="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121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">
            <a:extLst>
              <a:ext uri="{FF2B5EF4-FFF2-40B4-BE49-F238E27FC236}">
                <a16:creationId xmlns:a16="http://schemas.microsoft.com/office/drawing/2014/main" id="{B6B6C93E-0F16-4132-AED6-07488FBC3F58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DABD86-45D9-4BF5-AA67-8CADC9CBFE0F}"/>
              </a:ext>
            </a:extLst>
          </p:cNvPr>
          <p:cNvSpPr/>
          <p:nvPr/>
        </p:nvSpPr>
        <p:spPr>
          <a:xfrm>
            <a:off x="1232542" y="199675"/>
            <a:ext cx="6075762" cy="800219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marR="0"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</a:pPr>
            <a:r>
              <a:rPr lang="en-US" sz="2000" b="1" dirty="0">
                <a:solidFill>
                  <a:srgbClr val="FFFF99"/>
                </a:solidFill>
                <a:latin typeface="Sitka Small" panose="02000505000000020004" pitchFamily="2" charset="0"/>
                <a:cs typeface="Times New Roman" panose="02020603050405020304" pitchFamily="18" charset="0"/>
              </a:rPr>
              <a:t>MEMBANGUN PERSPEKTIF PERDAMAIAN MENGHADAPI PEMILU 2019</a:t>
            </a:r>
          </a:p>
        </p:txBody>
      </p:sp>
      <p:grpSp>
        <p:nvGrpSpPr>
          <p:cNvPr id="7" name="Group 70">
            <a:extLst>
              <a:ext uri="{FF2B5EF4-FFF2-40B4-BE49-F238E27FC236}">
                <a16:creationId xmlns:a16="http://schemas.microsoft.com/office/drawing/2014/main" id="{824CC15F-017C-4564-A158-0C372FFE517B}"/>
              </a:ext>
            </a:extLst>
          </p:cNvPr>
          <p:cNvGrpSpPr>
            <a:grpSpLocks/>
          </p:cNvGrpSpPr>
          <p:nvPr/>
        </p:nvGrpSpPr>
        <p:grpSpPr bwMode="auto">
          <a:xfrm>
            <a:off x="4133100" y="1193605"/>
            <a:ext cx="1097496" cy="141288"/>
            <a:chOff x="5591175" y="742950"/>
            <a:chExt cx="1400176" cy="228600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C25B7F3-D7B1-4FE1-BE59-086A21D32FA6}"/>
                </a:ext>
              </a:extLst>
            </p:cNvPr>
            <p:cNvSpPr/>
            <p:nvPr/>
          </p:nvSpPr>
          <p:spPr>
            <a:xfrm>
              <a:off x="5591175" y="742950"/>
              <a:ext cx="229537" cy="228600"/>
            </a:xfrm>
            <a:prstGeom prst="ellipse">
              <a:avLst/>
            </a:prstGeom>
            <a:solidFill>
              <a:srgbClr val="F951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39D6342E-9271-4A17-9B92-92766D8F290C}"/>
                </a:ext>
              </a:extLst>
            </p:cNvPr>
            <p:cNvSpPr/>
            <p:nvPr/>
          </p:nvSpPr>
          <p:spPr>
            <a:xfrm>
              <a:off x="5884472" y="742950"/>
              <a:ext cx="226988" cy="228600"/>
            </a:xfrm>
            <a:prstGeom prst="ellipse">
              <a:avLst/>
            </a:prstGeom>
            <a:solidFill>
              <a:srgbClr val="F8C1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B9103EE-E147-4DEB-9107-DF9AF5502036}"/>
                </a:ext>
              </a:extLst>
            </p:cNvPr>
            <p:cNvSpPr/>
            <p:nvPr/>
          </p:nvSpPr>
          <p:spPr>
            <a:xfrm>
              <a:off x="6177770" y="742950"/>
              <a:ext cx="226986" cy="228600"/>
            </a:xfrm>
            <a:prstGeom prst="ellipse">
              <a:avLst/>
            </a:prstGeom>
            <a:solidFill>
              <a:srgbClr val="AFD4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9B9133FB-6F9E-4CAC-A0DA-EEB52CAC8B5C}"/>
                </a:ext>
              </a:extLst>
            </p:cNvPr>
            <p:cNvSpPr/>
            <p:nvPr/>
          </p:nvSpPr>
          <p:spPr>
            <a:xfrm>
              <a:off x="6471067" y="742950"/>
              <a:ext cx="226988" cy="228600"/>
            </a:xfrm>
            <a:prstGeom prst="ellipse">
              <a:avLst/>
            </a:prstGeom>
            <a:solidFill>
              <a:srgbClr val="61CB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FEBCAFC3-222A-4A61-96BE-523B0425FB65}"/>
                </a:ext>
              </a:extLst>
            </p:cNvPr>
            <p:cNvSpPr/>
            <p:nvPr/>
          </p:nvSpPr>
          <p:spPr>
            <a:xfrm>
              <a:off x="6761814" y="742950"/>
              <a:ext cx="229537" cy="228600"/>
            </a:xfrm>
            <a:prstGeom prst="ellipse">
              <a:avLst/>
            </a:prstGeom>
            <a:solidFill>
              <a:srgbClr val="FFE86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aphicFrame>
        <p:nvGraphicFramePr>
          <p:cNvPr id="37" name="Diagram 36">
            <a:extLst>
              <a:ext uri="{FF2B5EF4-FFF2-40B4-BE49-F238E27FC236}">
                <a16:creationId xmlns:a16="http://schemas.microsoft.com/office/drawing/2014/main" id="{69E6C4E5-776D-4274-AD28-05D19975E786}"/>
              </a:ext>
            </a:extLst>
          </p:cNvPr>
          <p:cNvGraphicFramePr/>
          <p:nvPr>
            <p:extLst/>
          </p:nvPr>
        </p:nvGraphicFramePr>
        <p:xfrm>
          <a:off x="2195736" y="1340768"/>
          <a:ext cx="4696129" cy="30711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8" name="Rectangle 37">
            <a:extLst>
              <a:ext uri="{FF2B5EF4-FFF2-40B4-BE49-F238E27FC236}">
                <a16:creationId xmlns:a16="http://schemas.microsoft.com/office/drawing/2014/main" id="{2B7F5FA6-DD2C-41A6-99BA-A068593DCCE5}"/>
              </a:ext>
            </a:extLst>
          </p:cNvPr>
          <p:cNvSpPr/>
          <p:nvPr/>
        </p:nvSpPr>
        <p:spPr>
          <a:xfrm>
            <a:off x="652446" y="3571026"/>
            <a:ext cx="27815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d-ID" sz="2000" b="1" dirty="0">
                <a:solidFill>
                  <a:schemeClr val="bg2">
                    <a:lumMod val="10000"/>
                  </a:schemeClr>
                </a:solidFill>
              </a:rPr>
              <a:t>Praktik politik identitas</a:t>
            </a:r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7686548-30F4-4C5D-9825-7184ADC5E5BB}"/>
              </a:ext>
            </a:extLst>
          </p:cNvPr>
          <p:cNvSpPr/>
          <p:nvPr/>
        </p:nvSpPr>
        <p:spPr>
          <a:xfrm>
            <a:off x="6171693" y="3255200"/>
            <a:ext cx="25856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2000" b="1" dirty="0">
                <a:solidFill>
                  <a:schemeClr val="bg2">
                    <a:lumMod val="10000"/>
                  </a:schemeClr>
                </a:solidFill>
              </a:rPr>
              <a:t>Penerapan konsep peace building </a:t>
            </a:r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B70084D-EF01-40C9-A20C-E5BBD976440E}"/>
              </a:ext>
            </a:extLst>
          </p:cNvPr>
          <p:cNvSpPr/>
          <p:nvPr/>
        </p:nvSpPr>
        <p:spPr>
          <a:xfrm>
            <a:off x="1350296" y="5669235"/>
            <a:ext cx="13099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I</a:t>
            </a:r>
            <a:r>
              <a:rPr lang="id-ID" sz="2000" b="1" dirty="0">
                <a:solidFill>
                  <a:schemeClr val="bg2">
                    <a:lumMod val="10000"/>
                  </a:schemeClr>
                </a:solidFill>
              </a:rPr>
              <a:t>su agama</a:t>
            </a:r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60C9992-B9E1-4CF1-9C65-3B9B9BDC3F0B}"/>
              </a:ext>
            </a:extLst>
          </p:cNvPr>
          <p:cNvSpPr/>
          <p:nvPr/>
        </p:nvSpPr>
        <p:spPr>
          <a:xfrm>
            <a:off x="7116563" y="5697693"/>
            <a:ext cx="15535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chemeClr val="bg2">
                    <a:lumMod val="10000"/>
                  </a:schemeClr>
                </a:solidFill>
              </a:rPr>
              <a:t>Politik</a:t>
            </a:r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bg2">
                    <a:lumMod val="10000"/>
                  </a:schemeClr>
                </a:solidFill>
              </a:rPr>
              <a:t>uang</a:t>
            </a:r>
            <a:r>
              <a:rPr lang="id-ID" sz="20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37900" name="Picture 12" descr="Image result for ICON PRAKTEK POLITIK">
            <a:extLst>
              <a:ext uri="{FF2B5EF4-FFF2-40B4-BE49-F238E27FC236}">
                <a16:creationId xmlns:a16="http://schemas.microsoft.com/office/drawing/2014/main" id="{24BE12BA-BAEF-4FEC-A10F-508123387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836" y="2276872"/>
            <a:ext cx="1994894" cy="132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902" name="Picture 14" descr="Image result for ICON peace">
            <a:extLst>
              <a:ext uri="{FF2B5EF4-FFF2-40B4-BE49-F238E27FC236}">
                <a16:creationId xmlns:a16="http://schemas.microsoft.com/office/drawing/2014/main" id="{50B6328A-3E58-4AC6-946C-8B98FFCF9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78" y="2213229"/>
            <a:ext cx="1613654" cy="1182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904" name="Picture 16" descr="Image result for ICON concept">
            <a:extLst>
              <a:ext uri="{FF2B5EF4-FFF2-40B4-BE49-F238E27FC236}">
                <a16:creationId xmlns:a16="http://schemas.microsoft.com/office/drawing/2014/main" id="{38E75370-1139-4CD3-B9BA-C6DAFEF92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870" y="2273989"/>
            <a:ext cx="1447875" cy="1061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906" name="Picture 18" descr="Related image">
            <a:extLst>
              <a:ext uri="{FF2B5EF4-FFF2-40B4-BE49-F238E27FC236}">
                <a16:creationId xmlns:a16="http://schemas.microsoft.com/office/drawing/2014/main" id="{B16B21CD-04A6-4331-AECD-C4274CB719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521123"/>
            <a:ext cx="3103649" cy="1110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908" name="Picture 20" descr="Image result for ICON money politic">
            <a:extLst>
              <a:ext uri="{FF2B5EF4-FFF2-40B4-BE49-F238E27FC236}">
                <a16:creationId xmlns:a16="http://schemas.microsoft.com/office/drawing/2014/main" id="{ACEEA801-612E-43CF-9602-BF2AA6762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239991"/>
            <a:ext cx="2331817" cy="1709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F9D4E670-B3E4-4861-8EB6-646494942E86}"/>
              </a:ext>
            </a:extLst>
          </p:cNvPr>
          <p:cNvSpPr/>
          <p:nvPr/>
        </p:nvSpPr>
        <p:spPr>
          <a:xfrm>
            <a:off x="3947330" y="6258798"/>
            <a:ext cx="25665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d-ID" sz="2000" b="1" dirty="0">
                <a:solidFill>
                  <a:schemeClr val="bg2">
                    <a:lumMod val="10000"/>
                  </a:schemeClr>
                </a:solidFill>
              </a:rPr>
              <a:t>Kesadaran demokrasi</a:t>
            </a:r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44" name="Picture 4" descr="Image result for ICON demokrasi">
            <a:extLst>
              <a:ext uri="{FF2B5EF4-FFF2-40B4-BE49-F238E27FC236}">
                <a16:creationId xmlns:a16="http://schemas.microsoft.com/office/drawing/2014/main" id="{76785385-C598-40DB-8070-C844E53F2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854" y="5191998"/>
            <a:ext cx="1675485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 descr="C:\Users\KEMENDAGRI\Desktop\Logo_Kementerian_Dalam_Negeri.png">
            <a:extLst>
              <a:ext uri="{FF2B5EF4-FFF2-40B4-BE49-F238E27FC236}">
                <a16:creationId xmlns:a16="http://schemas.microsoft.com/office/drawing/2014/main" id="{B5D033A5-19AF-40C2-958D-AAEAD502B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3113" y="136076"/>
            <a:ext cx="1062503" cy="12473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8584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object 2">
            <a:extLst>
              <a:ext uri="{FF2B5EF4-FFF2-40B4-BE49-F238E27FC236}">
                <a16:creationId xmlns:a16="http://schemas.microsoft.com/office/drawing/2014/main" id="{8A74A2D9-5D2B-4018-9E81-3761D24D69E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8A6F989-402A-4223-8245-6C88ACA3AD50}"/>
              </a:ext>
            </a:extLst>
          </p:cNvPr>
          <p:cNvGrpSpPr>
            <a:grpSpLocks noChangeAspect="1"/>
          </p:cNvGrpSpPr>
          <p:nvPr/>
        </p:nvGrpSpPr>
        <p:grpSpPr>
          <a:xfrm>
            <a:off x="226625" y="1120555"/>
            <a:ext cx="451894" cy="451894"/>
            <a:chOff x="1382806" y="3668806"/>
            <a:chExt cx="3025588" cy="3025588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1812391-7FA2-475E-BC28-BAF8CCA85BDD}"/>
                </a:ext>
              </a:extLst>
            </p:cNvPr>
            <p:cNvSpPr/>
            <p:nvPr/>
          </p:nvSpPr>
          <p:spPr>
            <a:xfrm>
              <a:off x="1382806" y="3668806"/>
              <a:ext cx="3025588" cy="3025588"/>
            </a:xfrm>
            <a:prstGeom prst="rect">
              <a:avLst/>
            </a:prstGeom>
            <a:solidFill>
              <a:srgbClr val="F39C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id="{74B58C5F-F624-4406-9F25-FB415E3CEE07}"/>
                </a:ext>
              </a:extLst>
            </p:cNvPr>
            <p:cNvSpPr/>
            <p:nvPr/>
          </p:nvSpPr>
          <p:spPr>
            <a:xfrm>
              <a:off x="2338093" y="4265700"/>
              <a:ext cx="1180970" cy="1933171"/>
            </a:xfrm>
            <a:custGeom>
              <a:avLst/>
              <a:gdLst/>
              <a:ahLst/>
              <a:cxnLst/>
              <a:rect l="l" t="t" r="r" b="b"/>
              <a:pathLst>
                <a:path w="1180970" h="1933171">
                  <a:moveTo>
                    <a:pt x="634994" y="0"/>
                  </a:moveTo>
                  <a:cubicBezTo>
                    <a:pt x="672579" y="0"/>
                    <a:pt x="702993" y="742"/>
                    <a:pt x="726237" y="2226"/>
                  </a:cubicBezTo>
                  <a:cubicBezTo>
                    <a:pt x="749481" y="3709"/>
                    <a:pt x="767037" y="6182"/>
                    <a:pt x="778906" y="9644"/>
                  </a:cubicBezTo>
                  <a:cubicBezTo>
                    <a:pt x="790775" y="13106"/>
                    <a:pt x="798688" y="17804"/>
                    <a:pt x="802644" y="23738"/>
                  </a:cubicBezTo>
                  <a:cubicBezTo>
                    <a:pt x="806600" y="29673"/>
                    <a:pt x="808579" y="37091"/>
                    <a:pt x="808579" y="45993"/>
                  </a:cubicBezTo>
                  <a:lnTo>
                    <a:pt x="808579" y="1631994"/>
                  </a:lnTo>
                  <a:lnTo>
                    <a:pt x="1121624" y="1631994"/>
                  </a:lnTo>
                  <a:cubicBezTo>
                    <a:pt x="1130526" y="1631994"/>
                    <a:pt x="1138686" y="1634714"/>
                    <a:pt x="1146104" y="1640154"/>
                  </a:cubicBezTo>
                  <a:cubicBezTo>
                    <a:pt x="1153523" y="1645594"/>
                    <a:pt x="1159952" y="1654248"/>
                    <a:pt x="1165392" y="1666117"/>
                  </a:cubicBezTo>
                  <a:cubicBezTo>
                    <a:pt x="1170832" y="1677986"/>
                    <a:pt x="1174788" y="1693564"/>
                    <a:pt x="1177261" y="1712852"/>
                  </a:cubicBezTo>
                  <a:cubicBezTo>
                    <a:pt x="1179733" y="1732139"/>
                    <a:pt x="1180970" y="1756124"/>
                    <a:pt x="1180970" y="1784808"/>
                  </a:cubicBezTo>
                  <a:cubicBezTo>
                    <a:pt x="1180970" y="1812502"/>
                    <a:pt x="1179486" y="1835993"/>
                    <a:pt x="1176519" y="1855280"/>
                  </a:cubicBezTo>
                  <a:cubicBezTo>
                    <a:pt x="1173552" y="1874567"/>
                    <a:pt x="1169348" y="1889898"/>
                    <a:pt x="1163908" y="1901273"/>
                  </a:cubicBezTo>
                  <a:cubicBezTo>
                    <a:pt x="1158468" y="1912647"/>
                    <a:pt x="1152286" y="1920807"/>
                    <a:pt x="1145363" y="1925753"/>
                  </a:cubicBezTo>
                  <a:cubicBezTo>
                    <a:pt x="1138439" y="1930698"/>
                    <a:pt x="1130526" y="1933171"/>
                    <a:pt x="1121624" y="1933171"/>
                  </a:cubicBezTo>
                  <a:lnTo>
                    <a:pt x="62312" y="1933171"/>
                  </a:lnTo>
                  <a:cubicBezTo>
                    <a:pt x="54400" y="1933171"/>
                    <a:pt x="46982" y="1930698"/>
                    <a:pt x="40058" y="1925753"/>
                  </a:cubicBezTo>
                  <a:cubicBezTo>
                    <a:pt x="33134" y="1920807"/>
                    <a:pt x="26953" y="1912647"/>
                    <a:pt x="21513" y="1901273"/>
                  </a:cubicBezTo>
                  <a:cubicBezTo>
                    <a:pt x="16073" y="1889898"/>
                    <a:pt x="11869" y="1874567"/>
                    <a:pt x="8902" y="1855280"/>
                  </a:cubicBezTo>
                  <a:cubicBezTo>
                    <a:pt x="5934" y="1835993"/>
                    <a:pt x="4451" y="1812502"/>
                    <a:pt x="4451" y="1784808"/>
                  </a:cubicBezTo>
                  <a:cubicBezTo>
                    <a:pt x="4451" y="1756124"/>
                    <a:pt x="5687" y="1732139"/>
                    <a:pt x="8160" y="1712852"/>
                  </a:cubicBezTo>
                  <a:cubicBezTo>
                    <a:pt x="10633" y="1693564"/>
                    <a:pt x="14589" y="1677986"/>
                    <a:pt x="20029" y="1666117"/>
                  </a:cubicBezTo>
                  <a:cubicBezTo>
                    <a:pt x="25469" y="1654248"/>
                    <a:pt x="31651" y="1645594"/>
                    <a:pt x="38574" y="1640154"/>
                  </a:cubicBezTo>
                  <a:cubicBezTo>
                    <a:pt x="45498" y="1634714"/>
                    <a:pt x="53411" y="1631994"/>
                    <a:pt x="62312" y="1631994"/>
                  </a:cubicBezTo>
                  <a:lnTo>
                    <a:pt x="419867" y="1631994"/>
                  </a:lnTo>
                  <a:lnTo>
                    <a:pt x="419867" y="382777"/>
                  </a:lnTo>
                  <a:lnTo>
                    <a:pt x="111272" y="553394"/>
                  </a:lnTo>
                  <a:cubicBezTo>
                    <a:pt x="88523" y="564274"/>
                    <a:pt x="69978" y="570951"/>
                    <a:pt x="55636" y="573423"/>
                  </a:cubicBezTo>
                  <a:cubicBezTo>
                    <a:pt x="41294" y="575896"/>
                    <a:pt x="29920" y="572929"/>
                    <a:pt x="21513" y="564522"/>
                  </a:cubicBezTo>
                  <a:cubicBezTo>
                    <a:pt x="13105" y="556114"/>
                    <a:pt x="7418" y="541525"/>
                    <a:pt x="4451" y="520755"/>
                  </a:cubicBezTo>
                  <a:cubicBezTo>
                    <a:pt x="1484" y="499984"/>
                    <a:pt x="0" y="470806"/>
                    <a:pt x="0" y="433220"/>
                  </a:cubicBezTo>
                  <a:cubicBezTo>
                    <a:pt x="0" y="409482"/>
                    <a:pt x="494" y="389948"/>
                    <a:pt x="1484" y="374617"/>
                  </a:cubicBezTo>
                  <a:cubicBezTo>
                    <a:pt x="2473" y="359286"/>
                    <a:pt x="4945" y="346181"/>
                    <a:pt x="8902" y="335301"/>
                  </a:cubicBezTo>
                  <a:cubicBezTo>
                    <a:pt x="12858" y="324421"/>
                    <a:pt x="18298" y="315519"/>
                    <a:pt x="25222" y="308595"/>
                  </a:cubicBezTo>
                  <a:cubicBezTo>
                    <a:pt x="32145" y="301672"/>
                    <a:pt x="41542" y="294254"/>
                    <a:pt x="53411" y="286341"/>
                  </a:cubicBezTo>
                  <a:lnTo>
                    <a:pt x="465860" y="19288"/>
                  </a:lnTo>
                  <a:cubicBezTo>
                    <a:pt x="470805" y="15331"/>
                    <a:pt x="476987" y="12117"/>
                    <a:pt x="484405" y="9644"/>
                  </a:cubicBezTo>
                  <a:cubicBezTo>
                    <a:pt x="491823" y="7171"/>
                    <a:pt x="501467" y="5193"/>
                    <a:pt x="513336" y="3709"/>
                  </a:cubicBezTo>
                  <a:cubicBezTo>
                    <a:pt x="525205" y="2226"/>
                    <a:pt x="540783" y="1237"/>
                    <a:pt x="560070" y="742"/>
                  </a:cubicBezTo>
                  <a:cubicBezTo>
                    <a:pt x="579358" y="248"/>
                    <a:pt x="604332" y="0"/>
                    <a:pt x="6349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id="{1BCEC84B-E0B7-4C86-9C8D-98106E3233E0}"/>
                </a:ext>
              </a:extLst>
            </p:cNvPr>
            <p:cNvSpPr/>
            <p:nvPr/>
          </p:nvSpPr>
          <p:spPr>
            <a:xfrm>
              <a:off x="2361975" y="4296064"/>
              <a:ext cx="2046419" cy="2398330"/>
            </a:xfrm>
            <a:custGeom>
              <a:avLst/>
              <a:gdLst>
                <a:gd name="connsiteX0" fmla="*/ 395986 w 2046419"/>
                <a:gd name="connsiteY0" fmla="*/ 352414 h 2398330"/>
                <a:gd name="connsiteX1" fmla="*/ 395987 w 2046419"/>
                <a:gd name="connsiteY1" fmla="*/ 879025 h 2398330"/>
                <a:gd name="connsiteX2" fmla="*/ 0 w 2046419"/>
                <a:gd name="connsiteY2" fmla="*/ 535520 h 2398330"/>
                <a:gd name="connsiteX3" fmla="*/ 12468 w 2046419"/>
                <a:gd name="connsiteY3" fmla="*/ 542690 h 2398330"/>
                <a:gd name="connsiteX4" fmla="*/ 31755 w 2046419"/>
                <a:gd name="connsiteY4" fmla="*/ 543060 h 2398330"/>
                <a:gd name="connsiteX5" fmla="*/ 87391 w 2046419"/>
                <a:gd name="connsiteY5" fmla="*/ 523032 h 2398330"/>
                <a:gd name="connsiteX6" fmla="*/ 780529 w 2046419"/>
                <a:gd name="connsiteY6" fmla="*/ 0 h 2398330"/>
                <a:gd name="connsiteX7" fmla="*/ 2046419 w 2046419"/>
                <a:gd name="connsiteY7" fmla="*/ 1098117 h 2398330"/>
                <a:gd name="connsiteX8" fmla="*/ 2046419 w 2046419"/>
                <a:gd name="connsiteY8" fmla="*/ 2398330 h 2398330"/>
                <a:gd name="connsiteX9" fmla="*/ 599559 w 2046419"/>
                <a:gd name="connsiteY9" fmla="*/ 2398330 h 2398330"/>
                <a:gd name="connsiteX10" fmla="*/ 22023 w 2046419"/>
                <a:gd name="connsiteY10" fmla="*/ 1897337 h 2398330"/>
                <a:gd name="connsiteX11" fmla="*/ 38430 w 2046419"/>
                <a:gd name="connsiteY11" fmla="*/ 1902806 h 2398330"/>
                <a:gd name="connsiteX12" fmla="*/ 1097742 w 2046419"/>
                <a:gd name="connsiteY12" fmla="*/ 1902806 h 2398330"/>
                <a:gd name="connsiteX13" fmla="*/ 1121481 w 2046419"/>
                <a:gd name="connsiteY13" fmla="*/ 1895388 h 2398330"/>
                <a:gd name="connsiteX14" fmla="*/ 1140026 w 2046419"/>
                <a:gd name="connsiteY14" fmla="*/ 1870908 h 2398330"/>
                <a:gd name="connsiteX15" fmla="*/ 1152637 w 2046419"/>
                <a:gd name="connsiteY15" fmla="*/ 1824915 h 2398330"/>
                <a:gd name="connsiteX16" fmla="*/ 1157088 w 2046419"/>
                <a:gd name="connsiteY16" fmla="*/ 1754443 h 2398330"/>
                <a:gd name="connsiteX17" fmla="*/ 1153379 w 2046419"/>
                <a:gd name="connsiteY17" fmla="*/ 1682487 h 2398330"/>
                <a:gd name="connsiteX18" fmla="*/ 1141510 w 2046419"/>
                <a:gd name="connsiteY18" fmla="*/ 1635752 h 2398330"/>
                <a:gd name="connsiteX19" fmla="*/ 1122222 w 2046419"/>
                <a:gd name="connsiteY19" fmla="*/ 1609789 h 2398330"/>
                <a:gd name="connsiteX20" fmla="*/ 1097742 w 2046419"/>
                <a:gd name="connsiteY20" fmla="*/ 1601629 h 2398330"/>
                <a:gd name="connsiteX21" fmla="*/ 784697 w 2046419"/>
                <a:gd name="connsiteY21" fmla="*/ 1601629 h 2398330"/>
                <a:gd name="connsiteX22" fmla="*/ 784697 w 2046419"/>
                <a:gd name="connsiteY22" fmla="*/ 15628 h 23983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046419" h="2398330">
                  <a:moveTo>
                    <a:pt x="395986" y="352414"/>
                  </a:moveTo>
                  <a:lnTo>
                    <a:pt x="395987" y="879025"/>
                  </a:lnTo>
                  <a:lnTo>
                    <a:pt x="0" y="535520"/>
                  </a:lnTo>
                  <a:lnTo>
                    <a:pt x="12468" y="542690"/>
                  </a:lnTo>
                  <a:cubicBezTo>
                    <a:pt x="18154" y="544173"/>
                    <a:pt x="24585" y="544297"/>
                    <a:pt x="31755" y="543060"/>
                  </a:cubicBezTo>
                  <a:cubicBezTo>
                    <a:pt x="46097" y="540588"/>
                    <a:pt x="64642" y="533911"/>
                    <a:pt x="87391" y="523032"/>
                  </a:cubicBezTo>
                  <a:close/>
                  <a:moveTo>
                    <a:pt x="780529" y="0"/>
                  </a:moveTo>
                  <a:lnTo>
                    <a:pt x="2046419" y="1098117"/>
                  </a:lnTo>
                  <a:lnTo>
                    <a:pt x="2046419" y="2398330"/>
                  </a:lnTo>
                  <a:lnTo>
                    <a:pt x="599559" y="2398330"/>
                  </a:lnTo>
                  <a:lnTo>
                    <a:pt x="22023" y="1897337"/>
                  </a:lnTo>
                  <a:lnTo>
                    <a:pt x="38430" y="1902806"/>
                  </a:lnTo>
                  <a:lnTo>
                    <a:pt x="1097742" y="1902806"/>
                  </a:lnTo>
                  <a:cubicBezTo>
                    <a:pt x="1106644" y="1902806"/>
                    <a:pt x="1114557" y="1900333"/>
                    <a:pt x="1121481" y="1895388"/>
                  </a:cubicBezTo>
                  <a:cubicBezTo>
                    <a:pt x="1128404" y="1890442"/>
                    <a:pt x="1134586" y="1882282"/>
                    <a:pt x="1140026" y="1870908"/>
                  </a:cubicBezTo>
                  <a:cubicBezTo>
                    <a:pt x="1145466" y="1859533"/>
                    <a:pt x="1149670" y="1844202"/>
                    <a:pt x="1152637" y="1824915"/>
                  </a:cubicBezTo>
                  <a:cubicBezTo>
                    <a:pt x="1155604" y="1805628"/>
                    <a:pt x="1157088" y="1782137"/>
                    <a:pt x="1157088" y="1754443"/>
                  </a:cubicBezTo>
                  <a:cubicBezTo>
                    <a:pt x="1157088" y="1725759"/>
                    <a:pt x="1155851" y="1701774"/>
                    <a:pt x="1153379" y="1682487"/>
                  </a:cubicBezTo>
                  <a:cubicBezTo>
                    <a:pt x="1150906" y="1663199"/>
                    <a:pt x="1146950" y="1647621"/>
                    <a:pt x="1141510" y="1635752"/>
                  </a:cubicBezTo>
                  <a:cubicBezTo>
                    <a:pt x="1136070" y="1623883"/>
                    <a:pt x="1129641" y="1615229"/>
                    <a:pt x="1122222" y="1609789"/>
                  </a:cubicBezTo>
                  <a:cubicBezTo>
                    <a:pt x="1114804" y="1604349"/>
                    <a:pt x="1106644" y="1601629"/>
                    <a:pt x="1097742" y="1601629"/>
                  </a:cubicBezTo>
                  <a:lnTo>
                    <a:pt x="784697" y="1601629"/>
                  </a:lnTo>
                  <a:lnTo>
                    <a:pt x="784697" y="15628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12871C8-2681-4A7F-BC3A-3CD61673C0B5}"/>
              </a:ext>
            </a:extLst>
          </p:cNvPr>
          <p:cNvGrpSpPr>
            <a:grpSpLocks noChangeAspect="1"/>
          </p:cNvGrpSpPr>
          <p:nvPr/>
        </p:nvGrpSpPr>
        <p:grpSpPr>
          <a:xfrm>
            <a:off x="231550" y="2355969"/>
            <a:ext cx="451894" cy="451894"/>
            <a:chOff x="1382807" y="174388"/>
            <a:chExt cx="3025589" cy="3025589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A39D3A7-592A-4F15-984A-93EA657E5CC6}"/>
                </a:ext>
              </a:extLst>
            </p:cNvPr>
            <p:cNvSpPr/>
            <p:nvPr/>
          </p:nvSpPr>
          <p:spPr>
            <a:xfrm>
              <a:off x="1382807" y="174388"/>
              <a:ext cx="3025588" cy="3025588"/>
            </a:xfrm>
            <a:prstGeom prst="rect">
              <a:avLst/>
            </a:prstGeom>
            <a:solidFill>
              <a:srgbClr val="C039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842D861A-5CBE-4582-B54D-73CFF34123B8}"/>
                </a:ext>
              </a:extLst>
            </p:cNvPr>
            <p:cNvSpPr/>
            <p:nvPr/>
          </p:nvSpPr>
          <p:spPr>
            <a:xfrm>
              <a:off x="2249080" y="750510"/>
              <a:ext cx="1287791" cy="1953942"/>
            </a:xfrm>
            <a:custGeom>
              <a:avLst/>
              <a:gdLst/>
              <a:ahLst/>
              <a:cxnLst/>
              <a:rect l="l" t="t" r="r" b="b"/>
              <a:pathLst>
                <a:path w="1287791" h="1953942">
                  <a:moveTo>
                    <a:pt x="615707" y="0"/>
                  </a:moveTo>
                  <a:cubicBezTo>
                    <a:pt x="715605" y="0"/>
                    <a:pt x="802891" y="12611"/>
                    <a:pt x="877568" y="37833"/>
                  </a:cubicBezTo>
                  <a:cubicBezTo>
                    <a:pt x="952244" y="63055"/>
                    <a:pt x="1014309" y="98167"/>
                    <a:pt x="1063763" y="143171"/>
                  </a:cubicBezTo>
                  <a:cubicBezTo>
                    <a:pt x="1113217" y="188174"/>
                    <a:pt x="1150061" y="241585"/>
                    <a:pt x="1174294" y="303403"/>
                  </a:cubicBezTo>
                  <a:cubicBezTo>
                    <a:pt x="1198526" y="365221"/>
                    <a:pt x="1210642" y="431737"/>
                    <a:pt x="1210642" y="502951"/>
                  </a:cubicBezTo>
                  <a:cubicBezTo>
                    <a:pt x="1210642" y="565264"/>
                    <a:pt x="1204708" y="626587"/>
                    <a:pt x="1192839" y="686921"/>
                  </a:cubicBezTo>
                  <a:cubicBezTo>
                    <a:pt x="1180970" y="747256"/>
                    <a:pt x="1156243" y="812288"/>
                    <a:pt x="1118657" y="882019"/>
                  </a:cubicBezTo>
                  <a:cubicBezTo>
                    <a:pt x="1081072" y="951749"/>
                    <a:pt x="1028156" y="1028898"/>
                    <a:pt x="959909" y="1113465"/>
                  </a:cubicBezTo>
                  <a:cubicBezTo>
                    <a:pt x="891662" y="1198032"/>
                    <a:pt x="801161" y="1296199"/>
                    <a:pt x="688405" y="1407966"/>
                  </a:cubicBezTo>
                  <a:lnTo>
                    <a:pt x="464376" y="1637928"/>
                  </a:lnTo>
                  <a:lnTo>
                    <a:pt x="1221028" y="1637928"/>
                  </a:lnTo>
                  <a:cubicBezTo>
                    <a:pt x="1230919" y="1637928"/>
                    <a:pt x="1240068" y="1640896"/>
                    <a:pt x="1248475" y="1646830"/>
                  </a:cubicBezTo>
                  <a:cubicBezTo>
                    <a:pt x="1256882" y="1652765"/>
                    <a:pt x="1264053" y="1661914"/>
                    <a:pt x="1269988" y="1674277"/>
                  </a:cubicBezTo>
                  <a:cubicBezTo>
                    <a:pt x="1275922" y="1686641"/>
                    <a:pt x="1280373" y="1702961"/>
                    <a:pt x="1283340" y="1723237"/>
                  </a:cubicBezTo>
                  <a:cubicBezTo>
                    <a:pt x="1286308" y="1743513"/>
                    <a:pt x="1287791" y="1767499"/>
                    <a:pt x="1287791" y="1795193"/>
                  </a:cubicBezTo>
                  <a:cubicBezTo>
                    <a:pt x="1287791" y="1823877"/>
                    <a:pt x="1286555" y="1848357"/>
                    <a:pt x="1284082" y="1868633"/>
                  </a:cubicBezTo>
                  <a:cubicBezTo>
                    <a:pt x="1281609" y="1888909"/>
                    <a:pt x="1277900" y="1905476"/>
                    <a:pt x="1272955" y="1918335"/>
                  </a:cubicBezTo>
                  <a:cubicBezTo>
                    <a:pt x="1268010" y="1931193"/>
                    <a:pt x="1261580" y="1940342"/>
                    <a:pt x="1253668" y="1945782"/>
                  </a:cubicBezTo>
                  <a:cubicBezTo>
                    <a:pt x="1245755" y="1951222"/>
                    <a:pt x="1236853" y="1953942"/>
                    <a:pt x="1226962" y="1953942"/>
                  </a:cubicBezTo>
                  <a:lnTo>
                    <a:pt x="123141" y="1953942"/>
                  </a:lnTo>
                  <a:cubicBezTo>
                    <a:pt x="101382" y="1953942"/>
                    <a:pt x="82589" y="1951963"/>
                    <a:pt x="66764" y="1948007"/>
                  </a:cubicBezTo>
                  <a:cubicBezTo>
                    <a:pt x="50938" y="1944051"/>
                    <a:pt x="38080" y="1936385"/>
                    <a:pt x="28189" y="1925011"/>
                  </a:cubicBezTo>
                  <a:cubicBezTo>
                    <a:pt x="18298" y="1913636"/>
                    <a:pt x="11127" y="1897069"/>
                    <a:pt x="6676" y="1875309"/>
                  </a:cubicBezTo>
                  <a:cubicBezTo>
                    <a:pt x="2226" y="1853549"/>
                    <a:pt x="0" y="1825360"/>
                    <a:pt x="0" y="1790742"/>
                  </a:cubicBezTo>
                  <a:cubicBezTo>
                    <a:pt x="0" y="1758103"/>
                    <a:pt x="1484" y="1730161"/>
                    <a:pt x="4451" y="1706917"/>
                  </a:cubicBezTo>
                  <a:cubicBezTo>
                    <a:pt x="7418" y="1683674"/>
                    <a:pt x="12858" y="1662903"/>
                    <a:pt x="20771" y="1644605"/>
                  </a:cubicBezTo>
                  <a:cubicBezTo>
                    <a:pt x="28684" y="1626307"/>
                    <a:pt x="38822" y="1608503"/>
                    <a:pt x="51185" y="1591194"/>
                  </a:cubicBezTo>
                  <a:cubicBezTo>
                    <a:pt x="63549" y="1573885"/>
                    <a:pt x="79622" y="1554845"/>
                    <a:pt x="99403" y="1534074"/>
                  </a:cubicBezTo>
                  <a:lnTo>
                    <a:pt x="431737" y="1178003"/>
                  </a:lnTo>
                  <a:cubicBezTo>
                    <a:pt x="498005" y="1108767"/>
                    <a:pt x="551416" y="1045713"/>
                    <a:pt x="591969" y="988840"/>
                  </a:cubicBezTo>
                  <a:cubicBezTo>
                    <a:pt x="632521" y="931968"/>
                    <a:pt x="664172" y="880041"/>
                    <a:pt x="686921" y="833059"/>
                  </a:cubicBezTo>
                  <a:cubicBezTo>
                    <a:pt x="709670" y="786077"/>
                    <a:pt x="725248" y="742805"/>
                    <a:pt x="733655" y="703241"/>
                  </a:cubicBezTo>
                  <a:cubicBezTo>
                    <a:pt x="742063" y="663678"/>
                    <a:pt x="746266" y="626092"/>
                    <a:pt x="746266" y="590485"/>
                  </a:cubicBezTo>
                  <a:cubicBezTo>
                    <a:pt x="746266" y="557845"/>
                    <a:pt x="741074" y="526936"/>
                    <a:pt x="730688" y="497758"/>
                  </a:cubicBezTo>
                  <a:cubicBezTo>
                    <a:pt x="720303" y="468580"/>
                    <a:pt x="704972" y="443111"/>
                    <a:pt x="684696" y="421351"/>
                  </a:cubicBezTo>
                  <a:cubicBezTo>
                    <a:pt x="664419" y="399591"/>
                    <a:pt x="638950" y="382530"/>
                    <a:pt x="608289" y="370166"/>
                  </a:cubicBezTo>
                  <a:cubicBezTo>
                    <a:pt x="577627" y="357802"/>
                    <a:pt x="541525" y="351621"/>
                    <a:pt x="499984" y="351621"/>
                  </a:cubicBezTo>
                  <a:cubicBezTo>
                    <a:pt x="441627" y="351621"/>
                    <a:pt x="389948" y="359039"/>
                    <a:pt x="344944" y="373875"/>
                  </a:cubicBezTo>
                  <a:cubicBezTo>
                    <a:pt x="299941" y="388711"/>
                    <a:pt x="260377" y="405279"/>
                    <a:pt x="226254" y="423577"/>
                  </a:cubicBezTo>
                  <a:cubicBezTo>
                    <a:pt x="192130" y="441875"/>
                    <a:pt x="163694" y="458689"/>
                    <a:pt x="140945" y="474020"/>
                  </a:cubicBezTo>
                  <a:cubicBezTo>
                    <a:pt x="118196" y="489351"/>
                    <a:pt x="100392" y="497017"/>
                    <a:pt x="87534" y="497017"/>
                  </a:cubicBezTo>
                  <a:cubicBezTo>
                    <a:pt x="78633" y="497017"/>
                    <a:pt x="70967" y="494049"/>
                    <a:pt x="64538" y="488115"/>
                  </a:cubicBezTo>
                  <a:cubicBezTo>
                    <a:pt x="58109" y="482180"/>
                    <a:pt x="52916" y="472289"/>
                    <a:pt x="48960" y="458442"/>
                  </a:cubicBezTo>
                  <a:cubicBezTo>
                    <a:pt x="45004" y="444595"/>
                    <a:pt x="41789" y="426049"/>
                    <a:pt x="39316" y="402806"/>
                  </a:cubicBezTo>
                  <a:cubicBezTo>
                    <a:pt x="36844" y="379562"/>
                    <a:pt x="35607" y="351126"/>
                    <a:pt x="35607" y="317497"/>
                  </a:cubicBezTo>
                  <a:cubicBezTo>
                    <a:pt x="35607" y="294748"/>
                    <a:pt x="36349" y="275708"/>
                    <a:pt x="37833" y="260377"/>
                  </a:cubicBezTo>
                  <a:cubicBezTo>
                    <a:pt x="39316" y="245047"/>
                    <a:pt x="41542" y="231694"/>
                    <a:pt x="44509" y="220319"/>
                  </a:cubicBezTo>
                  <a:cubicBezTo>
                    <a:pt x="47476" y="208945"/>
                    <a:pt x="51433" y="199054"/>
                    <a:pt x="56378" y="190647"/>
                  </a:cubicBezTo>
                  <a:cubicBezTo>
                    <a:pt x="61324" y="182240"/>
                    <a:pt x="69978" y="172101"/>
                    <a:pt x="82342" y="160232"/>
                  </a:cubicBezTo>
                  <a:cubicBezTo>
                    <a:pt x="94705" y="148363"/>
                    <a:pt x="117454" y="133280"/>
                    <a:pt x="150589" y="114982"/>
                  </a:cubicBezTo>
                  <a:cubicBezTo>
                    <a:pt x="183723" y="96684"/>
                    <a:pt x="224523" y="78880"/>
                    <a:pt x="272988" y="61571"/>
                  </a:cubicBezTo>
                  <a:cubicBezTo>
                    <a:pt x="321453" y="44262"/>
                    <a:pt x="374864" y="29673"/>
                    <a:pt x="433220" y="17804"/>
                  </a:cubicBezTo>
                  <a:cubicBezTo>
                    <a:pt x="491576" y="5935"/>
                    <a:pt x="552405" y="0"/>
                    <a:pt x="61570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207A03B-20B3-4CB3-B962-54F73BA97B21}"/>
                </a:ext>
              </a:extLst>
            </p:cNvPr>
            <p:cNvSpPr txBox="1"/>
            <p:nvPr/>
          </p:nvSpPr>
          <p:spPr>
            <a:xfrm>
              <a:off x="2292711" y="898530"/>
              <a:ext cx="2115685" cy="2301447"/>
            </a:xfrm>
            <a:custGeom>
              <a:avLst/>
              <a:gdLst>
                <a:gd name="connsiteX0" fmla="*/ 456353 w 2115685"/>
                <a:gd name="connsiteY0" fmla="*/ 203601 h 2301447"/>
                <a:gd name="connsiteX1" fmla="*/ 564658 w 2115685"/>
                <a:gd name="connsiteY1" fmla="*/ 222146 h 2301447"/>
                <a:gd name="connsiteX2" fmla="*/ 641065 w 2115685"/>
                <a:gd name="connsiteY2" fmla="*/ 273331 h 2301447"/>
                <a:gd name="connsiteX3" fmla="*/ 687057 w 2115685"/>
                <a:gd name="connsiteY3" fmla="*/ 349738 h 2301447"/>
                <a:gd name="connsiteX4" fmla="*/ 702635 w 2115685"/>
                <a:gd name="connsiteY4" fmla="*/ 442465 h 2301447"/>
                <a:gd name="connsiteX5" fmla="*/ 690024 w 2115685"/>
                <a:gd name="connsiteY5" fmla="*/ 555221 h 2301447"/>
                <a:gd name="connsiteX6" fmla="*/ 643290 w 2115685"/>
                <a:gd name="connsiteY6" fmla="*/ 685039 h 2301447"/>
                <a:gd name="connsiteX7" fmla="*/ 602490 w 2115685"/>
                <a:gd name="connsiteY7" fmla="*/ 759221 h 2301447"/>
                <a:gd name="connsiteX8" fmla="*/ 567532 w 2115685"/>
                <a:gd name="connsiteY8" fmla="*/ 811898 h 2301447"/>
                <a:gd name="connsiteX9" fmla="*/ 25852 w 2115685"/>
                <a:gd name="connsiteY9" fmla="*/ 342009 h 2301447"/>
                <a:gd name="connsiteX10" fmla="*/ 43903 w 2115685"/>
                <a:gd name="connsiteY10" fmla="*/ 348997 h 2301447"/>
                <a:gd name="connsiteX11" fmla="*/ 97314 w 2115685"/>
                <a:gd name="connsiteY11" fmla="*/ 326000 h 2301447"/>
                <a:gd name="connsiteX12" fmla="*/ 182623 w 2115685"/>
                <a:gd name="connsiteY12" fmla="*/ 275557 h 2301447"/>
                <a:gd name="connsiteX13" fmla="*/ 301313 w 2115685"/>
                <a:gd name="connsiteY13" fmla="*/ 225855 h 2301447"/>
                <a:gd name="connsiteX14" fmla="*/ 456353 w 2115685"/>
                <a:gd name="connsiteY14" fmla="*/ 203601 h 2301447"/>
                <a:gd name="connsiteX15" fmla="*/ 1024383 w 2115685"/>
                <a:gd name="connsiteY15" fmla="*/ 0 h 2301447"/>
                <a:gd name="connsiteX16" fmla="*/ 2115685 w 2115685"/>
                <a:gd name="connsiteY16" fmla="*/ 946668 h 2301447"/>
                <a:gd name="connsiteX17" fmla="*/ 2115685 w 2115685"/>
                <a:gd name="connsiteY17" fmla="*/ 2301447 h 2301447"/>
                <a:gd name="connsiteX18" fmla="*/ 593970 w 2115685"/>
                <a:gd name="connsiteY18" fmla="*/ 2301447 h 2301447"/>
                <a:gd name="connsiteX19" fmla="*/ 0 w 2115685"/>
                <a:gd name="connsiteY19" fmla="*/ 1786198 h 2301447"/>
                <a:gd name="connsiteX20" fmla="*/ 23133 w 2115685"/>
                <a:gd name="connsiteY20" fmla="*/ 1799988 h 2301447"/>
                <a:gd name="connsiteX21" fmla="*/ 79510 w 2115685"/>
                <a:gd name="connsiteY21" fmla="*/ 1805923 h 2301447"/>
                <a:gd name="connsiteX22" fmla="*/ 1183331 w 2115685"/>
                <a:gd name="connsiteY22" fmla="*/ 1805923 h 2301447"/>
                <a:gd name="connsiteX23" fmla="*/ 1210037 w 2115685"/>
                <a:gd name="connsiteY23" fmla="*/ 1797763 h 2301447"/>
                <a:gd name="connsiteX24" fmla="*/ 1229324 w 2115685"/>
                <a:gd name="connsiteY24" fmla="*/ 1770316 h 2301447"/>
                <a:gd name="connsiteX25" fmla="*/ 1240451 w 2115685"/>
                <a:gd name="connsiteY25" fmla="*/ 1720614 h 2301447"/>
                <a:gd name="connsiteX26" fmla="*/ 1244160 w 2115685"/>
                <a:gd name="connsiteY26" fmla="*/ 1647174 h 2301447"/>
                <a:gd name="connsiteX27" fmla="*/ 1239709 w 2115685"/>
                <a:gd name="connsiteY27" fmla="*/ 1575218 h 2301447"/>
                <a:gd name="connsiteX28" fmla="*/ 1226357 w 2115685"/>
                <a:gd name="connsiteY28" fmla="*/ 1526258 h 2301447"/>
                <a:gd name="connsiteX29" fmla="*/ 1204844 w 2115685"/>
                <a:gd name="connsiteY29" fmla="*/ 1498811 h 2301447"/>
                <a:gd name="connsiteX30" fmla="*/ 1177397 w 2115685"/>
                <a:gd name="connsiteY30" fmla="*/ 1489909 h 2301447"/>
                <a:gd name="connsiteX31" fmla="*/ 420745 w 2115685"/>
                <a:gd name="connsiteY31" fmla="*/ 1489909 h 2301447"/>
                <a:gd name="connsiteX32" fmla="*/ 644774 w 2115685"/>
                <a:gd name="connsiteY32" fmla="*/ 1259947 h 2301447"/>
                <a:gd name="connsiteX33" fmla="*/ 916278 w 2115685"/>
                <a:gd name="connsiteY33" fmla="*/ 965446 h 2301447"/>
                <a:gd name="connsiteX34" fmla="*/ 1075026 w 2115685"/>
                <a:gd name="connsiteY34" fmla="*/ 734000 h 2301447"/>
                <a:gd name="connsiteX35" fmla="*/ 1149208 w 2115685"/>
                <a:gd name="connsiteY35" fmla="*/ 538902 h 2301447"/>
                <a:gd name="connsiteX36" fmla="*/ 1167011 w 2115685"/>
                <a:gd name="connsiteY36" fmla="*/ 354932 h 2301447"/>
                <a:gd name="connsiteX37" fmla="*/ 1130663 w 2115685"/>
                <a:gd name="connsiteY37" fmla="*/ 155384 h 2301447"/>
                <a:gd name="connsiteX38" fmla="*/ 1084855 w 2115685"/>
                <a:gd name="connsiteY38" fmla="*/ 68962 h 2301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2115685" h="2301447">
                  <a:moveTo>
                    <a:pt x="456353" y="203601"/>
                  </a:moveTo>
                  <a:cubicBezTo>
                    <a:pt x="497894" y="203601"/>
                    <a:pt x="533996" y="209782"/>
                    <a:pt x="564658" y="222146"/>
                  </a:cubicBezTo>
                  <a:cubicBezTo>
                    <a:pt x="595319" y="234510"/>
                    <a:pt x="620788" y="251571"/>
                    <a:pt x="641065" y="273331"/>
                  </a:cubicBezTo>
                  <a:cubicBezTo>
                    <a:pt x="661341" y="295091"/>
                    <a:pt x="676672" y="320560"/>
                    <a:pt x="687057" y="349738"/>
                  </a:cubicBezTo>
                  <a:cubicBezTo>
                    <a:pt x="697443" y="378916"/>
                    <a:pt x="702635" y="409825"/>
                    <a:pt x="702635" y="442465"/>
                  </a:cubicBezTo>
                  <a:cubicBezTo>
                    <a:pt x="702635" y="478072"/>
                    <a:pt x="698432" y="515658"/>
                    <a:pt x="690024" y="555221"/>
                  </a:cubicBezTo>
                  <a:cubicBezTo>
                    <a:pt x="681617" y="594785"/>
                    <a:pt x="666039" y="638057"/>
                    <a:pt x="643290" y="685039"/>
                  </a:cubicBezTo>
                  <a:cubicBezTo>
                    <a:pt x="631916" y="708530"/>
                    <a:pt x="618316" y="733257"/>
                    <a:pt x="602490" y="759221"/>
                  </a:cubicBezTo>
                  <a:lnTo>
                    <a:pt x="567532" y="811898"/>
                  </a:lnTo>
                  <a:lnTo>
                    <a:pt x="25852" y="342009"/>
                  </a:lnTo>
                  <a:lnTo>
                    <a:pt x="43903" y="348997"/>
                  </a:lnTo>
                  <a:cubicBezTo>
                    <a:pt x="56761" y="348997"/>
                    <a:pt x="74565" y="341331"/>
                    <a:pt x="97314" y="326000"/>
                  </a:cubicBezTo>
                  <a:cubicBezTo>
                    <a:pt x="120063" y="310669"/>
                    <a:pt x="148499" y="293855"/>
                    <a:pt x="182623" y="275557"/>
                  </a:cubicBezTo>
                  <a:cubicBezTo>
                    <a:pt x="216746" y="257259"/>
                    <a:pt x="256310" y="240691"/>
                    <a:pt x="301313" y="225855"/>
                  </a:cubicBezTo>
                  <a:cubicBezTo>
                    <a:pt x="346317" y="211019"/>
                    <a:pt x="397996" y="203601"/>
                    <a:pt x="456353" y="203601"/>
                  </a:cubicBezTo>
                  <a:close/>
                  <a:moveTo>
                    <a:pt x="1024383" y="0"/>
                  </a:moveTo>
                  <a:lnTo>
                    <a:pt x="2115685" y="946668"/>
                  </a:lnTo>
                  <a:lnTo>
                    <a:pt x="2115685" y="2301447"/>
                  </a:lnTo>
                  <a:lnTo>
                    <a:pt x="593970" y="2301447"/>
                  </a:lnTo>
                  <a:lnTo>
                    <a:pt x="0" y="1786198"/>
                  </a:lnTo>
                  <a:lnTo>
                    <a:pt x="23133" y="1799988"/>
                  </a:lnTo>
                  <a:cubicBezTo>
                    <a:pt x="38958" y="1803944"/>
                    <a:pt x="57751" y="1805923"/>
                    <a:pt x="79510" y="1805923"/>
                  </a:cubicBezTo>
                  <a:lnTo>
                    <a:pt x="1183331" y="1805923"/>
                  </a:lnTo>
                  <a:cubicBezTo>
                    <a:pt x="1193222" y="1805923"/>
                    <a:pt x="1202124" y="1803203"/>
                    <a:pt x="1210037" y="1797763"/>
                  </a:cubicBezTo>
                  <a:cubicBezTo>
                    <a:pt x="1217949" y="1792323"/>
                    <a:pt x="1224379" y="1783174"/>
                    <a:pt x="1229324" y="1770316"/>
                  </a:cubicBezTo>
                  <a:cubicBezTo>
                    <a:pt x="1234269" y="1757457"/>
                    <a:pt x="1237978" y="1740890"/>
                    <a:pt x="1240451" y="1720614"/>
                  </a:cubicBezTo>
                  <a:cubicBezTo>
                    <a:pt x="1242924" y="1700338"/>
                    <a:pt x="1244160" y="1675858"/>
                    <a:pt x="1244160" y="1647174"/>
                  </a:cubicBezTo>
                  <a:cubicBezTo>
                    <a:pt x="1244160" y="1619480"/>
                    <a:pt x="1242677" y="1595494"/>
                    <a:pt x="1239709" y="1575218"/>
                  </a:cubicBezTo>
                  <a:cubicBezTo>
                    <a:pt x="1236742" y="1554942"/>
                    <a:pt x="1232291" y="1538622"/>
                    <a:pt x="1226357" y="1526258"/>
                  </a:cubicBezTo>
                  <a:cubicBezTo>
                    <a:pt x="1220422" y="1513895"/>
                    <a:pt x="1213251" y="1504746"/>
                    <a:pt x="1204844" y="1498811"/>
                  </a:cubicBezTo>
                  <a:cubicBezTo>
                    <a:pt x="1196437" y="1492877"/>
                    <a:pt x="1187288" y="1489909"/>
                    <a:pt x="1177397" y="1489909"/>
                  </a:cubicBezTo>
                  <a:lnTo>
                    <a:pt x="420745" y="1489909"/>
                  </a:lnTo>
                  <a:lnTo>
                    <a:pt x="644774" y="1259947"/>
                  </a:lnTo>
                  <a:cubicBezTo>
                    <a:pt x="757530" y="1148180"/>
                    <a:pt x="848031" y="1050013"/>
                    <a:pt x="916278" y="965446"/>
                  </a:cubicBezTo>
                  <a:cubicBezTo>
                    <a:pt x="984525" y="880879"/>
                    <a:pt x="1037441" y="803730"/>
                    <a:pt x="1075026" y="734000"/>
                  </a:cubicBezTo>
                  <a:cubicBezTo>
                    <a:pt x="1112612" y="664269"/>
                    <a:pt x="1137339" y="599237"/>
                    <a:pt x="1149208" y="538902"/>
                  </a:cubicBezTo>
                  <a:cubicBezTo>
                    <a:pt x="1161077" y="478568"/>
                    <a:pt x="1167011" y="417245"/>
                    <a:pt x="1167011" y="354932"/>
                  </a:cubicBezTo>
                  <a:cubicBezTo>
                    <a:pt x="1167011" y="283718"/>
                    <a:pt x="1154895" y="217202"/>
                    <a:pt x="1130663" y="155384"/>
                  </a:cubicBezTo>
                  <a:cubicBezTo>
                    <a:pt x="1118547" y="124475"/>
                    <a:pt x="1103277" y="95668"/>
                    <a:pt x="1084855" y="68962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8EC1881-6D53-460E-9572-D7D08940D8CA}"/>
              </a:ext>
            </a:extLst>
          </p:cNvPr>
          <p:cNvGrpSpPr>
            <a:grpSpLocks noChangeAspect="1"/>
          </p:cNvGrpSpPr>
          <p:nvPr/>
        </p:nvGrpSpPr>
        <p:grpSpPr>
          <a:xfrm>
            <a:off x="231157" y="3854109"/>
            <a:ext cx="451894" cy="451894"/>
            <a:chOff x="1382806" y="3668806"/>
            <a:chExt cx="3025589" cy="302558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A7D22C8-D8EE-4507-8A26-CC61D08954EA}"/>
                </a:ext>
              </a:extLst>
            </p:cNvPr>
            <p:cNvSpPr/>
            <p:nvPr/>
          </p:nvSpPr>
          <p:spPr>
            <a:xfrm>
              <a:off x="1382806" y="3668806"/>
              <a:ext cx="3025588" cy="3025588"/>
            </a:xfrm>
            <a:prstGeom prst="rect">
              <a:avLst/>
            </a:prstGeom>
            <a:solidFill>
              <a:srgbClr val="9BBB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CA6C8C3-0FD2-4590-A98B-2F7415F608CC}"/>
                </a:ext>
              </a:extLst>
            </p:cNvPr>
            <p:cNvSpPr txBox="1"/>
            <p:nvPr/>
          </p:nvSpPr>
          <p:spPr>
            <a:xfrm>
              <a:off x="2301328" y="4390328"/>
              <a:ext cx="2107067" cy="2304066"/>
            </a:xfrm>
            <a:custGeom>
              <a:avLst/>
              <a:gdLst>
                <a:gd name="connsiteX0" fmla="*/ 163419 w 2107067"/>
                <a:gd name="connsiteY0" fmla="*/ 966904 h 2304066"/>
                <a:gd name="connsiteX1" fmla="*/ 194031 w 2107067"/>
                <a:gd name="connsiteY1" fmla="*/ 971774 h 2304066"/>
                <a:gd name="connsiteX2" fmla="*/ 360197 w 2107067"/>
                <a:gd name="connsiteY2" fmla="*/ 971774 h 2304066"/>
                <a:gd name="connsiteX3" fmla="*/ 543426 w 2107067"/>
                <a:gd name="connsiteY3" fmla="*/ 992545 h 2304066"/>
                <a:gd name="connsiteX4" fmla="*/ 672502 w 2107067"/>
                <a:gd name="connsiteY4" fmla="*/ 1051148 h 2304066"/>
                <a:gd name="connsiteX5" fmla="*/ 749650 w 2107067"/>
                <a:gd name="connsiteY5" fmla="*/ 1142392 h 2304066"/>
                <a:gd name="connsiteX6" fmla="*/ 775614 w 2107067"/>
                <a:gd name="connsiteY6" fmla="*/ 1262566 h 2304066"/>
                <a:gd name="connsiteX7" fmla="*/ 754101 w 2107067"/>
                <a:gd name="connsiteY7" fmla="*/ 1373096 h 2304066"/>
                <a:gd name="connsiteX8" fmla="*/ 727025 w 2107067"/>
                <a:gd name="connsiteY8" fmla="*/ 1419089 h 2304066"/>
                <a:gd name="connsiteX9" fmla="*/ 707462 w 2107067"/>
                <a:gd name="connsiteY9" fmla="*/ 1438843 h 2304066"/>
                <a:gd name="connsiteX10" fmla="*/ 449215 w 2107067"/>
                <a:gd name="connsiteY10" fmla="*/ 164679 h 2304066"/>
                <a:gd name="connsiteX11" fmla="*/ 567906 w 2107067"/>
                <a:gd name="connsiteY11" fmla="*/ 183225 h 2304066"/>
                <a:gd name="connsiteX12" fmla="*/ 650247 w 2107067"/>
                <a:gd name="connsiteY12" fmla="*/ 233668 h 2304066"/>
                <a:gd name="connsiteX13" fmla="*/ 698465 w 2107067"/>
                <a:gd name="connsiteY13" fmla="*/ 309333 h 2304066"/>
                <a:gd name="connsiteX14" fmla="*/ 714785 w 2107067"/>
                <a:gd name="connsiteY14" fmla="*/ 402060 h 2304066"/>
                <a:gd name="connsiteX15" fmla="*/ 691047 w 2107067"/>
                <a:gd name="connsiteY15" fmla="*/ 518525 h 2304066"/>
                <a:gd name="connsiteX16" fmla="*/ 622058 w 2107067"/>
                <a:gd name="connsiteY16" fmla="*/ 608285 h 2304066"/>
                <a:gd name="connsiteX17" fmla="*/ 510044 w 2107067"/>
                <a:gd name="connsiteY17" fmla="*/ 665404 h 2304066"/>
                <a:gd name="connsiteX18" fmla="*/ 447542 w 2107067"/>
                <a:gd name="connsiteY18" fmla="*/ 678520 h 2304066"/>
                <a:gd name="connsiteX19" fmla="*/ 23160 w 2107067"/>
                <a:gd name="connsiteY19" fmla="*/ 310383 h 2304066"/>
                <a:gd name="connsiteX20" fmla="*/ 33799 w 2107067"/>
                <a:gd name="connsiteY20" fmla="*/ 313042 h 2304066"/>
                <a:gd name="connsiteX21" fmla="*/ 89435 w 2107067"/>
                <a:gd name="connsiteY21" fmla="*/ 289304 h 2304066"/>
                <a:gd name="connsiteX22" fmla="*/ 181420 w 2107067"/>
                <a:gd name="connsiteY22" fmla="*/ 238119 h 2304066"/>
                <a:gd name="connsiteX23" fmla="*/ 303819 w 2107067"/>
                <a:gd name="connsiteY23" fmla="*/ 187675 h 2304066"/>
                <a:gd name="connsiteX24" fmla="*/ 449215 w 2107067"/>
                <a:gd name="connsiteY24" fmla="*/ 164679 h 2304066"/>
                <a:gd name="connsiteX25" fmla="*/ 1007444 w 2107067"/>
                <a:gd name="connsiteY25" fmla="*/ 0 h 2304066"/>
                <a:gd name="connsiteX26" fmla="*/ 2107067 w 2107067"/>
                <a:gd name="connsiteY26" fmla="*/ 953887 h 2304066"/>
                <a:gd name="connsiteX27" fmla="*/ 2107067 w 2107067"/>
                <a:gd name="connsiteY27" fmla="*/ 2304066 h 2304066"/>
                <a:gd name="connsiteX28" fmla="*/ 665098 w 2107067"/>
                <a:gd name="connsiteY28" fmla="*/ 2304066 h 2304066"/>
                <a:gd name="connsiteX29" fmla="*/ 0 w 2107067"/>
                <a:gd name="connsiteY29" fmla="*/ 1727116 h 2304066"/>
                <a:gd name="connsiteX30" fmla="*/ 5610 w 2107067"/>
                <a:gd name="connsiteY30" fmla="*/ 1731022 h 2304066"/>
                <a:gd name="connsiteX31" fmla="*/ 41217 w 2107067"/>
                <a:gd name="connsiteY31" fmla="*/ 1750680 h 2304066"/>
                <a:gd name="connsiteX32" fmla="*/ 150264 w 2107067"/>
                <a:gd name="connsiteY32" fmla="*/ 1793705 h 2304066"/>
                <a:gd name="connsiteX33" fmla="*/ 302336 w 2107067"/>
                <a:gd name="connsiteY33" fmla="*/ 1828571 h 2304066"/>
                <a:gd name="connsiteX34" fmla="*/ 486306 w 2107067"/>
                <a:gd name="connsiteY34" fmla="*/ 1842665 h 2304066"/>
                <a:gd name="connsiteX35" fmla="*/ 784516 w 2107067"/>
                <a:gd name="connsiteY35" fmla="*/ 1803349 h 2304066"/>
                <a:gd name="connsiteX36" fmla="*/ 1018929 w 2107067"/>
                <a:gd name="connsiteY36" fmla="*/ 1688368 h 2304066"/>
                <a:gd name="connsiteX37" fmla="*/ 1171743 w 2107067"/>
                <a:gd name="connsiteY37" fmla="*/ 1501430 h 2304066"/>
                <a:gd name="connsiteX38" fmla="*/ 1226637 w 2107067"/>
                <a:gd name="connsiteY38" fmla="*/ 1246246 h 2304066"/>
                <a:gd name="connsiteX39" fmla="*/ 1196965 w 2107067"/>
                <a:gd name="connsiteY39" fmla="*/ 1085272 h 2304066"/>
                <a:gd name="connsiteX40" fmla="*/ 1111656 w 2107067"/>
                <a:gd name="connsiteY40" fmla="*/ 951003 h 2304066"/>
                <a:gd name="connsiteX41" fmla="*/ 975904 w 2107067"/>
                <a:gd name="connsiteY41" fmla="*/ 852342 h 2304066"/>
                <a:gd name="connsiteX42" fmla="*/ 794901 w 2107067"/>
                <a:gd name="connsiteY42" fmla="*/ 801157 h 2304066"/>
                <a:gd name="connsiteX43" fmla="*/ 794901 w 2107067"/>
                <a:gd name="connsiteY43" fmla="*/ 796706 h 2304066"/>
                <a:gd name="connsiteX44" fmla="*/ 944006 w 2107067"/>
                <a:gd name="connsiteY44" fmla="*/ 734393 h 2304066"/>
                <a:gd name="connsiteX45" fmla="*/ 1051569 w 2107067"/>
                <a:gd name="connsiteY45" fmla="*/ 633507 h 2304066"/>
                <a:gd name="connsiteX46" fmla="*/ 1116849 w 2107067"/>
                <a:gd name="connsiteY46" fmla="*/ 498496 h 2304066"/>
                <a:gd name="connsiteX47" fmla="*/ 1139103 w 2107067"/>
                <a:gd name="connsiteY47" fmla="*/ 335297 h 2304066"/>
                <a:gd name="connsiteX48" fmla="*/ 1101271 w 2107067"/>
                <a:gd name="connsiteY48" fmla="*/ 132781 h 2304066"/>
                <a:gd name="connsiteX49" fmla="*/ 1054536 w 2107067"/>
                <a:gd name="connsiteY49" fmla="*/ 50069 h 2304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107067" h="2304066">
                  <a:moveTo>
                    <a:pt x="163419" y="966904"/>
                  </a:moveTo>
                  <a:lnTo>
                    <a:pt x="194031" y="971774"/>
                  </a:lnTo>
                  <a:lnTo>
                    <a:pt x="360197" y="971774"/>
                  </a:lnTo>
                  <a:cubicBezTo>
                    <a:pt x="430423" y="971774"/>
                    <a:pt x="491499" y="978698"/>
                    <a:pt x="543426" y="992545"/>
                  </a:cubicBezTo>
                  <a:cubicBezTo>
                    <a:pt x="595353" y="1006392"/>
                    <a:pt x="638378" y="1025927"/>
                    <a:pt x="672502" y="1051148"/>
                  </a:cubicBezTo>
                  <a:cubicBezTo>
                    <a:pt x="706625" y="1076370"/>
                    <a:pt x="732341" y="1106784"/>
                    <a:pt x="749650" y="1142392"/>
                  </a:cubicBezTo>
                  <a:cubicBezTo>
                    <a:pt x="766959" y="1177999"/>
                    <a:pt x="775614" y="1218057"/>
                    <a:pt x="775614" y="1262566"/>
                  </a:cubicBezTo>
                  <a:cubicBezTo>
                    <a:pt x="775614" y="1303118"/>
                    <a:pt x="768443" y="1339962"/>
                    <a:pt x="754101" y="1373096"/>
                  </a:cubicBezTo>
                  <a:cubicBezTo>
                    <a:pt x="746930" y="1389664"/>
                    <a:pt x="737905" y="1404995"/>
                    <a:pt x="727025" y="1419089"/>
                  </a:cubicBezTo>
                  <a:lnTo>
                    <a:pt x="707462" y="1438843"/>
                  </a:lnTo>
                  <a:close/>
                  <a:moveTo>
                    <a:pt x="449215" y="164679"/>
                  </a:moveTo>
                  <a:cubicBezTo>
                    <a:pt x="494713" y="164679"/>
                    <a:pt x="534277" y="170861"/>
                    <a:pt x="567906" y="183225"/>
                  </a:cubicBezTo>
                  <a:cubicBezTo>
                    <a:pt x="601535" y="195588"/>
                    <a:pt x="628982" y="212403"/>
                    <a:pt x="650247" y="233668"/>
                  </a:cubicBezTo>
                  <a:cubicBezTo>
                    <a:pt x="671512" y="254933"/>
                    <a:pt x="687585" y="280155"/>
                    <a:pt x="698465" y="309333"/>
                  </a:cubicBezTo>
                  <a:cubicBezTo>
                    <a:pt x="709345" y="338511"/>
                    <a:pt x="714785" y="369420"/>
                    <a:pt x="714785" y="402060"/>
                  </a:cubicBezTo>
                  <a:cubicBezTo>
                    <a:pt x="714785" y="444591"/>
                    <a:pt x="706872" y="483412"/>
                    <a:pt x="691047" y="518525"/>
                  </a:cubicBezTo>
                  <a:cubicBezTo>
                    <a:pt x="675222" y="553638"/>
                    <a:pt x="652225" y="583557"/>
                    <a:pt x="622058" y="608285"/>
                  </a:cubicBezTo>
                  <a:cubicBezTo>
                    <a:pt x="591891" y="633012"/>
                    <a:pt x="554553" y="652052"/>
                    <a:pt x="510044" y="665404"/>
                  </a:cubicBezTo>
                  <a:lnTo>
                    <a:pt x="447542" y="678520"/>
                  </a:lnTo>
                  <a:lnTo>
                    <a:pt x="23160" y="310383"/>
                  </a:lnTo>
                  <a:lnTo>
                    <a:pt x="33799" y="313042"/>
                  </a:lnTo>
                  <a:cubicBezTo>
                    <a:pt x="45668" y="313042"/>
                    <a:pt x="64213" y="305130"/>
                    <a:pt x="89435" y="289304"/>
                  </a:cubicBezTo>
                  <a:cubicBezTo>
                    <a:pt x="114657" y="273479"/>
                    <a:pt x="145318" y="256417"/>
                    <a:pt x="181420" y="238119"/>
                  </a:cubicBezTo>
                  <a:cubicBezTo>
                    <a:pt x="217522" y="219821"/>
                    <a:pt x="258321" y="203006"/>
                    <a:pt x="303819" y="187675"/>
                  </a:cubicBezTo>
                  <a:cubicBezTo>
                    <a:pt x="349317" y="172345"/>
                    <a:pt x="397783" y="164679"/>
                    <a:pt x="449215" y="164679"/>
                  </a:cubicBezTo>
                  <a:close/>
                  <a:moveTo>
                    <a:pt x="1007444" y="0"/>
                  </a:moveTo>
                  <a:lnTo>
                    <a:pt x="2107067" y="953887"/>
                  </a:lnTo>
                  <a:lnTo>
                    <a:pt x="2107067" y="2304066"/>
                  </a:lnTo>
                  <a:lnTo>
                    <a:pt x="665098" y="2304066"/>
                  </a:lnTo>
                  <a:lnTo>
                    <a:pt x="0" y="1727116"/>
                  </a:lnTo>
                  <a:lnTo>
                    <a:pt x="5610" y="1731022"/>
                  </a:lnTo>
                  <a:cubicBezTo>
                    <a:pt x="15006" y="1736709"/>
                    <a:pt x="26875" y="1743262"/>
                    <a:pt x="41217" y="1750680"/>
                  </a:cubicBezTo>
                  <a:cubicBezTo>
                    <a:pt x="69900" y="1765516"/>
                    <a:pt x="106249" y="1779858"/>
                    <a:pt x="150264" y="1793705"/>
                  </a:cubicBezTo>
                  <a:cubicBezTo>
                    <a:pt x="194278" y="1807553"/>
                    <a:pt x="244969" y="1819174"/>
                    <a:pt x="302336" y="1828571"/>
                  </a:cubicBezTo>
                  <a:cubicBezTo>
                    <a:pt x="359703" y="1837967"/>
                    <a:pt x="421026" y="1842665"/>
                    <a:pt x="486306" y="1842665"/>
                  </a:cubicBezTo>
                  <a:cubicBezTo>
                    <a:pt x="594116" y="1842665"/>
                    <a:pt x="693520" y="1829560"/>
                    <a:pt x="784516" y="1803349"/>
                  </a:cubicBezTo>
                  <a:cubicBezTo>
                    <a:pt x="875512" y="1777138"/>
                    <a:pt x="953650" y="1738811"/>
                    <a:pt x="1018929" y="1688368"/>
                  </a:cubicBezTo>
                  <a:cubicBezTo>
                    <a:pt x="1084209" y="1637924"/>
                    <a:pt x="1135147" y="1575612"/>
                    <a:pt x="1171743" y="1501430"/>
                  </a:cubicBezTo>
                  <a:cubicBezTo>
                    <a:pt x="1208339" y="1427249"/>
                    <a:pt x="1226637" y="1342187"/>
                    <a:pt x="1226637" y="1246246"/>
                  </a:cubicBezTo>
                  <a:cubicBezTo>
                    <a:pt x="1226637" y="1188879"/>
                    <a:pt x="1216747" y="1135221"/>
                    <a:pt x="1196965" y="1085272"/>
                  </a:cubicBezTo>
                  <a:cubicBezTo>
                    <a:pt x="1177183" y="1035323"/>
                    <a:pt x="1148747" y="990567"/>
                    <a:pt x="1111656" y="951003"/>
                  </a:cubicBezTo>
                  <a:cubicBezTo>
                    <a:pt x="1074565" y="911440"/>
                    <a:pt x="1029315" y="878553"/>
                    <a:pt x="975904" y="852342"/>
                  </a:cubicBezTo>
                  <a:cubicBezTo>
                    <a:pt x="922493" y="826131"/>
                    <a:pt x="862159" y="809069"/>
                    <a:pt x="794901" y="801157"/>
                  </a:cubicBezTo>
                  <a:lnTo>
                    <a:pt x="794901" y="796706"/>
                  </a:lnTo>
                  <a:cubicBezTo>
                    <a:pt x="851279" y="782859"/>
                    <a:pt x="900981" y="762088"/>
                    <a:pt x="944006" y="734393"/>
                  </a:cubicBezTo>
                  <a:cubicBezTo>
                    <a:pt x="987031" y="706699"/>
                    <a:pt x="1022886" y="673070"/>
                    <a:pt x="1051569" y="633507"/>
                  </a:cubicBezTo>
                  <a:cubicBezTo>
                    <a:pt x="1080253" y="593943"/>
                    <a:pt x="1102013" y="548939"/>
                    <a:pt x="1116849" y="498496"/>
                  </a:cubicBezTo>
                  <a:cubicBezTo>
                    <a:pt x="1131685" y="448053"/>
                    <a:pt x="1139103" y="393653"/>
                    <a:pt x="1139103" y="335297"/>
                  </a:cubicBezTo>
                  <a:cubicBezTo>
                    <a:pt x="1139103" y="260126"/>
                    <a:pt x="1126492" y="192621"/>
                    <a:pt x="1101271" y="132781"/>
                  </a:cubicBezTo>
                  <a:cubicBezTo>
                    <a:pt x="1088660" y="102861"/>
                    <a:pt x="1073082" y="75290"/>
                    <a:pt x="1054536" y="50069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endParaRPr lang="en-US" dirty="0"/>
            </a:p>
          </p:txBody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15FB5E37-0229-4A25-B8B0-95AA334FB47C}"/>
                </a:ext>
              </a:extLst>
            </p:cNvPr>
            <p:cNvSpPr/>
            <p:nvPr/>
          </p:nvSpPr>
          <p:spPr>
            <a:xfrm>
              <a:off x="2244624" y="4244929"/>
              <a:ext cx="1283340" cy="1988065"/>
            </a:xfrm>
            <a:custGeom>
              <a:avLst/>
              <a:gdLst/>
              <a:ahLst/>
              <a:cxnLst/>
              <a:rect l="l" t="t" r="r" b="b"/>
              <a:pathLst>
                <a:path w="1283340" h="1988065">
                  <a:moveTo>
                    <a:pt x="618674" y="0"/>
                  </a:moveTo>
                  <a:cubicBezTo>
                    <a:pt x="711648" y="0"/>
                    <a:pt x="793990" y="10880"/>
                    <a:pt x="865699" y="32640"/>
                  </a:cubicBezTo>
                  <a:cubicBezTo>
                    <a:pt x="937407" y="54400"/>
                    <a:pt x="997742" y="85804"/>
                    <a:pt x="1046701" y="126851"/>
                  </a:cubicBezTo>
                  <a:cubicBezTo>
                    <a:pt x="1095661" y="167898"/>
                    <a:pt x="1132752" y="218341"/>
                    <a:pt x="1157974" y="278181"/>
                  </a:cubicBezTo>
                  <a:cubicBezTo>
                    <a:pt x="1183195" y="338021"/>
                    <a:pt x="1195806" y="405526"/>
                    <a:pt x="1195806" y="480697"/>
                  </a:cubicBezTo>
                  <a:cubicBezTo>
                    <a:pt x="1195806" y="539053"/>
                    <a:pt x="1188388" y="593453"/>
                    <a:pt x="1173552" y="643896"/>
                  </a:cubicBezTo>
                  <a:cubicBezTo>
                    <a:pt x="1158716" y="694339"/>
                    <a:pt x="1136956" y="739343"/>
                    <a:pt x="1108272" y="778907"/>
                  </a:cubicBezTo>
                  <a:cubicBezTo>
                    <a:pt x="1079589" y="818470"/>
                    <a:pt x="1043734" y="852099"/>
                    <a:pt x="1000709" y="879793"/>
                  </a:cubicBezTo>
                  <a:cubicBezTo>
                    <a:pt x="957684" y="907488"/>
                    <a:pt x="907982" y="928259"/>
                    <a:pt x="851604" y="942106"/>
                  </a:cubicBezTo>
                  <a:lnTo>
                    <a:pt x="851604" y="946557"/>
                  </a:lnTo>
                  <a:cubicBezTo>
                    <a:pt x="918862" y="954469"/>
                    <a:pt x="979196" y="971531"/>
                    <a:pt x="1032607" y="997742"/>
                  </a:cubicBezTo>
                  <a:cubicBezTo>
                    <a:pt x="1086018" y="1023953"/>
                    <a:pt x="1131268" y="1056840"/>
                    <a:pt x="1168359" y="1096403"/>
                  </a:cubicBezTo>
                  <a:cubicBezTo>
                    <a:pt x="1205450" y="1135967"/>
                    <a:pt x="1233886" y="1180723"/>
                    <a:pt x="1253668" y="1230672"/>
                  </a:cubicBezTo>
                  <a:cubicBezTo>
                    <a:pt x="1273450" y="1280621"/>
                    <a:pt x="1283340" y="1334279"/>
                    <a:pt x="1283340" y="1391646"/>
                  </a:cubicBezTo>
                  <a:cubicBezTo>
                    <a:pt x="1283340" y="1487587"/>
                    <a:pt x="1265042" y="1572649"/>
                    <a:pt x="1228446" y="1646830"/>
                  </a:cubicBezTo>
                  <a:cubicBezTo>
                    <a:pt x="1191850" y="1721012"/>
                    <a:pt x="1140912" y="1783324"/>
                    <a:pt x="1075632" y="1833768"/>
                  </a:cubicBezTo>
                  <a:cubicBezTo>
                    <a:pt x="1010353" y="1884211"/>
                    <a:pt x="932215" y="1922538"/>
                    <a:pt x="841219" y="1948749"/>
                  </a:cubicBezTo>
                  <a:cubicBezTo>
                    <a:pt x="750223" y="1974960"/>
                    <a:pt x="650819" y="1988065"/>
                    <a:pt x="543009" y="1988065"/>
                  </a:cubicBezTo>
                  <a:cubicBezTo>
                    <a:pt x="477729" y="1988065"/>
                    <a:pt x="416406" y="1983367"/>
                    <a:pt x="359039" y="1973971"/>
                  </a:cubicBezTo>
                  <a:cubicBezTo>
                    <a:pt x="301672" y="1964574"/>
                    <a:pt x="250981" y="1952953"/>
                    <a:pt x="206967" y="1939105"/>
                  </a:cubicBezTo>
                  <a:cubicBezTo>
                    <a:pt x="162952" y="1925258"/>
                    <a:pt x="126603" y="1910916"/>
                    <a:pt x="97920" y="1896080"/>
                  </a:cubicBezTo>
                  <a:cubicBezTo>
                    <a:pt x="69236" y="1881244"/>
                    <a:pt x="50444" y="1869869"/>
                    <a:pt x="41542" y="1861957"/>
                  </a:cubicBezTo>
                  <a:cubicBezTo>
                    <a:pt x="32640" y="1854044"/>
                    <a:pt x="25964" y="1845142"/>
                    <a:pt x="21513" y="1835251"/>
                  </a:cubicBezTo>
                  <a:cubicBezTo>
                    <a:pt x="17062" y="1825360"/>
                    <a:pt x="13106" y="1813739"/>
                    <a:pt x="9644" y="1800386"/>
                  </a:cubicBezTo>
                  <a:cubicBezTo>
                    <a:pt x="6182" y="1787033"/>
                    <a:pt x="3709" y="1770219"/>
                    <a:pt x="2226" y="1749943"/>
                  </a:cubicBezTo>
                  <a:cubicBezTo>
                    <a:pt x="742" y="1729666"/>
                    <a:pt x="0" y="1705186"/>
                    <a:pt x="0" y="1676503"/>
                  </a:cubicBezTo>
                  <a:cubicBezTo>
                    <a:pt x="0" y="1629027"/>
                    <a:pt x="3957" y="1596139"/>
                    <a:pt x="11869" y="1577841"/>
                  </a:cubicBezTo>
                  <a:cubicBezTo>
                    <a:pt x="19782" y="1559543"/>
                    <a:pt x="31651" y="1550394"/>
                    <a:pt x="47476" y="1550394"/>
                  </a:cubicBezTo>
                  <a:cubicBezTo>
                    <a:pt x="57367" y="1550394"/>
                    <a:pt x="74429" y="1557071"/>
                    <a:pt x="98662" y="1570423"/>
                  </a:cubicBezTo>
                  <a:cubicBezTo>
                    <a:pt x="122894" y="1583776"/>
                    <a:pt x="153803" y="1598118"/>
                    <a:pt x="191389" y="1613449"/>
                  </a:cubicBezTo>
                  <a:cubicBezTo>
                    <a:pt x="228974" y="1628779"/>
                    <a:pt x="272988" y="1643121"/>
                    <a:pt x="323432" y="1656474"/>
                  </a:cubicBezTo>
                  <a:cubicBezTo>
                    <a:pt x="373875" y="1669827"/>
                    <a:pt x="431242" y="1676503"/>
                    <a:pt x="495533" y="1676503"/>
                  </a:cubicBezTo>
                  <a:cubicBezTo>
                    <a:pt x="549933" y="1676503"/>
                    <a:pt x="597903" y="1670074"/>
                    <a:pt x="639445" y="1657216"/>
                  </a:cubicBezTo>
                  <a:cubicBezTo>
                    <a:pt x="680987" y="1644357"/>
                    <a:pt x="716346" y="1626307"/>
                    <a:pt x="745525" y="1603063"/>
                  </a:cubicBezTo>
                  <a:cubicBezTo>
                    <a:pt x="774703" y="1579820"/>
                    <a:pt x="796462" y="1551631"/>
                    <a:pt x="810804" y="1518496"/>
                  </a:cubicBezTo>
                  <a:cubicBezTo>
                    <a:pt x="825146" y="1485362"/>
                    <a:pt x="832317" y="1448518"/>
                    <a:pt x="832317" y="1407966"/>
                  </a:cubicBezTo>
                  <a:cubicBezTo>
                    <a:pt x="832317" y="1363457"/>
                    <a:pt x="823662" y="1323399"/>
                    <a:pt x="806353" y="1287792"/>
                  </a:cubicBezTo>
                  <a:cubicBezTo>
                    <a:pt x="789044" y="1252184"/>
                    <a:pt x="763328" y="1221770"/>
                    <a:pt x="729205" y="1196548"/>
                  </a:cubicBezTo>
                  <a:cubicBezTo>
                    <a:pt x="695081" y="1171327"/>
                    <a:pt x="652056" y="1151792"/>
                    <a:pt x="600129" y="1137945"/>
                  </a:cubicBezTo>
                  <a:cubicBezTo>
                    <a:pt x="548202" y="1124098"/>
                    <a:pt x="487126" y="1117174"/>
                    <a:pt x="416900" y="1117174"/>
                  </a:cubicBezTo>
                  <a:lnTo>
                    <a:pt x="250734" y="1117174"/>
                  </a:lnTo>
                  <a:cubicBezTo>
                    <a:pt x="237876" y="1117174"/>
                    <a:pt x="226996" y="1115443"/>
                    <a:pt x="218094" y="1111981"/>
                  </a:cubicBezTo>
                  <a:cubicBezTo>
                    <a:pt x="209192" y="1108520"/>
                    <a:pt x="201774" y="1101349"/>
                    <a:pt x="195839" y="1090469"/>
                  </a:cubicBezTo>
                  <a:cubicBezTo>
                    <a:pt x="189905" y="1079589"/>
                    <a:pt x="185701" y="1064505"/>
                    <a:pt x="183229" y="1045218"/>
                  </a:cubicBezTo>
                  <a:cubicBezTo>
                    <a:pt x="180756" y="1025931"/>
                    <a:pt x="179519" y="1000957"/>
                    <a:pt x="179519" y="970295"/>
                  </a:cubicBezTo>
                  <a:cubicBezTo>
                    <a:pt x="179519" y="941611"/>
                    <a:pt x="180756" y="918120"/>
                    <a:pt x="183229" y="899822"/>
                  </a:cubicBezTo>
                  <a:cubicBezTo>
                    <a:pt x="185701" y="881524"/>
                    <a:pt x="189658" y="867430"/>
                    <a:pt x="195098" y="857539"/>
                  </a:cubicBezTo>
                  <a:cubicBezTo>
                    <a:pt x="200538" y="847648"/>
                    <a:pt x="207461" y="840724"/>
                    <a:pt x="215868" y="836768"/>
                  </a:cubicBezTo>
                  <a:cubicBezTo>
                    <a:pt x="224276" y="832812"/>
                    <a:pt x="234414" y="830833"/>
                    <a:pt x="246283" y="830833"/>
                  </a:cubicBezTo>
                  <a:lnTo>
                    <a:pt x="413933" y="830833"/>
                  </a:lnTo>
                  <a:cubicBezTo>
                    <a:pt x="471300" y="830833"/>
                    <a:pt x="522238" y="824157"/>
                    <a:pt x="566747" y="810804"/>
                  </a:cubicBezTo>
                  <a:cubicBezTo>
                    <a:pt x="611256" y="797452"/>
                    <a:pt x="648594" y="778412"/>
                    <a:pt x="678761" y="753685"/>
                  </a:cubicBezTo>
                  <a:cubicBezTo>
                    <a:pt x="708928" y="728957"/>
                    <a:pt x="731925" y="699038"/>
                    <a:pt x="747750" y="663925"/>
                  </a:cubicBezTo>
                  <a:cubicBezTo>
                    <a:pt x="763575" y="628812"/>
                    <a:pt x="771488" y="589991"/>
                    <a:pt x="771488" y="547460"/>
                  </a:cubicBezTo>
                  <a:cubicBezTo>
                    <a:pt x="771488" y="514820"/>
                    <a:pt x="766048" y="483911"/>
                    <a:pt x="755168" y="454733"/>
                  </a:cubicBezTo>
                  <a:cubicBezTo>
                    <a:pt x="744288" y="425555"/>
                    <a:pt x="728215" y="400333"/>
                    <a:pt x="706950" y="379068"/>
                  </a:cubicBezTo>
                  <a:cubicBezTo>
                    <a:pt x="685685" y="357803"/>
                    <a:pt x="658238" y="340988"/>
                    <a:pt x="624609" y="328625"/>
                  </a:cubicBezTo>
                  <a:cubicBezTo>
                    <a:pt x="590980" y="316261"/>
                    <a:pt x="551416" y="310079"/>
                    <a:pt x="505918" y="310079"/>
                  </a:cubicBezTo>
                  <a:cubicBezTo>
                    <a:pt x="454486" y="310079"/>
                    <a:pt x="406020" y="317745"/>
                    <a:pt x="360522" y="333075"/>
                  </a:cubicBezTo>
                  <a:cubicBezTo>
                    <a:pt x="315024" y="348406"/>
                    <a:pt x="274225" y="365221"/>
                    <a:pt x="238123" y="383519"/>
                  </a:cubicBezTo>
                  <a:cubicBezTo>
                    <a:pt x="202021" y="401817"/>
                    <a:pt x="171360" y="418879"/>
                    <a:pt x="146138" y="434704"/>
                  </a:cubicBezTo>
                  <a:cubicBezTo>
                    <a:pt x="120916" y="450530"/>
                    <a:pt x="102371" y="458442"/>
                    <a:pt x="90502" y="458442"/>
                  </a:cubicBezTo>
                  <a:cubicBezTo>
                    <a:pt x="82589" y="458442"/>
                    <a:pt x="75665" y="456711"/>
                    <a:pt x="69731" y="453250"/>
                  </a:cubicBezTo>
                  <a:cubicBezTo>
                    <a:pt x="63796" y="449788"/>
                    <a:pt x="58851" y="443111"/>
                    <a:pt x="54895" y="433221"/>
                  </a:cubicBezTo>
                  <a:cubicBezTo>
                    <a:pt x="50938" y="423330"/>
                    <a:pt x="47971" y="408988"/>
                    <a:pt x="45993" y="390195"/>
                  </a:cubicBezTo>
                  <a:cubicBezTo>
                    <a:pt x="44015" y="371403"/>
                    <a:pt x="43026" y="347170"/>
                    <a:pt x="43026" y="317497"/>
                  </a:cubicBezTo>
                  <a:cubicBezTo>
                    <a:pt x="43026" y="292770"/>
                    <a:pt x="43520" y="272247"/>
                    <a:pt x="44509" y="255927"/>
                  </a:cubicBezTo>
                  <a:cubicBezTo>
                    <a:pt x="45498" y="239607"/>
                    <a:pt x="47476" y="226007"/>
                    <a:pt x="50444" y="215127"/>
                  </a:cubicBezTo>
                  <a:cubicBezTo>
                    <a:pt x="53411" y="204247"/>
                    <a:pt x="57120" y="194851"/>
                    <a:pt x="61571" y="186938"/>
                  </a:cubicBezTo>
                  <a:cubicBezTo>
                    <a:pt x="66022" y="179025"/>
                    <a:pt x="73193" y="170371"/>
                    <a:pt x="83084" y="160974"/>
                  </a:cubicBezTo>
                  <a:cubicBezTo>
                    <a:pt x="92974" y="151578"/>
                    <a:pt x="113251" y="137483"/>
                    <a:pt x="143912" y="118691"/>
                  </a:cubicBezTo>
                  <a:cubicBezTo>
                    <a:pt x="174574" y="99898"/>
                    <a:pt x="213148" y="81600"/>
                    <a:pt x="259636" y="63797"/>
                  </a:cubicBezTo>
                  <a:cubicBezTo>
                    <a:pt x="306123" y="45993"/>
                    <a:pt x="359781" y="30910"/>
                    <a:pt x="420609" y="18546"/>
                  </a:cubicBezTo>
                  <a:cubicBezTo>
                    <a:pt x="481438" y="6182"/>
                    <a:pt x="547460" y="0"/>
                    <a:pt x="61867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C91981E-123D-417D-B521-DAF2147662A5}"/>
              </a:ext>
            </a:extLst>
          </p:cNvPr>
          <p:cNvGrpSpPr>
            <a:grpSpLocks noChangeAspect="1"/>
          </p:cNvGrpSpPr>
          <p:nvPr/>
        </p:nvGrpSpPr>
        <p:grpSpPr>
          <a:xfrm>
            <a:off x="4690220" y="1021509"/>
            <a:ext cx="451894" cy="451894"/>
            <a:chOff x="1382807" y="174388"/>
            <a:chExt cx="3025588" cy="3025588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1BF2016-7D38-4558-A5EB-B83595147E82}"/>
                </a:ext>
              </a:extLst>
            </p:cNvPr>
            <p:cNvSpPr/>
            <p:nvPr/>
          </p:nvSpPr>
          <p:spPr>
            <a:xfrm>
              <a:off x="1382807" y="174388"/>
              <a:ext cx="3025588" cy="3025588"/>
            </a:xfrm>
            <a:prstGeom prst="rect">
              <a:avLst/>
            </a:prstGeom>
            <a:solidFill>
              <a:srgbClr val="2980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id="{77F13500-4623-4D09-B8D3-DD732DCF0CF0}"/>
                </a:ext>
              </a:extLst>
            </p:cNvPr>
            <p:cNvSpPr/>
            <p:nvPr/>
          </p:nvSpPr>
          <p:spPr>
            <a:xfrm>
              <a:off x="2171931" y="775732"/>
              <a:ext cx="1424285" cy="1937622"/>
            </a:xfrm>
            <a:custGeom>
              <a:avLst/>
              <a:gdLst/>
              <a:ahLst/>
              <a:cxnLst/>
              <a:rect l="l" t="t" r="r" b="b"/>
              <a:pathLst>
                <a:path w="1424285" h="1937622">
                  <a:moveTo>
                    <a:pt x="919851" y="0"/>
                  </a:moveTo>
                  <a:cubicBezTo>
                    <a:pt x="970295" y="0"/>
                    <a:pt x="1013320" y="1236"/>
                    <a:pt x="1048927" y="3709"/>
                  </a:cubicBezTo>
                  <a:cubicBezTo>
                    <a:pt x="1084534" y="6182"/>
                    <a:pt x="1112970" y="10138"/>
                    <a:pt x="1134236" y="15578"/>
                  </a:cubicBezTo>
                  <a:cubicBezTo>
                    <a:pt x="1155501" y="21018"/>
                    <a:pt x="1171079" y="27694"/>
                    <a:pt x="1180970" y="35607"/>
                  </a:cubicBezTo>
                  <a:cubicBezTo>
                    <a:pt x="1190861" y="43520"/>
                    <a:pt x="1195806" y="52916"/>
                    <a:pt x="1195806" y="63796"/>
                  </a:cubicBezTo>
                  <a:lnTo>
                    <a:pt x="1195806" y="1219544"/>
                  </a:lnTo>
                  <a:lnTo>
                    <a:pt x="1366424" y="1219544"/>
                  </a:lnTo>
                  <a:cubicBezTo>
                    <a:pt x="1382249" y="1219544"/>
                    <a:pt x="1395849" y="1231661"/>
                    <a:pt x="1407224" y="1255893"/>
                  </a:cubicBezTo>
                  <a:cubicBezTo>
                    <a:pt x="1418598" y="1280126"/>
                    <a:pt x="1424285" y="1320431"/>
                    <a:pt x="1424285" y="1376809"/>
                  </a:cubicBezTo>
                  <a:cubicBezTo>
                    <a:pt x="1424285" y="1427253"/>
                    <a:pt x="1419093" y="1465580"/>
                    <a:pt x="1408707" y="1491791"/>
                  </a:cubicBezTo>
                  <a:cubicBezTo>
                    <a:pt x="1398322" y="1518001"/>
                    <a:pt x="1384227" y="1531107"/>
                    <a:pt x="1366424" y="1531107"/>
                  </a:cubicBezTo>
                  <a:lnTo>
                    <a:pt x="1195806" y="1531107"/>
                  </a:lnTo>
                  <a:lnTo>
                    <a:pt x="1195806" y="1878276"/>
                  </a:lnTo>
                  <a:cubicBezTo>
                    <a:pt x="1195806" y="1888167"/>
                    <a:pt x="1192839" y="1896822"/>
                    <a:pt x="1186905" y="1904240"/>
                  </a:cubicBezTo>
                  <a:cubicBezTo>
                    <a:pt x="1180970" y="1911658"/>
                    <a:pt x="1170585" y="1917840"/>
                    <a:pt x="1155748" y="1922785"/>
                  </a:cubicBezTo>
                  <a:cubicBezTo>
                    <a:pt x="1140912" y="1927731"/>
                    <a:pt x="1121625" y="1931440"/>
                    <a:pt x="1097887" y="1933912"/>
                  </a:cubicBezTo>
                  <a:cubicBezTo>
                    <a:pt x="1074149" y="1936385"/>
                    <a:pt x="1043487" y="1937622"/>
                    <a:pt x="1005902" y="1937622"/>
                  </a:cubicBezTo>
                  <a:cubicBezTo>
                    <a:pt x="970295" y="1937622"/>
                    <a:pt x="940375" y="1936385"/>
                    <a:pt x="916142" y="1933912"/>
                  </a:cubicBezTo>
                  <a:cubicBezTo>
                    <a:pt x="891910" y="1931440"/>
                    <a:pt x="872622" y="1927731"/>
                    <a:pt x="858281" y="1922785"/>
                  </a:cubicBezTo>
                  <a:cubicBezTo>
                    <a:pt x="843939" y="1917840"/>
                    <a:pt x="834048" y="1911658"/>
                    <a:pt x="828608" y="1904240"/>
                  </a:cubicBezTo>
                  <a:cubicBezTo>
                    <a:pt x="823168" y="1896822"/>
                    <a:pt x="820448" y="1888167"/>
                    <a:pt x="820448" y="1878276"/>
                  </a:cubicBezTo>
                  <a:lnTo>
                    <a:pt x="820448" y="1531107"/>
                  </a:lnTo>
                  <a:lnTo>
                    <a:pt x="86051" y="1531107"/>
                  </a:lnTo>
                  <a:cubicBezTo>
                    <a:pt x="72204" y="1531107"/>
                    <a:pt x="59840" y="1529376"/>
                    <a:pt x="48960" y="1525914"/>
                  </a:cubicBezTo>
                  <a:cubicBezTo>
                    <a:pt x="38080" y="1522452"/>
                    <a:pt x="28931" y="1514540"/>
                    <a:pt x="21513" y="1502176"/>
                  </a:cubicBezTo>
                  <a:cubicBezTo>
                    <a:pt x="14095" y="1489812"/>
                    <a:pt x="8655" y="1472009"/>
                    <a:pt x="5193" y="1448765"/>
                  </a:cubicBezTo>
                  <a:cubicBezTo>
                    <a:pt x="1731" y="1425522"/>
                    <a:pt x="0" y="1394613"/>
                    <a:pt x="0" y="1356038"/>
                  </a:cubicBezTo>
                  <a:cubicBezTo>
                    <a:pt x="0" y="1324387"/>
                    <a:pt x="742" y="1296940"/>
                    <a:pt x="2226" y="1273697"/>
                  </a:cubicBezTo>
                  <a:cubicBezTo>
                    <a:pt x="3709" y="1250453"/>
                    <a:pt x="6182" y="1229435"/>
                    <a:pt x="9644" y="1210642"/>
                  </a:cubicBezTo>
                  <a:cubicBezTo>
                    <a:pt x="13106" y="1191850"/>
                    <a:pt x="18051" y="1174046"/>
                    <a:pt x="24480" y="1157232"/>
                  </a:cubicBezTo>
                  <a:cubicBezTo>
                    <a:pt x="30909" y="1140417"/>
                    <a:pt x="39069" y="1122614"/>
                    <a:pt x="48960" y="1103821"/>
                  </a:cubicBezTo>
                  <a:lnTo>
                    <a:pt x="645380" y="51927"/>
                  </a:lnTo>
                  <a:cubicBezTo>
                    <a:pt x="650325" y="43025"/>
                    <a:pt x="658732" y="35360"/>
                    <a:pt x="670601" y="28931"/>
                  </a:cubicBezTo>
                  <a:cubicBezTo>
                    <a:pt x="682470" y="22502"/>
                    <a:pt x="699038" y="17062"/>
                    <a:pt x="720303" y="12611"/>
                  </a:cubicBezTo>
                  <a:cubicBezTo>
                    <a:pt x="741568" y="8160"/>
                    <a:pt x="768521" y="4946"/>
                    <a:pt x="801161" y="2967"/>
                  </a:cubicBezTo>
                  <a:cubicBezTo>
                    <a:pt x="833801" y="989"/>
                    <a:pt x="873364" y="0"/>
                    <a:pt x="919851" y="0"/>
                  </a:cubicBezTo>
                  <a:close/>
                  <a:moveTo>
                    <a:pt x="817481" y="336784"/>
                  </a:moveTo>
                  <a:lnTo>
                    <a:pt x="311563" y="1219544"/>
                  </a:lnTo>
                  <a:lnTo>
                    <a:pt x="820448" y="1219544"/>
                  </a:lnTo>
                  <a:lnTo>
                    <a:pt x="820448" y="336784"/>
                  </a:lnTo>
                  <a:lnTo>
                    <a:pt x="817481" y="3367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21">
              <a:extLst>
                <a:ext uri="{FF2B5EF4-FFF2-40B4-BE49-F238E27FC236}">
                  <a16:creationId xmlns:a16="http://schemas.microsoft.com/office/drawing/2014/main" id="{AADCCA1D-DE3B-46C4-8A7A-E1C41B3F1241}"/>
                </a:ext>
              </a:extLst>
            </p:cNvPr>
            <p:cNvSpPr/>
            <p:nvPr/>
          </p:nvSpPr>
          <p:spPr>
            <a:xfrm>
              <a:off x="2222756" y="818764"/>
              <a:ext cx="2185638" cy="2381212"/>
            </a:xfrm>
            <a:custGeom>
              <a:avLst/>
              <a:gdLst>
                <a:gd name="connsiteX0" fmla="*/ 766655 w 2185638"/>
                <a:gd name="connsiteY0" fmla="*/ 293752 h 2381212"/>
                <a:gd name="connsiteX1" fmla="*/ 769622 w 2185638"/>
                <a:gd name="connsiteY1" fmla="*/ 293752 h 2381212"/>
                <a:gd name="connsiteX2" fmla="*/ 769622 w 2185638"/>
                <a:gd name="connsiteY2" fmla="*/ 1176512 h 2381212"/>
                <a:gd name="connsiteX3" fmla="*/ 260737 w 2185638"/>
                <a:gd name="connsiteY3" fmla="*/ 1176512 h 2381212"/>
                <a:gd name="connsiteX4" fmla="*/ 1134051 w 2185638"/>
                <a:gd name="connsiteY4" fmla="*/ 0 h 2381212"/>
                <a:gd name="connsiteX5" fmla="*/ 2185638 w 2185638"/>
                <a:gd name="connsiteY5" fmla="*/ 912217 h 2381212"/>
                <a:gd name="connsiteX6" fmla="*/ 2185638 w 2185638"/>
                <a:gd name="connsiteY6" fmla="*/ 2381212 h 2381212"/>
                <a:gd name="connsiteX7" fmla="*/ 1035278 w 2185638"/>
                <a:gd name="connsiteY7" fmla="*/ 2381212 h 2381212"/>
                <a:gd name="connsiteX8" fmla="*/ 0 w 2185638"/>
                <a:gd name="connsiteY8" fmla="*/ 1483143 h 2381212"/>
                <a:gd name="connsiteX9" fmla="*/ 35224 w 2185638"/>
                <a:gd name="connsiteY9" fmla="*/ 1488075 h 2381212"/>
                <a:gd name="connsiteX10" fmla="*/ 769621 w 2185638"/>
                <a:gd name="connsiteY10" fmla="*/ 1488075 h 2381212"/>
                <a:gd name="connsiteX11" fmla="*/ 769621 w 2185638"/>
                <a:gd name="connsiteY11" fmla="*/ 1835244 h 2381212"/>
                <a:gd name="connsiteX12" fmla="*/ 777781 w 2185638"/>
                <a:gd name="connsiteY12" fmla="*/ 1861208 h 2381212"/>
                <a:gd name="connsiteX13" fmla="*/ 807454 w 2185638"/>
                <a:gd name="connsiteY13" fmla="*/ 1879753 h 2381212"/>
                <a:gd name="connsiteX14" fmla="*/ 865315 w 2185638"/>
                <a:gd name="connsiteY14" fmla="*/ 1890880 h 2381212"/>
                <a:gd name="connsiteX15" fmla="*/ 955075 w 2185638"/>
                <a:gd name="connsiteY15" fmla="*/ 1894590 h 2381212"/>
                <a:gd name="connsiteX16" fmla="*/ 1047060 w 2185638"/>
                <a:gd name="connsiteY16" fmla="*/ 1890880 h 2381212"/>
                <a:gd name="connsiteX17" fmla="*/ 1104921 w 2185638"/>
                <a:gd name="connsiteY17" fmla="*/ 1879753 h 2381212"/>
                <a:gd name="connsiteX18" fmla="*/ 1136078 w 2185638"/>
                <a:gd name="connsiteY18" fmla="*/ 1861208 h 2381212"/>
                <a:gd name="connsiteX19" fmla="*/ 1144979 w 2185638"/>
                <a:gd name="connsiteY19" fmla="*/ 1835244 h 2381212"/>
                <a:gd name="connsiteX20" fmla="*/ 1144979 w 2185638"/>
                <a:gd name="connsiteY20" fmla="*/ 1488075 h 2381212"/>
                <a:gd name="connsiteX21" fmla="*/ 1315597 w 2185638"/>
                <a:gd name="connsiteY21" fmla="*/ 1488075 h 2381212"/>
                <a:gd name="connsiteX22" fmla="*/ 1357880 w 2185638"/>
                <a:gd name="connsiteY22" fmla="*/ 1448759 h 2381212"/>
                <a:gd name="connsiteX23" fmla="*/ 1373458 w 2185638"/>
                <a:gd name="connsiteY23" fmla="*/ 1333777 h 2381212"/>
                <a:gd name="connsiteX24" fmla="*/ 1356397 w 2185638"/>
                <a:gd name="connsiteY24" fmla="*/ 1212861 h 2381212"/>
                <a:gd name="connsiteX25" fmla="*/ 1315597 w 2185638"/>
                <a:gd name="connsiteY25" fmla="*/ 1176512 h 2381212"/>
                <a:gd name="connsiteX26" fmla="*/ 1144979 w 2185638"/>
                <a:gd name="connsiteY26" fmla="*/ 1176512 h 2381212"/>
                <a:gd name="connsiteX27" fmla="*/ 1144979 w 2185638"/>
                <a:gd name="connsiteY27" fmla="*/ 20764 h 2381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185638" h="2381212">
                  <a:moveTo>
                    <a:pt x="766655" y="293752"/>
                  </a:moveTo>
                  <a:lnTo>
                    <a:pt x="769622" y="293752"/>
                  </a:lnTo>
                  <a:lnTo>
                    <a:pt x="769622" y="1176512"/>
                  </a:lnTo>
                  <a:lnTo>
                    <a:pt x="260737" y="1176512"/>
                  </a:lnTo>
                  <a:close/>
                  <a:moveTo>
                    <a:pt x="1134051" y="0"/>
                  </a:moveTo>
                  <a:lnTo>
                    <a:pt x="2185638" y="912217"/>
                  </a:lnTo>
                  <a:lnTo>
                    <a:pt x="2185638" y="2381212"/>
                  </a:lnTo>
                  <a:lnTo>
                    <a:pt x="1035278" y="2381212"/>
                  </a:lnTo>
                  <a:lnTo>
                    <a:pt x="0" y="1483143"/>
                  </a:lnTo>
                  <a:lnTo>
                    <a:pt x="35224" y="1488075"/>
                  </a:lnTo>
                  <a:lnTo>
                    <a:pt x="769621" y="1488075"/>
                  </a:lnTo>
                  <a:lnTo>
                    <a:pt x="769621" y="1835244"/>
                  </a:lnTo>
                  <a:cubicBezTo>
                    <a:pt x="769621" y="1845135"/>
                    <a:pt x="772341" y="1853790"/>
                    <a:pt x="777781" y="1861208"/>
                  </a:cubicBezTo>
                  <a:cubicBezTo>
                    <a:pt x="783221" y="1868626"/>
                    <a:pt x="793112" y="1874808"/>
                    <a:pt x="807454" y="1879753"/>
                  </a:cubicBezTo>
                  <a:cubicBezTo>
                    <a:pt x="821795" y="1884699"/>
                    <a:pt x="841083" y="1888408"/>
                    <a:pt x="865315" y="1890880"/>
                  </a:cubicBezTo>
                  <a:cubicBezTo>
                    <a:pt x="889548" y="1893353"/>
                    <a:pt x="919468" y="1894590"/>
                    <a:pt x="955075" y="1894590"/>
                  </a:cubicBezTo>
                  <a:cubicBezTo>
                    <a:pt x="992660" y="1894590"/>
                    <a:pt x="1023322" y="1893353"/>
                    <a:pt x="1047060" y="1890880"/>
                  </a:cubicBezTo>
                  <a:cubicBezTo>
                    <a:pt x="1070798" y="1888408"/>
                    <a:pt x="1090085" y="1884699"/>
                    <a:pt x="1104921" y="1879753"/>
                  </a:cubicBezTo>
                  <a:cubicBezTo>
                    <a:pt x="1119758" y="1874808"/>
                    <a:pt x="1130143" y="1868626"/>
                    <a:pt x="1136078" y="1861208"/>
                  </a:cubicBezTo>
                  <a:cubicBezTo>
                    <a:pt x="1142012" y="1853790"/>
                    <a:pt x="1144979" y="1845135"/>
                    <a:pt x="1144979" y="1835244"/>
                  </a:cubicBezTo>
                  <a:lnTo>
                    <a:pt x="1144979" y="1488075"/>
                  </a:lnTo>
                  <a:lnTo>
                    <a:pt x="1315597" y="1488075"/>
                  </a:lnTo>
                  <a:cubicBezTo>
                    <a:pt x="1333400" y="1488075"/>
                    <a:pt x="1347495" y="1474969"/>
                    <a:pt x="1357880" y="1448759"/>
                  </a:cubicBezTo>
                  <a:cubicBezTo>
                    <a:pt x="1368266" y="1422548"/>
                    <a:pt x="1373458" y="1384221"/>
                    <a:pt x="1373458" y="1333777"/>
                  </a:cubicBezTo>
                  <a:cubicBezTo>
                    <a:pt x="1373458" y="1277399"/>
                    <a:pt x="1367771" y="1237094"/>
                    <a:pt x="1356397" y="1212861"/>
                  </a:cubicBezTo>
                  <a:cubicBezTo>
                    <a:pt x="1345022" y="1188629"/>
                    <a:pt x="1331422" y="1176512"/>
                    <a:pt x="1315597" y="1176512"/>
                  </a:cubicBezTo>
                  <a:lnTo>
                    <a:pt x="1144979" y="1176512"/>
                  </a:lnTo>
                  <a:lnTo>
                    <a:pt x="1144979" y="20764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CA64EF7-CE2D-493E-85FE-D820D5E8B2B5}"/>
              </a:ext>
            </a:extLst>
          </p:cNvPr>
          <p:cNvGrpSpPr>
            <a:grpSpLocks noChangeAspect="1"/>
          </p:cNvGrpSpPr>
          <p:nvPr/>
        </p:nvGrpSpPr>
        <p:grpSpPr>
          <a:xfrm>
            <a:off x="4704203" y="2292442"/>
            <a:ext cx="451894" cy="451894"/>
            <a:chOff x="1382806" y="3668806"/>
            <a:chExt cx="3025589" cy="3025589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A2C245C-4763-48A3-888E-710D711CB587}"/>
                </a:ext>
              </a:extLst>
            </p:cNvPr>
            <p:cNvSpPr/>
            <p:nvPr/>
          </p:nvSpPr>
          <p:spPr>
            <a:xfrm>
              <a:off x="1382806" y="3668806"/>
              <a:ext cx="3025588" cy="3025588"/>
            </a:xfrm>
            <a:prstGeom prst="rect">
              <a:avLst/>
            </a:prstGeom>
            <a:solidFill>
              <a:srgbClr val="16A0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 24">
              <a:extLst>
                <a:ext uri="{FF2B5EF4-FFF2-40B4-BE49-F238E27FC236}">
                  <a16:creationId xmlns:a16="http://schemas.microsoft.com/office/drawing/2014/main" id="{CB410DAB-BF91-4362-9FF5-E0A59CB8B605}"/>
                </a:ext>
              </a:extLst>
            </p:cNvPr>
            <p:cNvSpPr/>
            <p:nvPr/>
          </p:nvSpPr>
          <p:spPr>
            <a:xfrm>
              <a:off x="2260945" y="4279053"/>
              <a:ext cx="1258119" cy="1953941"/>
            </a:xfrm>
            <a:custGeom>
              <a:avLst/>
              <a:gdLst/>
              <a:ahLst/>
              <a:cxnLst/>
              <a:rect l="l" t="t" r="r" b="b"/>
              <a:pathLst>
                <a:path w="1258119" h="1953941">
                  <a:moveTo>
                    <a:pt x="172101" y="0"/>
                  </a:moveTo>
                  <a:lnTo>
                    <a:pt x="1081567" y="0"/>
                  </a:lnTo>
                  <a:cubicBezTo>
                    <a:pt x="1090468" y="0"/>
                    <a:pt x="1098876" y="2967"/>
                    <a:pt x="1106788" y="8902"/>
                  </a:cubicBezTo>
                  <a:cubicBezTo>
                    <a:pt x="1114701" y="14836"/>
                    <a:pt x="1121377" y="24233"/>
                    <a:pt x="1126817" y="37091"/>
                  </a:cubicBezTo>
                  <a:cubicBezTo>
                    <a:pt x="1132257" y="49949"/>
                    <a:pt x="1136214" y="67011"/>
                    <a:pt x="1138686" y="88276"/>
                  </a:cubicBezTo>
                  <a:cubicBezTo>
                    <a:pt x="1141159" y="109541"/>
                    <a:pt x="1142396" y="135010"/>
                    <a:pt x="1142396" y="164683"/>
                  </a:cubicBezTo>
                  <a:cubicBezTo>
                    <a:pt x="1142396" y="224028"/>
                    <a:pt x="1137203" y="267053"/>
                    <a:pt x="1126817" y="293759"/>
                  </a:cubicBezTo>
                  <a:cubicBezTo>
                    <a:pt x="1116432" y="320464"/>
                    <a:pt x="1101348" y="333817"/>
                    <a:pt x="1081567" y="333817"/>
                  </a:cubicBezTo>
                  <a:lnTo>
                    <a:pt x="399097" y="333817"/>
                  </a:lnTo>
                  <a:lnTo>
                    <a:pt x="399097" y="744782"/>
                  </a:lnTo>
                  <a:cubicBezTo>
                    <a:pt x="433715" y="740826"/>
                    <a:pt x="468086" y="738353"/>
                    <a:pt x="502209" y="737364"/>
                  </a:cubicBezTo>
                  <a:cubicBezTo>
                    <a:pt x="536333" y="736375"/>
                    <a:pt x="572187" y="735881"/>
                    <a:pt x="609772" y="735881"/>
                  </a:cubicBezTo>
                  <a:cubicBezTo>
                    <a:pt x="713626" y="735881"/>
                    <a:pt x="805859" y="747997"/>
                    <a:pt x="886469" y="772230"/>
                  </a:cubicBezTo>
                  <a:cubicBezTo>
                    <a:pt x="967080" y="796462"/>
                    <a:pt x="1034832" y="832069"/>
                    <a:pt x="1089727" y="879051"/>
                  </a:cubicBezTo>
                  <a:cubicBezTo>
                    <a:pt x="1144621" y="926033"/>
                    <a:pt x="1186410" y="984389"/>
                    <a:pt x="1215093" y="1054119"/>
                  </a:cubicBezTo>
                  <a:cubicBezTo>
                    <a:pt x="1243777" y="1123850"/>
                    <a:pt x="1258119" y="1204708"/>
                    <a:pt x="1258119" y="1296693"/>
                  </a:cubicBezTo>
                  <a:cubicBezTo>
                    <a:pt x="1258119" y="1400547"/>
                    <a:pt x="1240068" y="1493274"/>
                    <a:pt x="1203966" y="1574874"/>
                  </a:cubicBezTo>
                  <a:cubicBezTo>
                    <a:pt x="1167865" y="1656473"/>
                    <a:pt x="1116926" y="1725215"/>
                    <a:pt x="1051152" y="1781098"/>
                  </a:cubicBezTo>
                  <a:cubicBezTo>
                    <a:pt x="985378" y="1836982"/>
                    <a:pt x="906251" y="1879760"/>
                    <a:pt x="813771" y="1909432"/>
                  </a:cubicBezTo>
                  <a:cubicBezTo>
                    <a:pt x="721292" y="1939105"/>
                    <a:pt x="618674" y="1953941"/>
                    <a:pt x="505918" y="1953941"/>
                  </a:cubicBezTo>
                  <a:cubicBezTo>
                    <a:pt x="446573" y="1953941"/>
                    <a:pt x="390195" y="1950232"/>
                    <a:pt x="336784" y="1942814"/>
                  </a:cubicBezTo>
                  <a:cubicBezTo>
                    <a:pt x="283374" y="1935396"/>
                    <a:pt x="235403" y="1925999"/>
                    <a:pt x="192872" y="1914625"/>
                  </a:cubicBezTo>
                  <a:cubicBezTo>
                    <a:pt x="150341" y="1903250"/>
                    <a:pt x="115476" y="1891876"/>
                    <a:pt x="88276" y="1880502"/>
                  </a:cubicBezTo>
                  <a:cubicBezTo>
                    <a:pt x="61076" y="1869127"/>
                    <a:pt x="43273" y="1859731"/>
                    <a:pt x="34865" y="1852313"/>
                  </a:cubicBezTo>
                  <a:cubicBezTo>
                    <a:pt x="26458" y="1844894"/>
                    <a:pt x="20276" y="1836734"/>
                    <a:pt x="16320" y="1827833"/>
                  </a:cubicBezTo>
                  <a:cubicBezTo>
                    <a:pt x="12364" y="1818931"/>
                    <a:pt x="9149" y="1808298"/>
                    <a:pt x="6677" y="1795935"/>
                  </a:cubicBezTo>
                  <a:cubicBezTo>
                    <a:pt x="4204" y="1783571"/>
                    <a:pt x="2473" y="1767993"/>
                    <a:pt x="1484" y="1749200"/>
                  </a:cubicBezTo>
                  <a:cubicBezTo>
                    <a:pt x="495" y="1730408"/>
                    <a:pt x="0" y="1708153"/>
                    <a:pt x="0" y="1682437"/>
                  </a:cubicBezTo>
                  <a:cubicBezTo>
                    <a:pt x="0" y="1654742"/>
                    <a:pt x="989" y="1631252"/>
                    <a:pt x="2967" y="1611964"/>
                  </a:cubicBezTo>
                  <a:cubicBezTo>
                    <a:pt x="4946" y="1592677"/>
                    <a:pt x="8160" y="1577099"/>
                    <a:pt x="12611" y="1565230"/>
                  </a:cubicBezTo>
                  <a:cubicBezTo>
                    <a:pt x="17062" y="1553361"/>
                    <a:pt x="22255" y="1544954"/>
                    <a:pt x="28189" y="1540008"/>
                  </a:cubicBezTo>
                  <a:cubicBezTo>
                    <a:pt x="34124" y="1535063"/>
                    <a:pt x="41047" y="1532590"/>
                    <a:pt x="48960" y="1532590"/>
                  </a:cubicBezTo>
                  <a:cubicBezTo>
                    <a:pt x="58851" y="1532590"/>
                    <a:pt x="73934" y="1538277"/>
                    <a:pt x="94211" y="1549652"/>
                  </a:cubicBezTo>
                  <a:cubicBezTo>
                    <a:pt x="114487" y="1561026"/>
                    <a:pt x="141192" y="1573637"/>
                    <a:pt x="174327" y="1587485"/>
                  </a:cubicBezTo>
                  <a:cubicBezTo>
                    <a:pt x="207461" y="1601332"/>
                    <a:pt x="247766" y="1613943"/>
                    <a:pt x="295243" y="1625317"/>
                  </a:cubicBezTo>
                  <a:cubicBezTo>
                    <a:pt x="342719" y="1636691"/>
                    <a:pt x="399591" y="1642379"/>
                    <a:pt x="465860" y="1642379"/>
                  </a:cubicBezTo>
                  <a:cubicBezTo>
                    <a:pt x="523227" y="1642379"/>
                    <a:pt x="575402" y="1636444"/>
                    <a:pt x="622383" y="1624575"/>
                  </a:cubicBezTo>
                  <a:cubicBezTo>
                    <a:pt x="669365" y="1612706"/>
                    <a:pt x="709176" y="1593666"/>
                    <a:pt x="741815" y="1567456"/>
                  </a:cubicBezTo>
                  <a:cubicBezTo>
                    <a:pt x="774455" y="1541245"/>
                    <a:pt x="799677" y="1508357"/>
                    <a:pt x="817481" y="1468794"/>
                  </a:cubicBezTo>
                  <a:cubicBezTo>
                    <a:pt x="835284" y="1429231"/>
                    <a:pt x="844186" y="1381754"/>
                    <a:pt x="844186" y="1326365"/>
                  </a:cubicBezTo>
                  <a:cubicBezTo>
                    <a:pt x="844186" y="1278889"/>
                    <a:pt x="836768" y="1236606"/>
                    <a:pt x="821931" y="1199515"/>
                  </a:cubicBezTo>
                  <a:cubicBezTo>
                    <a:pt x="807095" y="1162424"/>
                    <a:pt x="783852" y="1131021"/>
                    <a:pt x="752201" y="1105305"/>
                  </a:cubicBezTo>
                  <a:cubicBezTo>
                    <a:pt x="720550" y="1079588"/>
                    <a:pt x="679503" y="1060301"/>
                    <a:pt x="629059" y="1047443"/>
                  </a:cubicBezTo>
                  <a:cubicBezTo>
                    <a:pt x="578616" y="1034585"/>
                    <a:pt x="517293" y="1028156"/>
                    <a:pt x="445089" y="1028156"/>
                  </a:cubicBezTo>
                  <a:cubicBezTo>
                    <a:pt x="387722" y="1028156"/>
                    <a:pt x="335548" y="1031123"/>
                    <a:pt x="288566" y="1037058"/>
                  </a:cubicBezTo>
                  <a:cubicBezTo>
                    <a:pt x="241585" y="1042992"/>
                    <a:pt x="197323" y="1045959"/>
                    <a:pt x="155781" y="1045959"/>
                  </a:cubicBezTo>
                  <a:cubicBezTo>
                    <a:pt x="127098" y="1045959"/>
                    <a:pt x="106574" y="1038789"/>
                    <a:pt x="94211" y="1024447"/>
                  </a:cubicBezTo>
                  <a:cubicBezTo>
                    <a:pt x="81847" y="1010105"/>
                    <a:pt x="75665" y="983647"/>
                    <a:pt x="75665" y="945073"/>
                  </a:cubicBezTo>
                  <a:lnTo>
                    <a:pt x="75665" y="111272"/>
                  </a:lnTo>
                  <a:cubicBezTo>
                    <a:pt x="75665" y="71709"/>
                    <a:pt x="83331" y="43272"/>
                    <a:pt x="98662" y="25964"/>
                  </a:cubicBezTo>
                  <a:cubicBezTo>
                    <a:pt x="113992" y="8655"/>
                    <a:pt x="138472" y="0"/>
                    <a:pt x="17210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5">
              <a:extLst>
                <a:ext uri="{FF2B5EF4-FFF2-40B4-BE49-F238E27FC236}">
                  <a16:creationId xmlns:a16="http://schemas.microsoft.com/office/drawing/2014/main" id="{7CD9B886-73BA-484E-851F-B8C2680E9473}"/>
                </a:ext>
              </a:extLst>
            </p:cNvPr>
            <p:cNvSpPr/>
            <p:nvPr/>
          </p:nvSpPr>
          <p:spPr>
            <a:xfrm>
              <a:off x="2325672" y="4294612"/>
              <a:ext cx="2082723" cy="2399783"/>
            </a:xfrm>
            <a:custGeom>
              <a:avLst/>
              <a:gdLst>
                <a:gd name="connsiteX0" fmla="*/ 380362 w 2082723"/>
                <a:gd name="connsiteY0" fmla="*/ 1012596 h 2399783"/>
                <a:gd name="connsiteX1" fmla="*/ 564332 w 2082723"/>
                <a:gd name="connsiteY1" fmla="*/ 1031883 h 2399783"/>
                <a:gd name="connsiteX2" fmla="*/ 687474 w 2082723"/>
                <a:gd name="connsiteY2" fmla="*/ 1089745 h 2399783"/>
                <a:gd name="connsiteX3" fmla="*/ 757204 w 2082723"/>
                <a:gd name="connsiteY3" fmla="*/ 1183955 h 2399783"/>
                <a:gd name="connsiteX4" fmla="*/ 779459 w 2082723"/>
                <a:gd name="connsiteY4" fmla="*/ 1310805 h 2399783"/>
                <a:gd name="connsiteX5" fmla="*/ 752754 w 2082723"/>
                <a:gd name="connsiteY5" fmla="*/ 1453234 h 2399783"/>
                <a:gd name="connsiteX6" fmla="*/ 677088 w 2082723"/>
                <a:gd name="connsiteY6" fmla="*/ 1551896 h 2399783"/>
                <a:gd name="connsiteX7" fmla="*/ 666374 w 2082723"/>
                <a:gd name="connsiteY7" fmla="*/ 1558588 h 2399783"/>
                <a:gd name="connsiteX8" fmla="*/ 42518 w 2082723"/>
                <a:gd name="connsiteY8" fmla="*/ 1017413 h 2399783"/>
                <a:gd name="connsiteX9" fmla="*/ 54149 w 2082723"/>
                <a:gd name="connsiteY9" fmla="*/ 1025021 h 2399783"/>
                <a:gd name="connsiteX10" fmla="*/ 91054 w 2082723"/>
                <a:gd name="connsiteY10" fmla="*/ 1030399 h 2399783"/>
                <a:gd name="connsiteX11" fmla="*/ 223839 w 2082723"/>
                <a:gd name="connsiteY11" fmla="*/ 1021498 h 2399783"/>
                <a:gd name="connsiteX12" fmla="*/ 380362 w 2082723"/>
                <a:gd name="connsiteY12" fmla="*/ 1012596 h 2399783"/>
                <a:gd name="connsiteX13" fmla="*/ 1046791 w 2082723"/>
                <a:gd name="connsiteY13" fmla="*/ 0 h 2399783"/>
                <a:gd name="connsiteX14" fmla="*/ 2082723 w 2082723"/>
                <a:gd name="connsiteY14" fmla="*/ 898637 h 2399783"/>
                <a:gd name="connsiteX15" fmla="*/ 2082723 w 2082723"/>
                <a:gd name="connsiteY15" fmla="*/ 2399783 h 2399783"/>
                <a:gd name="connsiteX16" fmla="*/ 629084 w 2082723"/>
                <a:gd name="connsiteY16" fmla="*/ 2399783 h 2399783"/>
                <a:gd name="connsiteX17" fmla="*/ 0 w 2082723"/>
                <a:gd name="connsiteY17" fmla="*/ 1854074 h 2399783"/>
                <a:gd name="connsiteX18" fmla="*/ 23549 w 2082723"/>
                <a:gd name="connsiteY18" fmla="*/ 1864943 h 2399783"/>
                <a:gd name="connsiteX19" fmla="*/ 128145 w 2082723"/>
                <a:gd name="connsiteY19" fmla="*/ 1899066 h 2399783"/>
                <a:gd name="connsiteX20" fmla="*/ 272057 w 2082723"/>
                <a:gd name="connsiteY20" fmla="*/ 1927255 h 2399783"/>
                <a:gd name="connsiteX21" fmla="*/ 441191 w 2082723"/>
                <a:gd name="connsiteY21" fmla="*/ 1938382 h 2399783"/>
                <a:gd name="connsiteX22" fmla="*/ 749044 w 2082723"/>
                <a:gd name="connsiteY22" fmla="*/ 1893873 h 2399783"/>
                <a:gd name="connsiteX23" fmla="*/ 986425 w 2082723"/>
                <a:gd name="connsiteY23" fmla="*/ 1765539 h 2399783"/>
                <a:gd name="connsiteX24" fmla="*/ 1139239 w 2082723"/>
                <a:gd name="connsiteY24" fmla="*/ 1559315 h 2399783"/>
                <a:gd name="connsiteX25" fmla="*/ 1193392 w 2082723"/>
                <a:gd name="connsiteY25" fmla="*/ 1281134 h 2399783"/>
                <a:gd name="connsiteX26" fmla="*/ 1150366 w 2082723"/>
                <a:gd name="connsiteY26" fmla="*/ 1038560 h 2399783"/>
                <a:gd name="connsiteX27" fmla="*/ 1025000 w 2082723"/>
                <a:gd name="connsiteY27" fmla="*/ 863492 h 2399783"/>
                <a:gd name="connsiteX28" fmla="*/ 821742 w 2082723"/>
                <a:gd name="connsiteY28" fmla="*/ 756671 h 2399783"/>
                <a:gd name="connsiteX29" fmla="*/ 545045 w 2082723"/>
                <a:gd name="connsiteY29" fmla="*/ 720322 h 2399783"/>
                <a:gd name="connsiteX30" fmla="*/ 437482 w 2082723"/>
                <a:gd name="connsiteY30" fmla="*/ 721805 h 2399783"/>
                <a:gd name="connsiteX31" fmla="*/ 334370 w 2082723"/>
                <a:gd name="connsiteY31" fmla="*/ 729223 h 2399783"/>
                <a:gd name="connsiteX32" fmla="*/ 334370 w 2082723"/>
                <a:gd name="connsiteY32" fmla="*/ 318258 h 2399783"/>
                <a:gd name="connsiteX33" fmla="*/ 1016840 w 2082723"/>
                <a:gd name="connsiteY33" fmla="*/ 318258 h 2399783"/>
                <a:gd name="connsiteX34" fmla="*/ 1062090 w 2082723"/>
                <a:gd name="connsiteY34" fmla="*/ 278200 h 2399783"/>
                <a:gd name="connsiteX35" fmla="*/ 1077669 w 2082723"/>
                <a:gd name="connsiteY35" fmla="*/ 149124 h 2399783"/>
                <a:gd name="connsiteX36" fmla="*/ 1073959 w 2082723"/>
                <a:gd name="connsiteY36" fmla="*/ 72717 h 2399783"/>
                <a:gd name="connsiteX37" fmla="*/ 1062090 w 2082723"/>
                <a:gd name="connsiteY37" fmla="*/ 21532 h 2399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2082723" h="2399783">
                  <a:moveTo>
                    <a:pt x="380362" y="1012596"/>
                  </a:moveTo>
                  <a:cubicBezTo>
                    <a:pt x="452566" y="1012596"/>
                    <a:pt x="513889" y="1019025"/>
                    <a:pt x="564332" y="1031883"/>
                  </a:cubicBezTo>
                  <a:cubicBezTo>
                    <a:pt x="614776" y="1044741"/>
                    <a:pt x="655823" y="1064028"/>
                    <a:pt x="687474" y="1089745"/>
                  </a:cubicBezTo>
                  <a:cubicBezTo>
                    <a:pt x="719125" y="1115461"/>
                    <a:pt x="742368" y="1146864"/>
                    <a:pt x="757204" y="1183955"/>
                  </a:cubicBezTo>
                  <a:cubicBezTo>
                    <a:pt x="772041" y="1221046"/>
                    <a:pt x="779459" y="1263329"/>
                    <a:pt x="779459" y="1310805"/>
                  </a:cubicBezTo>
                  <a:cubicBezTo>
                    <a:pt x="779459" y="1366194"/>
                    <a:pt x="770557" y="1413671"/>
                    <a:pt x="752754" y="1453234"/>
                  </a:cubicBezTo>
                  <a:cubicBezTo>
                    <a:pt x="734950" y="1492797"/>
                    <a:pt x="709728" y="1525685"/>
                    <a:pt x="677088" y="1551896"/>
                  </a:cubicBezTo>
                  <a:lnTo>
                    <a:pt x="666374" y="1558588"/>
                  </a:lnTo>
                  <a:lnTo>
                    <a:pt x="42518" y="1017413"/>
                  </a:lnTo>
                  <a:lnTo>
                    <a:pt x="54149" y="1025021"/>
                  </a:lnTo>
                  <a:cubicBezTo>
                    <a:pt x="64411" y="1028607"/>
                    <a:pt x="76713" y="1030399"/>
                    <a:pt x="91054" y="1030399"/>
                  </a:cubicBezTo>
                  <a:cubicBezTo>
                    <a:pt x="132596" y="1030399"/>
                    <a:pt x="176858" y="1027432"/>
                    <a:pt x="223839" y="1021498"/>
                  </a:cubicBezTo>
                  <a:cubicBezTo>
                    <a:pt x="270821" y="1015563"/>
                    <a:pt x="322995" y="1012596"/>
                    <a:pt x="380362" y="1012596"/>
                  </a:cubicBezTo>
                  <a:close/>
                  <a:moveTo>
                    <a:pt x="1046791" y="0"/>
                  </a:moveTo>
                  <a:lnTo>
                    <a:pt x="2082723" y="898637"/>
                  </a:lnTo>
                  <a:lnTo>
                    <a:pt x="2082723" y="2399783"/>
                  </a:lnTo>
                  <a:lnTo>
                    <a:pt x="629084" y="2399783"/>
                  </a:lnTo>
                  <a:lnTo>
                    <a:pt x="0" y="1854074"/>
                  </a:lnTo>
                  <a:lnTo>
                    <a:pt x="23549" y="1864943"/>
                  </a:lnTo>
                  <a:cubicBezTo>
                    <a:pt x="50749" y="1876317"/>
                    <a:pt x="85614" y="1887691"/>
                    <a:pt x="128145" y="1899066"/>
                  </a:cubicBezTo>
                  <a:cubicBezTo>
                    <a:pt x="170676" y="1910440"/>
                    <a:pt x="218647" y="1919837"/>
                    <a:pt x="272057" y="1927255"/>
                  </a:cubicBezTo>
                  <a:cubicBezTo>
                    <a:pt x="325468" y="1934673"/>
                    <a:pt x="381846" y="1938382"/>
                    <a:pt x="441191" y="1938382"/>
                  </a:cubicBezTo>
                  <a:cubicBezTo>
                    <a:pt x="553947" y="1938382"/>
                    <a:pt x="656565" y="1923546"/>
                    <a:pt x="749044" y="1893873"/>
                  </a:cubicBezTo>
                  <a:cubicBezTo>
                    <a:pt x="841524" y="1864201"/>
                    <a:pt x="920651" y="1821423"/>
                    <a:pt x="986425" y="1765539"/>
                  </a:cubicBezTo>
                  <a:cubicBezTo>
                    <a:pt x="1052199" y="1709656"/>
                    <a:pt x="1103138" y="1640914"/>
                    <a:pt x="1139239" y="1559315"/>
                  </a:cubicBezTo>
                  <a:cubicBezTo>
                    <a:pt x="1175341" y="1477715"/>
                    <a:pt x="1193392" y="1384988"/>
                    <a:pt x="1193392" y="1281134"/>
                  </a:cubicBezTo>
                  <a:cubicBezTo>
                    <a:pt x="1193392" y="1189149"/>
                    <a:pt x="1179050" y="1108291"/>
                    <a:pt x="1150366" y="1038560"/>
                  </a:cubicBezTo>
                  <a:cubicBezTo>
                    <a:pt x="1121683" y="968830"/>
                    <a:pt x="1079894" y="910474"/>
                    <a:pt x="1025000" y="863492"/>
                  </a:cubicBezTo>
                  <a:cubicBezTo>
                    <a:pt x="970105" y="816510"/>
                    <a:pt x="902353" y="780903"/>
                    <a:pt x="821742" y="756671"/>
                  </a:cubicBezTo>
                  <a:cubicBezTo>
                    <a:pt x="741132" y="732438"/>
                    <a:pt x="648899" y="720322"/>
                    <a:pt x="545045" y="720322"/>
                  </a:cubicBezTo>
                  <a:cubicBezTo>
                    <a:pt x="507460" y="720322"/>
                    <a:pt x="471606" y="720816"/>
                    <a:pt x="437482" y="721805"/>
                  </a:cubicBezTo>
                  <a:cubicBezTo>
                    <a:pt x="403359" y="722794"/>
                    <a:pt x="368988" y="725267"/>
                    <a:pt x="334370" y="729223"/>
                  </a:cubicBezTo>
                  <a:lnTo>
                    <a:pt x="334370" y="318258"/>
                  </a:lnTo>
                  <a:lnTo>
                    <a:pt x="1016840" y="318258"/>
                  </a:lnTo>
                  <a:cubicBezTo>
                    <a:pt x="1036621" y="318258"/>
                    <a:pt x="1051705" y="304905"/>
                    <a:pt x="1062090" y="278200"/>
                  </a:cubicBezTo>
                  <a:cubicBezTo>
                    <a:pt x="1072476" y="251494"/>
                    <a:pt x="1077669" y="208469"/>
                    <a:pt x="1077669" y="149124"/>
                  </a:cubicBezTo>
                  <a:cubicBezTo>
                    <a:pt x="1077669" y="119451"/>
                    <a:pt x="1076432" y="93982"/>
                    <a:pt x="1073959" y="72717"/>
                  </a:cubicBezTo>
                  <a:cubicBezTo>
                    <a:pt x="1071487" y="51452"/>
                    <a:pt x="1067530" y="34390"/>
                    <a:pt x="1062090" y="21532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DC1B2D12-7E11-45D9-9CD4-D3187B09F4C7}"/>
              </a:ext>
            </a:extLst>
          </p:cNvPr>
          <p:cNvGrpSpPr>
            <a:grpSpLocks noChangeAspect="1"/>
          </p:cNvGrpSpPr>
          <p:nvPr/>
        </p:nvGrpSpPr>
        <p:grpSpPr>
          <a:xfrm>
            <a:off x="4699026" y="3462289"/>
            <a:ext cx="451894" cy="451894"/>
            <a:chOff x="1382807" y="174388"/>
            <a:chExt cx="3025588" cy="3025589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3C9496B-D2D8-42A1-B2A7-D2552CFC2CF5}"/>
                </a:ext>
              </a:extLst>
            </p:cNvPr>
            <p:cNvSpPr/>
            <p:nvPr/>
          </p:nvSpPr>
          <p:spPr>
            <a:xfrm>
              <a:off x="1382807" y="174388"/>
              <a:ext cx="3025588" cy="302558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 28">
              <a:extLst>
                <a:ext uri="{FF2B5EF4-FFF2-40B4-BE49-F238E27FC236}">
                  <a16:creationId xmlns:a16="http://schemas.microsoft.com/office/drawing/2014/main" id="{7C0CC60C-E6AC-42B7-91ED-6DE8ABDC9EEB}"/>
                </a:ext>
              </a:extLst>
            </p:cNvPr>
            <p:cNvSpPr/>
            <p:nvPr/>
          </p:nvSpPr>
          <p:spPr>
            <a:xfrm>
              <a:off x="2243145" y="751995"/>
              <a:ext cx="1323398" cy="1986581"/>
            </a:xfrm>
            <a:custGeom>
              <a:avLst/>
              <a:gdLst/>
              <a:ahLst/>
              <a:cxnLst/>
              <a:rect l="l" t="t" r="r" b="b"/>
              <a:pathLst>
                <a:path w="1323398" h="1986581">
                  <a:moveTo>
                    <a:pt x="821931" y="0"/>
                  </a:moveTo>
                  <a:cubicBezTo>
                    <a:pt x="859516" y="0"/>
                    <a:pt x="897349" y="2225"/>
                    <a:pt x="935429" y="6676"/>
                  </a:cubicBezTo>
                  <a:cubicBezTo>
                    <a:pt x="973508" y="11127"/>
                    <a:pt x="1008868" y="16814"/>
                    <a:pt x="1041508" y="23738"/>
                  </a:cubicBezTo>
                  <a:cubicBezTo>
                    <a:pt x="1074148" y="30662"/>
                    <a:pt x="1101843" y="38574"/>
                    <a:pt x="1124591" y="47476"/>
                  </a:cubicBezTo>
                  <a:cubicBezTo>
                    <a:pt x="1147340" y="56378"/>
                    <a:pt x="1162424" y="64043"/>
                    <a:pt x="1169842" y="70472"/>
                  </a:cubicBezTo>
                  <a:cubicBezTo>
                    <a:pt x="1177260" y="76901"/>
                    <a:pt x="1182947" y="84072"/>
                    <a:pt x="1186904" y="91985"/>
                  </a:cubicBezTo>
                  <a:cubicBezTo>
                    <a:pt x="1190860" y="99898"/>
                    <a:pt x="1194075" y="108552"/>
                    <a:pt x="1196547" y="117949"/>
                  </a:cubicBezTo>
                  <a:cubicBezTo>
                    <a:pt x="1199020" y="127345"/>
                    <a:pt x="1200751" y="138967"/>
                    <a:pt x="1201740" y="152814"/>
                  </a:cubicBezTo>
                  <a:cubicBezTo>
                    <a:pt x="1202729" y="166661"/>
                    <a:pt x="1203224" y="183476"/>
                    <a:pt x="1203224" y="203257"/>
                  </a:cubicBezTo>
                  <a:cubicBezTo>
                    <a:pt x="1203224" y="233919"/>
                    <a:pt x="1202482" y="259388"/>
                    <a:pt x="1200998" y="279664"/>
                  </a:cubicBezTo>
                  <a:cubicBezTo>
                    <a:pt x="1199515" y="299941"/>
                    <a:pt x="1196795" y="315766"/>
                    <a:pt x="1192838" y="327140"/>
                  </a:cubicBezTo>
                  <a:cubicBezTo>
                    <a:pt x="1188882" y="338515"/>
                    <a:pt x="1183442" y="346675"/>
                    <a:pt x="1176518" y="351620"/>
                  </a:cubicBezTo>
                  <a:cubicBezTo>
                    <a:pt x="1169595" y="356566"/>
                    <a:pt x="1161188" y="359039"/>
                    <a:pt x="1151297" y="359039"/>
                  </a:cubicBezTo>
                  <a:cubicBezTo>
                    <a:pt x="1139428" y="359039"/>
                    <a:pt x="1124097" y="355824"/>
                    <a:pt x="1105304" y="349395"/>
                  </a:cubicBezTo>
                  <a:cubicBezTo>
                    <a:pt x="1086512" y="342966"/>
                    <a:pt x="1063763" y="335795"/>
                    <a:pt x="1037057" y="327882"/>
                  </a:cubicBezTo>
                  <a:cubicBezTo>
                    <a:pt x="1010352" y="319970"/>
                    <a:pt x="978948" y="313046"/>
                    <a:pt x="942847" y="307111"/>
                  </a:cubicBezTo>
                  <a:cubicBezTo>
                    <a:pt x="906745" y="301177"/>
                    <a:pt x="864956" y="298210"/>
                    <a:pt x="817480" y="298210"/>
                  </a:cubicBezTo>
                  <a:cubicBezTo>
                    <a:pt x="737364" y="298210"/>
                    <a:pt x="669611" y="313046"/>
                    <a:pt x="614223" y="342719"/>
                  </a:cubicBezTo>
                  <a:cubicBezTo>
                    <a:pt x="558834" y="372391"/>
                    <a:pt x="513830" y="412696"/>
                    <a:pt x="479212" y="463634"/>
                  </a:cubicBezTo>
                  <a:cubicBezTo>
                    <a:pt x="444594" y="514572"/>
                    <a:pt x="419372" y="573670"/>
                    <a:pt x="403547" y="640928"/>
                  </a:cubicBezTo>
                  <a:cubicBezTo>
                    <a:pt x="387722" y="708186"/>
                    <a:pt x="379314" y="779401"/>
                    <a:pt x="378325" y="854571"/>
                  </a:cubicBezTo>
                  <a:cubicBezTo>
                    <a:pt x="400085" y="840724"/>
                    <a:pt x="425060" y="826877"/>
                    <a:pt x="453249" y="813030"/>
                  </a:cubicBezTo>
                  <a:cubicBezTo>
                    <a:pt x="481438" y="799182"/>
                    <a:pt x="512099" y="787313"/>
                    <a:pt x="545234" y="777422"/>
                  </a:cubicBezTo>
                  <a:cubicBezTo>
                    <a:pt x="578368" y="767531"/>
                    <a:pt x="614223" y="759371"/>
                    <a:pt x="652797" y="752943"/>
                  </a:cubicBezTo>
                  <a:cubicBezTo>
                    <a:pt x="691371" y="746513"/>
                    <a:pt x="732419" y="743299"/>
                    <a:pt x="775938" y="743299"/>
                  </a:cubicBezTo>
                  <a:cubicBezTo>
                    <a:pt x="872869" y="743299"/>
                    <a:pt x="955952" y="756651"/>
                    <a:pt x="1025188" y="783357"/>
                  </a:cubicBezTo>
                  <a:cubicBezTo>
                    <a:pt x="1094424" y="810062"/>
                    <a:pt x="1151049" y="848142"/>
                    <a:pt x="1195064" y="897596"/>
                  </a:cubicBezTo>
                  <a:cubicBezTo>
                    <a:pt x="1239078" y="947051"/>
                    <a:pt x="1271471" y="1006891"/>
                    <a:pt x="1292242" y="1077116"/>
                  </a:cubicBezTo>
                  <a:cubicBezTo>
                    <a:pt x="1313012" y="1147341"/>
                    <a:pt x="1323398" y="1225479"/>
                    <a:pt x="1323398" y="1311529"/>
                  </a:cubicBezTo>
                  <a:cubicBezTo>
                    <a:pt x="1323398" y="1408460"/>
                    <a:pt x="1308562" y="1498219"/>
                    <a:pt x="1278889" y="1580808"/>
                  </a:cubicBezTo>
                  <a:cubicBezTo>
                    <a:pt x="1249216" y="1663397"/>
                    <a:pt x="1205697" y="1734611"/>
                    <a:pt x="1148329" y="1794451"/>
                  </a:cubicBezTo>
                  <a:cubicBezTo>
                    <a:pt x="1090963" y="1854291"/>
                    <a:pt x="1020243" y="1901272"/>
                    <a:pt x="936170" y="1935396"/>
                  </a:cubicBezTo>
                  <a:cubicBezTo>
                    <a:pt x="852098" y="1969519"/>
                    <a:pt x="755167" y="1986581"/>
                    <a:pt x="645379" y="1986581"/>
                  </a:cubicBezTo>
                  <a:cubicBezTo>
                    <a:pt x="556361" y="1986581"/>
                    <a:pt x="478718" y="1976443"/>
                    <a:pt x="412449" y="1956167"/>
                  </a:cubicBezTo>
                  <a:cubicBezTo>
                    <a:pt x="346180" y="1935890"/>
                    <a:pt x="288813" y="1906712"/>
                    <a:pt x="240348" y="1868633"/>
                  </a:cubicBezTo>
                  <a:cubicBezTo>
                    <a:pt x="191882" y="1830553"/>
                    <a:pt x="152319" y="1784313"/>
                    <a:pt x="121657" y="1729913"/>
                  </a:cubicBezTo>
                  <a:cubicBezTo>
                    <a:pt x="90996" y="1675513"/>
                    <a:pt x="66516" y="1614190"/>
                    <a:pt x="48218" y="1545943"/>
                  </a:cubicBezTo>
                  <a:cubicBezTo>
                    <a:pt x="29919" y="1477696"/>
                    <a:pt x="17309" y="1403514"/>
                    <a:pt x="10385" y="1323398"/>
                  </a:cubicBezTo>
                  <a:cubicBezTo>
                    <a:pt x="3461" y="1243282"/>
                    <a:pt x="0" y="1158221"/>
                    <a:pt x="0" y="1068214"/>
                  </a:cubicBezTo>
                  <a:cubicBezTo>
                    <a:pt x="0" y="993043"/>
                    <a:pt x="3709" y="914411"/>
                    <a:pt x="11127" y="832317"/>
                  </a:cubicBezTo>
                  <a:cubicBezTo>
                    <a:pt x="18545" y="750222"/>
                    <a:pt x="32887" y="669612"/>
                    <a:pt x="54152" y="590485"/>
                  </a:cubicBezTo>
                  <a:cubicBezTo>
                    <a:pt x="75417" y="511358"/>
                    <a:pt x="105337" y="435940"/>
                    <a:pt x="143912" y="364231"/>
                  </a:cubicBezTo>
                  <a:cubicBezTo>
                    <a:pt x="182486" y="292522"/>
                    <a:pt x="232188" y="229715"/>
                    <a:pt x="293017" y="175810"/>
                  </a:cubicBezTo>
                  <a:cubicBezTo>
                    <a:pt x="353845" y="121905"/>
                    <a:pt x="427532" y="79127"/>
                    <a:pt x="514078" y="47476"/>
                  </a:cubicBezTo>
                  <a:cubicBezTo>
                    <a:pt x="600623" y="15825"/>
                    <a:pt x="703240" y="0"/>
                    <a:pt x="821931" y="0"/>
                  </a:cubicBezTo>
                  <a:close/>
                  <a:moveTo>
                    <a:pt x="686920" y="1040025"/>
                  </a:moveTo>
                  <a:cubicBezTo>
                    <a:pt x="659226" y="1040025"/>
                    <a:pt x="632026" y="1042498"/>
                    <a:pt x="605321" y="1047443"/>
                  </a:cubicBezTo>
                  <a:cubicBezTo>
                    <a:pt x="578615" y="1052388"/>
                    <a:pt x="552405" y="1059312"/>
                    <a:pt x="526688" y="1068214"/>
                  </a:cubicBezTo>
                  <a:cubicBezTo>
                    <a:pt x="500972" y="1077116"/>
                    <a:pt x="476245" y="1087748"/>
                    <a:pt x="452507" y="1100112"/>
                  </a:cubicBezTo>
                  <a:cubicBezTo>
                    <a:pt x="428769" y="1112476"/>
                    <a:pt x="406514" y="1125581"/>
                    <a:pt x="385743" y="1139428"/>
                  </a:cubicBezTo>
                  <a:cubicBezTo>
                    <a:pt x="385743" y="1245261"/>
                    <a:pt x="391678" y="1333537"/>
                    <a:pt x="403547" y="1404256"/>
                  </a:cubicBezTo>
                  <a:cubicBezTo>
                    <a:pt x="415416" y="1474976"/>
                    <a:pt x="432972" y="1531107"/>
                    <a:pt x="456216" y="1572648"/>
                  </a:cubicBezTo>
                  <a:cubicBezTo>
                    <a:pt x="479459" y="1614190"/>
                    <a:pt x="508638" y="1643615"/>
                    <a:pt x="543750" y="1660924"/>
                  </a:cubicBezTo>
                  <a:cubicBezTo>
                    <a:pt x="578863" y="1678233"/>
                    <a:pt x="619663" y="1686888"/>
                    <a:pt x="666150" y="1686888"/>
                  </a:cubicBezTo>
                  <a:cubicBezTo>
                    <a:pt x="711648" y="1686888"/>
                    <a:pt x="751458" y="1678481"/>
                    <a:pt x="785582" y="1661666"/>
                  </a:cubicBezTo>
                  <a:cubicBezTo>
                    <a:pt x="819705" y="1644852"/>
                    <a:pt x="848142" y="1621113"/>
                    <a:pt x="870891" y="1590452"/>
                  </a:cubicBezTo>
                  <a:cubicBezTo>
                    <a:pt x="893640" y="1559790"/>
                    <a:pt x="910949" y="1523936"/>
                    <a:pt x="922818" y="1482889"/>
                  </a:cubicBezTo>
                  <a:cubicBezTo>
                    <a:pt x="934687" y="1441842"/>
                    <a:pt x="940621" y="1397085"/>
                    <a:pt x="940621" y="1348620"/>
                  </a:cubicBezTo>
                  <a:cubicBezTo>
                    <a:pt x="940621" y="1298177"/>
                    <a:pt x="936170" y="1253915"/>
                    <a:pt x="927269" y="1215835"/>
                  </a:cubicBezTo>
                  <a:cubicBezTo>
                    <a:pt x="918367" y="1177755"/>
                    <a:pt x="904025" y="1145610"/>
                    <a:pt x="884243" y="1119399"/>
                  </a:cubicBezTo>
                  <a:cubicBezTo>
                    <a:pt x="864462" y="1093188"/>
                    <a:pt x="838251" y="1073407"/>
                    <a:pt x="805611" y="1060054"/>
                  </a:cubicBezTo>
                  <a:cubicBezTo>
                    <a:pt x="772971" y="1046701"/>
                    <a:pt x="733408" y="1040025"/>
                    <a:pt x="686920" y="10400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7" name="Freeform 29">
              <a:extLst>
                <a:ext uri="{FF2B5EF4-FFF2-40B4-BE49-F238E27FC236}">
                  <a16:creationId xmlns:a16="http://schemas.microsoft.com/office/drawing/2014/main" id="{0ACB2851-980E-48C2-8667-586C4F1F1B52}"/>
                </a:ext>
              </a:extLst>
            </p:cNvPr>
            <p:cNvSpPr/>
            <p:nvPr/>
          </p:nvSpPr>
          <p:spPr>
            <a:xfrm>
              <a:off x="2519963" y="839904"/>
              <a:ext cx="1888432" cy="2360073"/>
            </a:xfrm>
            <a:custGeom>
              <a:avLst/>
              <a:gdLst>
                <a:gd name="connsiteX0" fmla="*/ 410102 w 1888432"/>
                <a:gd name="connsiteY0" fmla="*/ 952116 h 2360073"/>
                <a:gd name="connsiteX1" fmla="*/ 528793 w 1888432"/>
                <a:gd name="connsiteY1" fmla="*/ 972145 h 2360073"/>
                <a:gd name="connsiteX2" fmla="*/ 607425 w 1888432"/>
                <a:gd name="connsiteY2" fmla="*/ 1031490 h 2360073"/>
                <a:gd name="connsiteX3" fmla="*/ 650451 w 1888432"/>
                <a:gd name="connsiteY3" fmla="*/ 1127926 h 2360073"/>
                <a:gd name="connsiteX4" fmla="*/ 663803 w 1888432"/>
                <a:gd name="connsiteY4" fmla="*/ 1260711 h 2360073"/>
                <a:gd name="connsiteX5" fmla="*/ 646000 w 1888432"/>
                <a:gd name="connsiteY5" fmla="*/ 1394980 h 2360073"/>
                <a:gd name="connsiteX6" fmla="*/ 594073 w 1888432"/>
                <a:gd name="connsiteY6" fmla="*/ 1502543 h 2360073"/>
                <a:gd name="connsiteX7" fmla="*/ 508764 w 1888432"/>
                <a:gd name="connsiteY7" fmla="*/ 1573757 h 2360073"/>
                <a:gd name="connsiteX8" fmla="*/ 389332 w 1888432"/>
                <a:gd name="connsiteY8" fmla="*/ 1598979 h 2360073"/>
                <a:gd name="connsiteX9" fmla="*/ 266932 w 1888432"/>
                <a:gd name="connsiteY9" fmla="*/ 1573015 h 2360073"/>
                <a:gd name="connsiteX10" fmla="*/ 179398 w 1888432"/>
                <a:gd name="connsiteY10" fmla="*/ 1484739 h 2360073"/>
                <a:gd name="connsiteX11" fmla="*/ 126729 w 1888432"/>
                <a:gd name="connsiteY11" fmla="*/ 1316347 h 2360073"/>
                <a:gd name="connsiteX12" fmla="*/ 108925 w 1888432"/>
                <a:gd name="connsiteY12" fmla="*/ 1051519 h 2360073"/>
                <a:gd name="connsiteX13" fmla="*/ 175689 w 1888432"/>
                <a:gd name="connsiteY13" fmla="*/ 1012203 h 2360073"/>
                <a:gd name="connsiteX14" fmla="*/ 249870 w 1888432"/>
                <a:gd name="connsiteY14" fmla="*/ 980305 h 2360073"/>
                <a:gd name="connsiteX15" fmla="*/ 328503 w 1888432"/>
                <a:gd name="connsiteY15" fmla="*/ 959534 h 2360073"/>
                <a:gd name="connsiteX16" fmla="*/ 410102 w 1888432"/>
                <a:gd name="connsiteY16" fmla="*/ 952116 h 2360073"/>
                <a:gd name="connsiteX17" fmla="*/ 906854 w 1888432"/>
                <a:gd name="connsiteY17" fmla="*/ 0 h 2360073"/>
                <a:gd name="connsiteX18" fmla="*/ 1888432 w 1888432"/>
                <a:gd name="connsiteY18" fmla="*/ 851487 h 2360073"/>
                <a:gd name="connsiteX19" fmla="*/ 1888432 w 1888432"/>
                <a:gd name="connsiteY19" fmla="*/ 2360073 h 2360073"/>
                <a:gd name="connsiteX20" fmla="*/ 641145 w 1888432"/>
                <a:gd name="connsiteY20" fmla="*/ 2360073 h 2360073"/>
                <a:gd name="connsiteX21" fmla="*/ 0 w 1888432"/>
                <a:gd name="connsiteY21" fmla="*/ 1803901 h 2360073"/>
                <a:gd name="connsiteX22" fmla="*/ 42904 w 1888432"/>
                <a:gd name="connsiteY22" fmla="*/ 1831167 h 2360073"/>
                <a:gd name="connsiteX23" fmla="*/ 135631 w 1888432"/>
                <a:gd name="connsiteY23" fmla="*/ 1868258 h 2360073"/>
                <a:gd name="connsiteX24" fmla="*/ 368561 w 1888432"/>
                <a:gd name="connsiteY24" fmla="*/ 1898672 h 2360073"/>
                <a:gd name="connsiteX25" fmla="*/ 659352 w 1888432"/>
                <a:gd name="connsiteY25" fmla="*/ 1847487 h 2360073"/>
                <a:gd name="connsiteX26" fmla="*/ 871511 w 1888432"/>
                <a:gd name="connsiteY26" fmla="*/ 1706542 h 2360073"/>
                <a:gd name="connsiteX27" fmla="*/ 1002071 w 1888432"/>
                <a:gd name="connsiteY27" fmla="*/ 1492899 h 2360073"/>
                <a:gd name="connsiteX28" fmla="*/ 1046580 w 1888432"/>
                <a:gd name="connsiteY28" fmla="*/ 1223620 h 2360073"/>
                <a:gd name="connsiteX29" fmla="*/ 1015424 w 1888432"/>
                <a:gd name="connsiteY29" fmla="*/ 989207 h 2360073"/>
                <a:gd name="connsiteX30" fmla="*/ 918246 w 1888432"/>
                <a:gd name="connsiteY30" fmla="*/ 809687 h 2360073"/>
                <a:gd name="connsiteX31" fmla="*/ 748370 w 1888432"/>
                <a:gd name="connsiteY31" fmla="*/ 695448 h 2360073"/>
                <a:gd name="connsiteX32" fmla="*/ 499120 w 1888432"/>
                <a:gd name="connsiteY32" fmla="*/ 655390 h 2360073"/>
                <a:gd name="connsiteX33" fmla="*/ 375979 w 1888432"/>
                <a:gd name="connsiteY33" fmla="*/ 665034 h 2360073"/>
                <a:gd name="connsiteX34" fmla="*/ 268416 w 1888432"/>
                <a:gd name="connsiteY34" fmla="*/ 689513 h 2360073"/>
                <a:gd name="connsiteX35" fmla="*/ 176431 w 1888432"/>
                <a:gd name="connsiteY35" fmla="*/ 725121 h 2360073"/>
                <a:gd name="connsiteX36" fmla="*/ 101507 w 1888432"/>
                <a:gd name="connsiteY36" fmla="*/ 766662 h 2360073"/>
                <a:gd name="connsiteX37" fmla="*/ 126729 w 1888432"/>
                <a:gd name="connsiteY37" fmla="*/ 553019 h 2360073"/>
                <a:gd name="connsiteX38" fmla="*/ 202394 w 1888432"/>
                <a:gd name="connsiteY38" fmla="*/ 375725 h 2360073"/>
                <a:gd name="connsiteX39" fmla="*/ 337405 w 1888432"/>
                <a:gd name="connsiteY39" fmla="*/ 254810 h 2360073"/>
                <a:gd name="connsiteX40" fmla="*/ 540662 w 1888432"/>
                <a:gd name="connsiteY40" fmla="*/ 210301 h 2360073"/>
                <a:gd name="connsiteX41" fmla="*/ 666029 w 1888432"/>
                <a:gd name="connsiteY41" fmla="*/ 219202 h 2360073"/>
                <a:gd name="connsiteX42" fmla="*/ 760239 w 1888432"/>
                <a:gd name="connsiteY42" fmla="*/ 239973 h 2360073"/>
                <a:gd name="connsiteX43" fmla="*/ 828486 w 1888432"/>
                <a:gd name="connsiteY43" fmla="*/ 261486 h 2360073"/>
                <a:gd name="connsiteX44" fmla="*/ 874479 w 1888432"/>
                <a:gd name="connsiteY44" fmla="*/ 271130 h 2360073"/>
                <a:gd name="connsiteX45" fmla="*/ 899700 w 1888432"/>
                <a:gd name="connsiteY45" fmla="*/ 263711 h 2360073"/>
                <a:gd name="connsiteX46" fmla="*/ 916020 w 1888432"/>
                <a:gd name="connsiteY46" fmla="*/ 239231 h 2360073"/>
                <a:gd name="connsiteX47" fmla="*/ 924180 w 1888432"/>
                <a:gd name="connsiteY47" fmla="*/ 191755 h 2360073"/>
                <a:gd name="connsiteX48" fmla="*/ 926406 w 1888432"/>
                <a:gd name="connsiteY48" fmla="*/ 115348 h 2360073"/>
                <a:gd name="connsiteX49" fmla="*/ 924922 w 1888432"/>
                <a:gd name="connsiteY49" fmla="*/ 64905 h 2360073"/>
                <a:gd name="connsiteX50" fmla="*/ 919729 w 1888432"/>
                <a:gd name="connsiteY50" fmla="*/ 30040 h 2360073"/>
                <a:gd name="connsiteX51" fmla="*/ 910086 w 1888432"/>
                <a:gd name="connsiteY51" fmla="*/ 4076 h 2360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888432" h="2360073">
                  <a:moveTo>
                    <a:pt x="410102" y="952116"/>
                  </a:moveTo>
                  <a:cubicBezTo>
                    <a:pt x="456590" y="952116"/>
                    <a:pt x="496153" y="958792"/>
                    <a:pt x="528793" y="972145"/>
                  </a:cubicBezTo>
                  <a:cubicBezTo>
                    <a:pt x="561433" y="985498"/>
                    <a:pt x="587644" y="1005279"/>
                    <a:pt x="607425" y="1031490"/>
                  </a:cubicBezTo>
                  <a:cubicBezTo>
                    <a:pt x="627207" y="1057701"/>
                    <a:pt x="641549" y="1089846"/>
                    <a:pt x="650451" y="1127926"/>
                  </a:cubicBezTo>
                  <a:cubicBezTo>
                    <a:pt x="659352" y="1166006"/>
                    <a:pt x="663803" y="1210268"/>
                    <a:pt x="663803" y="1260711"/>
                  </a:cubicBezTo>
                  <a:cubicBezTo>
                    <a:pt x="663803" y="1309176"/>
                    <a:pt x="657869" y="1353933"/>
                    <a:pt x="646000" y="1394980"/>
                  </a:cubicBezTo>
                  <a:cubicBezTo>
                    <a:pt x="634131" y="1436027"/>
                    <a:pt x="616822" y="1471881"/>
                    <a:pt x="594073" y="1502543"/>
                  </a:cubicBezTo>
                  <a:cubicBezTo>
                    <a:pt x="571324" y="1533204"/>
                    <a:pt x="542887" y="1556943"/>
                    <a:pt x="508764" y="1573757"/>
                  </a:cubicBezTo>
                  <a:cubicBezTo>
                    <a:pt x="474640" y="1590572"/>
                    <a:pt x="434830" y="1598979"/>
                    <a:pt x="389332" y="1598979"/>
                  </a:cubicBezTo>
                  <a:cubicBezTo>
                    <a:pt x="342845" y="1598979"/>
                    <a:pt x="302045" y="1590324"/>
                    <a:pt x="266932" y="1573015"/>
                  </a:cubicBezTo>
                  <a:cubicBezTo>
                    <a:pt x="231820" y="1555706"/>
                    <a:pt x="202641" y="1526281"/>
                    <a:pt x="179398" y="1484739"/>
                  </a:cubicBezTo>
                  <a:cubicBezTo>
                    <a:pt x="156154" y="1443198"/>
                    <a:pt x="138598" y="1387067"/>
                    <a:pt x="126729" y="1316347"/>
                  </a:cubicBezTo>
                  <a:cubicBezTo>
                    <a:pt x="114860" y="1245628"/>
                    <a:pt x="108925" y="1157352"/>
                    <a:pt x="108925" y="1051519"/>
                  </a:cubicBezTo>
                  <a:cubicBezTo>
                    <a:pt x="129696" y="1037672"/>
                    <a:pt x="151951" y="1024567"/>
                    <a:pt x="175689" y="1012203"/>
                  </a:cubicBezTo>
                  <a:cubicBezTo>
                    <a:pt x="199427" y="999839"/>
                    <a:pt x="224154" y="989207"/>
                    <a:pt x="249870" y="980305"/>
                  </a:cubicBezTo>
                  <a:cubicBezTo>
                    <a:pt x="275587" y="971403"/>
                    <a:pt x="301797" y="964479"/>
                    <a:pt x="328503" y="959534"/>
                  </a:cubicBezTo>
                  <a:cubicBezTo>
                    <a:pt x="355208" y="954589"/>
                    <a:pt x="382408" y="952116"/>
                    <a:pt x="410102" y="952116"/>
                  </a:cubicBezTo>
                  <a:close/>
                  <a:moveTo>
                    <a:pt x="906854" y="0"/>
                  </a:moveTo>
                  <a:lnTo>
                    <a:pt x="1888432" y="851487"/>
                  </a:lnTo>
                  <a:lnTo>
                    <a:pt x="1888432" y="2360073"/>
                  </a:lnTo>
                  <a:lnTo>
                    <a:pt x="641145" y="2360073"/>
                  </a:lnTo>
                  <a:lnTo>
                    <a:pt x="0" y="1803901"/>
                  </a:lnTo>
                  <a:lnTo>
                    <a:pt x="42904" y="1831167"/>
                  </a:lnTo>
                  <a:cubicBezTo>
                    <a:pt x="71588" y="1845756"/>
                    <a:pt x="102497" y="1858120"/>
                    <a:pt x="135631" y="1868258"/>
                  </a:cubicBezTo>
                  <a:cubicBezTo>
                    <a:pt x="201900" y="1888534"/>
                    <a:pt x="279543" y="1898672"/>
                    <a:pt x="368561" y="1898672"/>
                  </a:cubicBezTo>
                  <a:cubicBezTo>
                    <a:pt x="478349" y="1898672"/>
                    <a:pt x="575280" y="1881610"/>
                    <a:pt x="659352" y="1847487"/>
                  </a:cubicBezTo>
                  <a:cubicBezTo>
                    <a:pt x="743425" y="1813363"/>
                    <a:pt x="814145" y="1766382"/>
                    <a:pt x="871511" y="1706542"/>
                  </a:cubicBezTo>
                  <a:cubicBezTo>
                    <a:pt x="928879" y="1646702"/>
                    <a:pt x="972398" y="1575488"/>
                    <a:pt x="1002071" y="1492899"/>
                  </a:cubicBezTo>
                  <a:cubicBezTo>
                    <a:pt x="1031744" y="1410310"/>
                    <a:pt x="1046580" y="1320551"/>
                    <a:pt x="1046580" y="1223620"/>
                  </a:cubicBezTo>
                  <a:cubicBezTo>
                    <a:pt x="1046580" y="1137570"/>
                    <a:pt x="1036194" y="1059432"/>
                    <a:pt x="1015424" y="989207"/>
                  </a:cubicBezTo>
                  <a:cubicBezTo>
                    <a:pt x="994653" y="918982"/>
                    <a:pt x="962260" y="859142"/>
                    <a:pt x="918246" y="809687"/>
                  </a:cubicBezTo>
                  <a:cubicBezTo>
                    <a:pt x="874231" y="760233"/>
                    <a:pt x="817606" y="722153"/>
                    <a:pt x="748370" y="695448"/>
                  </a:cubicBezTo>
                  <a:cubicBezTo>
                    <a:pt x="679134" y="668742"/>
                    <a:pt x="596051" y="655390"/>
                    <a:pt x="499120" y="655390"/>
                  </a:cubicBezTo>
                  <a:cubicBezTo>
                    <a:pt x="455601" y="655390"/>
                    <a:pt x="414553" y="658604"/>
                    <a:pt x="375979" y="665034"/>
                  </a:cubicBezTo>
                  <a:cubicBezTo>
                    <a:pt x="337405" y="671462"/>
                    <a:pt x="301550" y="679622"/>
                    <a:pt x="268416" y="689513"/>
                  </a:cubicBezTo>
                  <a:cubicBezTo>
                    <a:pt x="235281" y="699404"/>
                    <a:pt x="204620" y="711273"/>
                    <a:pt x="176431" y="725121"/>
                  </a:cubicBezTo>
                  <a:cubicBezTo>
                    <a:pt x="148242" y="738968"/>
                    <a:pt x="123267" y="752815"/>
                    <a:pt x="101507" y="766662"/>
                  </a:cubicBezTo>
                  <a:cubicBezTo>
                    <a:pt x="102496" y="691492"/>
                    <a:pt x="110904" y="620277"/>
                    <a:pt x="126729" y="553019"/>
                  </a:cubicBezTo>
                  <a:cubicBezTo>
                    <a:pt x="142554" y="485761"/>
                    <a:pt x="167776" y="426663"/>
                    <a:pt x="202394" y="375725"/>
                  </a:cubicBezTo>
                  <a:cubicBezTo>
                    <a:pt x="237012" y="324787"/>
                    <a:pt x="282016" y="284482"/>
                    <a:pt x="337405" y="254810"/>
                  </a:cubicBezTo>
                  <a:cubicBezTo>
                    <a:pt x="392793" y="225137"/>
                    <a:pt x="460546" y="210301"/>
                    <a:pt x="540662" y="210301"/>
                  </a:cubicBezTo>
                  <a:cubicBezTo>
                    <a:pt x="588138" y="210301"/>
                    <a:pt x="629927" y="213268"/>
                    <a:pt x="666029" y="219202"/>
                  </a:cubicBezTo>
                  <a:cubicBezTo>
                    <a:pt x="702130" y="225137"/>
                    <a:pt x="733534" y="232061"/>
                    <a:pt x="760239" y="239973"/>
                  </a:cubicBezTo>
                  <a:cubicBezTo>
                    <a:pt x="786945" y="247886"/>
                    <a:pt x="809694" y="255057"/>
                    <a:pt x="828486" y="261486"/>
                  </a:cubicBezTo>
                  <a:cubicBezTo>
                    <a:pt x="847279" y="267915"/>
                    <a:pt x="862610" y="271130"/>
                    <a:pt x="874479" y="271130"/>
                  </a:cubicBezTo>
                  <a:cubicBezTo>
                    <a:pt x="884370" y="271130"/>
                    <a:pt x="892777" y="268657"/>
                    <a:pt x="899700" y="263711"/>
                  </a:cubicBezTo>
                  <a:cubicBezTo>
                    <a:pt x="906624" y="258766"/>
                    <a:pt x="912064" y="250606"/>
                    <a:pt x="916020" y="239231"/>
                  </a:cubicBezTo>
                  <a:cubicBezTo>
                    <a:pt x="919977" y="227857"/>
                    <a:pt x="922697" y="212032"/>
                    <a:pt x="924180" y="191755"/>
                  </a:cubicBezTo>
                  <a:cubicBezTo>
                    <a:pt x="925664" y="171479"/>
                    <a:pt x="926406" y="146010"/>
                    <a:pt x="926406" y="115348"/>
                  </a:cubicBezTo>
                  <a:cubicBezTo>
                    <a:pt x="926406" y="95567"/>
                    <a:pt x="925911" y="78752"/>
                    <a:pt x="924922" y="64905"/>
                  </a:cubicBezTo>
                  <a:cubicBezTo>
                    <a:pt x="923933" y="51058"/>
                    <a:pt x="922202" y="39436"/>
                    <a:pt x="919729" y="30040"/>
                  </a:cubicBezTo>
                  <a:cubicBezTo>
                    <a:pt x="917257" y="20643"/>
                    <a:pt x="914042" y="11989"/>
                    <a:pt x="910086" y="4076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123C369-8F4F-45AC-B458-DF34107CAC18}"/>
              </a:ext>
            </a:extLst>
          </p:cNvPr>
          <p:cNvGrpSpPr>
            <a:grpSpLocks noChangeAspect="1"/>
          </p:cNvGrpSpPr>
          <p:nvPr/>
        </p:nvGrpSpPr>
        <p:grpSpPr>
          <a:xfrm>
            <a:off x="4700406" y="4701481"/>
            <a:ext cx="451894" cy="451894"/>
            <a:chOff x="1382806" y="3668806"/>
            <a:chExt cx="3025588" cy="3025589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3F30931-BE6A-4F46-BD2F-C2C6331C4DE5}"/>
                </a:ext>
              </a:extLst>
            </p:cNvPr>
            <p:cNvSpPr/>
            <p:nvPr/>
          </p:nvSpPr>
          <p:spPr>
            <a:xfrm>
              <a:off x="1382806" y="3668806"/>
              <a:ext cx="3025588" cy="3025588"/>
            </a:xfrm>
            <a:prstGeom prst="rect">
              <a:avLst/>
            </a:prstGeom>
            <a:solidFill>
              <a:srgbClr val="2980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 32">
              <a:extLst>
                <a:ext uri="{FF2B5EF4-FFF2-40B4-BE49-F238E27FC236}">
                  <a16:creationId xmlns:a16="http://schemas.microsoft.com/office/drawing/2014/main" id="{C222D844-E07C-479B-8E8D-A36D0EE4A4D1}"/>
                </a:ext>
              </a:extLst>
            </p:cNvPr>
            <p:cNvSpPr/>
            <p:nvPr/>
          </p:nvSpPr>
          <p:spPr>
            <a:xfrm>
              <a:off x="2238691" y="4279052"/>
              <a:ext cx="1296693" cy="1928720"/>
            </a:xfrm>
            <a:custGeom>
              <a:avLst/>
              <a:gdLst/>
              <a:ahLst/>
              <a:cxnLst/>
              <a:rect l="l" t="t" r="r" b="b"/>
              <a:pathLst>
                <a:path w="1296693" h="1928720">
                  <a:moveTo>
                    <a:pt x="62312" y="0"/>
                  </a:moveTo>
                  <a:lnTo>
                    <a:pt x="1203224" y="0"/>
                  </a:lnTo>
                  <a:cubicBezTo>
                    <a:pt x="1221027" y="0"/>
                    <a:pt x="1235864" y="1731"/>
                    <a:pt x="1247733" y="5193"/>
                  </a:cubicBezTo>
                  <a:cubicBezTo>
                    <a:pt x="1259602" y="8655"/>
                    <a:pt x="1268998" y="16320"/>
                    <a:pt x="1275922" y="28189"/>
                  </a:cubicBezTo>
                  <a:cubicBezTo>
                    <a:pt x="1282846" y="40058"/>
                    <a:pt x="1288038" y="56873"/>
                    <a:pt x="1291500" y="78632"/>
                  </a:cubicBezTo>
                  <a:cubicBezTo>
                    <a:pt x="1294962" y="100392"/>
                    <a:pt x="1296693" y="129076"/>
                    <a:pt x="1296693" y="164683"/>
                  </a:cubicBezTo>
                  <a:cubicBezTo>
                    <a:pt x="1296693" y="193367"/>
                    <a:pt x="1295703" y="218341"/>
                    <a:pt x="1293725" y="239606"/>
                  </a:cubicBezTo>
                  <a:cubicBezTo>
                    <a:pt x="1291747" y="260872"/>
                    <a:pt x="1289027" y="280653"/>
                    <a:pt x="1285565" y="298951"/>
                  </a:cubicBezTo>
                  <a:cubicBezTo>
                    <a:pt x="1282104" y="317250"/>
                    <a:pt x="1277405" y="334559"/>
                    <a:pt x="1271471" y="350879"/>
                  </a:cubicBezTo>
                  <a:cubicBezTo>
                    <a:pt x="1265536" y="367198"/>
                    <a:pt x="1258613" y="384755"/>
                    <a:pt x="1250700" y="403547"/>
                  </a:cubicBezTo>
                  <a:lnTo>
                    <a:pt x="618674" y="1867891"/>
                  </a:lnTo>
                  <a:cubicBezTo>
                    <a:pt x="612739" y="1880749"/>
                    <a:pt x="605074" y="1891134"/>
                    <a:pt x="595677" y="1899047"/>
                  </a:cubicBezTo>
                  <a:cubicBezTo>
                    <a:pt x="586281" y="1906960"/>
                    <a:pt x="573176" y="1913141"/>
                    <a:pt x="556361" y="1917592"/>
                  </a:cubicBezTo>
                  <a:cubicBezTo>
                    <a:pt x="539547" y="1922043"/>
                    <a:pt x="518034" y="1925010"/>
                    <a:pt x="491823" y="1926494"/>
                  </a:cubicBezTo>
                  <a:cubicBezTo>
                    <a:pt x="465612" y="1927978"/>
                    <a:pt x="433220" y="1928720"/>
                    <a:pt x="394645" y="1928720"/>
                  </a:cubicBezTo>
                  <a:cubicBezTo>
                    <a:pt x="342224" y="1928720"/>
                    <a:pt x="300682" y="1926989"/>
                    <a:pt x="270020" y="1923527"/>
                  </a:cubicBezTo>
                  <a:cubicBezTo>
                    <a:pt x="239359" y="1920065"/>
                    <a:pt x="216857" y="1914625"/>
                    <a:pt x="202515" y="1907207"/>
                  </a:cubicBezTo>
                  <a:cubicBezTo>
                    <a:pt x="188173" y="1899789"/>
                    <a:pt x="180508" y="1890392"/>
                    <a:pt x="179519" y="1879018"/>
                  </a:cubicBezTo>
                  <a:cubicBezTo>
                    <a:pt x="178530" y="1867643"/>
                    <a:pt x="181992" y="1853549"/>
                    <a:pt x="189904" y="1836734"/>
                  </a:cubicBezTo>
                  <a:lnTo>
                    <a:pt x="869407" y="338268"/>
                  </a:lnTo>
                  <a:lnTo>
                    <a:pt x="62312" y="338268"/>
                  </a:lnTo>
                  <a:cubicBezTo>
                    <a:pt x="41541" y="338268"/>
                    <a:pt x="25963" y="324668"/>
                    <a:pt x="15578" y="297468"/>
                  </a:cubicBezTo>
                  <a:cubicBezTo>
                    <a:pt x="5192" y="270268"/>
                    <a:pt x="0" y="226995"/>
                    <a:pt x="0" y="167650"/>
                  </a:cubicBezTo>
                  <a:cubicBezTo>
                    <a:pt x="0" y="137978"/>
                    <a:pt x="1483" y="112509"/>
                    <a:pt x="4451" y="91243"/>
                  </a:cubicBezTo>
                  <a:cubicBezTo>
                    <a:pt x="7418" y="69978"/>
                    <a:pt x="11621" y="52422"/>
                    <a:pt x="17061" y="38574"/>
                  </a:cubicBezTo>
                  <a:cubicBezTo>
                    <a:pt x="22501" y="24727"/>
                    <a:pt x="28931" y="14836"/>
                    <a:pt x="36349" y="8902"/>
                  </a:cubicBezTo>
                  <a:cubicBezTo>
                    <a:pt x="43767" y="2967"/>
                    <a:pt x="52421" y="0"/>
                    <a:pt x="623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33">
              <a:extLst>
                <a:ext uri="{FF2B5EF4-FFF2-40B4-BE49-F238E27FC236}">
                  <a16:creationId xmlns:a16="http://schemas.microsoft.com/office/drawing/2014/main" id="{E0BADF31-0A12-411E-ACE4-B615D192419A}"/>
                </a:ext>
              </a:extLst>
            </p:cNvPr>
            <p:cNvSpPr/>
            <p:nvPr/>
          </p:nvSpPr>
          <p:spPr>
            <a:xfrm>
              <a:off x="2284754" y="4314192"/>
              <a:ext cx="2123640" cy="2380203"/>
            </a:xfrm>
            <a:custGeom>
              <a:avLst/>
              <a:gdLst>
                <a:gd name="connsiteX0" fmla="*/ 0 w 2123640"/>
                <a:gd name="connsiteY0" fmla="*/ 297049 h 2380203"/>
                <a:gd name="connsiteX1" fmla="*/ 16247 w 2123640"/>
                <a:gd name="connsiteY1" fmla="*/ 303128 h 2380203"/>
                <a:gd name="connsiteX2" fmla="*/ 823342 w 2123640"/>
                <a:gd name="connsiteY2" fmla="*/ 303128 h 2380203"/>
                <a:gd name="connsiteX3" fmla="*/ 592880 w 2123640"/>
                <a:gd name="connsiteY3" fmla="*/ 811353 h 2380203"/>
                <a:gd name="connsiteX4" fmla="*/ 1232004 w 2123640"/>
                <a:gd name="connsiteY4" fmla="*/ 0 h 2380203"/>
                <a:gd name="connsiteX5" fmla="*/ 2123640 w 2123640"/>
                <a:gd name="connsiteY5" fmla="*/ 773464 h 2380203"/>
                <a:gd name="connsiteX6" fmla="*/ 2123640 w 2123640"/>
                <a:gd name="connsiteY6" fmla="*/ 2380203 h 2380203"/>
                <a:gd name="connsiteX7" fmla="*/ 759856 w 2123640"/>
                <a:gd name="connsiteY7" fmla="*/ 2380203 h 2380203"/>
                <a:gd name="connsiteX8" fmla="*/ 185471 w 2123640"/>
                <a:gd name="connsiteY8" fmla="*/ 1881943 h 2380203"/>
                <a:gd name="connsiteX9" fmla="*/ 223956 w 2123640"/>
                <a:gd name="connsiteY9" fmla="*/ 1888388 h 2380203"/>
                <a:gd name="connsiteX10" fmla="*/ 348581 w 2123640"/>
                <a:gd name="connsiteY10" fmla="*/ 1893581 h 2380203"/>
                <a:gd name="connsiteX11" fmla="*/ 445759 w 2123640"/>
                <a:gd name="connsiteY11" fmla="*/ 1891355 h 2380203"/>
                <a:gd name="connsiteX12" fmla="*/ 510297 w 2123640"/>
                <a:gd name="connsiteY12" fmla="*/ 1882453 h 2380203"/>
                <a:gd name="connsiteX13" fmla="*/ 549613 w 2123640"/>
                <a:gd name="connsiteY13" fmla="*/ 1863908 h 2380203"/>
                <a:gd name="connsiteX14" fmla="*/ 572610 w 2123640"/>
                <a:gd name="connsiteY14" fmla="*/ 1832752 h 2380203"/>
                <a:gd name="connsiteX15" fmla="*/ 1204636 w 2123640"/>
                <a:gd name="connsiteY15" fmla="*/ 368408 h 2380203"/>
                <a:gd name="connsiteX16" fmla="*/ 1225407 w 2123640"/>
                <a:gd name="connsiteY16" fmla="*/ 315740 h 2380203"/>
                <a:gd name="connsiteX17" fmla="*/ 1239501 w 2123640"/>
                <a:gd name="connsiteY17" fmla="*/ 263812 h 2380203"/>
                <a:gd name="connsiteX18" fmla="*/ 1247661 w 2123640"/>
                <a:gd name="connsiteY18" fmla="*/ 204467 h 2380203"/>
                <a:gd name="connsiteX19" fmla="*/ 1250629 w 2123640"/>
                <a:gd name="connsiteY19" fmla="*/ 129544 h 2380203"/>
                <a:gd name="connsiteX20" fmla="*/ 1245436 w 2123640"/>
                <a:gd name="connsiteY20" fmla="*/ 43493 h 2380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123640" h="2380203">
                  <a:moveTo>
                    <a:pt x="0" y="297049"/>
                  </a:moveTo>
                  <a:lnTo>
                    <a:pt x="16247" y="303128"/>
                  </a:lnTo>
                  <a:lnTo>
                    <a:pt x="823342" y="303128"/>
                  </a:lnTo>
                  <a:lnTo>
                    <a:pt x="592880" y="811353"/>
                  </a:lnTo>
                  <a:close/>
                  <a:moveTo>
                    <a:pt x="1232004" y="0"/>
                  </a:moveTo>
                  <a:lnTo>
                    <a:pt x="2123640" y="773464"/>
                  </a:lnTo>
                  <a:lnTo>
                    <a:pt x="2123640" y="2380203"/>
                  </a:lnTo>
                  <a:lnTo>
                    <a:pt x="759856" y="2380203"/>
                  </a:lnTo>
                  <a:lnTo>
                    <a:pt x="185471" y="1881943"/>
                  </a:lnTo>
                  <a:lnTo>
                    <a:pt x="223956" y="1888388"/>
                  </a:lnTo>
                  <a:cubicBezTo>
                    <a:pt x="254618" y="1891850"/>
                    <a:pt x="296160" y="1893581"/>
                    <a:pt x="348581" y="1893581"/>
                  </a:cubicBezTo>
                  <a:cubicBezTo>
                    <a:pt x="387156" y="1893581"/>
                    <a:pt x="419548" y="1892839"/>
                    <a:pt x="445759" y="1891355"/>
                  </a:cubicBezTo>
                  <a:cubicBezTo>
                    <a:pt x="471970" y="1889871"/>
                    <a:pt x="493483" y="1886904"/>
                    <a:pt x="510297" y="1882453"/>
                  </a:cubicBezTo>
                  <a:cubicBezTo>
                    <a:pt x="527112" y="1878002"/>
                    <a:pt x="540217" y="1871821"/>
                    <a:pt x="549613" y="1863908"/>
                  </a:cubicBezTo>
                  <a:cubicBezTo>
                    <a:pt x="559010" y="1855995"/>
                    <a:pt x="566675" y="1845610"/>
                    <a:pt x="572610" y="1832752"/>
                  </a:cubicBezTo>
                  <a:lnTo>
                    <a:pt x="1204636" y="368408"/>
                  </a:lnTo>
                  <a:cubicBezTo>
                    <a:pt x="1212549" y="349616"/>
                    <a:pt x="1219472" y="332059"/>
                    <a:pt x="1225407" y="315740"/>
                  </a:cubicBezTo>
                  <a:cubicBezTo>
                    <a:pt x="1231341" y="299420"/>
                    <a:pt x="1236040" y="282111"/>
                    <a:pt x="1239501" y="263812"/>
                  </a:cubicBezTo>
                  <a:cubicBezTo>
                    <a:pt x="1242963" y="245514"/>
                    <a:pt x="1245683" y="225733"/>
                    <a:pt x="1247661" y="204467"/>
                  </a:cubicBezTo>
                  <a:cubicBezTo>
                    <a:pt x="1249639" y="183202"/>
                    <a:pt x="1250629" y="158228"/>
                    <a:pt x="1250629" y="129544"/>
                  </a:cubicBezTo>
                  <a:cubicBezTo>
                    <a:pt x="1250629" y="93937"/>
                    <a:pt x="1248898" y="65253"/>
                    <a:pt x="1245436" y="43493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D57CE57-694E-4E73-B849-98229A382FC0}"/>
              </a:ext>
            </a:extLst>
          </p:cNvPr>
          <p:cNvGrpSpPr>
            <a:grpSpLocks noChangeAspect="1"/>
          </p:cNvGrpSpPr>
          <p:nvPr/>
        </p:nvGrpSpPr>
        <p:grpSpPr>
          <a:xfrm>
            <a:off x="4716172" y="5720877"/>
            <a:ext cx="451894" cy="451894"/>
            <a:chOff x="1382807" y="174388"/>
            <a:chExt cx="3025589" cy="3025589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D445F39-F0FD-4B55-A101-3559F501807D}"/>
                </a:ext>
              </a:extLst>
            </p:cNvPr>
            <p:cNvSpPr/>
            <p:nvPr/>
          </p:nvSpPr>
          <p:spPr>
            <a:xfrm>
              <a:off x="1382807" y="174388"/>
              <a:ext cx="3025588" cy="3025588"/>
            </a:xfrm>
            <a:prstGeom prst="rect">
              <a:avLst/>
            </a:prstGeom>
            <a:solidFill>
              <a:srgbClr val="6E55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 36">
              <a:extLst>
                <a:ext uri="{FF2B5EF4-FFF2-40B4-BE49-F238E27FC236}">
                  <a16:creationId xmlns:a16="http://schemas.microsoft.com/office/drawing/2014/main" id="{8A67379C-0808-447F-B067-68FCEFF02CAA}"/>
                </a:ext>
              </a:extLst>
            </p:cNvPr>
            <p:cNvSpPr/>
            <p:nvPr/>
          </p:nvSpPr>
          <p:spPr>
            <a:xfrm>
              <a:off x="2209021" y="750511"/>
              <a:ext cx="1357522" cy="1988065"/>
            </a:xfrm>
            <a:custGeom>
              <a:avLst/>
              <a:gdLst/>
              <a:ahLst/>
              <a:cxnLst/>
              <a:rect l="l" t="t" r="r" b="b"/>
              <a:pathLst>
                <a:path w="1357522" h="1988065">
                  <a:moveTo>
                    <a:pt x="701757" y="0"/>
                  </a:moveTo>
                  <a:cubicBezTo>
                    <a:pt x="807590" y="0"/>
                    <a:pt x="898338" y="11375"/>
                    <a:pt x="974004" y="34124"/>
                  </a:cubicBezTo>
                  <a:cubicBezTo>
                    <a:pt x="1049669" y="56873"/>
                    <a:pt x="1111734" y="89018"/>
                    <a:pt x="1160199" y="130560"/>
                  </a:cubicBezTo>
                  <a:cubicBezTo>
                    <a:pt x="1208664" y="172101"/>
                    <a:pt x="1244519" y="221803"/>
                    <a:pt x="1267762" y="279665"/>
                  </a:cubicBezTo>
                  <a:cubicBezTo>
                    <a:pt x="1291006" y="337526"/>
                    <a:pt x="1302628" y="401570"/>
                    <a:pt x="1302628" y="471795"/>
                  </a:cubicBezTo>
                  <a:cubicBezTo>
                    <a:pt x="1302628" y="518282"/>
                    <a:pt x="1294962" y="563533"/>
                    <a:pt x="1279631" y="607547"/>
                  </a:cubicBezTo>
                  <a:cubicBezTo>
                    <a:pt x="1264301" y="651561"/>
                    <a:pt x="1242788" y="693350"/>
                    <a:pt x="1215093" y="732914"/>
                  </a:cubicBezTo>
                  <a:cubicBezTo>
                    <a:pt x="1187399" y="772477"/>
                    <a:pt x="1153275" y="809815"/>
                    <a:pt x="1112723" y="844928"/>
                  </a:cubicBezTo>
                  <a:cubicBezTo>
                    <a:pt x="1072170" y="880041"/>
                    <a:pt x="1026178" y="911939"/>
                    <a:pt x="974745" y="940622"/>
                  </a:cubicBezTo>
                  <a:cubicBezTo>
                    <a:pt x="1035080" y="972273"/>
                    <a:pt x="1088985" y="1005902"/>
                    <a:pt x="1136461" y="1041509"/>
                  </a:cubicBezTo>
                  <a:cubicBezTo>
                    <a:pt x="1183937" y="1077116"/>
                    <a:pt x="1223995" y="1115443"/>
                    <a:pt x="1256635" y="1156490"/>
                  </a:cubicBezTo>
                  <a:cubicBezTo>
                    <a:pt x="1289275" y="1197537"/>
                    <a:pt x="1314249" y="1241304"/>
                    <a:pt x="1331558" y="1287792"/>
                  </a:cubicBezTo>
                  <a:cubicBezTo>
                    <a:pt x="1348867" y="1334279"/>
                    <a:pt x="1357522" y="1384722"/>
                    <a:pt x="1357522" y="1439122"/>
                  </a:cubicBezTo>
                  <a:cubicBezTo>
                    <a:pt x="1357522" y="1526161"/>
                    <a:pt x="1342438" y="1603805"/>
                    <a:pt x="1312271" y="1672052"/>
                  </a:cubicBezTo>
                  <a:cubicBezTo>
                    <a:pt x="1282104" y="1740299"/>
                    <a:pt x="1237595" y="1797913"/>
                    <a:pt x="1178744" y="1844895"/>
                  </a:cubicBezTo>
                  <a:cubicBezTo>
                    <a:pt x="1119894" y="1891876"/>
                    <a:pt x="1046949" y="1927483"/>
                    <a:pt x="959909" y="1951716"/>
                  </a:cubicBezTo>
                  <a:cubicBezTo>
                    <a:pt x="872869" y="1975949"/>
                    <a:pt x="772477" y="1988065"/>
                    <a:pt x="658732" y="1988065"/>
                  </a:cubicBezTo>
                  <a:cubicBezTo>
                    <a:pt x="549932" y="1988065"/>
                    <a:pt x="454486" y="1977185"/>
                    <a:pt x="372391" y="1955425"/>
                  </a:cubicBezTo>
                  <a:cubicBezTo>
                    <a:pt x="290297" y="1933665"/>
                    <a:pt x="221556" y="1901767"/>
                    <a:pt x="166167" y="1859731"/>
                  </a:cubicBezTo>
                  <a:cubicBezTo>
                    <a:pt x="110778" y="1817695"/>
                    <a:pt x="69236" y="1765768"/>
                    <a:pt x="41542" y="1703950"/>
                  </a:cubicBezTo>
                  <a:cubicBezTo>
                    <a:pt x="13847" y="1642132"/>
                    <a:pt x="0" y="1571165"/>
                    <a:pt x="0" y="1491049"/>
                  </a:cubicBezTo>
                  <a:cubicBezTo>
                    <a:pt x="0" y="1436649"/>
                    <a:pt x="8160" y="1385464"/>
                    <a:pt x="24480" y="1337493"/>
                  </a:cubicBezTo>
                  <a:cubicBezTo>
                    <a:pt x="40800" y="1289522"/>
                    <a:pt x="65033" y="1245014"/>
                    <a:pt x="97178" y="1203966"/>
                  </a:cubicBezTo>
                  <a:cubicBezTo>
                    <a:pt x="129323" y="1162919"/>
                    <a:pt x="169381" y="1124345"/>
                    <a:pt x="217352" y="1088243"/>
                  </a:cubicBezTo>
                  <a:cubicBezTo>
                    <a:pt x="265323" y="1052142"/>
                    <a:pt x="320464" y="1017771"/>
                    <a:pt x="382777" y="985131"/>
                  </a:cubicBezTo>
                  <a:cubicBezTo>
                    <a:pt x="332333" y="957437"/>
                    <a:pt x="286835" y="927517"/>
                    <a:pt x="246283" y="895371"/>
                  </a:cubicBezTo>
                  <a:cubicBezTo>
                    <a:pt x="205730" y="863226"/>
                    <a:pt x="171112" y="828113"/>
                    <a:pt x="142429" y="790034"/>
                  </a:cubicBezTo>
                  <a:cubicBezTo>
                    <a:pt x="113745" y="751954"/>
                    <a:pt x="91985" y="710165"/>
                    <a:pt x="77149" y="664667"/>
                  </a:cubicBezTo>
                  <a:cubicBezTo>
                    <a:pt x="62313" y="619169"/>
                    <a:pt x="54894" y="569714"/>
                    <a:pt x="54894" y="516304"/>
                  </a:cubicBezTo>
                  <a:cubicBezTo>
                    <a:pt x="54894" y="439155"/>
                    <a:pt x="68494" y="369177"/>
                    <a:pt x="95694" y="306370"/>
                  </a:cubicBezTo>
                  <a:cubicBezTo>
                    <a:pt x="122894" y="243563"/>
                    <a:pt x="163447" y="189163"/>
                    <a:pt x="217352" y="143171"/>
                  </a:cubicBezTo>
                  <a:cubicBezTo>
                    <a:pt x="271257" y="97178"/>
                    <a:pt x="338762" y="61818"/>
                    <a:pt x="419867" y="37091"/>
                  </a:cubicBezTo>
                  <a:cubicBezTo>
                    <a:pt x="500973" y="12364"/>
                    <a:pt x="594936" y="0"/>
                    <a:pt x="701757" y="0"/>
                  </a:cubicBezTo>
                  <a:close/>
                  <a:moveTo>
                    <a:pt x="676536" y="284857"/>
                  </a:moveTo>
                  <a:cubicBezTo>
                    <a:pt x="593452" y="284857"/>
                    <a:pt x="531634" y="303897"/>
                    <a:pt x="491082" y="341977"/>
                  </a:cubicBezTo>
                  <a:cubicBezTo>
                    <a:pt x="450529" y="380057"/>
                    <a:pt x="430253" y="432726"/>
                    <a:pt x="430253" y="499984"/>
                  </a:cubicBezTo>
                  <a:cubicBezTo>
                    <a:pt x="430253" y="531634"/>
                    <a:pt x="435446" y="560813"/>
                    <a:pt x="445831" y="587518"/>
                  </a:cubicBezTo>
                  <a:cubicBezTo>
                    <a:pt x="456216" y="614223"/>
                    <a:pt x="472289" y="639445"/>
                    <a:pt x="494049" y="663183"/>
                  </a:cubicBezTo>
                  <a:cubicBezTo>
                    <a:pt x="515809" y="686921"/>
                    <a:pt x="543998" y="710165"/>
                    <a:pt x="578616" y="732914"/>
                  </a:cubicBezTo>
                  <a:cubicBezTo>
                    <a:pt x="613234" y="755663"/>
                    <a:pt x="654281" y="779895"/>
                    <a:pt x="701757" y="805612"/>
                  </a:cubicBezTo>
                  <a:cubicBezTo>
                    <a:pt x="773961" y="763081"/>
                    <a:pt x="829597" y="717583"/>
                    <a:pt x="868666" y="669118"/>
                  </a:cubicBezTo>
                  <a:cubicBezTo>
                    <a:pt x="907735" y="620652"/>
                    <a:pt x="927269" y="566747"/>
                    <a:pt x="927269" y="507402"/>
                  </a:cubicBezTo>
                  <a:cubicBezTo>
                    <a:pt x="927269" y="472784"/>
                    <a:pt x="922324" y="441628"/>
                    <a:pt x="912433" y="413933"/>
                  </a:cubicBezTo>
                  <a:cubicBezTo>
                    <a:pt x="902542" y="386239"/>
                    <a:pt x="886964" y="362748"/>
                    <a:pt x="865698" y="343461"/>
                  </a:cubicBezTo>
                  <a:cubicBezTo>
                    <a:pt x="844433" y="324174"/>
                    <a:pt x="818222" y="309584"/>
                    <a:pt x="787066" y="299694"/>
                  </a:cubicBezTo>
                  <a:cubicBezTo>
                    <a:pt x="755910" y="289803"/>
                    <a:pt x="719066" y="284857"/>
                    <a:pt x="676536" y="284857"/>
                  </a:cubicBezTo>
                  <a:close/>
                  <a:moveTo>
                    <a:pt x="658732" y="1127559"/>
                  </a:moveTo>
                  <a:cubicBezTo>
                    <a:pt x="613234" y="1152287"/>
                    <a:pt x="573176" y="1177014"/>
                    <a:pt x="538558" y="1201741"/>
                  </a:cubicBezTo>
                  <a:cubicBezTo>
                    <a:pt x="503940" y="1226468"/>
                    <a:pt x="475256" y="1252432"/>
                    <a:pt x="452507" y="1279632"/>
                  </a:cubicBezTo>
                  <a:cubicBezTo>
                    <a:pt x="429758" y="1306832"/>
                    <a:pt x="412697" y="1335515"/>
                    <a:pt x="401322" y="1365682"/>
                  </a:cubicBezTo>
                  <a:cubicBezTo>
                    <a:pt x="389948" y="1395849"/>
                    <a:pt x="384260" y="1428242"/>
                    <a:pt x="384260" y="1462860"/>
                  </a:cubicBezTo>
                  <a:cubicBezTo>
                    <a:pt x="384260" y="1540009"/>
                    <a:pt x="409235" y="1598859"/>
                    <a:pt x="459184" y="1639412"/>
                  </a:cubicBezTo>
                  <a:cubicBezTo>
                    <a:pt x="509133" y="1679965"/>
                    <a:pt x="583561" y="1700241"/>
                    <a:pt x="682470" y="1700241"/>
                  </a:cubicBezTo>
                  <a:cubicBezTo>
                    <a:pt x="779401" y="1700241"/>
                    <a:pt x="851851" y="1679470"/>
                    <a:pt x="899822" y="1637928"/>
                  </a:cubicBezTo>
                  <a:cubicBezTo>
                    <a:pt x="947793" y="1596387"/>
                    <a:pt x="971778" y="1539020"/>
                    <a:pt x="971778" y="1465827"/>
                  </a:cubicBezTo>
                  <a:cubicBezTo>
                    <a:pt x="971778" y="1429231"/>
                    <a:pt x="965596" y="1395849"/>
                    <a:pt x="953233" y="1365682"/>
                  </a:cubicBezTo>
                  <a:cubicBezTo>
                    <a:pt x="940869" y="1335515"/>
                    <a:pt x="921582" y="1307079"/>
                    <a:pt x="895371" y="1280373"/>
                  </a:cubicBezTo>
                  <a:cubicBezTo>
                    <a:pt x="869160" y="1253668"/>
                    <a:pt x="836273" y="1227952"/>
                    <a:pt x="796710" y="1203225"/>
                  </a:cubicBezTo>
                  <a:cubicBezTo>
                    <a:pt x="757146" y="1178498"/>
                    <a:pt x="711154" y="1153276"/>
                    <a:pt x="658732" y="11275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37">
              <a:extLst>
                <a:ext uri="{FF2B5EF4-FFF2-40B4-BE49-F238E27FC236}">
                  <a16:creationId xmlns:a16="http://schemas.microsoft.com/office/drawing/2014/main" id="{81A8BE7E-C0E3-4C7C-A767-727FC7A8EA77}"/>
                </a:ext>
              </a:extLst>
            </p:cNvPr>
            <p:cNvSpPr/>
            <p:nvPr/>
          </p:nvSpPr>
          <p:spPr>
            <a:xfrm>
              <a:off x="2437913" y="908394"/>
              <a:ext cx="1970483" cy="2291583"/>
            </a:xfrm>
            <a:custGeom>
              <a:avLst/>
              <a:gdLst>
                <a:gd name="connsiteX0" fmla="*/ 429840 w 1970483"/>
                <a:gd name="connsiteY0" fmla="*/ 969675 h 2291583"/>
                <a:gd name="connsiteX1" fmla="*/ 567818 w 1970483"/>
                <a:gd name="connsiteY1" fmla="*/ 1045341 h 2291583"/>
                <a:gd name="connsiteX2" fmla="*/ 666479 w 1970483"/>
                <a:gd name="connsiteY2" fmla="*/ 1122489 h 2291583"/>
                <a:gd name="connsiteX3" fmla="*/ 724341 w 1970483"/>
                <a:gd name="connsiteY3" fmla="*/ 1207798 h 2291583"/>
                <a:gd name="connsiteX4" fmla="*/ 742886 w 1970483"/>
                <a:gd name="connsiteY4" fmla="*/ 1307943 h 2291583"/>
                <a:gd name="connsiteX5" fmla="*/ 670930 w 1970483"/>
                <a:gd name="connsiteY5" fmla="*/ 1480044 h 2291583"/>
                <a:gd name="connsiteX6" fmla="*/ 453578 w 1970483"/>
                <a:gd name="connsiteY6" fmla="*/ 1542357 h 2291583"/>
                <a:gd name="connsiteX7" fmla="*/ 230292 w 1970483"/>
                <a:gd name="connsiteY7" fmla="*/ 1481528 h 2291583"/>
                <a:gd name="connsiteX8" fmla="*/ 155368 w 1970483"/>
                <a:gd name="connsiteY8" fmla="*/ 1304976 h 2291583"/>
                <a:gd name="connsiteX9" fmla="*/ 172430 w 1970483"/>
                <a:gd name="connsiteY9" fmla="*/ 1207798 h 2291583"/>
                <a:gd name="connsiteX10" fmla="*/ 223615 w 1970483"/>
                <a:gd name="connsiteY10" fmla="*/ 1121748 h 2291583"/>
                <a:gd name="connsiteX11" fmla="*/ 309666 w 1970483"/>
                <a:gd name="connsiteY11" fmla="*/ 1043857 h 2291583"/>
                <a:gd name="connsiteX12" fmla="*/ 429840 w 1970483"/>
                <a:gd name="connsiteY12" fmla="*/ 969675 h 2291583"/>
                <a:gd name="connsiteX13" fmla="*/ 447644 w 1970483"/>
                <a:gd name="connsiteY13" fmla="*/ 126974 h 2291583"/>
                <a:gd name="connsiteX14" fmla="*/ 558174 w 1970483"/>
                <a:gd name="connsiteY14" fmla="*/ 141811 h 2291583"/>
                <a:gd name="connsiteX15" fmla="*/ 636806 w 1970483"/>
                <a:gd name="connsiteY15" fmla="*/ 185578 h 2291583"/>
                <a:gd name="connsiteX16" fmla="*/ 683541 w 1970483"/>
                <a:gd name="connsiteY16" fmla="*/ 256050 h 2291583"/>
                <a:gd name="connsiteX17" fmla="*/ 698377 w 1970483"/>
                <a:gd name="connsiteY17" fmla="*/ 349519 h 2291583"/>
                <a:gd name="connsiteX18" fmla="*/ 639774 w 1970483"/>
                <a:gd name="connsiteY18" fmla="*/ 511235 h 2291583"/>
                <a:gd name="connsiteX19" fmla="*/ 472865 w 1970483"/>
                <a:gd name="connsiteY19" fmla="*/ 647729 h 2291583"/>
                <a:gd name="connsiteX20" fmla="*/ 349724 w 1970483"/>
                <a:gd name="connsiteY20" fmla="*/ 575031 h 2291583"/>
                <a:gd name="connsiteX21" fmla="*/ 265157 w 1970483"/>
                <a:gd name="connsiteY21" fmla="*/ 505300 h 2291583"/>
                <a:gd name="connsiteX22" fmla="*/ 216939 w 1970483"/>
                <a:gd name="connsiteY22" fmla="*/ 429635 h 2291583"/>
                <a:gd name="connsiteX23" fmla="*/ 201361 w 1970483"/>
                <a:gd name="connsiteY23" fmla="*/ 342101 h 2291583"/>
                <a:gd name="connsiteX24" fmla="*/ 262190 w 1970483"/>
                <a:gd name="connsiteY24" fmla="*/ 184094 h 2291583"/>
                <a:gd name="connsiteX25" fmla="*/ 447644 w 1970483"/>
                <a:gd name="connsiteY25" fmla="*/ 126974 h 2291583"/>
                <a:gd name="connsiteX26" fmla="*/ 956558 w 1970483"/>
                <a:gd name="connsiteY26" fmla="*/ 0 h 2291583"/>
                <a:gd name="connsiteX27" fmla="*/ 1970483 w 1970483"/>
                <a:gd name="connsiteY27" fmla="*/ 879546 h 2291583"/>
                <a:gd name="connsiteX28" fmla="*/ 1970483 w 1970483"/>
                <a:gd name="connsiteY28" fmla="*/ 2291583 h 2291583"/>
                <a:gd name="connsiteX29" fmla="*/ 636768 w 1970483"/>
                <a:gd name="connsiteY29" fmla="*/ 2291583 h 2291583"/>
                <a:gd name="connsiteX30" fmla="*/ 0 w 1970483"/>
                <a:gd name="connsiteY30" fmla="*/ 1739208 h 2291583"/>
                <a:gd name="connsiteX31" fmla="*/ 30374 w 1970483"/>
                <a:gd name="connsiteY31" fmla="*/ 1757299 h 2291583"/>
                <a:gd name="connsiteX32" fmla="*/ 143500 w 1970483"/>
                <a:gd name="connsiteY32" fmla="*/ 1797542 h 2291583"/>
                <a:gd name="connsiteX33" fmla="*/ 429841 w 1970483"/>
                <a:gd name="connsiteY33" fmla="*/ 1830182 h 2291583"/>
                <a:gd name="connsiteX34" fmla="*/ 731018 w 1970483"/>
                <a:gd name="connsiteY34" fmla="*/ 1793833 h 2291583"/>
                <a:gd name="connsiteX35" fmla="*/ 949853 w 1970483"/>
                <a:gd name="connsiteY35" fmla="*/ 1687012 h 2291583"/>
                <a:gd name="connsiteX36" fmla="*/ 1083380 w 1970483"/>
                <a:gd name="connsiteY36" fmla="*/ 1514169 h 2291583"/>
                <a:gd name="connsiteX37" fmla="*/ 1128631 w 1970483"/>
                <a:gd name="connsiteY37" fmla="*/ 1281239 h 2291583"/>
                <a:gd name="connsiteX38" fmla="*/ 1102667 w 1970483"/>
                <a:gd name="connsiteY38" fmla="*/ 1129909 h 2291583"/>
                <a:gd name="connsiteX39" fmla="*/ 1027744 w 1970483"/>
                <a:gd name="connsiteY39" fmla="*/ 998607 h 2291583"/>
                <a:gd name="connsiteX40" fmla="*/ 907570 w 1970483"/>
                <a:gd name="connsiteY40" fmla="*/ 883626 h 2291583"/>
                <a:gd name="connsiteX41" fmla="*/ 745854 w 1970483"/>
                <a:gd name="connsiteY41" fmla="*/ 782739 h 2291583"/>
                <a:gd name="connsiteX42" fmla="*/ 883832 w 1970483"/>
                <a:gd name="connsiteY42" fmla="*/ 687045 h 2291583"/>
                <a:gd name="connsiteX43" fmla="*/ 986202 w 1970483"/>
                <a:gd name="connsiteY43" fmla="*/ 575031 h 2291583"/>
                <a:gd name="connsiteX44" fmla="*/ 1050740 w 1970483"/>
                <a:gd name="connsiteY44" fmla="*/ 449664 h 2291583"/>
                <a:gd name="connsiteX45" fmla="*/ 1073737 w 1970483"/>
                <a:gd name="connsiteY45" fmla="*/ 313912 h 2291583"/>
                <a:gd name="connsiteX46" fmla="*/ 1038871 w 1970483"/>
                <a:gd name="connsiteY46" fmla="*/ 121782 h 2291583"/>
                <a:gd name="connsiteX47" fmla="*/ 994548 w 1970483"/>
                <a:gd name="connsiteY47" fmla="*/ 41109 h 2291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1970483" h="2291583">
                  <a:moveTo>
                    <a:pt x="429840" y="969675"/>
                  </a:moveTo>
                  <a:cubicBezTo>
                    <a:pt x="482262" y="995392"/>
                    <a:pt x="528254" y="1020614"/>
                    <a:pt x="567818" y="1045341"/>
                  </a:cubicBezTo>
                  <a:cubicBezTo>
                    <a:pt x="607381" y="1070068"/>
                    <a:pt x="640268" y="1095784"/>
                    <a:pt x="666479" y="1122489"/>
                  </a:cubicBezTo>
                  <a:cubicBezTo>
                    <a:pt x="692690" y="1149195"/>
                    <a:pt x="711977" y="1177631"/>
                    <a:pt x="724341" y="1207798"/>
                  </a:cubicBezTo>
                  <a:cubicBezTo>
                    <a:pt x="736704" y="1237965"/>
                    <a:pt x="742886" y="1271347"/>
                    <a:pt x="742886" y="1307943"/>
                  </a:cubicBezTo>
                  <a:cubicBezTo>
                    <a:pt x="742886" y="1381136"/>
                    <a:pt x="718901" y="1438503"/>
                    <a:pt x="670930" y="1480044"/>
                  </a:cubicBezTo>
                  <a:cubicBezTo>
                    <a:pt x="622959" y="1521586"/>
                    <a:pt x="550509" y="1542357"/>
                    <a:pt x="453578" y="1542357"/>
                  </a:cubicBezTo>
                  <a:cubicBezTo>
                    <a:pt x="354669" y="1542357"/>
                    <a:pt x="280241" y="1522081"/>
                    <a:pt x="230292" y="1481528"/>
                  </a:cubicBezTo>
                  <a:cubicBezTo>
                    <a:pt x="180343" y="1440975"/>
                    <a:pt x="155368" y="1382125"/>
                    <a:pt x="155368" y="1304976"/>
                  </a:cubicBezTo>
                  <a:cubicBezTo>
                    <a:pt x="155368" y="1270358"/>
                    <a:pt x="161056" y="1237965"/>
                    <a:pt x="172430" y="1207798"/>
                  </a:cubicBezTo>
                  <a:cubicBezTo>
                    <a:pt x="183805" y="1177631"/>
                    <a:pt x="200866" y="1148948"/>
                    <a:pt x="223615" y="1121748"/>
                  </a:cubicBezTo>
                  <a:cubicBezTo>
                    <a:pt x="246364" y="1094548"/>
                    <a:pt x="275048" y="1068584"/>
                    <a:pt x="309666" y="1043857"/>
                  </a:cubicBezTo>
                  <a:cubicBezTo>
                    <a:pt x="344284" y="1019130"/>
                    <a:pt x="384342" y="994403"/>
                    <a:pt x="429840" y="969675"/>
                  </a:cubicBezTo>
                  <a:close/>
                  <a:moveTo>
                    <a:pt x="447644" y="126974"/>
                  </a:moveTo>
                  <a:cubicBezTo>
                    <a:pt x="490174" y="126974"/>
                    <a:pt x="527018" y="131920"/>
                    <a:pt x="558174" y="141811"/>
                  </a:cubicBezTo>
                  <a:cubicBezTo>
                    <a:pt x="589330" y="151701"/>
                    <a:pt x="615541" y="166291"/>
                    <a:pt x="636806" y="185578"/>
                  </a:cubicBezTo>
                  <a:cubicBezTo>
                    <a:pt x="658072" y="204865"/>
                    <a:pt x="673650" y="228356"/>
                    <a:pt x="683541" y="256050"/>
                  </a:cubicBezTo>
                  <a:cubicBezTo>
                    <a:pt x="693432" y="283745"/>
                    <a:pt x="698377" y="314901"/>
                    <a:pt x="698377" y="349519"/>
                  </a:cubicBezTo>
                  <a:cubicBezTo>
                    <a:pt x="698377" y="408864"/>
                    <a:pt x="678843" y="462769"/>
                    <a:pt x="639774" y="511235"/>
                  </a:cubicBezTo>
                  <a:cubicBezTo>
                    <a:pt x="600705" y="559700"/>
                    <a:pt x="545069" y="605198"/>
                    <a:pt x="472865" y="647729"/>
                  </a:cubicBezTo>
                  <a:cubicBezTo>
                    <a:pt x="425389" y="622012"/>
                    <a:pt x="384342" y="597780"/>
                    <a:pt x="349724" y="575031"/>
                  </a:cubicBezTo>
                  <a:cubicBezTo>
                    <a:pt x="315106" y="552282"/>
                    <a:pt x="286917" y="529038"/>
                    <a:pt x="265157" y="505300"/>
                  </a:cubicBezTo>
                  <a:cubicBezTo>
                    <a:pt x="243397" y="481562"/>
                    <a:pt x="227324" y="456340"/>
                    <a:pt x="216939" y="429635"/>
                  </a:cubicBezTo>
                  <a:cubicBezTo>
                    <a:pt x="206554" y="402930"/>
                    <a:pt x="201361" y="373751"/>
                    <a:pt x="201361" y="342101"/>
                  </a:cubicBezTo>
                  <a:cubicBezTo>
                    <a:pt x="201361" y="274843"/>
                    <a:pt x="221637" y="222174"/>
                    <a:pt x="262190" y="184094"/>
                  </a:cubicBezTo>
                  <a:cubicBezTo>
                    <a:pt x="302742" y="146014"/>
                    <a:pt x="364560" y="126974"/>
                    <a:pt x="447644" y="126974"/>
                  </a:cubicBezTo>
                  <a:close/>
                  <a:moveTo>
                    <a:pt x="956558" y="0"/>
                  </a:moveTo>
                  <a:lnTo>
                    <a:pt x="1970483" y="879546"/>
                  </a:lnTo>
                  <a:lnTo>
                    <a:pt x="1970483" y="2291583"/>
                  </a:lnTo>
                  <a:lnTo>
                    <a:pt x="636768" y="2291583"/>
                  </a:lnTo>
                  <a:lnTo>
                    <a:pt x="0" y="1739208"/>
                  </a:lnTo>
                  <a:lnTo>
                    <a:pt x="30374" y="1757299"/>
                  </a:lnTo>
                  <a:cubicBezTo>
                    <a:pt x="64744" y="1773248"/>
                    <a:pt x="102453" y="1786662"/>
                    <a:pt x="143500" y="1797542"/>
                  </a:cubicBezTo>
                  <a:cubicBezTo>
                    <a:pt x="225595" y="1819302"/>
                    <a:pt x="321041" y="1830182"/>
                    <a:pt x="429841" y="1830182"/>
                  </a:cubicBezTo>
                  <a:cubicBezTo>
                    <a:pt x="543586" y="1830182"/>
                    <a:pt x="643978" y="1818066"/>
                    <a:pt x="731018" y="1793833"/>
                  </a:cubicBezTo>
                  <a:cubicBezTo>
                    <a:pt x="818058" y="1769600"/>
                    <a:pt x="891003" y="1733993"/>
                    <a:pt x="949853" y="1687012"/>
                  </a:cubicBezTo>
                  <a:cubicBezTo>
                    <a:pt x="1008704" y="1640030"/>
                    <a:pt x="1053213" y="1582416"/>
                    <a:pt x="1083380" y="1514169"/>
                  </a:cubicBezTo>
                  <a:cubicBezTo>
                    <a:pt x="1113547" y="1445922"/>
                    <a:pt x="1128631" y="1368278"/>
                    <a:pt x="1128631" y="1281239"/>
                  </a:cubicBezTo>
                  <a:cubicBezTo>
                    <a:pt x="1128631" y="1226839"/>
                    <a:pt x="1119976" y="1176396"/>
                    <a:pt x="1102667" y="1129909"/>
                  </a:cubicBezTo>
                  <a:cubicBezTo>
                    <a:pt x="1085358" y="1083421"/>
                    <a:pt x="1060384" y="1039654"/>
                    <a:pt x="1027744" y="998607"/>
                  </a:cubicBezTo>
                  <a:cubicBezTo>
                    <a:pt x="995104" y="957560"/>
                    <a:pt x="955046" y="919233"/>
                    <a:pt x="907570" y="883626"/>
                  </a:cubicBezTo>
                  <a:cubicBezTo>
                    <a:pt x="860094" y="848019"/>
                    <a:pt x="806189" y="814390"/>
                    <a:pt x="745854" y="782739"/>
                  </a:cubicBezTo>
                  <a:cubicBezTo>
                    <a:pt x="797287" y="754056"/>
                    <a:pt x="843279" y="722158"/>
                    <a:pt x="883832" y="687045"/>
                  </a:cubicBezTo>
                  <a:cubicBezTo>
                    <a:pt x="924384" y="651932"/>
                    <a:pt x="958508" y="614594"/>
                    <a:pt x="986202" y="575031"/>
                  </a:cubicBezTo>
                  <a:cubicBezTo>
                    <a:pt x="1013897" y="535467"/>
                    <a:pt x="1035410" y="493678"/>
                    <a:pt x="1050740" y="449664"/>
                  </a:cubicBezTo>
                  <a:cubicBezTo>
                    <a:pt x="1066071" y="405650"/>
                    <a:pt x="1073737" y="360399"/>
                    <a:pt x="1073737" y="313912"/>
                  </a:cubicBezTo>
                  <a:cubicBezTo>
                    <a:pt x="1073737" y="243687"/>
                    <a:pt x="1062115" y="179643"/>
                    <a:pt x="1038871" y="121782"/>
                  </a:cubicBezTo>
                  <a:cubicBezTo>
                    <a:pt x="1027250" y="92851"/>
                    <a:pt x="1012475" y="65960"/>
                    <a:pt x="994548" y="41109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E2B5DADA-9670-48B8-A27E-C67C1E114770}"/>
              </a:ext>
            </a:extLst>
          </p:cNvPr>
          <p:cNvSpPr/>
          <p:nvPr/>
        </p:nvSpPr>
        <p:spPr>
          <a:xfrm>
            <a:off x="681147" y="1059609"/>
            <a:ext cx="36599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1600" dirty="0">
                <a:latin typeface="Cambria" pitchFamily="18" charset="0"/>
                <a:ea typeface="Cambria" pitchFamily="18" charset="0"/>
              </a:rPr>
              <a:t>Pemerintah Daerah wajib memberikan bantuan dan fasilitas untuk kelancaran penyelenggaraan Pemilu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(</a:t>
            </a:r>
            <a:r>
              <a:rPr lang="id-ID" sz="1600" dirty="0">
                <a:latin typeface="Cambria" pitchFamily="18" charset="0"/>
                <a:ea typeface="Cambria" pitchFamily="18" charset="0"/>
              </a:rPr>
              <a:t>Pasal 434 Undang-Undang Nomor 7 Tahun 2017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)</a:t>
            </a:r>
            <a:r>
              <a:rPr lang="id-ID" sz="1600" dirty="0">
                <a:latin typeface="Cambria" pitchFamily="18" charset="0"/>
                <a:ea typeface="Cambria" pitchFamily="18" charset="0"/>
              </a:rPr>
              <a:t> </a:t>
            </a:r>
            <a:endParaRPr lang="en-US" sz="1600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132D6A2-9E2C-4730-A7ED-E61D7CB9C638}"/>
              </a:ext>
            </a:extLst>
          </p:cNvPr>
          <p:cNvSpPr/>
          <p:nvPr/>
        </p:nvSpPr>
        <p:spPr>
          <a:xfrm>
            <a:off x="665382" y="2289969"/>
            <a:ext cx="36599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>
                <a:latin typeface="Cambria" pitchFamily="18" charset="0"/>
                <a:ea typeface="Cambria" pitchFamily="18" charset="0"/>
              </a:rPr>
              <a:t>D</a:t>
            </a:r>
            <a:r>
              <a:rPr lang="id-ID" sz="1600" dirty="0">
                <a:latin typeface="Cambria" pitchFamily="18" charset="0"/>
                <a:ea typeface="Cambria" pitchFamily="18" charset="0"/>
              </a:rPr>
              <a:t>iperlukan persamaan dan pemahaman persepsi di antara pemangku kepentingan Pemilu dalam upaya pencapaian tujuan Pemilu yang lebih berkualitas dan demokratis</a:t>
            </a:r>
            <a:endParaRPr lang="en-US" sz="1600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E7EE90A-CD30-4683-A25A-E050739948C5}"/>
              </a:ext>
            </a:extLst>
          </p:cNvPr>
          <p:cNvSpPr/>
          <p:nvPr/>
        </p:nvSpPr>
        <p:spPr>
          <a:xfrm>
            <a:off x="665382" y="3769727"/>
            <a:ext cx="36599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>
                <a:latin typeface="Cambria" pitchFamily="18" charset="0"/>
                <a:ea typeface="Cambria" pitchFamily="18" charset="0"/>
              </a:rPr>
              <a:t>Bentuk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Bantuan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dan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Fasilitasi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dari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id-ID" sz="1600" dirty="0">
                <a:latin typeface="Cambria" pitchFamily="18" charset="0"/>
                <a:ea typeface="Cambria" pitchFamily="18" charset="0"/>
              </a:rPr>
              <a:t>Pemerintah dan Pemerintah Daerah</a:t>
            </a:r>
            <a:endParaRPr lang="en-US" sz="1600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34FB352-3EA7-446A-AD00-EFC1396CB795}"/>
              </a:ext>
            </a:extLst>
          </p:cNvPr>
          <p:cNvSpPr/>
          <p:nvPr/>
        </p:nvSpPr>
        <p:spPr>
          <a:xfrm>
            <a:off x="707092" y="4268980"/>
            <a:ext cx="387869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6538" lvl="0" indent="-236538">
              <a:buFont typeface="+mj-lt"/>
              <a:buAutoNum type="alphaLcPeriod"/>
            </a:pPr>
            <a:r>
              <a:rPr lang="id-ID" sz="1400" dirty="0">
                <a:latin typeface="Cambria" pitchFamily="18" charset="0"/>
                <a:ea typeface="Cambria" pitchFamily="18" charset="0"/>
              </a:rPr>
              <a:t>Penugasan personel pada sekretariat PPK, Panwaslu Kecamatan dan PPS; </a:t>
            </a:r>
            <a:endParaRPr lang="en-US" sz="1400" dirty="0">
              <a:latin typeface="Cambria" pitchFamily="18" charset="0"/>
              <a:ea typeface="Cambria" pitchFamily="18" charset="0"/>
            </a:endParaRPr>
          </a:p>
          <a:p>
            <a:pPr marL="236538" lvl="0" indent="-236538">
              <a:buFont typeface="+mj-lt"/>
              <a:buAutoNum type="alphaLcPeriod"/>
            </a:pPr>
            <a:r>
              <a:rPr lang="id-ID" sz="1400" dirty="0">
                <a:latin typeface="Cambria" pitchFamily="18" charset="0"/>
                <a:ea typeface="Cambria" pitchFamily="18" charset="0"/>
              </a:rPr>
              <a:t>Penyediaan sarana ruangan sekretariat PPK, Panwaslu Kecamatan dan PPS; </a:t>
            </a:r>
            <a:endParaRPr lang="en-US" sz="1400" dirty="0">
              <a:latin typeface="Cambria" pitchFamily="18" charset="0"/>
              <a:ea typeface="Cambria" pitchFamily="18" charset="0"/>
            </a:endParaRPr>
          </a:p>
          <a:p>
            <a:pPr marL="236538" lvl="0" indent="-236538">
              <a:buFont typeface="+mj-lt"/>
              <a:buAutoNum type="alphaLcPeriod"/>
            </a:pPr>
            <a:r>
              <a:rPr lang="id-ID" sz="1400" dirty="0">
                <a:latin typeface="Cambria" pitchFamily="18" charset="0"/>
                <a:ea typeface="Cambria" pitchFamily="18" charset="0"/>
              </a:rPr>
              <a:t>Pelaksanaan sosialisasi; </a:t>
            </a:r>
            <a:endParaRPr lang="en-US" sz="1400" dirty="0">
              <a:latin typeface="Cambria" pitchFamily="18" charset="0"/>
              <a:ea typeface="Cambria" pitchFamily="18" charset="0"/>
            </a:endParaRPr>
          </a:p>
          <a:p>
            <a:pPr marL="236538" lvl="0" indent="-236538">
              <a:buFont typeface="+mj-lt"/>
              <a:buAutoNum type="alphaLcPeriod"/>
            </a:pPr>
            <a:r>
              <a:rPr lang="id-ID" sz="1400" dirty="0">
                <a:latin typeface="Cambria" pitchFamily="18" charset="0"/>
                <a:ea typeface="Cambria" pitchFamily="18" charset="0"/>
              </a:rPr>
              <a:t>Pelaksanaan pendidikan politik;</a:t>
            </a:r>
            <a:endParaRPr lang="en-US" sz="1400" dirty="0">
              <a:latin typeface="Cambria" pitchFamily="18" charset="0"/>
              <a:ea typeface="Cambria" pitchFamily="18" charset="0"/>
            </a:endParaRPr>
          </a:p>
          <a:p>
            <a:pPr marL="236538" lvl="0" indent="-236538">
              <a:buFont typeface="+mj-lt"/>
              <a:buAutoNum type="alphaLcPeriod"/>
            </a:pPr>
            <a:r>
              <a:rPr lang="id-ID" sz="1400" dirty="0">
                <a:latin typeface="Cambria" pitchFamily="18" charset="0"/>
                <a:ea typeface="Cambria" pitchFamily="18" charset="0"/>
              </a:rPr>
              <a:t>Kelancaran transportasi pengiriman logistik; </a:t>
            </a:r>
            <a:endParaRPr lang="en-US" sz="1400" dirty="0">
              <a:latin typeface="Cambria" pitchFamily="18" charset="0"/>
              <a:ea typeface="Cambria" pitchFamily="18" charset="0"/>
            </a:endParaRPr>
          </a:p>
          <a:p>
            <a:pPr marL="236538" lvl="0" indent="-236538">
              <a:buFont typeface="+mj-lt"/>
              <a:buAutoNum type="alphaLcPeriod"/>
            </a:pPr>
            <a:r>
              <a:rPr lang="id-ID" sz="1400" dirty="0">
                <a:latin typeface="Cambria" pitchFamily="18" charset="0"/>
                <a:ea typeface="Cambria" pitchFamily="18" charset="0"/>
              </a:rPr>
              <a:t>Pemantauan kelancaran penyelenggaraan pemilu;</a:t>
            </a:r>
            <a:endParaRPr lang="en-US" sz="1400" dirty="0">
              <a:latin typeface="Cambria" pitchFamily="18" charset="0"/>
              <a:ea typeface="Cambria" pitchFamily="18" charset="0"/>
            </a:endParaRPr>
          </a:p>
          <a:p>
            <a:pPr marL="236538" lvl="0" indent="-236538">
              <a:buFont typeface="+mj-lt"/>
              <a:buAutoNum type="alphaLcPeriod"/>
            </a:pPr>
            <a:r>
              <a:rPr lang="id-ID" sz="1400" dirty="0">
                <a:latin typeface="Cambria" pitchFamily="18" charset="0"/>
                <a:ea typeface="Cambria" pitchFamily="18" charset="0"/>
              </a:rPr>
              <a:t>Kegiatan lain sesuai dengan kebutuhan pelaksanaan pemilu.</a:t>
            </a:r>
            <a:endParaRPr lang="en-US" sz="1400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0FA005F-0161-4A8F-A233-0D06F255DDF2}"/>
              </a:ext>
            </a:extLst>
          </p:cNvPr>
          <p:cNvSpPr/>
          <p:nvPr/>
        </p:nvSpPr>
        <p:spPr>
          <a:xfrm>
            <a:off x="5154419" y="948715"/>
            <a:ext cx="39759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>
                <a:latin typeface="Cambria" pitchFamily="18" charset="0"/>
                <a:ea typeface="Cambria" pitchFamily="18" charset="0"/>
              </a:rPr>
              <a:t>Kewajiban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Pemerintah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dan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Pemerintah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Daerah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Dalam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Pelaksanaan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Pemilu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Serentak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tahun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2019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terdapat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pada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pasal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201,306,341,440 UU No. 7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Tahun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2017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FB0A225-4560-433F-A747-1E9C7651ADDF}"/>
              </a:ext>
            </a:extLst>
          </p:cNvPr>
          <p:cNvSpPr/>
          <p:nvPr/>
        </p:nvSpPr>
        <p:spPr>
          <a:xfrm>
            <a:off x="5168068" y="2240654"/>
            <a:ext cx="39759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1600" dirty="0" err="1">
                <a:latin typeface="Cambria" pitchFamily="18" charset="0"/>
                <a:ea typeface="Cambria" pitchFamily="18" charset="0"/>
              </a:rPr>
              <a:t>Peran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Pemerintah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Dan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Pemerintah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Daerah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Dalam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Kampanye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terdapat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pada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pasal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306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ayat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(1)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dan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 (2) UU No. 7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Tahun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2017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BF6CEEA-CD84-4633-A72D-B3DD0A6D5EAB}"/>
              </a:ext>
            </a:extLst>
          </p:cNvPr>
          <p:cNvSpPr/>
          <p:nvPr/>
        </p:nvSpPr>
        <p:spPr>
          <a:xfrm>
            <a:off x="5164420" y="3380502"/>
            <a:ext cx="39522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>
                <a:latin typeface="Cambria" pitchFamily="18" charset="0"/>
                <a:ea typeface="Cambria" pitchFamily="18" charset="0"/>
              </a:rPr>
              <a:t>Peran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Linmas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Dalam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Pelaksanaan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Pemilu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Serentak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2019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terdapat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pada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pasal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351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Ayat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(4) UU No.7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Tahun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2017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71C2E6B-21F1-4F78-816D-038F39AEEF68}"/>
              </a:ext>
            </a:extLst>
          </p:cNvPr>
          <p:cNvSpPr/>
          <p:nvPr/>
        </p:nvSpPr>
        <p:spPr>
          <a:xfrm>
            <a:off x="5166687" y="4613425"/>
            <a:ext cx="39773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1600" dirty="0" err="1">
                <a:latin typeface="Cambria" pitchFamily="18" charset="0"/>
                <a:ea typeface="Cambria" pitchFamily="18" charset="0"/>
              </a:rPr>
              <a:t>Percetakan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dan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Distribusi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Logistik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terdapat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pada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pasal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341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dan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345 UU No. 7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Tahun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2017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4425D63E-668A-4287-BCE1-555F972D0DB2}"/>
              </a:ext>
            </a:extLst>
          </p:cNvPr>
          <p:cNvSpPr/>
          <p:nvPr/>
        </p:nvSpPr>
        <p:spPr>
          <a:xfrm>
            <a:off x="5172666" y="5636102"/>
            <a:ext cx="39522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>
                <a:latin typeface="Cambria" pitchFamily="18" charset="0"/>
                <a:ea typeface="Cambria" pitchFamily="18" charset="0"/>
              </a:rPr>
              <a:t>Netralitas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ASN/PNS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terdapat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pada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pasal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9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ayat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(2),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Pasal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87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ayat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(4)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huruf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c UU No. 5 </a:t>
            </a:r>
            <a:r>
              <a:rPr lang="en-US" sz="1600" dirty="0" err="1">
                <a:latin typeface="Cambria" pitchFamily="18" charset="0"/>
                <a:ea typeface="Cambria" pitchFamily="18" charset="0"/>
              </a:rPr>
              <a:t>Tahun</a:t>
            </a:r>
            <a:r>
              <a:rPr lang="en-US" sz="1600" dirty="0">
                <a:latin typeface="Cambria" pitchFamily="18" charset="0"/>
                <a:ea typeface="Cambria" pitchFamily="18" charset="0"/>
              </a:rPr>
              <a:t> 2014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EC47ED1A-C76A-491A-B86E-E6AB3A926C65}"/>
              </a:ext>
            </a:extLst>
          </p:cNvPr>
          <p:cNvCxnSpPr/>
          <p:nvPr/>
        </p:nvCxnSpPr>
        <p:spPr>
          <a:xfrm>
            <a:off x="4625865" y="1045154"/>
            <a:ext cx="0" cy="5349896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13002A1B-7784-4DE1-9D4A-B900A7599A36}"/>
              </a:ext>
            </a:extLst>
          </p:cNvPr>
          <p:cNvCxnSpPr/>
          <p:nvPr/>
        </p:nvCxnSpPr>
        <p:spPr>
          <a:xfrm flipH="1">
            <a:off x="4747704" y="2116557"/>
            <a:ext cx="4275429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93BD1D9F-1082-4CE9-BC8E-1204CAD2DF5B}"/>
              </a:ext>
            </a:extLst>
          </p:cNvPr>
          <p:cNvCxnSpPr/>
          <p:nvPr/>
        </p:nvCxnSpPr>
        <p:spPr>
          <a:xfrm flipH="1">
            <a:off x="4690220" y="3214902"/>
            <a:ext cx="4275429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AE147FAA-BC4E-4CEE-AA6D-475B1D2B5435}"/>
              </a:ext>
            </a:extLst>
          </p:cNvPr>
          <p:cNvCxnSpPr/>
          <p:nvPr/>
        </p:nvCxnSpPr>
        <p:spPr>
          <a:xfrm flipH="1">
            <a:off x="4747703" y="4442043"/>
            <a:ext cx="4275429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37A68B63-FCCD-4447-A23D-561CCBE9D27A}"/>
              </a:ext>
            </a:extLst>
          </p:cNvPr>
          <p:cNvCxnSpPr/>
          <p:nvPr/>
        </p:nvCxnSpPr>
        <p:spPr>
          <a:xfrm flipH="1">
            <a:off x="4731937" y="5542160"/>
            <a:ext cx="4275429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A87DFFD8-1E2E-48BC-A6A8-ABBADD9349D9}"/>
              </a:ext>
            </a:extLst>
          </p:cNvPr>
          <p:cNvCxnSpPr/>
          <p:nvPr/>
        </p:nvCxnSpPr>
        <p:spPr>
          <a:xfrm flipH="1">
            <a:off x="195093" y="2192757"/>
            <a:ext cx="4275429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A921B588-309B-4F41-A4F6-5D82D5D470F4}"/>
              </a:ext>
            </a:extLst>
          </p:cNvPr>
          <p:cNvCxnSpPr/>
          <p:nvPr/>
        </p:nvCxnSpPr>
        <p:spPr>
          <a:xfrm flipH="1">
            <a:off x="210859" y="3695487"/>
            <a:ext cx="4275429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542ABF33-CBCC-4F5A-9764-84CAAC8D685C}"/>
              </a:ext>
            </a:extLst>
          </p:cNvPr>
          <p:cNvSpPr/>
          <p:nvPr/>
        </p:nvSpPr>
        <p:spPr>
          <a:xfrm>
            <a:off x="-4801" y="125383"/>
            <a:ext cx="47525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PERAN PEMERINTAH DAN PEMERINTAH DAERAH PADA PEMILU TAHUN 2019</a:t>
            </a:r>
            <a:endParaRPr lang="en-US" sz="2000" dirty="0">
              <a:effectLst/>
              <a:latin typeface="Agency FB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3E77FFC9-0168-4817-8D3D-D736F4F412CF}"/>
              </a:ext>
            </a:extLst>
          </p:cNvPr>
          <p:cNvGrpSpPr/>
          <p:nvPr/>
        </p:nvGrpSpPr>
        <p:grpSpPr>
          <a:xfrm rot="10800000" flipV="1">
            <a:off x="4267200" y="-18401"/>
            <a:ext cx="4889222" cy="536116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DA8BF560-43CD-4F22-A2B9-E67053FCF9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D3774667-AF9C-490C-89B2-FC54E84AF2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5D7FDC51-ABFB-4CAF-8A05-A20381D2FE7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5DC8DCEA-830A-439E-9800-A94B327C0B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224E9C49-10C3-4DC2-91A0-272B0A74F9D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F9726BA8-6188-4439-81FA-018AE1177E9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pic>
        <p:nvPicPr>
          <p:cNvPr id="60" name="Picture 2" descr="Hasil gambar untuk logo kemendagri">
            <a:extLst>
              <a:ext uri="{FF2B5EF4-FFF2-40B4-BE49-F238E27FC236}">
                <a16:creationId xmlns:a16="http://schemas.microsoft.com/office/drawing/2014/main" id="{1D759B68-FC09-432D-8DBD-11C0F34F5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345" y="47443"/>
            <a:ext cx="641699" cy="802633"/>
          </a:xfrm>
          <a:prstGeom prst="rect">
            <a:avLst/>
          </a:prstGeom>
          <a:noFill/>
          <a:effectLst>
            <a:outerShdw blurRad="165100" dist="76200" dir="8040000" algn="ctr" rotWithShape="0">
              <a:srgbClr val="000000">
                <a:alpha val="7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15D8CAF6-CCE6-48F9-9E21-FD0921FC33A7}"/>
              </a:ext>
            </a:extLst>
          </p:cNvPr>
          <p:cNvSpPr/>
          <p:nvPr/>
        </p:nvSpPr>
        <p:spPr>
          <a:xfrm>
            <a:off x="4878720" y="-67837"/>
            <a:ext cx="347402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b="1" kern="0" spc="0" dirty="0">
                <a:solidFill>
                  <a:schemeClr val="bg1"/>
                </a:solidFill>
                <a:latin typeface="Cambria" panose="02040503050406030204" pitchFamily="18" charset="0"/>
              </a:rPr>
              <a:t>KEMENTERIAN DALAM</a:t>
            </a:r>
            <a:r>
              <a:rPr lang="en-US" sz="18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 NEGERI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REPUBLIK INDONESIA</a:t>
            </a:r>
            <a:endParaRPr lang="id-ID" sz="1600" b="1" kern="0" spc="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346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">
            <a:extLst>
              <a:ext uri="{FF2B5EF4-FFF2-40B4-BE49-F238E27FC236}">
                <a16:creationId xmlns:a16="http://schemas.microsoft.com/office/drawing/2014/main" id="{BB83B777-E207-4EF6-8350-609649E28B2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AA5147F-8D1C-455A-86E8-D753FE7775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58" b="100000" l="9972" r="100000">
                        <a14:backgroundMark x1="84410" y1="44068" x2="84972" y2="43644"/>
                        <a14:backgroundMark x1="90730" y1="45763" x2="90309" y2="45975"/>
                        <a14:backgroundMark x1="94944" y1="50212" x2="95787" y2="51271"/>
                        <a14:backgroundMark x1="92135" y1="47458" x2="92416" y2="47458"/>
                        <a14:backgroundMark x1="92416" y1="47458" x2="92275" y2="47458"/>
                        <a14:backgroundMark x1="78230" y1="49153" x2="77669" y2="50000"/>
                        <a14:backgroundMark x1="78230" y1="48941" x2="78933" y2="47881"/>
                        <a14:backgroundMark x1="80056" y1="47458" x2="80056" y2="47458"/>
                        <a14:backgroundMark x1="80618" y1="47034" x2="80618" y2="47034"/>
                        <a14:backgroundMark x1="81180" y1="46186" x2="81180" y2="46186"/>
                        <a14:backgroundMark x1="81742" y1="45551" x2="81742" y2="45551"/>
                        <a14:backgroundMark x1="98315" y1="58051" x2="98315" y2="58051"/>
                        <a14:backgroundMark x1="72753" y1="96398" x2="72753" y2="96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403" t="41531"/>
          <a:stretch/>
        </p:blipFill>
        <p:spPr bwMode="auto">
          <a:xfrm>
            <a:off x="5905776" y="2797823"/>
            <a:ext cx="3129704" cy="37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ounded Rectangular Callout 16">
            <a:extLst>
              <a:ext uri="{FF2B5EF4-FFF2-40B4-BE49-F238E27FC236}">
                <a16:creationId xmlns:a16="http://schemas.microsoft.com/office/drawing/2014/main" id="{19263F56-63BF-4DB2-ABE5-5C0649CEBD36}"/>
              </a:ext>
            </a:extLst>
          </p:cNvPr>
          <p:cNvSpPr/>
          <p:nvPr/>
        </p:nvSpPr>
        <p:spPr>
          <a:xfrm>
            <a:off x="1547664" y="328024"/>
            <a:ext cx="6264696" cy="2427829"/>
          </a:xfrm>
          <a:custGeom>
            <a:avLst/>
            <a:gdLst>
              <a:gd name="connsiteX0" fmla="*/ 0 w 6264696"/>
              <a:gd name="connsiteY0" fmla="*/ 123370 h 740206"/>
              <a:gd name="connsiteX1" fmla="*/ 123370 w 6264696"/>
              <a:gd name="connsiteY1" fmla="*/ 0 h 740206"/>
              <a:gd name="connsiteX2" fmla="*/ 3654406 w 6264696"/>
              <a:gd name="connsiteY2" fmla="*/ 0 h 740206"/>
              <a:gd name="connsiteX3" fmla="*/ 3654406 w 6264696"/>
              <a:gd name="connsiteY3" fmla="*/ 0 h 740206"/>
              <a:gd name="connsiteX4" fmla="*/ 5220580 w 6264696"/>
              <a:gd name="connsiteY4" fmla="*/ 0 h 740206"/>
              <a:gd name="connsiteX5" fmla="*/ 6141326 w 6264696"/>
              <a:gd name="connsiteY5" fmla="*/ 0 h 740206"/>
              <a:gd name="connsiteX6" fmla="*/ 6264696 w 6264696"/>
              <a:gd name="connsiteY6" fmla="*/ 123370 h 740206"/>
              <a:gd name="connsiteX7" fmla="*/ 6264696 w 6264696"/>
              <a:gd name="connsiteY7" fmla="*/ 431787 h 740206"/>
              <a:gd name="connsiteX8" fmla="*/ 6264696 w 6264696"/>
              <a:gd name="connsiteY8" fmla="*/ 431787 h 740206"/>
              <a:gd name="connsiteX9" fmla="*/ 6264696 w 6264696"/>
              <a:gd name="connsiteY9" fmla="*/ 616838 h 740206"/>
              <a:gd name="connsiteX10" fmla="*/ 6264696 w 6264696"/>
              <a:gd name="connsiteY10" fmla="*/ 616836 h 740206"/>
              <a:gd name="connsiteX11" fmla="*/ 6141326 w 6264696"/>
              <a:gd name="connsiteY11" fmla="*/ 740206 h 740206"/>
              <a:gd name="connsiteX12" fmla="*/ 5220580 w 6264696"/>
              <a:gd name="connsiteY12" fmla="*/ 740206 h 740206"/>
              <a:gd name="connsiteX13" fmla="*/ 5764272 w 6264696"/>
              <a:gd name="connsiteY13" fmla="*/ 2221639 h 740206"/>
              <a:gd name="connsiteX14" fmla="*/ 3654406 w 6264696"/>
              <a:gd name="connsiteY14" fmla="*/ 740206 h 740206"/>
              <a:gd name="connsiteX15" fmla="*/ 123370 w 6264696"/>
              <a:gd name="connsiteY15" fmla="*/ 740206 h 740206"/>
              <a:gd name="connsiteX16" fmla="*/ 0 w 6264696"/>
              <a:gd name="connsiteY16" fmla="*/ 616836 h 740206"/>
              <a:gd name="connsiteX17" fmla="*/ 0 w 6264696"/>
              <a:gd name="connsiteY17" fmla="*/ 616838 h 740206"/>
              <a:gd name="connsiteX18" fmla="*/ 0 w 6264696"/>
              <a:gd name="connsiteY18" fmla="*/ 431787 h 740206"/>
              <a:gd name="connsiteX19" fmla="*/ 0 w 6264696"/>
              <a:gd name="connsiteY19" fmla="*/ 431787 h 740206"/>
              <a:gd name="connsiteX20" fmla="*/ 0 w 6264696"/>
              <a:gd name="connsiteY20" fmla="*/ 123370 h 740206"/>
              <a:gd name="connsiteX0" fmla="*/ 0 w 6264696"/>
              <a:gd name="connsiteY0" fmla="*/ 123370 h 2221639"/>
              <a:gd name="connsiteX1" fmla="*/ 123370 w 6264696"/>
              <a:gd name="connsiteY1" fmla="*/ 0 h 2221639"/>
              <a:gd name="connsiteX2" fmla="*/ 3654406 w 6264696"/>
              <a:gd name="connsiteY2" fmla="*/ 0 h 2221639"/>
              <a:gd name="connsiteX3" fmla="*/ 3654406 w 6264696"/>
              <a:gd name="connsiteY3" fmla="*/ 0 h 2221639"/>
              <a:gd name="connsiteX4" fmla="*/ 5220580 w 6264696"/>
              <a:gd name="connsiteY4" fmla="*/ 0 h 2221639"/>
              <a:gd name="connsiteX5" fmla="*/ 6141326 w 6264696"/>
              <a:gd name="connsiteY5" fmla="*/ 0 h 2221639"/>
              <a:gd name="connsiteX6" fmla="*/ 6264696 w 6264696"/>
              <a:gd name="connsiteY6" fmla="*/ 123370 h 2221639"/>
              <a:gd name="connsiteX7" fmla="*/ 6264696 w 6264696"/>
              <a:gd name="connsiteY7" fmla="*/ 431787 h 2221639"/>
              <a:gd name="connsiteX8" fmla="*/ 6264696 w 6264696"/>
              <a:gd name="connsiteY8" fmla="*/ 431787 h 2221639"/>
              <a:gd name="connsiteX9" fmla="*/ 6264696 w 6264696"/>
              <a:gd name="connsiteY9" fmla="*/ 616838 h 2221639"/>
              <a:gd name="connsiteX10" fmla="*/ 6264696 w 6264696"/>
              <a:gd name="connsiteY10" fmla="*/ 616836 h 2221639"/>
              <a:gd name="connsiteX11" fmla="*/ 6141326 w 6264696"/>
              <a:gd name="connsiteY11" fmla="*/ 740206 h 2221639"/>
              <a:gd name="connsiteX12" fmla="*/ 5220580 w 6264696"/>
              <a:gd name="connsiteY12" fmla="*/ 740206 h 2221639"/>
              <a:gd name="connsiteX13" fmla="*/ 5764272 w 6264696"/>
              <a:gd name="connsiteY13" fmla="*/ 2221639 h 2221639"/>
              <a:gd name="connsiteX14" fmla="*/ 4588057 w 6264696"/>
              <a:gd name="connsiteY14" fmla="*/ 749831 h 2221639"/>
              <a:gd name="connsiteX15" fmla="*/ 123370 w 6264696"/>
              <a:gd name="connsiteY15" fmla="*/ 740206 h 2221639"/>
              <a:gd name="connsiteX16" fmla="*/ 0 w 6264696"/>
              <a:gd name="connsiteY16" fmla="*/ 616836 h 2221639"/>
              <a:gd name="connsiteX17" fmla="*/ 0 w 6264696"/>
              <a:gd name="connsiteY17" fmla="*/ 616838 h 2221639"/>
              <a:gd name="connsiteX18" fmla="*/ 0 w 6264696"/>
              <a:gd name="connsiteY18" fmla="*/ 431787 h 2221639"/>
              <a:gd name="connsiteX19" fmla="*/ 0 w 6264696"/>
              <a:gd name="connsiteY19" fmla="*/ 431787 h 2221639"/>
              <a:gd name="connsiteX20" fmla="*/ 0 w 6264696"/>
              <a:gd name="connsiteY20" fmla="*/ 123370 h 2221639"/>
              <a:gd name="connsiteX0" fmla="*/ 0 w 6264696"/>
              <a:gd name="connsiteY0" fmla="*/ 123370 h 2731778"/>
              <a:gd name="connsiteX1" fmla="*/ 123370 w 6264696"/>
              <a:gd name="connsiteY1" fmla="*/ 0 h 2731778"/>
              <a:gd name="connsiteX2" fmla="*/ 3654406 w 6264696"/>
              <a:gd name="connsiteY2" fmla="*/ 0 h 2731778"/>
              <a:gd name="connsiteX3" fmla="*/ 3654406 w 6264696"/>
              <a:gd name="connsiteY3" fmla="*/ 0 h 2731778"/>
              <a:gd name="connsiteX4" fmla="*/ 5220580 w 6264696"/>
              <a:gd name="connsiteY4" fmla="*/ 0 h 2731778"/>
              <a:gd name="connsiteX5" fmla="*/ 6141326 w 6264696"/>
              <a:gd name="connsiteY5" fmla="*/ 0 h 2731778"/>
              <a:gd name="connsiteX6" fmla="*/ 6264696 w 6264696"/>
              <a:gd name="connsiteY6" fmla="*/ 123370 h 2731778"/>
              <a:gd name="connsiteX7" fmla="*/ 6264696 w 6264696"/>
              <a:gd name="connsiteY7" fmla="*/ 431787 h 2731778"/>
              <a:gd name="connsiteX8" fmla="*/ 6264696 w 6264696"/>
              <a:gd name="connsiteY8" fmla="*/ 431787 h 2731778"/>
              <a:gd name="connsiteX9" fmla="*/ 6264696 w 6264696"/>
              <a:gd name="connsiteY9" fmla="*/ 616838 h 2731778"/>
              <a:gd name="connsiteX10" fmla="*/ 6264696 w 6264696"/>
              <a:gd name="connsiteY10" fmla="*/ 616836 h 2731778"/>
              <a:gd name="connsiteX11" fmla="*/ 6141326 w 6264696"/>
              <a:gd name="connsiteY11" fmla="*/ 740206 h 2731778"/>
              <a:gd name="connsiteX12" fmla="*/ 5220580 w 6264696"/>
              <a:gd name="connsiteY12" fmla="*/ 740206 h 2731778"/>
              <a:gd name="connsiteX13" fmla="*/ 5773897 w 6264696"/>
              <a:gd name="connsiteY13" fmla="*/ 2731778 h 2731778"/>
              <a:gd name="connsiteX14" fmla="*/ 4588057 w 6264696"/>
              <a:gd name="connsiteY14" fmla="*/ 749831 h 2731778"/>
              <a:gd name="connsiteX15" fmla="*/ 123370 w 6264696"/>
              <a:gd name="connsiteY15" fmla="*/ 740206 h 2731778"/>
              <a:gd name="connsiteX16" fmla="*/ 0 w 6264696"/>
              <a:gd name="connsiteY16" fmla="*/ 616836 h 2731778"/>
              <a:gd name="connsiteX17" fmla="*/ 0 w 6264696"/>
              <a:gd name="connsiteY17" fmla="*/ 616838 h 2731778"/>
              <a:gd name="connsiteX18" fmla="*/ 0 w 6264696"/>
              <a:gd name="connsiteY18" fmla="*/ 431787 h 2731778"/>
              <a:gd name="connsiteX19" fmla="*/ 0 w 6264696"/>
              <a:gd name="connsiteY19" fmla="*/ 431787 h 2731778"/>
              <a:gd name="connsiteX20" fmla="*/ 0 w 6264696"/>
              <a:gd name="connsiteY20" fmla="*/ 123370 h 2731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264696" h="2731778">
                <a:moveTo>
                  <a:pt x="0" y="123370"/>
                </a:moveTo>
                <a:cubicBezTo>
                  <a:pt x="0" y="55235"/>
                  <a:pt x="55235" y="0"/>
                  <a:pt x="123370" y="0"/>
                </a:cubicBezTo>
                <a:lnTo>
                  <a:pt x="3654406" y="0"/>
                </a:lnTo>
                <a:lnTo>
                  <a:pt x="3654406" y="0"/>
                </a:lnTo>
                <a:lnTo>
                  <a:pt x="5220580" y="0"/>
                </a:lnTo>
                <a:lnTo>
                  <a:pt x="6141326" y="0"/>
                </a:lnTo>
                <a:cubicBezTo>
                  <a:pt x="6209461" y="0"/>
                  <a:pt x="6264696" y="55235"/>
                  <a:pt x="6264696" y="123370"/>
                </a:cubicBezTo>
                <a:lnTo>
                  <a:pt x="6264696" y="431787"/>
                </a:lnTo>
                <a:lnTo>
                  <a:pt x="6264696" y="431787"/>
                </a:lnTo>
                <a:lnTo>
                  <a:pt x="6264696" y="616838"/>
                </a:lnTo>
                <a:lnTo>
                  <a:pt x="6264696" y="616836"/>
                </a:lnTo>
                <a:cubicBezTo>
                  <a:pt x="6264696" y="684971"/>
                  <a:pt x="6209461" y="740206"/>
                  <a:pt x="6141326" y="740206"/>
                </a:cubicBezTo>
                <a:lnTo>
                  <a:pt x="5220580" y="740206"/>
                </a:lnTo>
                <a:lnTo>
                  <a:pt x="5773897" y="2731778"/>
                </a:lnTo>
                <a:lnTo>
                  <a:pt x="4588057" y="749831"/>
                </a:lnTo>
                <a:lnTo>
                  <a:pt x="123370" y="740206"/>
                </a:lnTo>
                <a:cubicBezTo>
                  <a:pt x="55235" y="740206"/>
                  <a:pt x="0" y="684971"/>
                  <a:pt x="0" y="616836"/>
                </a:cubicBezTo>
                <a:lnTo>
                  <a:pt x="0" y="616838"/>
                </a:lnTo>
                <a:lnTo>
                  <a:pt x="0" y="431787"/>
                </a:lnTo>
                <a:lnTo>
                  <a:pt x="0" y="431787"/>
                </a:lnTo>
                <a:lnTo>
                  <a:pt x="0" y="123370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1CA2786-9FF1-4519-A655-05DD019B7020}"/>
              </a:ext>
            </a:extLst>
          </p:cNvPr>
          <p:cNvSpPr/>
          <p:nvPr/>
        </p:nvSpPr>
        <p:spPr>
          <a:xfrm>
            <a:off x="1903909" y="1445184"/>
            <a:ext cx="40943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DUKUNGAN DATA KEPENDUDUKAN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A2E9A49-1BC7-4057-9630-61621B4C8051}"/>
              </a:ext>
            </a:extLst>
          </p:cNvPr>
          <p:cNvSpPr/>
          <p:nvPr/>
        </p:nvSpPr>
        <p:spPr>
          <a:xfrm>
            <a:off x="1410036" y="2024153"/>
            <a:ext cx="50195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PENGUATAN KERJASAMA  PENGAWASAN ANTAR STAKEHOLDER DALAM PEMILU 2019</a:t>
            </a:r>
            <a:endParaRPr lang="id-ID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Banner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4EBBEA3-D537-4CF6-B612-73230D013978}"/>
              </a:ext>
            </a:extLst>
          </p:cNvPr>
          <p:cNvSpPr/>
          <p:nvPr/>
        </p:nvSpPr>
        <p:spPr>
          <a:xfrm>
            <a:off x="1403648" y="3059235"/>
            <a:ext cx="4982576" cy="852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DUKUNGAN PENINGKATAN PARTISIPASI PEMILIH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6DBFAA8-8F53-4A87-B766-C332316F390F}"/>
              </a:ext>
            </a:extLst>
          </p:cNvPr>
          <p:cNvSpPr/>
          <p:nvPr/>
        </p:nvSpPr>
        <p:spPr>
          <a:xfrm>
            <a:off x="1804502" y="4865269"/>
            <a:ext cx="3821880" cy="5242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MENJAGA NETRALITAS ASN</a:t>
            </a:r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5826D761-D594-418D-8F00-37C22D9D74F3}"/>
              </a:ext>
            </a:extLst>
          </p:cNvPr>
          <p:cNvSpPr/>
          <p:nvPr/>
        </p:nvSpPr>
        <p:spPr>
          <a:xfrm>
            <a:off x="1331640" y="1336489"/>
            <a:ext cx="529392" cy="508335"/>
          </a:xfrm>
          <a:prstGeom prst="rect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15">
            <a:extLst>
              <a:ext uri="{FF2B5EF4-FFF2-40B4-BE49-F238E27FC236}">
                <a16:creationId xmlns:a16="http://schemas.microsoft.com/office/drawing/2014/main" id="{5BEF0013-5536-48C6-97E4-4607036F24FE}"/>
              </a:ext>
            </a:extLst>
          </p:cNvPr>
          <p:cNvSpPr/>
          <p:nvPr/>
        </p:nvSpPr>
        <p:spPr>
          <a:xfrm>
            <a:off x="864122" y="2024153"/>
            <a:ext cx="553456" cy="559168"/>
          </a:xfrm>
          <a:prstGeom prst="rect">
            <a:avLst/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16">
            <a:extLst>
              <a:ext uri="{FF2B5EF4-FFF2-40B4-BE49-F238E27FC236}">
                <a16:creationId xmlns:a16="http://schemas.microsoft.com/office/drawing/2014/main" id="{04DA488A-D10D-4466-8F9E-3CFEE80AA76E}"/>
              </a:ext>
            </a:extLst>
          </p:cNvPr>
          <p:cNvSpPr/>
          <p:nvPr/>
        </p:nvSpPr>
        <p:spPr>
          <a:xfrm>
            <a:off x="835154" y="3013848"/>
            <a:ext cx="568494" cy="559168"/>
          </a:xfrm>
          <a:prstGeom prst="rect">
            <a:avLst/>
          </a:prstGeom>
          <a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17">
            <a:extLst>
              <a:ext uri="{FF2B5EF4-FFF2-40B4-BE49-F238E27FC236}">
                <a16:creationId xmlns:a16="http://schemas.microsoft.com/office/drawing/2014/main" id="{7642C4DA-09CC-43B6-883B-6A9DF3555ED2}"/>
              </a:ext>
            </a:extLst>
          </p:cNvPr>
          <p:cNvSpPr/>
          <p:nvPr/>
        </p:nvSpPr>
        <p:spPr>
          <a:xfrm>
            <a:off x="875260" y="3911584"/>
            <a:ext cx="539264" cy="575478"/>
          </a:xfrm>
          <a:prstGeom prst="rect">
            <a:avLst/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00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2CC7B11-2DF7-493D-9F45-436668B8881E}"/>
              </a:ext>
            </a:extLst>
          </p:cNvPr>
          <p:cNvGrpSpPr/>
          <p:nvPr/>
        </p:nvGrpSpPr>
        <p:grpSpPr>
          <a:xfrm>
            <a:off x="1161352" y="4903425"/>
            <a:ext cx="567840" cy="563109"/>
            <a:chOff x="94704" y="5552912"/>
            <a:chExt cx="567840" cy="563109"/>
          </a:xfrm>
        </p:grpSpPr>
        <p:sp>
          <p:nvSpPr>
            <p:cNvPr id="24" name="object 14">
              <a:extLst>
                <a:ext uri="{FF2B5EF4-FFF2-40B4-BE49-F238E27FC236}">
                  <a16:creationId xmlns:a16="http://schemas.microsoft.com/office/drawing/2014/main" id="{4F1EBEDA-77E5-4D84-8A67-DAC85134ADC0}"/>
                </a:ext>
              </a:extLst>
            </p:cNvPr>
            <p:cNvSpPr/>
            <p:nvPr/>
          </p:nvSpPr>
          <p:spPr>
            <a:xfrm>
              <a:off x="94704" y="5552912"/>
              <a:ext cx="567840" cy="563109"/>
            </a:xfrm>
            <a:prstGeom prst="rect">
              <a:avLst/>
            </a:prstGeom>
            <a:blipFill>
              <a:blip r:embed="rId10" cstate="print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461E97D-988A-4B2E-8AC3-35B1AF9A15D1}"/>
                </a:ext>
              </a:extLst>
            </p:cNvPr>
            <p:cNvSpPr/>
            <p:nvPr/>
          </p:nvSpPr>
          <p:spPr>
            <a:xfrm>
              <a:off x="216852" y="5594661"/>
              <a:ext cx="360120" cy="36853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/>
                <a:t>5</a:t>
              </a:r>
            </a:p>
          </p:txBody>
        </p:sp>
      </p:grpSp>
      <p:sp>
        <p:nvSpPr>
          <p:cNvPr id="3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587409" y="6527013"/>
            <a:ext cx="556591" cy="332262"/>
          </a:xfrm>
          <a:noFill/>
          <a:ln>
            <a:noFill/>
          </a:ln>
          <a:effectLst>
            <a:glow rad="127000">
              <a:schemeClr val="tx2">
                <a:lumMod val="50000"/>
              </a:schemeClr>
            </a:glow>
          </a:effectLst>
        </p:spPr>
        <p:txBody>
          <a:bodyPr/>
          <a:lstStyle/>
          <a:p>
            <a:pPr algn="l"/>
            <a:r>
              <a:rPr lang="en-US" sz="1662" b="1" dirty="0">
                <a:solidFill>
                  <a:srgbClr val="FF0000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|</a:t>
            </a:r>
            <a:r>
              <a:rPr lang="en-US" sz="1292" b="1" dirty="0">
                <a:solidFill>
                  <a:srgbClr val="FF0000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fld id="{4F931568-B3ED-40EB-BE42-B68B809A3DFA}" type="slidenum">
              <a:rPr lang="en-US" sz="1292" b="1">
                <a:solidFill>
                  <a:srgbClr val="FF0000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pPr algn="l"/>
              <a:t>6</a:t>
            </a:fld>
            <a:endParaRPr lang="en-US" sz="1292" b="1" dirty="0">
              <a:solidFill>
                <a:srgbClr val="FF0000"/>
              </a:solidFill>
              <a:effectLst>
                <a:glow rad="63500">
                  <a:schemeClr val="bg1"/>
                </a:glo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47664" y="305522"/>
            <a:ext cx="62646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DUKUNGAN KEMENDAGRI TERKAIT PERSIAPAN PELAKSANAAN  PEMILU TAHUN 2019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386624" y="3894077"/>
            <a:ext cx="4904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D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Banner" pitchFamily="2" charset="0"/>
              </a:rPr>
              <a:t>PEMANTAUAN PELAKSANAAN TAHAPAN PEMILU SERENTAK 2019 DI DAERAH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Banner" pitchFamily="2" charset="0"/>
            </a:endParaRPr>
          </a:p>
        </p:txBody>
      </p:sp>
      <p:pic>
        <p:nvPicPr>
          <p:cNvPr id="26" name="Picture 25" descr="C:\Users\KEMENDAGRI\Desktop\Logo_Kementerian_Dalam_Negeri.png">
            <a:extLst>
              <a:ext uri="{FF2B5EF4-FFF2-40B4-BE49-F238E27FC236}">
                <a16:creationId xmlns:a16="http://schemas.microsoft.com/office/drawing/2014/main" id="{03E83835-B65F-4CA6-943F-9A588FFDD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3113" y="136076"/>
            <a:ext cx="1062503" cy="12473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35398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bject 2">
            <a:extLst>
              <a:ext uri="{FF2B5EF4-FFF2-40B4-BE49-F238E27FC236}">
                <a16:creationId xmlns:a16="http://schemas.microsoft.com/office/drawing/2014/main" id="{83C9458D-9E4F-4922-BC78-2F5CC525608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F215382-BFCE-4F93-928A-C1587A77B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373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71"/>
            <a:ext cx="9144000" cy="685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A762FD1-6C0B-4D90-97F4-90A3AC1220A5}"/>
              </a:ext>
            </a:extLst>
          </p:cNvPr>
          <p:cNvSpPr/>
          <p:nvPr/>
        </p:nvSpPr>
        <p:spPr>
          <a:xfrm>
            <a:off x="1028126" y="490942"/>
            <a:ext cx="41014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latin typeface="Cambria" pitchFamily="18" charset="0"/>
                <a:ea typeface="Cambria" pitchFamily="18" charset="0"/>
              </a:rPr>
              <a:t>KERAWANAN PEMILU SERENTAK TAHUN 2019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51D79A-80B6-4841-9C6F-3650AE6E8E51}"/>
              </a:ext>
            </a:extLst>
          </p:cNvPr>
          <p:cNvSpPr/>
          <p:nvPr/>
        </p:nvSpPr>
        <p:spPr>
          <a:xfrm>
            <a:off x="1476576" y="1794426"/>
            <a:ext cx="33843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ambria" pitchFamily="18" charset="0"/>
                <a:ea typeface="Cambria" pitchFamily="18" charset="0"/>
              </a:rPr>
              <a:t>KATEGORI BERDASARKAN VARIABEL DAN INDIKATORNYA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6A1F3EC-F8C5-4E17-9DEF-F70BE1BA4855}"/>
              </a:ext>
            </a:extLst>
          </p:cNvPr>
          <p:cNvSpPr/>
          <p:nvPr/>
        </p:nvSpPr>
        <p:spPr>
          <a:xfrm>
            <a:off x="280005" y="2274778"/>
            <a:ext cx="748121" cy="729215"/>
          </a:xfrm>
          <a:prstGeom prst="rect">
            <a:avLst/>
          </a:prstGeom>
          <a:solidFill>
            <a:srgbClr val="B29C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01</a:t>
            </a:r>
          </a:p>
        </p:txBody>
      </p:sp>
      <p:sp>
        <p:nvSpPr>
          <p:cNvPr id="7" name="Pentagon 6">
            <a:extLst>
              <a:ext uri="{FF2B5EF4-FFF2-40B4-BE49-F238E27FC236}">
                <a16:creationId xmlns:a16="http://schemas.microsoft.com/office/drawing/2014/main" id="{6FB62C5D-96D6-4587-B918-F2C4E27D8BC7}"/>
              </a:ext>
            </a:extLst>
          </p:cNvPr>
          <p:cNvSpPr/>
          <p:nvPr/>
        </p:nvSpPr>
        <p:spPr>
          <a:xfrm>
            <a:off x="1537181" y="2467130"/>
            <a:ext cx="3928605" cy="737291"/>
          </a:xfrm>
          <a:prstGeom prst="homePlate">
            <a:avLst>
              <a:gd name="adj" fmla="val 41466"/>
            </a:avLst>
          </a:prstGeom>
          <a:solidFill>
            <a:srgbClr val="B29C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algn="just"/>
            <a:r>
              <a:rPr lang="en-US" sz="1400" b="1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Variabel</a:t>
            </a:r>
            <a:r>
              <a:rPr lang="en-US" sz="1400" b="1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Kamtibmas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;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indikatornya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: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konflik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pendukung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,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isu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 SARA,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Hax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dan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konflik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batas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wilayah</a:t>
            </a:r>
            <a:endParaRPr lang="en-US" sz="1400" dirty="0">
              <a:solidFill>
                <a:schemeClr val="tx1"/>
              </a:solidFill>
              <a:latin typeface="Cambria" pitchFamily="18" charset="0"/>
              <a:ea typeface="Cambria" pitchFamily="18" charset="0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65B9C28-4F0B-4E6B-8E11-83FE031CFDE0}"/>
              </a:ext>
            </a:extLst>
          </p:cNvPr>
          <p:cNvSpPr/>
          <p:nvPr/>
        </p:nvSpPr>
        <p:spPr>
          <a:xfrm rot="16200000">
            <a:off x="817833" y="2485071"/>
            <a:ext cx="929643" cy="509053"/>
          </a:xfrm>
          <a:prstGeom prst="parallelogram">
            <a:avLst>
              <a:gd name="adj" fmla="val 39609"/>
            </a:avLst>
          </a:prstGeom>
          <a:solidFill>
            <a:srgbClr val="866D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Pentagon 8">
            <a:extLst>
              <a:ext uri="{FF2B5EF4-FFF2-40B4-BE49-F238E27FC236}">
                <a16:creationId xmlns:a16="http://schemas.microsoft.com/office/drawing/2014/main" id="{E020F284-02F5-4882-B3F0-FDF5A68D7737}"/>
              </a:ext>
            </a:extLst>
          </p:cNvPr>
          <p:cNvSpPr/>
          <p:nvPr/>
        </p:nvSpPr>
        <p:spPr>
          <a:xfrm>
            <a:off x="1537181" y="3307061"/>
            <a:ext cx="3928605" cy="741754"/>
          </a:xfrm>
          <a:prstGeom prst="homePlate">
            <a:avLst>
              <a:gd name="adj" fmla="val 41466"/>
            </a:avLst>
          </a:prstGeom>
          <a:solidFill>
            <a:srgbClr val="FE5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lvl="0" algn="just"/>
            <a:r>
              <a:rPr lang="en-US" sz="1400" b="1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Variabel</a:t>
            </a:r>
            <a:r>
              <a:rPr lang="en-US" sz="1400" b="1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 DPT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;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indikatornya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: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pemilih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ganda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dan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perekaman</a:t>
            </a:r>
            <a:r>
              <a:rPr lang="en-US" sz="1400" dirty="0">
                <a:solidFill>
                  <a:schemeClr val="tx1"/>
                </a:solidFill>
                <a:latin typeface="Cambria" pitchFamily="18" charset="0"/>
                <a:ea typeface="Cambria" pitchFamily="18" charset="0"/>
              </a:rPr>
              <a:t> KTP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D088E1-4734-4BFC-BA56-547604999785}"/>
              </a:ext>
            </a:extLst>
          </p:cNvPr>
          <p:cNvSpPr/>
          <p:nvPr/>
        </p:nvSpPr>
        <p:spPr>
          <a:xfrm>
            <a:off x="280005" y="3119172"/>
            <a:ext cx="748121" cy="738453"/>
          </a:xfrm>
          <a:prstGeom prst="rect">
            <a:avLst/>
          </a:prstGeom>
          <a:solidFill>
            <a:srgbClr val="FE5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02</a:t>
            </a:r>
          </a:p>
        </p:txBody>
      </p:sp>
      <p:sp>
        <p:nvSpPr>
          <p:cNvPr id="12" name="Parallelogram 11">
            <a:extLst>
              <a:ext uri="{FF2B5EF4-FFF2-40B4-BE49-F238E27FC236}">
                <a16:creationId xmlns:a16="http://schemas.microsoft.com/office/drawing/2014/main" id="{763889FB-10B2-447C-A21D-A0B48F23EA2E}"/>
              </a:ext>
            </a:extLst>
          </p:cNvPr>
          <p:cNvSpPr/>
          <p:nvPr/>
        </p:nvSpPr>
        <p:spPr>
          <a:xfrm rot="16200000">
            <a:off x="817833" y="3329465"/>
            <a:ext cx="929643" cy="509053"/>
          </a:xfrm>
          <a:prstGeom prst="parallelogram">
            <a:avLst>
              <a:gd name="adj" fmla="val 39609"/>
            </a:avLst>
          </a:prstGeom>
          <a:solidFill>
            <a:srgbClr val="C31D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Pentagon 12">
            <a:extLst>
              <a:ext uri="{FF2B5EF4-FFF2-40B4-BE49-F238E27FC236}">
                <a16:creationId xmlns:a16="http://schemas.microsoft.com/office/drawing/2014/main" id="{1AE82A1A-1A58-498E-9E69-C8E400E7660B}"/>
              </a:ext>
            </a:extLst>
          </p:cNvPr>
          <p:cNvSpPr/>
          <p:nvPr/>
        </p:nvSpPr>
        <p:spPr>
          <a:xfrm>
            <a:off x="1537181" y="4162967"/>
            <a:ext cx="3928605" cy="737557"/>
          </a:xfrm>
          <a:prstGeom prst="homePlate">
            <a:avLst>
              <a:gd name="adj" fmla="val 41466"/>
            </a:avLst>
          </a:prstGeom>
          <a:solidFill>
            <a:srgbClr val="1D18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algn="just"/>
            <a:r>
              <a:rPr lang="en-US" sz="1400" b="1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Variable </a:t>
            </a:r>
            <a:r>
              <a:rPr lang="en-US" sz="1400" b="1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Netralitas</a:t>
            </a:r>
            <a:r>
              <a:rPr lang="en-US" sz="1400" b="1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ASN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;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indikatornya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: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mobilisasi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ASN,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penggunaan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fasilitas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negara</a:t>
            </a:r>
            <a:endParaRPr lang="en-US" sz="1400" dirty="0">
              <a:solidFill>
                <a:schemeClr val="bg1"/>
              </a:solidFill>
              <a:latin typeface="Cambria" pitchFamily="18" charset="0"/>
              <a:ea typeface="Cambria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D1CF35B-9E13-460E-B9C1-FC53FB37CAE2}"/>
              </a:ext>
            </a:extLst>
          </p:cNvPr>
          <p:cNvSpPr/>
          <p:nvPr/>
        </p:nvSpPr>
        <p:spPr>
          <a:xfrm>
            <a:off x="280005" y="3963567"/>
            <a:ext cx="748121" cy="737607"/>
          </a:xfrm>
          <a:prstGeom prst="rect">
            <a:avLst/>
          </a:prstGeom>
          <a:solidFill>
            <a:srgbClr val="1D18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03</a:t>
            </a:r>
          </a:p>
        </p:txBody>
      </p:sp>
      <p:sp>
        <p:nvSpPr>
          <p:cNvPr id="16" name="Parallelogram 15">
            <a:extLst>
              <a:ext uri="{FF2B5EF4-FFF2-40B4-BE49-F238E27FC236}">
                <a16:creationId xmlns:a16="http://schemas.microsoft.com/office/drawing/2014/main" id="{7F03273D-4A9B-4363-B6E2-67AA01523539}"/>
              </a:ext>
            </a:extLst>
          </p:cNvPr>
          <p:cNvSpPr/>
          <p:nvPr/>
        </p:nvSpPr>
        <p:spPr>
          <a:xfrm rot="16200000">
            <a:off x="817833" y="4173860"/>
            <a:ext cx="929643" cy="509053"/>
          </a:xfrm>
          <a:prstGeom prst="parallelogram">
            <a:avLst>
              <a:gd name="adj" fmla="val 39609"/>
            </a:avLst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Pentagon 16">
            <a:extLst>
              <a:ext uri="{FF2B5EF4-FFF2-40B4-BE49-F238E27FC236}">
                <a16:creationId xmlns:a16="http://schemas.microsoft.com/office/drawing/2014/main" id="{98170D89-5CA3-4FEC-B8AB-D3E7A896245B}"/>
              </a:ext>
            </a:extLst>
          </p:cNvPr>
          <p:cNvSpPr/>
          <p:nvPr/>
        </p:nvSpPr>
        <p:spPr>
          <a:xfrm>
            <a:off x="1537181" y="5010150"/>
            <a:ext cx="3928605" cy="717929"/>
          </a:xfrm>
          <a:prstGeom prst="homePlate">
            <a:avLst>
              <a:gd name="adj" fmla="val 41466"/>
            </a:avLst>
          </a:prstGeom>
          <a:solidFill>
            <a:srgbClr val="3B41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lvl="0" algn="just">
              <a:lnSpc>
                <a:spcPts val="1400"/>
              </a:lnSpc>
            </a:pPr>
            <a:r>
              <a:rPr lang="en-US" sz="1400" b="1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Variabel</a:t>
            </a:r>
            <a:r>
              <a:rPr lang="en-US" sz="1400" b="1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Penyelenggara</a:t>
            </a:r>
            <a:r>
              <a:rPr lang="en-US" sz="1400" b="1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Pemilu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;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indikatornya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: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netralitas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penyelenggara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pemilu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dan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penyelenggara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pemilu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yang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terkena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sanksi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69817F2-CD72-46CB-9A6A-C065C167658B}"/>
              </a:ext>
            </a:extLst>
          </p:cNvPr>
          <p:cNvSpPr/>
          <p:nvPr/>
        </p:nvSpPr>
        <p:spPr>
          <a:xfrm>
            <a:off x="280005" y="4807961"/>
            <a:ext cx="748121" cy="733145"/>
          </a:xfrm>
          <a:prstGeom prst="rect">
            <a:avLst/>
          </a:prstGeom>
          <a:solidFill>
            <a:srgbClr val="3B41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04</a:t>
            </a:r>
          </a:p>
        </p:txBody>
      </p:sp>
      <p:sp>
        <p:nvSpPr>
          <p:cNvPr id="20" name="Parallelogram 19">
            <a:extLst>
              <a:ext uri="{FF2B5EF4-FFF2-40B4-BE49-F238E27FC236}">
                <a16:creationId xmlns:a16="http://schemas.microsoft.com/office/drawing/2014/main" id="{14893F4D-24F2-4E1F-A80C-A4F8408DE4BA}"/>
              </a:ext>
            </a:extLst>
          </p:cNvPr>
          <p:cNvSpPr/>
          <p:nvPr/>
        </p:nvSpPr>
        <p:spPr>
          <a:xfrm rot="16200000">
            <a:off x="817833" y="5018255"/>
            <a:ext cx="929643" cy="509053"/>
          </a:xfrm>
          <a:prstGeom prst="parallelogram">
            <a:avLst>
              <a:gd name="adj" fmla="val 39609"/>
            </a:avLst>
          </a:prstGeom>
          <a:solidFill>
            <a:srgbClr val="2124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Pentagon 20">
            <a:extLst>
              <a:ext uri="{FF2B5EF4-FFF2-40B4-BE49-F238E27FC236}">
                <a16:creationId xmlns:a16="http://schemas.microsoft.com/office/drawing/2014/main" id="{386A00F4-84B3-4BF9-865D-84476F7345EB}"/>
              </a:ext>
            </a:extLst>
          </p:cNvPr>
          <p:cNvSpPr/>
          <p:nvPr/>
        </p:nvSpPr>
        <p:spPr>
          <a:xfrm>
            <a:off x="1537181" y="5858805"/>
            <a:ext cx="3928605" cy="723193"/>
          </a:xfrm>
          <a:prstGeom prst="homePlate">
            <a:avLst>
              <a:gd name="adj" fmla="val 41466"/>
            </a:avLst>
          </a:prstGeom>
          <a:solidFill>
            <a:srgbClr val="316E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algn="just"/>
            <a:r>
              <a:rPr lang="en-US" sz="1400" b="1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Variabel</a:t>
            </a:r>
            <a:r>
              <a:rPr lang="en-US" sz="1400" b="1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Bantuan</a:t>
            </a:r>
            <a:r>
              <a:rPr lang="en-US" sz="1400" b="1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dan</a:t>
            </a:r>
            <a:r>
              <a:rPr lang="en-US" sz="1400" b="1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dukungan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;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indikatornya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: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distirbusi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logistic,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penertiban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alat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peraga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kampanye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dan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pengamanan</a:t>
            </a:r>
            <a:r>
              <a:rPr lang="en-US" sz="1400" dirty="0">
                <a:solidFill>
                  <a:schemeClr val="bg1"/>
                </a:solidFill>
                <a:latin typeface="Cambria" pitchFamily="18" charset="0"/>
                <a:ea typeface="Cambria" pitchFamily="18" charset="0"/>
              </a:rPr>
              <a:t> TPS.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DE92403-1257-424E-9E92-0BED490158AE}"/>
              </a:ext>
            </a:extLst>
          </p:cNvPr>
          <p:cNvSpPr/>
          <p:nvPr/>
        </p:nvSpPr>
        <p:spPr>
          <a:xfrm>
            <a:off x="280005" y="5652355"/>
            <a:ext cx="748121" cy="737342"/>
          </a:xfrm>
          <a:prstGeom prst="rect">
            <a:avLst/>
          </a:prstGeom>
          <a:solidFill>
            <a:srgbClr val="316E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05</a:t>
            </a:r>
          </a:p>
        </p:txBody>
      </p:sp>
      <p:sp>
        <p:nvSpPr>
          <p:cNvPr id="24" name="Parallelogram 23">
            <a:extLst>
              <a:ext uri="{FF2B5EF4-FFF2-40B4-BE49-F238E27FC236}">
                <a16:creationId xmlns:a16="http://schemas.microsoft.com/office/drawing/2014/main" id="{878D225E-DC22-42C7-9897-D0C1656ADDAC}"/>
              </a:ext>
            </a:extLst>
          </p:cNvPr>
          <p:cNvSpPr/>
          <p:nvPr/>
        </p:nvSpPr>
        <p:spPr>
          <a:xfrm rot="16200000">
            <a:off x="817834" y="5862649"/>
            <a:ext cx="929643" cy="509054"/>
          </a:xfrm>
          <a:prstGeom prst="parallelogram">
            <a:avLst>
              <a:gd name="adj" fmla="val 39609"/>
            </a:avLst>
          </a:prstGeom>
          <a:solidFill>
            <a:srgbClr val="214C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C0F13B9-74D4-418A-A452-4AFB6B125EEE}"/>
              </a:ext>
            </a:extLst>
          </p:cNvPr>
          <p:cNvSpPr/>
          <p:nvPr/>
        </p:nvSpPr>
        <p:spPr>
          <a:xfrm>
            <a:off x="5676900" y="5216342"/>
            <a:ext cx="3352800" cy="1330678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114300" dist="152400" dir="81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EE2B260C-EA95-45A4-A124-AB30596518A1}"/>
              </a:ext>
            </a:extLst>
          </p:cNvPr>
          <p:cNvSpPr/>
          <p:nvPr/>
        </p:nvSpPr>
        <p:spPr>
          <a:xfrm>
            <a:off x="5676901" y="3008210"/>
            <a:ext cx="3352800" cy="1193005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114300" dist="152400" dir="81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173E835-B2AC-46E5-8302-74C4D63E4AD1}"/>
              </a:ext>
            </a:extLst>
          </p:cNvPr>
          <p:cNvSpPr/>
          <p:nvPr/>
        </p:nvSpPr>
        <p:spPr>
          <a:xfrm>
            <a:off x="5889499" y="3426325"/>
            <a:ext cx="31230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buFont typeface="+mj-lt"/>
              <a:buAutoNum type="arabicPeriod"/>
            </a:pPr>
            <a:r>
              <a:rPr lang="en-US" sz="1200" dirty="0">
                <a:latin typeface="Cambria" pitchFamily="18" charset="0"/>
                <a:ea typeface="Cambria" pitchFamily="18" charset="0"/>
              </a:rPr>
              <a:t>Papua Barat </a:t>
            </a:r>
            <a:r>
              <a:rPr lang="en-US" sz="1200" dirty="0" err="1">
                <a:latin typeface="Cambria" pitchFamily="18" charset="0"/>
                <a:ea typeface="Cambria" pitchFamily="18" charset="0"/>
              </a:rPr>
              <a:t>dengan</a:t>
            </a:r>
            <a:r>
              <a:rPr lang="en-US" sz="12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200" dirty="0" err="1">
                <a:latin typeface="Cambria" pitchFamily="18" charset="0"/>
                <a:ea typeface="Cambria" pitchFamily="18" charset="0"/>
              </a:rPr>
              <a:t>skor</a:t>
            </a:r>
            <a:r>
              <a:rPr lang="en-US" sz="1200" dirty="0">
                <a:latin typeface="Cambria" pitchFamily="18" charset="0"/>
                <a:ea typeface="Cambria" pitchFamily="18" charset="0"/>
              </a:rPr>
              <a:t> IKP: 52.83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dirty="0">
                <a:latin typeface="Cambria" pitchFamily="18" charset="0"/>
                <a:ea typeface="Cambria" pitchFamily="18" charset="0"/>
              </a:rPr>
              <a:t>DI Yogyakarta </a:t>
            </a:r>
            <a:r>
              <a:rPr lang="en-US" sz="1200" dirty="0" err="1">
                <a:latin typeface="Cambria" pitchFamily="18" charset="0"/>
                <a:ea typeface="Cambria" pitchFamily="18" charset="0"/>
              </a:rPr>
              <a:t>dengan</a:t>
            </a:r>
            <a:r>
              <a:rPr lang="en-US" sz="12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200" dirty="0" err="1">
                <a:latin typeface="Cambria" pitchFamily="18" charset="0"/>
                <a:ea typeface="Cambria" pitchFamily="18" charset="0"/>
              </a:rPr>
              <a:t>skor</a:t>
            </a:r>
            <a:r>
              <a:rPr lang="en-US" sz="1200" dirty="0">
                <a:latin typeface="Cambria" pitchFamily="18" charset="0"/>
                <a:ea typeface="Cambria" pitchFamily="18" charset="0"/>
              </a:rPr>
              <a:t> IKP: 52.14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dirty="0">
                <a:latin typeface="Cambria" pitchFamily="18" charset="0"/>
                <a:ea typeface="Cambria" pitchFamily="18" charset="0"/>
              </a:rPr>
              <a:t>Sumatera Barat </a:t>
            </a:r>
            <a:r>
              <a:rPr lang="en-US" sz="1200" dirty="0" err="1">
                <a:latin typeface="Cambria" pitchFamily="18" charset="0"/>
                <a:ea typeface="Cambria" pitchFamily="18" charset="0"/>
              </a:rPr>
              <a:t>dengan</a:t>
            </a:r>
            <a:r>
              <a:rPr lang="en-US" sz="12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200" dirty="0" err="1">
                <a:latin typeface="Cambria" pitchFamily="18" charset="0"/>
                <a:ea typeface="Cambria" pitchFamily="18" charset="0"/>
              </a:rPr>
              <a:t>skor</a:t>
            </a:r>
            <a:r>
              <a:rPr lang="en-US" sz="1200" dirty="0">
                <a:latin typeface="Cambria" pitchFamily="18" charset="0"/>
                <a:ea typeface="Cambria" pitchFamily="18" charset="0"/>
              </a:rPr>
              <a:t> IKP: 51.21 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8DB81A3-5E29-4FE4-BB02-3929AF513997}"/>
              </a:ext>
            </a:extLst>
          </p:cNvPr>
          <p:cNvSpPr/>
          <p:nvPr/>
        </p:nvSpPr>
        <p:spPr>
          <a:xfrm>
            <a:off x="5889499" y="5732290"/>
            <a:ext cx="30468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buFont typeface="+mj-lt"/>
              <a:buAutoNum type="arabicPeriod"/>
            </a:pPr>
            <a:r>
              <a:rPr lang="en-US" sz="1200" dirty="0">
                <a:latin typeface="Cambria" pitchFamily="18" charset="0"/>
                <a:ea typeface="Cambria" pitchFamily="18" charset="0"/>
              </a:rPr>
              <a:t>Bangka </a:t>
            </a:r>
            <a:r>
              <a:rPr lang="en-US" sz="1200" dirty="0" err="1">
                <a:latin typeface="Cambria" pitchFamily="18" charset="0"/>
                <a:ea typeface="Cambria" pitchFamily="18" charset="0"/>
              </a:rPr>
              <a:t>Beliting</a:t>
            </a:r>
            <a:r>
              <a:rPr lang="en-US" sz="12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200" dirty="0" err="1">
                <a:latin typeface="Cambria" pitchFamily="18" charset="0"/>
                <a:ea typeface="Cambria" pitchFamily="18" charset="0"/>
              </a:rPr>
              <a:t>dengan</a:t>
            </a:r>
            <a:r>
              <a:rPr lang="en-US" sz="12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200" dirty="0" err="1">
                <a:latin typeface="Cambria" pitchFamily="18" charset="0"/>
                <a:ea typeface="Cambria" pitchFamily="18" charset="0"/>
              </a:rPr>
              <a:t>skor</a:t>
            </a:r>
            <a:r>
              <a:rPr lang="en-US" sz="1200" dirty="0">
                <a:latin typeface="Cambria" pitchFamily="18" charset="0"/>
                <a:ea typeface="Cambria" pitchFamily="18" charset="0"/>
              </a:rPr>
              <a:t> IKP: 44.18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dirty="0">
                <a:latin typeface="Cambria" pitchFamily="18" charset="0"/>
                <a:ea typeface="Cambria" pitchFamily="18" charset="0"/>
              </a:rPr>
              <a:t>DKI Jakarta </a:t>
            </a:r>
            <a:r>
              <a:rPr lang="en-US" sz="1200" dirty="0" err="1">
                <a:latin typeface="Cambria" pitchFamily="18" charset="0"/>
                <a:ea typeface="Cambria" pitchFamily="18" charset="0"/>
              </a:rPr>
              <a:t>dengan</a:t>
            </a:r>
            <a:r>
              <a:rPr lang="en-US" sz="12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200" dirty="0" err="1">
                <a:latin typeface="Cambria" pitchFamily="18" charset="0"/>
                <a:ea typeface="Cambria" pitchFamily="18" charset="0"/>
              </a:rPr>
              <a:t>skor</a:t>
            </a:r>
            <a:r>
              <a:rPr lang="en-US" sz="1200" dirty="0">
                <a:latin typeface="Cambria" pitchFamily="18" charset="0"/>
                <a:ea typeface="Cambria" pitchFamily="18" charset="0"/>
              </a:rPr>
              <a:t> IKP: 44.79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dirty="0">
                <a:latin typeface="Cambria" pitchFamily="18" charset="0"/>
                <a:ea typeface="Cambria" pitchFamily="18" charset="0"/>
              </a:rPr>
              <a:t>Bali </a:t>
            </a:r>
            <a:r>
              <a:rPr lang="en-US" sz="1200" dirty="0" err="1">
                <a:latin typeface="Cambria" pitchFamily="18" charset="0"/>
                <a:ea typeface="Cambria" pitchFamily="18" charset="0"/>
              </a:rPr>
              <a:t>dengan</a:t>
            </a:r>
            <a:r>
              <a:rPr lang="en-US" sz="1200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1200" dirty="0" err="1">
                <a:latin typeface="Cambria" pitchFamily="18" charset="0"/>
                <a:ea typeface="Cambria" pitchFamily="18" charset="0"/>
              </a:rPr>
              <a:t>skor</a:t>
            </a:r>
            <a:r>
              <a:rPr lang="en-US" sz="1200" dirty="0">
                <a:latin typeface="Cambria" pitchFamily="18" charset="0"/>
                <a:ea typeface="Cambria" pitchFamily="18" charset="0"/>
              </a:rPr>
              <a:t> IKP: 46.71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BC87680-2B7F-4F24-83B2-CB3EBF115F52}"/>
              </a:ext>
            </a:extLst>
          </p:cNvPr>
          <p:cNvSpPr/>
          <p:nvPr/>
        </p:nvSpPr>
        <p:spPr>
          <a:xfrm>
            <a:off x="6097922" y="2539815"/>
            <a:ext cx="2697877" cy="79182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FCBBD1C-A7F7-4171-B4C9-C0554599FB0B}"/>
              </a:ext>
            </a:extLst>
          </p:cNvPr>
          <p:cNvSpPr/>
          <p:nvPr/>
        </p:nvSpPr>
        <p:spPr>
          <a:xfrm>
            <a:off x="5999060" y="2530606"/>
            <a:ext cx="2895600" cy="914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ambria" pitchFamily="18" charset="0"/>
                <a:ea typeface="Cambria" pitchFamily="18" charset="0"/>
              </a:rPr>
              <a:t>PROVINSI DENGAN INDEKS KERAWANAN PEMILU TERTINGGI ADALAH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A6365D2-9F78-4A42-AF4F-9C92460CD227}"/>
              </a:ext>
            </a:extLst>
          </p:cNvPr>
          <p:cNvSpPr/>
          <p:nvPr/>
        </p:nvSpPr>
        <p:spPr>
          <a:xfrm>
            <a:off x="6097922" y="4791765"/>
            <a:ext cx="2697877" cy="79182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70542F2-96B7-41B2-B925-4CD38EB78080}"/>
              </a:ext>
            </a:extLst>
          </p:cNvPr>
          <p:cNvSpPr/>
          <p:nvPr/>
        </p:nvSpPr>
        <p:spPr>
          <a:xfrm>
            <a:off x="5963790" y="4790695"/>
            <a:ext cx="3011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en-US" sz="1600" b="1" dirty="0">
                <a:latin typeface="Cambria" pitchFamily="18" charset="0"/>
                <a:ea typeface="Cambria" pitchFamily="18" charset="0"/>
              </a:rPr>
              <a:t>PROVINSI DENGAN INDEKS KERAWANAN PEMILU TERENDAH ADALAH</a:t>
            </a:r>
          </a:p>
        </p:txBody>
      </p:sp>
    </p:spTree>
    <p:extLst>
      <p:ext uri="{BB962C8B-B14F-4D97-AF65-F5344CB8AC3E}">
        <p14:creationId xmlns:p14="http://schemas.microsoft.com/office/powerpoint/2010/main" val="3877043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object 2">
            <a:extLst>
              <a:ext uri="{FF2B5EF4-FFF2-40B4-BE49-F238E27FC236}">
                <a16:creationId xmlns:a16="http://schemas.microsoft.com/office/drawing/2014/main" id="{7F2E79E9-5A42-4485-B30A-006B6A4CA17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5BEE91E-B616-460C-80B2-2809A2BCB1BC}"/>
              </a:ext>
            </a:extLst>
          </p:cNvPr>
          <p:cNvGrpSpPr/>
          <p:nvPr/>
        </p:nvGrpSpPr>
        <p:grpSpPr>
          <a:xfrm rot="10800000" flipV="1">
            <a:off x="4267204" y="-18399"/>
            <a:ext cx="4889222" cy="536117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CB393C14-2B62-422C-8796-D3B3CF85F1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D3197B9-85B8-4691-9A82-E83AFAE952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706DBCC8-E359-4CE4-AF42-A17D8C6DEB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4CB00D54-5A34-43C0-B06D-A43609FF77B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A5CA458-0831-4A30-B2EF-1922DE2805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2D33538-95D0-4507-A327-0F857594200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pic>
        <p:nvPicPr>
          <p:cNvPr id="12" name="Picture 2" descr="Hasil gambar untuk logo kemendagri">
            <a:extLst>
              <a:ext uri="{FF2B5EF4-FFF2-40B4-BE49-F238E27FC236}">
                <a16:creationId xmlns:a16="http://schemas.microsoft.com/office/drawing/2014/main" id="{102601C9-738C-4F7A-A615-EE6FBF8A8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345" y="47447"/>
            <a:ext cx="641698" cy="802632"/>
          </a:xfrm>
          <a:prstGeom prst="rect">
            <a:avLst/>
          </a:prstGeom>
          <a:noFill/>
          <a:effectLst>
            <a:outerShdw blurRad="165100" dist="76200" dir="8040000" algn="ctr" rotWithShape="0">
              <a:srgbClr val="000000">
                <a:alpha val="7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940A8B7-720E-45F8-90F2-FE4C8B42EBFF}"/>
              </a:ext>
            </a:extLst>
          </p:cNvPr>
          <p:cNvSpPr/>
          <p:nvPr/>
        </p:nvSpPr>
        <p:spPr>
          <a:xfrm>
            <a:off x="4883775" y="-67829"/>
            <a:ext cx="3468981" cy="628471"/>
          </a:xfrm>
          <a:prstGeom prst="rect">
            <a:avLst/>
          </a:prstGeom>
        </p:spPr>
        <p:txBody>
          <a:bodyPr wrap="none" lIns="91380" tIns="45688" rIns="91380" bIns="45688">
            <a:spAutoFit/>
          </a:bodyPr>
          <a:lstStyle/>
          <a:p>
            <a:pPr algn="r" defTabSz="913675" eaLnBrk="0" hangingPunct="0">
              <a:defRPr/>
            </a:pPr>
            <a:r>
              <a:rPr lang="en-US" b="1" kern="0" dirty="0">
                <a:solidFill>
                  <a:prstClr val="white"/>
                </a:solidFill>
                <a:latin typeface="Cambria" panose="02040503050406030204" pitchFamily="18" charset="0"/>
              </a:rPr>
              <a:t>KEMENTERIAN DALAM NEGERI</a:t>
            </a:r>
          </a:p>
          <a:p>
            <a:pPr algn="r" defTabSz="913675" eaLnBrk="0" hangingPunct="0">
              <a:defRPr/>
            </a:pPr>
            <a:r>
              <a:rPr lang="en-US" sz="1600" b="1" kern="0" dirty="0">
                <a:solidFill>
                  <a:prstClr val="white"/>
                </a:solidFill>
                <a:latin typeface="Cambria" panose="02040503050406030204" pitchFamily="18" charset="0"/>
              </a:rPr>
              <a:t>REPUBLIK INDONESIA</a:t>
            </a:r>
            <a:endParaRPr lang="id-ID" sz="1600" b="1" kern="0" dirty="0">
              <a:solidFill>
                <a:prstClr val="white"/>
              </a:solidFill>
              <a:latin typeface="Cambria" panose="02040503050406030204" pitchFamily="18" charset="0"/>
            </a:endParaRPr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315E95C5-5ABC-4235-962A-1502BF8CA410}"/>
              </a:ext>
            </a:extLst>
          </p:cNvPr>
          <p:cNvGrpSpPr/>
          <p:nvPr/>
        </p:nvGrpSpPr>
        <p:grpSpPr>
          <a:xfrm flipV="1">
            <a:off x="174266" y="200834"/>
            <a:ext cx="5117077" cy="668898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D0342C21-1424-4493-83D8-21F6012978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103" name="Picture 102">
              <a:extLst>
                <a:ext uri="{FF2B5EF4-FFF2-40B4-BE49-F238E27FC236}">
                  <a16:creationId xmlns:a16="http://schemas.microsoft.com/office/drawing/2014/main" id="{7E68FEF8-8A7E-4D40-863D-8CC2BEE3EC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id="{860AEB22-8C52-4846-8A94-04598A851E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94B07174-A15A-48F5-864A-9CBD393B3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21E11025-1263-4A38-A352-F9D67DF56E1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107" name="Picture 106">
              <a:extLst>
                <a:ext uri="{FF2B5EF4-FFF2-40B4-BE49-F238E27FC236}">
                  <a16:creationId xmlns:a16="http://schemas.microsoft.com/office/drawing/2014/main" id="{655F16A2-9C88-4EC9-8FA9-47A05501739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sp>
        <p:nvSpPr>
          <p:cNvPr id="108" name="Rectangle 107">
            <a:extLst>
              <a:ext uri="{FF2B5EF4-FFF2-40B4-BE49-F238E27FC236}">
                <a16:creationId xmlns:a16="http://schemas.microsoft.com/office/drawing/2014/main" id="{A7A3AEA4-C265-441A-9B0B-A20E6D2DFCC1}"/>
              </a:ext>
            </a:extLst>
          </p:cNvPr>
          <p:cNvSpPr/>
          <p:nvPr/>
        </p:nvSpPr>
        <p:spPr>
          <a:xfrm>
            <a:off x="220392" y="155132"/>
            <a:ext cx="4639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>
              <a:defRPr/>
            </a:pPr>
            <a:r>
              <a:rPr lang="id-ID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Kesiapan</a:t>
            </a:r>
            <a:r>
              <a:rPr lang="en-ID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 </a:t>
            </a:r>
            <a:r>
              <a:rPr lang="id-ID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 </a:t>
            </a:r>
            <a:r>
              <a:rPr lang="en-ID" sz="2000" b="1" kern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Kemendagri</a:t>
            </a:r>
            <a:r>
              <a:rPr lang="en-ID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 </a:t>
            </a:r>
            <a:r>
              <a:rPr lang="id-ID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 d</a:t>
            </a:r>
            <a:r>
              <a:rPr lang="en-ID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a</a:t>
            </a:r>
            <a:r>
              <a:rPr lang="id-ID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l</a:t>
            </a:r>
            <a:r>
              <a:rPr lang="en-ID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a</a:t>
            </a:r>
            <a:r>
              <a:rPr lang="id-ID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m </a:t>
            </a:r>
            <a:endParaRPr lang="en-ID" sz="20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oor Richard" pitchFamily="18" charset="0"/>
            </a:endParaRPr>
          </a:p>
          <a:p>
            <a:pPr lvl="0" eaLnBrk="0" hangingPunct="0">
              <a:defRPr/>
            </a:pPr>
            <a:r>
              <a:rPr lang="en-ID" sz="2000" b="1" kern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Pelaksanaan</a:t>
            </a:r>
            <a:r>
              <a:rPr lang="en-ID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 P</a:t>
            </a:r>
            <a:r>
              <a:rPr lang="id-ID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emilu </a:t>
            </a:r>
            <a:r>
              <a:rPr lang="en-ID" sz="2000" b="1" kern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Tahun</a:t>
            </a:r>
            <a:r>
              <a:rPr lang="en-ID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 </a:t>
            </a:r>
            <a:r>
              <a:rPr lang="id-ID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2019</a:t>
            </a:r>
            <a:endParaRPr lang="id-ID" altLang="en-US" sz="9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oor Richard" pitchFamily="18" charset="0"/>
              <a:ea typeface="Cambria" panose="02040503050406030204" pitchFamily="18" charset="0"/>
            </a:endParaRPr>
          </a:p>
        </p:txBody>
      </p:sp>
      <p:sp>
        <p:nvSpPr>
          <p:cNvPr id="144" name="Rectangle 122">
            <a:extLst>
              <a:ext uri="{FF2B5EF4-FFF2-40B4-BE49-F238E27FC236}">
                <a16:creationId xmlns:a16="http://schemas.microsoft.com/office/drawing/2014/main" id="{D1870752-D206-421D-92D2-FA30C3C167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5546" y="937110"/>
            <a:ext cx="184260" cy="230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207" tIns="45604" rIns="91207" bIns="45604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7" name="Rectangle 146"/>
          <p:cNvSpPr/>
          <p:nvPr/>
        </p:nvSpPr>
        <p:spPr>
          <a:xfrm>
            <a:off x="92616" y="2347027"/>
            <a:ext cx="2103120" cy="261610"/>
          </a:xfrm>
          <a:prstGeom prst="rect">
            <a:avLst/>
          </a:prstGeom>
          <a:ln w="19050">
            <a:solidFill>
              <a:sysClr val="windowText" lastClr="0000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D" sz="11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Penyiapan</a:t>
            </a:r>
            <a:r>
              <a:rPr kumimoji="0" lang="en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 Data</a:t>
            </a:r>
            <a:r>
              <a:rPr kumimoji="0" lang="id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 laporan</a:t>
            </a: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48" name="Rectangle 147"/>
          <p:cNvSpPr/>
          <p:nvPr/>
        </p:nvSpPr>
        <p:spPr>
          <a:xfrm>
            <a:off x="2299927" y="2347027"/>
            <a:ext cx="2103120" cy="261610"/>
          </a:xfrm>
          <a:prstGeom prst="rect">
            <a:avLst/>
          </a:prstGeom>
          <a:ln w="19050">
            <a:solidFill>
              <a:sysClr val="windowText" lastClr="0000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Menyiapkan tim</a:t>
            </a: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49" name="Rectangle 148"/>
          <p:cNvSpPr/>
          <p:nvPr/>
        </p:nvSpPr>
        <p:spPr>
          <a:xfrm>
            <a:off x="6948264" y="4255664"/>
            <a:ext cx="2103120" cy="430887"/>
          </a:xfrm>
          <a:prstGeom prst="rect">
            <a:avLst/>
          </a:prstGeom>
          <a:ln w="19050">
            <a:solidFill>
              <a:sysClr val="windowText" lastClr="0000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P</a:t>
            </a:r>
            <a:r>
              <a:rPr kumimoji="0" lang="id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emantauan orang asing dan lembaga pemantau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 </a:t>
            </a:r>
            <a:r>
              <a:rPr lang="id-ID" sz="1100" b="1" kern="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asing</a:t>
            </a: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51" name="Rectangle 150"/>
          <p:cNvSpPr/>
          <p:nvPr/>
        </p:nvSpPr>
        <p:spPr>
          <a:xfrm>
            <a:off x="92616" y="6175693"/>
            <a:ext cx="2103120" cy="261610"/>
          </a:xfrm>
          <a:prstGeom prst="rect">
            <a:avLst/>
          </a:prstGeom>
          <a:ln w="19050">
            <a:solidFill>
              <a:sysClr val="windowText" lastClr="0000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Pemetaan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 </a:t>
            </a:r>
            <a:r>
              <a:rPr kumimoji="0" lang="en-US" sz="11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daerah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 </a:t>
            </a:r>
            <a:r>
              <a:rPr kumimoji="0" lang="en-US" sz="11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rawan</a:t>
            </a: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52" name="Rectangle 151"/>
          <p:cNvSpPr/>
          <p:nvPr/>
        </p:nvSpPr>
        <p:spPr>
          <a:xfrm>
            <a:off x="4624095" y="4255664"/>
            <a:ext cx="2103120" cy="430887"/>
          </a:xfrm>
          <a:prstGeom prst="rect">
            <a:avLst/>
          </a:prstGeom>
          <a:ln w="19050">
            <a:solidFill>
              <a:sysClr val="windowText" lastClr="0000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Mewaspadai peristiwa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di </a:t>
            </a:r>
            <a:r>
              <a:rPr kumimoji="0" lang="id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perbatasan</a:t>
            </a: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53" name="Rectangle 152"/>
          <p:cNvSpPr/>
          <p:nvPr/>
        </p:nvSpPr>
        <p:spPr>
          <a:xfrm>
            <a:off x="2299927" y="6175693"/>
            <a:ext cx="2103120" cy="430887"/>
          </a:xfrm>
          <a:prstGeom prst="rect">
            <a:avLst/>
          </a:prstGeom>
          <a:ln w="19050">
            <a:solidFill>
              <a:sysClr val="windowText" lastClr="0000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Peningkatan </a:t>
            </a:r>
            <a:r>
              <a:rPr lang="en-US" sz="1100" b="1" kern="0" dirty="0" err="1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pengguna</a:t>
            </a:r>
            <a:r>
              <a:rPr lang="en-US" sz="1100" b="1" kern="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100" b="1" kern="0" dirty="0" err="1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hak</a:t>
            </a:r>
            <a:r>
              <a:rPr lang="en-US" sz="1100" b="1" kern="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100" b="1" kern="0" dirty="0" err="1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pilih</a:t>
            </a:r>
            <a:r>
              <a:rPr lang="en-US" sz="1100" b="1" kern="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100" b="1" kern="0" dirty="0" err="1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pemilih</a:t>
            </a: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159" name="Picture 158">
            <a:extLst>
              <a:ext uri="{FF2B5EF4-FFF2-40B4-BE49-F238E27FC236}">
                <a16:creationId xmlns:a16="http://schemas.microsoft.com/office/drawing/2014/main" id="{4600403C-0BE4-40D3-8EE5-F4C1592647E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79" y="1556792"/>
            <a:ext cx="731520" cy="731520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5390B160-69EC-4D1D-B2E9-62E7877F778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55" y="1556792"/>
            <a:ext cx="731520" cy="731520"/>
          </a:xfrm>
          <a:prstGeom prst="rect">
            <a:avLst/>
          </a:prstGeom>
        </p:spPr>
      </p:pic>
      <p:pic>
        <p:nvPicPr>
          <p:cNvPr id="162" name="Picture 161">
            <a:extLst>
              <a:ext uri="{FF2B5EF4-FFF2-40B4-BE49-F238E27FC236}">
                <a16:creationId xmlns:a16="http://schemas.microsoft.com/office/drawing/2014/main" id="{E3D867EC-BB98-4CAE-9BDF-E35638AC9F4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55" y="5364760"/>
            <a:ext cx="731520" cy="781176"/>
          </a:xfrm>
          <a:prstGeom prst="rect">
            <a:avLst/>
          </a:prstGeom>
        </p:spPr>
      </p:pic>
      <p:pic>
        <p:nvPicPr>
          <p:cNvPr id="164" name="Picture 163">
            <a:extLst>
              <a:ext uri="{FF2B5EF4-FFF2-40B4-BE49-F238E27FC236}">
                <a16:creationId xmlns:a16="http://schemas.microsoft.com/office/drawing/2014/main" id="{21C04AB6-6F09-4F55-9CC6-37C77BECF07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624" y="3466829"/>
            <a:ext cx="731520" cy="731520"/>
          </a:xfrm>
          <a:prstGeom prst="rect">
            <a:avLst/>
          </a:prstGeom>
        </p:spPr>
      </p:pic>
      <p:pic>
        <p:nvPicPr>
          <p:cNvPr id="165" name="Picture 164">
            <a:extLst>
              <a:ext uri="{FF2B5EF4-FFF2-40B4-BE49-F238E27FC236}">
                <a16:creationId xmlns:a16="http://schemas.microsoft.com/office/drawing/2014/main" id="{6F83B103-307B-4568-8F00-667DC6D8552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057" y="3466829"/>
            <a:ext cx="731520" cy="731520"/>
          </a:xfrm>
          <a:prstGeom prst="rect">
            <a:avLst/>
          </a:prstGeom>
        </p:spPr>
      </p:pic>
      <p:sp>
        <p:nvSpPr>
          <p:cNvPr id="166" name="Rectangle 165">
            <a:extLst>
              <a:ext uri="{FF2B5EF4-FFF2-40B4-BE49-F238E27FC236}">
                <a16:creationId xmlns:a16="http://schemas.microsoft.com/office/drawing/2014/main" id="{33C30DFE-46C5-49F9-B20D-1DC8FF2D4A77}"/>
              </a:ext>
            </a:extLst>
          </p:cNvPr>
          <p:cNvSpPr/>
          <p:nvPr/>
        </p:nvSpPr>
        <p:spPr>
          <a:xfrm>
            <a:off x="4624095" y="2347027"/>
            <a:ext cx="2103120" cy="261610"/>
          </a:xfrm>
          <a:prstGeom prst="rect">
            <a:avLst/>
          </a:prstGeom>
          <a:ln w="19050">
            <a:solidFill>
              <a:sysClr val="windowText" lastClr="0000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Sinergitas</a:t>
            </a:r>
            <a:r>
              <a:rPr kumimoji="0" lang="en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 </a:t>
            </a:r>
            <a:r>
              <a:rPr kumimoji="0" lang="id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A</a:t>
            </a:r>
            <a:r>
              <a:rPr kumimoji="0" lang="en-ID" sz="11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ntar</a:t>
            </a:r>
            <a:r>
              <a:rPr kumimoji="0" lang="en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 K/L</a:t>
            </a: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4567BAF1-8294-4614-A529-45B66A759178}"/>
              </a:ext>
            </a:extLst>
          </p:cNvPr>
          <p:cNvSpPr/>
          <p:nvPr/>
        </p:nvSpPr>
        <p:spPr>
          <a:xfrm>
            <a:off x="6948264" y="2347027"/>
            <a:ext cx="2103120" cy="261610"/>
          </a:xfrm>
          <a:prstGeom prst="rect">
            <a:avLst/>
          </a:prstGeom>
          <a:ln w="19050">
            <a:solidFill>
              <a:sysClr val="windowText" lastClr="0000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Koordinasi tahapan</a:t>
            </a: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168" name="Picture 167">
            <a:extLst>
              <a:ext uri="{FF2B5EF4-FFF2-40B4-BE49-F238E27FC236}">
                <a16:creationId xmlns:a16="http://schemas.microsoft.com/office/drawing/2014/main" id="{B0B3C045-0EBA-47F6-AD01-C3B7B0FAEF2A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624" y="1556792"/>
            <a:ext cx="731520" cy="731520"/>
          </a:xfrm>
          <a:prstGeom prst="rect">
            <a:avLst/>
          </a:prstGeom>
        </p:spPr>
      </p:pic>
      <p:pic>
        <p:nvPicPr>
          <p:cNvPr id="169" name="Picture 168">
            <a:extLst>
              <a:ext uri="{FF2B5EF4-FFF2-40B4-BE49-F238E27FC236}">
                <a16:creationId xmlns:a16="http://schemas.microsoft.com/office/drawing/2014/main" id="{4EC0B761-0CE8-47FA-9BB5-608A0E60F140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79" y="5364760"/>
            <a:ext cx="731520" cy="731520"/>
          </a:xfrm>
          <a:prstGeom prst="rect">
            <a:avLst/>
          </a:prstGeom>
        </p:spPr>
      </p:pic>
      <p:pic>
        <p:nvPicPr>
          <p:cNvPr id="170" name="Picture 169">
            <a:extLst>
              <a:ext uri="{FF2B5EF4-FFF2-40B4-BE49-F238E27FC236}">
                <a16:creationId xmlns:a16="http://schemas.microsoft.com/office/drawing/2014/main" id="{01D53A4E-404F-456D-8B49-1B4BAC4DC5E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057" y="1556792"/>
            <a:ext cx="731520" cy="731520"/>
          </a:xfrm>
          <a:prstGeom prst="rect">
            <a:avLst/>
          </a:prstGeom>
        </p:spPr>
      </p:pic>
      <p:sp>
        <p:nvSpPr>
          <p:cNvPr id="171" name="Rectangle 170">
            <a:extLst>
              <a:ext uri="{FF2B5EF4-FFF2-40B4-BE49-F238E27FC236}">
                <a16:creationId xmlns:a16="http://schemas.microsoft.com/office/drawing/2014/main" id="{DC61B063-F9F5-49B7-853D-C4C1021B5CBB}"/>
              </a:ext>
            </a:extLst>
          </p:cNvPr>
          <p:cNvSpPr/>
          <p:nvPr/>
        </p:nvSpPr>
        <p:spPr>
          <a:xfrm>
            <a:off x="6948264" y="6175693"/>
            <a:ext cx="2103120" cy="430887"/>
          </a:xfrm>
          <a:prstGeom prst="rect">
            <a:avLst/>
          </a:prstGeom>
          <a:ln w="19050">
            <a:solidFill>
              <a:sysClr val="windowText" lastClr="000000"/>
            </a:solidFill>
          </a:ln>
        </p:spPr>
        <p:txBody>
          <a:bodyPr wrap="square">
            <a:spAutoFit/>
          </a:bodyPr>
          <a:lstStyle/>
          <a:p>
            <a:pPr marR="0" lvl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id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Optimalisasi sosialisasi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 </a:t>
            </a:r>
            <a:r>
              <a:rPr kumimoji="0" lang="en-US" sz="11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Kebijakan</a:t>
            </a: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C2B85B2E-FDF2-4DF2-8A15-442D681764B1}"/>
              </a:ext>
            </a:extLst>
          </p:cNvPr>
          <p:cNvSpPr/>
          <p:nvPr/>
        </p:nvSpPr>
        <p:spPr>
          <a:xfrm>
            <a:off x="92616" y="4255664"/>
            <a:ext cx="2103120" cy="430887"/>
          </a:xfrm>
          <a:prstGeom prst="rect">
            <a:avLst/>
          </a:prstGeom>
          <a:ln w="19050">
            <a:solidFill>
              <a:sysClr val="windowText" lastClr="000000"/>
            </a:solidFill>
          </a:ln>
        </p:spPr>
        <p:txBody>
          <a:bodyPr wrap="square">
            <a:spAutoFit/>
          </a:bodyPr>
          <a:lstStyle/>
          <a:p>
            <a:pPr marR="0" lvl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U</a:t>
            </a:r>
            <a:r>
              <a:rPr kumimoji="0" lang="id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pdate indeks demokrasi Indonesia</a:t>
            </a: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173" name="Picture 172">
            <a:extLst>
              <a:ext uri="{FF2B5EF4-FFF2-40B4-BE49-F238E27FC236}">
                <a16:creationId xmlns:a16="http://schemas.microsoft.com/office/drawing/2014/main" id="{58E506B8-7153-47A5-ABE3-308904388891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624" y="5425008"/>
            <a:ext cx="731520" cy="731520"/>
          </a:xfrm>
          <a:prstGeom prst="rect">
            <a:avLst/>
          </a:prstGeom>
        </p:spPr>
      </p:pic>
      <p:sp>
        <p:nvSpPr>
          <p:cNvPr id="175" name="TextBox 174"/>
          <p:cNvSpPr txBox="1"/>
          <p:nvPr/>
        </p:nvSpPr>
        <p:spPr>
          <a:xfrm>
            <a:off x="4624095" y="6175693"/>
            <a:ext cx="2103120" cy="261610"/>
          </a:xfrm>
          <a:prstGeom prst="rect">
            <a:avLst/>
          </a:prstGeom>
          <a:noFill/>
          <a:ln w="19050"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D" sz="1100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mbria" panose="02040503050406030204" pitchFamily="18" charset="0"/>
              </a:rPr>
              <a:t>P</a:t>
            </a:r>
            <a:r>
              <a:rPr kumimoji="0" lang="en-ID" sz="11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  <a:ea typeface="Cambria" panose="02040503050406030204" pitchFamily="18" charset="0"/>
              </a:rPr>
              <a:t>emberdayaan</a:t>
            </a:r>
            <a:r>
              <a:rPr kumimoji="0" lang="en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  <a:ea typeface="Cambria" panose="02040503050406030204" pitchFamily="18" charset="0"/>
              </a:rPr>
              <a:t> </a:t>
            </a:r>
            <a:r>
              <a:rPr kumimoji="0" lang="en-ID" sz="11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  <a:ea typeface="Cambria" panose="02040503050406030204" pitchFamily="18" charset="0"/>
              </a:rPr>
              <a:t>Ormas</a:t>
            </a: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uLnTx/>
              <a:uFillTx/>
              <a:latin typeface="Comic Sans MS" panose="030F0702030302020204" pitchFamily="66" charset="0"/>
              <a:ea typeface="Cambria" panose="02040503050406030204" pitchFamily="18" charset="0"/>
            </a:endParaRPr>
          </a:p>
        </p:txBody>
      </p:sp>
      <p:pic>
        <p:nvPicPr>
          <p:cNvPr id="176" name="Picture 175">
            <a:extLst>
              <a:ext uri="{FF2B5EF4-FFF2-40B4-BE49-F238E27FC236}">
                <a16:creationId xmlns:a16="http://schemas.microsoft.com/office/drawing/2014/main" id="{008EDEB1-7408-4C50-9262-4BE36C2F320D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057" y="5343714"/>
            <a:ext cx="731520" cy="731520"/>
          </a:xfrm>
          <a:prstGeom prst="rect">
            <a:avLst/>
          </a:prstGeom>
        </p:spPr>
      </p:pic>
      <p:sp>
        <p:nvSpPr>
          <p:cNvPr id="177" name="TextBox 176"/>
          <p:cNvSpPr txBox="1"/>
          <p:nvPr/>
        </p:nvSpPr>
        <p:spPr>
          <a:xfrm>
            <a:off x="2299927" y="4255664"/>
            <a:ext cx="2103120" cy="261610"/>
          </a:xfrm>
          <a:prstGeom prst="rect">
            <a:avLst/>
          </a:prstGeom>
          <a:noFill/>
          <a:ln w="19050"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D" sz="11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Dukungan</a:t>
            </a:r>
            <a:r>
              <a:rPr kumimoji="0" lang="en-ID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 </a:t>
            </a:r>
            <a:r>
              <a:rPr kumimoji="0" lang="en-ID" sz="11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latin typeface="Comic Sans MS" panose="030F0702030302020204" pitchFamily="66" charset="0"/>
              </a:rPr>
              <a:t>personil</a:t>
            </a: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178" name="Picture 177">
            <a:extLst>
              <a:ext uri="{FF2B5EF4-FFF2-40B4-BE49-F238E27FC236}">
                <a16:creationId xmlns:a16="http://schemas.microsoft.com/office/drawing/2014/main" id="{12FCAAF3-963E-453D-A056-B2F1AA6EA1C8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79" y="3466829"/>
            <a:ext cx="731520" cy="731520"/>
          </a:xfrm>
          <a:prstGeom prst="rect">
            <a:avLst/>
          </a:prstGeom>
        </p:spPr>
      </p:pic>
      <p:pic>
        <p:nvPicPr>
          <p:cNvPr id="163" name="Picture 162">
            <a:extLst>
              <a:ext uri="{FF2B5EF4-FFF2-40B4-BE49-F238E27FC236}">
                <a16:creationId xmlns:a16="http://schemas.microsoft.com/office/drawing/2014/main" id="{CA34E3E1-4562-4385-9947-1DFDEFF17F93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0055" y="3466829"/>
            <a:ext cx="731520" cy="73152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F5F9A5D-A2A4-43BE-9351-1ACC633FE739}"/>
              </a:ext>
            </a:extLst>
          </p:cNvPr>
          <p:cNvSpPr txBox="1"/>
          <p:nvPr/>
        </p:nvSpPr>
        <p:spPr>
          <a:xfrm>
            <a:off x="886882" y="1105580"/>
            <a:ext cx="39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2DF735B-A84A-409E-9238-168CDE22ED0E}"/>
              </a:ext>
            </a:extLst>
          </p:cNvPr>
          <p:cNvSpPr txBox="1"/>
          <p:nvPr/>
        </p:nvSpPr>
        <p:spPr>
          <a:xfrm>
            <a:off x="3130206" y="1105580"/>
            <a:ext cx="39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C9E5BD9-9E8B-449B-B2F3-D3D6B216FC6E}"/>
              </a:ext>
            </a:extLst>
          </p:cNvPr>
          <p:cNvSpPr txBox="1"/>
          <p:nvPr/>
        </p:nvSpPr>
        <p:spPr>
          <a:xfrm>
            <a:off x="5432884" y="1105580"/>
            <a:ext cx="39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B6761F7-99FF-43A9-9547-4E5B52DE2BEE}"/>
              </a:ext>
            </a:extLst>
          </p:cNvPr>
          <p:cNvSpPr txBox="1"/>
          <p:nvPr/>
        </p:nvSpPr>
        <p:spPr>
          <a:xfrm>
            <a:off x="7749451" y="1105580"/>
            <a:ext cx="39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ED82DF8-D502-4FEB-91D5-421D3A08E3D3}"/>
              </a:ext>
            </a:extLst>
          </p:cNvPr>
          <p:cNvSpPr txBox="1"/>
          <p:nvPr/>
        </p:nvSpPr>
        <p:spPr>
          <a:xfrm>
            <a:off x="886882" y="3037096"/>
            <a:ext cx="39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5893F92-4594-4ACC-B589-D906AE49A25C}"/>
              </a:ext>
            </a:extLst>
          </p:cNvPr>
          <p:cNvSpPr txBox="1"/>
          <p:nvPr/>
        </p:nvSpPr>
        <p:spPr>
          <a:xfrm>
            <a:off x="3130206" y="3037096"/>
            <a:ext cx="39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53AA5DA9-F148-4B73-A77E-AAC993A01913}"/>
              </a:ext>
            </a:extLst>
          </p:cNvPr>
          <p:cNvSpPr txBox="1"/>
          <p:nvPr/>
        </p:nvSpPr>
        <p:spPr>
          <a:xfrm>
            <a:off x="886882" y="4869160"/>
            <a:ext cx="39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9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3A8A88D-8171-48A2-9E13-7AB7F5FF1737}"/>
              </a:ext>
            </a:extLst>
          </p:cNvPr>
          <p:cNvSpPr txBox="1"/>
          <p:nvPr/>
        </p:nvSpPr>
        <p:spPr>
          <a:xfrm>
            <a:off x="7749451" y="3037096"/>
            <a:ext cx="39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D06B98DF-16F8-4558-A3F4-50AD1CF769E9}"/>
              </a:ext>
            </a:extLst>
          </p:cNvPr>
          <p:cNvSpPr txBox="1"/>
          <p:nvPr/>
        </p:nvSpPr>
        <p:spPr>
          <a:xfrm>
            <a:off x="5432884" y="3037096"/>
            <a:ext cx="39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EA1455C-5AC9-49B7-AD9E-DF9D10C051CC}"/>
              </a:ext>
            </a:extLst>
          </p:cNvPr>
          <p:cNvSpPr txBox="1"/>
          <p:nvPr/>
        </p:nvSpPr>
        <p:spPr>
          <a:xfrm>
            <a:off x="3023607" y="4869160"/>
            <a:ext cx="611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10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139F71F-6131-4665-AF99-9547330741FB}"/>
              </a:ext>
            </a:extLst>
          </p:cNvPr>
          <p:cNvSpPr txBox="1"/>
          <p:nvPr/>
        </p:nvSpPr>
        <p:spPr>
          <a:xfrm>
            <a:off x="5326285" y="4869160"/>
            <a:ext cx="611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11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04450C2-A4A6-4A66-B1C8-8C3BBEE67965}"/>
              </a:ext>
            </a:extLst>
          </p:cNvPr>
          <p:cNvSpPr txBox="1"/>
          <p:nvPr/>
        </p:nvSpPr>
        <p:spPr>
          <a:xfrm>
            <a:off x="7642852" y="4869160"/>
            <a:ext cx="611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862936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8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0"/>
      <p:bldP spid="147" grpId="0" animBg="1"/>
      <p:bldP spid="148" grpId="0" animBg="1"/>
      <p:bldP spid="149" grpId="0" animBg="1"/>
      <p:bldP spid="151" grpId="0" animBg="1"/>
      <p:bldP spid="152" grpId="0" animBg="1"/>
      <p:bldP spid="153" grpId="0" animBg="1"/>
      <p:bldP spid="166" grpId="0" animBg="1"/>
      <p:bldP spid="167" grpId="0" animBg="1"/>
      <p:bldP spid="171" grpId="0" animBg="1"/>
      <p:bldP spid="172" grpId="0" animBg="1"/>
      <p:bldP spid="175" grpId="0" animBg="1"/>
      <p:bldP spid="17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/>
          <p:cNvSpPr/>
          <p:nvPr/>
        </p:nvSpPr>
        <p:spPr>
          <a:xfrm>
            <a:off x="0" y="0"/>
            <a:ext cx="9144000" cy="9906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20000">
                <a:srgbClr val="000040"/>
              </a:gs>
              <a:gs pos="50000">
                <a:srgbClr val="400040">
                  <a:alpha val="83000"/>
                </a:srgbClr>
              </a:gs>
              <a:gs pos="75000">
                <a:srgbClr val="FF0000">
                  <a:alpha val="78000"/>
                </a:srgbClr>
              </a:gs>
              <a:gs pos="85000">
                <a:srgbClr val="FF0000">
                  <a:alpha val="76000"/>
                </a:srgbClr>
              </a:gs>
              <a:gs pos="99000">
                <a:srgbClr val="FFBF00">
                  <a:alpha val="7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2" name="Group 53"/>
          <p:cNvGrpSpPr>
            <a:grpSpLocks/>
          </p:cNvGrpSpPr>
          <p:nvPr/>
        </p:nvGrpSpPr>
        <p:grpSpPr bwMode="auto">
          <a:xfrm flipH="1">
            <a:off x="0" y="6342063"/>
            <a:ext cx="9144000" cy="530225"/>
            <a:chOff x="0" y="6341903"/>
            <a:chExt cx="9144000" cy="531086"/>
          </a:xfrm>
        </p:grpSpPr>
        <p:sp>
          <p:nvSpPr>
            <p:cNvPr id="53" name="Rectangle 52"/>
            <p:cNvSpPr/>
            <p:nvPr/>
          </p:nvSpPr>
          <p:spPr>
            <a:xfrm>
              <a:off x="0" y="6343119"/>
              <a:ext cx="9144000" cy="529870"/>
            </a:xfrm>
            <a:prstGeom prst="rect">
              <a:avLst/>
            </a:prstGeom>
            <a:gradFill flip="none" rotWithShape="1">
              <a:gsLst>
                <a:gs pos="0">
                  <a:srgbClr val="FFF200">
                    <a:alpha val="85000"/>
                  </a:srgbClr>
                </a:gs>
                <a:gs pos="54000">
                  <a:srgbClr val="FF0000">
                    <a:alpha val="85000"/>
                  </a:srgbClr>
                </a:gs>
                <a:gs pos="70000">
                  <a:srgbClr val="FF0000"/>
                </a:gs>
                <a:gs pos="81000">
                  <a:schemeClr val="tx1">
                    <a:alpha val="87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prstClr val="white"/>
                </a:solidFill>
              </a:endParaRPr>
            </a:p>
          </p:txBody>
        </p:sp>
        <p:grpSp>
          <p:nvGrpSpPr>
            <p:cNvPr id="3" name="Group 31"/>
            <p:cNvGrpSpPr/>
            <p:nvPr/>
          </p:nvGrpSpPr>
          <p:grpSpPr>
            <a:xfrm>
              <a:off x="5887613" y="6341903"/>
              <a:ext cx="2575010" cy="518474"/>
              <a:chOff x="6226552" y="6286520"/>
              <a:chExt cx="2789594" cy="573857"/>
            </a:xfrm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p:grpSpPr>
          <p:sp>
            <p:nvSpPr>
              <p:cNvPr id="62" name="Chevron 61"/>
              <p:cNvSpPr/>
              <p:nvPr/>
            </p:nvSpPr>
            <p:spPr>
              <a:xfrm flipH="1">
                <a:off x="8316724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Chevron 62"/>
              <p:cNvSpPr/>
              <p:nvPr/>
            </p:nvSpPr>
            <p:spPr>
              <a:xfrm flipH="1">
                <a:off x="8045994" y="6288897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Chevron 63"/>
              <p:cNvSpPr/>
              <p:nvPr/>
            </p:nvSpPr>
            <p:spPr>
              <a:xfrm flipH="1">
                <a:off x="7771720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Chevron 64"/>
              <p:cNvSpPr/>
              <p:nvPr/>
            </p:nvSpPr>
            <p:spPr>
              <a:xfrm flipH="1">
                <a:off x="7500958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Chevron 65"/>
              <p:cNvSpPr/>
              <p:nvPr/>
            </p:nvSpPr>
            <p:spPr>
              <a:xfrm flipH="1">
                <a:off x="8587518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Chevron 66"/>
              <p:cNvSpPr/>
              <p:nvPr/>
            </p:nvSpPr>
            <p:spPr>
              <a:xfrm flipH="1">
                <a:off x="7245186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Chevron 67"/>
              <p:cNvSpPr/>
              <p:nvPr/>
            </p:nvSpPr>
            <p:spPr>
              <a:xfrm flipH="1">
                <a:off x="6970912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Chevron 68"/>
              <p:cNvSpPr/>
              <p:nvPr/>
            </p:nvSpPr>
            <p:spPr>
              <a:xfrm flipH="1">
                <a:off x="6715140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Chevron 69"/>
              <p:cNvSpPr/>
              <p:nvPr/>
            </p:nvSpPr>
            <p:spPr>
              <a:xfrm flipH="1">
                <a:off x="6470846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Chevron 70"/>
              <p:cNvSpPr/>
              <p:nvPr/>
            </p:nvSpPr>
            <p:spPr>
              <a:xfrm flipH="1">
                <a:off x="6226552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4" name="Group 49"/>
            <p:cNvGrpSpPr/>
            <p:nvPr/>
          </p:nvGrpSpPr>
          <p:grpSpPr>
            <a:xfrm>
              <a:off x="5877967" y="6341903"/>
              <a:ext cx="2575010" cy="518474"/>
              <a:chOff x="6226552" y="6286520"/>
              <a:chExt cx="2789594" cy="573857"/>
            </a:xfrm>
            <a:gradFill flip="none" rotWithShape="1">
              <a:gsLst>
                <a:gs pos="0">
                  <a:srgbClr val="FFF200">
                    <a:alpha val="32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p:grpSpPr>
          <p:sp>
            <p:nvSpPr>
              <p:cNvPr id="73" name="Chevron 72"/>
              <p:cNvSpPr/>
              <p:nvPr/>
            </p:nvSpPr>
            <p:spPr>
              <a:xfrm flipH="1">
                <a:off x="8316724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Chevron 73"/>
              <p:cNvSpPr/>
              <p:nvPr/>
            </p:nvSpPr>
            <p:spPr>
              <a:xfrm flipH="1">
                <a:off x="8045994" y="6288897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Chevron 74"/>
              <p:cNvSpPr/>
              <p:nvPr/>
            </p:nvSpPr>
            <p:spPr>
              <a:xfrm flipH="1">
                <a:off x="7771720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Chevron 75"/>
              <p:cNvSpPr/>
              <p:nvPr/>
            </p:nvSpPr>
            <p:spPr>
              <a:xfrm flipH="1">
                <a:off x="7500958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Chevron 76"/>
              <p:cNvSpPr/>
              <p:nvPr/>
            </p:nvSpPr>
            <p:spPr>
              <a:xfrm flipH="1">
                <a:off x="8587518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Chevron 77"/>
              <p:cNvSpPr/>
              <p:nvPr/>
            </p:nvSpPr>
            <p:spPr>
              <a:xfrm flipH="1">
                <a:off x="7245186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Chevron 78"/>
              <p:cNvSpPr/>
              <p:nvPr/>
            </p:nvSpPr>
            <p:spPr>
              <a:xfrm flipH="1">
                <a:off x="6970912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Chevron 79"/>
              <p:cNvSpPr/>
              <p:nvPr/>
            </p:nvSpPr>
            <p:spPr>
              <a:xfrm flipH="1">
                <a:off x="6715140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Chevron 80"/>
              <p:cNvSpPr/>
              <p:nvPr/>
            </p:nvSpPr>
            <p:spPr>
              <a:xfrm flipH="1">
                <a:off x="6470846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Chevron 81"/>
              <p:cNvSpPr/>
              <p:nvPr/>
            </p:nvSpPr>
            <p:spPr>
              <a:xfrm flipH="1">
                <a:off x="6226552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26" name="Rectangle 25"/>
          <p:cNvSpPr/>
          <p:nvPr/>
        </p:nvSpPr>
        <p:spPr>
          <a:xfrm>
            <a:off x="0" y="990600"/>
            <a:ext cx="9144000" cy="5881688"/>
          </a:xfrm>
          <a:prstGeom prst="rect">
            <a:avLst/>
          </a:prstGeom>
          <a:solidFill>
            <a:srgbClr val="000000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142845" y="533400"/>
            <a:ext cx="8958294" cy="4572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39" tIns="40520" rIns="81039" bIns="4052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PRA </a:t>
            </a:r>
            <a:r>
              <a:rPr lang="id-ID" sz="2800" dirty="0"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PWMILU</a:t>
            </a:r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6200" y="990600"/>
            <a:ext cx="8915400" cy="2231118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75946" tIns="37970" rIns="75946" bIns="37970">
            <a:spAutoFit/>
          </a:bodyPr>
          <a:lstStyle/>
          <a:p>
            <a:pPr algn="just" defTabSz="911264" fontAlgn="auto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defRPr/>
            </a:pPr>
            <a:endParaRPr lang="en-US" sz="6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marL="363538" indent="-363538" algn="just" defTabSz="911264" fontAlgn="auto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en-US" sz="2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DETEKSI DINI TERHADAP GEJOLAK MASYARAKT DARI BAKAL CALON PESERTA </a:t>
            </a:r>
            <a:r>
              <a:rPr lang="id-ID" sz="2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PEMILU</a:t>
            </a:r>
            <a:r>
              <a:rPr lang="en-US" sz="2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;</a:t>
            </a:r>
          </a:p>
          <a:p>
            <a:pPr marL="363538" indent="-363538" algn="just" defTabSz="911264" fontAlgn="auto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en-US" sz="2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SEGERA MELAPORKAN APABILA MENEMUKAN INDIKASI POTENSI GUANTIBMAS;</a:t>
            </a:r>
          </a:p>
          <a:p>
            <a:pPr marL="363538" indent="-363538" algn="just" defTabSz="911264" fontAlgn="auto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en-US" sz="2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BERSAMA-SAMA POLRI DAN POTENSI MASYARAKAT LAINYA, MENJAGA DAN MEMELIHARA STABILITAS KAMTIBMAS JELANG </a:t>
            </a:r>
            <a:r>
              <a:rPr lang="id-ID" sz="2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PEMILU</a:t>
            </a:r>
            <a:r>
              <a:rPr lang="en-US" sz="2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;</a:t>
            </a:r>
          </a:p>
          <a:p>
            <a:pPr marL="363538" indent="-363538" algn="just" defTabSz="911264" fontAlgn="auto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en-US" sz="2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PELATIHAN PENINGKATAN KEMAMPUAN PENGAMANAN </a:t>
            </a:r>
            <a:r>
              <a:rPr lang="id-ID" sz="2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PEMILU</a:t>
            </a:r>
            <a:r>
              <a:rPr lang="en-US" sz="24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;</a:t>
            </a:r>
          </a:p>
        </p:txBody>
      </p:sp>
      <p:pic>
        <p:nvPicPr>
          <p:cNvPr id="50184" name="Picture 10" descr="Hasil gambar untuk LINMAS PENGAMANAN  PILKADA"/>
          <p:cNvPicPr>
            <a:picLocks noChangeAspect="1" noChangeArrowheads="1"/>
          </p:cNvPicPr>
          <p:nvPr/>
        </p:nvPicPr>
        <p:blipFill>
          <a:blip r:embed="rId3"/>
          <a:srcRect r="10422"/>
          <a:stretch>
            <a:fillRect/>
          </a:stretch>
        </p:blipFill>
        <p:spPr bwMode="auto">
          <a:xfrm>
            <a:off x="6410325" y="3832225"/>
            <a:ext cx="2733675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5" name="Picture 14" descr="Hasil gambar untuk LIMNAS PAM PILKADA"/>
          <p:cNvPicPr>
            <a:picLocks noChangeAspect="1" noChangeArrowheads="1"/>
          </p:cNvPicPr>
          <p:nvPr/>
        </p:nvPicPr>
        <p:blipFill>
          <a:blip r:embed="rId4"/>
          <a:srcRect l="5055" r="13072"/>
          <a:stretch>
            <a:fillRect/>
          </a:stretch>
        </p:blipFill>
        <p:spPr bwMode="auto">
          <a:xfrm>
            <a:off x="14288" y="3832225"/>
            <a:ext cx="3359150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Rectangle 44"/>
          <p:cNvSpPr/>
          <p:nvPr/>
        </p:nvSpPr>
        <p:spPr>
          <a:xfrm>
            <a:off x="142844" y="55563"/>
            <a:ext cx="8948769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39" tIns="40520" rIns="81039" bIns="4052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rgbClr val="FF0000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PERAN SATPOL PP DAN  SATLINMAS:</a:t>
            </a:r>
            <a:endParaRPr lang="en-US" sz="3200" dirty="0">
              <a:solidFill>
                <a:prstClr val="white"/>
              </a:solidFill>
            </a:endParaRPr>
          </a:p>
        </p:txBody>
      </p:sp>
      <p:pic>
        <p:nvPicPr>
          <p:cNvPr id="50191" name="Picture 2" descr="Hasil gambar untuk LATIHAN PENGAMANAN TP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73438" y="3832225"/>
            <a:ext cx="3033712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Slide Number Placeholder 3"/>
          <p:cNvSpPr txBox="1">
            <a:spLocks/>
          </p:cNvSpPr>
          <p:nvPr/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fld id="{7E3CCB0F-9188-4EE1-8D6E-660449781E2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t>9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845674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/>
          <p:cNvSpPr/>
          <p:nvPr/>
        </p:nvSpPr>
        <p:spPr>
          <a:xfrm>
            <a:off x="0" y="0"/>
            <a:ext cx="9144000" cy="9906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20000">
                <a:srgbClr val="000040"/>
              </a:gs>
              <a:gs pos="50000">
                <a:srgbClr val="400040">
                  <a:alpha val="83000"/>
                </a:srgbClr>
              </a:gs>
              <a:gs pos="75000">
                <a:srgbClr val="FF0000">
                  <a:alpha val="78000"/>
                </a:srgbClr>
              </a:gs>
              <a:gs pos="85000">
                <a:srgbClr val="FF0000">
                  <a:alpha val="76000"/>
                </a:srgbClr>
              </a:gs>
              <a:gs pos="99000">
                <a:srgbClr val="FFBF00">
                  <a:alpha val="7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2" name="Group 53"/>
          <p:cNvGrpSpPr>
            <a:grpSpLocks/>
          </p:cNvGrpSpPr>
          <p:nvPr/>
        </p:nvGrpSpPr>
        <p:grpSpPr bwMode="auto">
          <a:xfrm flipH="1">
            <a:off x="0" y="6342063"/>
            <a:ext cx="9144000" cy="530225"/>
            <a:chOff x="0" y="6341903"/>
            <a:chExt cx="9144000" cy="531086"/>
          </a:xfrm>
        </p:grpSpPr>
        <p:sp>
          <p:nvSpPr>
            <p:cNvPr id="53" name="Rectangle 52"/>
            <p:cNvSpPr/>
            <p:nvPr/>
          </p:nvSpPr>
          <p:spPr>
            <a:xfrm>
              <a:off x="0" y="6343119"/>
              <a:ext cx="9144000" cy="529870"/>
            </a:xfrm>
            <a:prstGeom prst="rect">
              <a:avLst/>
            </a:prstGeom>
            <a:gradFill flip="none" rotWithShape="1">
              <a:gsLst>
                <a:gs pos="0">
                  <a:srgbClr val="FFF200">
                    <a:alpha val="85000"/>
                  </a:srgbClr>
                </a:gs>
                <a:gs pos="54000">
                  <a:srgbClr val="FF0000">
                    <a:alpha val="85000"/>
                  </a:srgbClr>
                </a:gs>
                <a:gs pos="70000">
                  <a:srgbClr val="FF0000"/>
                </a:gs>
                <a:gs pos="81000">
                  <a:schemeClr val="tx1">
                    <a:alpha val="87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prstClr val="white"/>
                </a:solidFill>
              </a:endParaRPr>
            </a:p>
          </p:txBody>
        </p:sp>
        <p:grpSp>
          <p:nvGrpSpPr>
            <p:cNvPr id="3" name="Group 31"/>
            <p:cNvGrpSpPr/>
            <p:nvPr/>
          </p:nvGrpSpPr>
          <p:grpSpPr>
            <a:xfrm>
              <a:off x="5887613" y="6341903"/>
              <a:ext cx="2575010" cy="518474"/>
              <a:chOff x="6226552" y="6286520"/>
              <a:chExt cx="2789594" cy="573857"/>
            </a:xfrm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p:grpSpPr>
          <p:sp>
            <p:nvSpPr>
              <p:cNvPr id="62" name="Chevron 61"/>
              <p:cNvSpPr/>
              <p:nvPr/>
            </p:nvSpPr>
            <p:spPr>
              <a:xfrm flipH="1">
                <a:off x="8316724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Chevron 62"/>
              <p:cNvSpPr/>
              <p:nvPr/>
            </p:nvSpPr>
            <p:spPr>
              <a:xfrm flipH="1">
                <a:off x="8045994" y="6288897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Chevron 63"/>
              <p:cNvSpPr/>
              <p:nvPr/>
            </p:nvSpPr>
            <p:spPr>
              <a:xfrm flipH="1">
                <a:off x="7771720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Chevron 64"/>
              <p:cNvSpPr/>
              <p:nvPr/>
            </p:nvSpPr>
            <p:spPr>
              <a:xfrm flipH="1">
                <a:off x="7500958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Chevron 65"/>
              <p:cNvSpPr/>
              <p:nvPr/>
            </p:nvSpPr>
            <p:spPr>
              <a:xfrm flipH="1">
                <a:off x="8587518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Chevron 66"/>
              <p:cNvSpPr/>
              <p:nvPr/>
            </p:nvSpPr>
            <p:spPr>
              <a:xfrm flipH="1">
                <a:off x="7245186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Chevron 67"/>
              <p:cNvSpPr/>
              <p:nvPr/>
            </p:nvSpPr>
            <p:spPr>
              <a:xfrm flipH="1">
                <a:off x="6970912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Chevron 68"/>
              <p:cNvSpPr/>
              <p:nvPr/>
            </p:nvSpPr>
            <p:spPr>
              <a:xfrm flipH="1">
                <a:off x="6715140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Chevron 69"/>
              <p:cNvSpPr/>
              <p:nvPr/>
            </p:nvSpPr>
            <p:spPr>
              <a:xfrm flipH="1">
                <a:off x="6470846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Chevron 70"/>
              <p:cNvSpPr/>
              <p:nvPr/>
            </p:nvSpPr>
            <p:spPr>
              <a:xfrm flipH="1">
                <a:off x="6226552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4" name="Group 49"/>
            <p:cNvGrpSpPr/>
            <p:nvPr/>
          </p:nvGrpSpPr>
          <p:grpSpPr>
            <a:xfrm>
              <a:off x="5877967" y="6341903"/>
              <a:ext cx="2575010" cy="518474"/>
              <a:chOff x="6226552" y="6286520"/>
              <a:chExt cx="2789594" cy="573857"/>
            </a:xfrm>
            <a:gradFill flip="none" rotWithShape="1">
              <a:gsLst>
                <a:gs pos="0">
                  <a:srgbClr val="FFF200">
                    <a:alpha val="32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p:grpSpPr>
          <p:sp>
            <p:nvSpPr>
              <p:cNvPr id="73" name="Chevron 72"/>
              <p:cNvSpPr/>
              <p:nvPr/>
            </p:nvSpPr>
            <p:spPr>
              <a:xfrm flipH="1">
                <a:off x="8316724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Chevron 73"/>
              <p:cNvSpPr/>
              <p:nvPr/>
            </p:nvSpPr>
            <p:spPr>
              <a:xfrm flipH="1">
                <a:off x="8045994" y="6288897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Chevron 74"/>
              <p:cNvSpPr/>
              <p:nvPr/>
            </p:nvSpPr>
            <p:spPr>
              <a:xfrm flipH="1">
                <a:off x="7771720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Chevron 75"/>
              <p:cNvSpPr/>
              <p:nvPr/>
            </p:nvSpPr>
            <p:spPr>
              <a:xfrm flipH="1">
                <a:off x="7500958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Chevron 76"/>
              <p:cNvSpPr/>
              <p:nvPr/>
            </p:nvSpPr>
            <p:spPr>
              <a:xfrm flipH="1">
                <a:off x="8587518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Chevron 77"/>
              <p:cNvSpPr/>
              <p:nvPr/>
            </p:nvSpPr>
            <p:spPr>
              <a:xfrm flipH="1">
                <a:off x="7245186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Chevron 78"/>
              <p:cNvSpPr/>
              <p:nvPr/>
            </p:nvSpPr>
            <p:spPr>
              <a:xfrm flipH="1">
                <a:off x="6970912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Chevron 79"/>
              <p:cNvSpPr/>
              <p:nvPr/>
            </p:nvSpPr>
            <p:spPr>
              <a:xfrm flipH="1">
                <a:off x="6715140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Chevron 80"/>
              <p:cNvSpPr/>
              <p:nvPr/>
            </p:nvSpPr>
            <p:spPr>
              <a:xfrm flipH="1">
                <a:off x="6470846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Chevron 81"/>
              <p:cNvSpPr/>
              <p:nvPr/>
            </p:nvSpPr>
            <p:spPr>
              <a:xfrm flipH="1">
                <a:off x="6226552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26" name="Rectangle 25"/>
          <p:cNvSpPr/>
          <p:nvPr/>
        </p:nvSpPr>
        <p:spPr>
          <a:xfrm>
            <a:off x="-19050" y="928688"/>
            <a:ext cx="9144000" cy="5883275"/>
          </a:xfrm>
          <a:prstGeom prst="rect">
            <a:avLst/>
          </a:prstGeom>
          <a:solidFill>
            <a:srgbClr val="000000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68367" y="533400"/>
            <a:ext cx="9032772" cy="4572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39" tIns="40520" rIns="81039" bIns="4052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SAAT </a:t>
            </a:r>
            <a:r>
              <a:rPr lang="id-ID" sz="2800" dirty="0"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PEMILU</a:t>
            </a:r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71406" y="55563"/>
            <a:ext cx="9020207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39" tIns="40520" rIns="81039" bIns="4052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rgbClr val="FF0000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PERAN SATPOL PP DAN  SATLINMAS: </a:t>
            </a:r>
            <a:endParaRPr lang="en-US" sz="3200" dirty="0">
              <a:solidFill>
                <a:prstClr val="white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8900" y="1447800"/>
            <a:ext cx="8907463" cy="2607806"/>
          </a:xfrm>
          <a:prstGeom prst="roundRect">
            <a:avLst>
              <a:gd name="adj" fmla="val 5488"/>
            </a:avLst>
          </a:prstGeom>
          <a:solidFill>
            <a:srgbClr val="C00000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75946" tIns="37970" rIns="75946" bIns="37970">
            <a:spAutoFit/>
          </a:bodyPr>
          <a:lstStyle/>
          <a:p>
            <a:pPr marL="270876" indent="-259784" defTabSz="911264" fontAlgn="auto">
              <a:lnSpc>
                <a:spcPct val="80000"/>
              </a:lnSpc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Ø"/>
              <a:defRPr/>
            </a:pPr>
            <a:r>
              <a:rPr lang="en-US" sz="2000" b="1" kern="0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PENGAMANAN TERBUKA PD TIAP TAHAPAN </a:t>
            </a:r>
            <a:r>
              <a:rPr lang="id-ID" sz="2000" kern="0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PEMILU</a:t>
            </a:r>
            <a:r>
              <a:rPr lang="en-US" sz="2000" b="1" kern="0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 (JAGA, KAWAL &amp; PATROLI);</a:t>
            </a:r>
          </a:p>
          <a:p>
            <a:pPr marL="270876" indent="-259784" defTabSz="911264" fontAlgn="auto">
              <a:lnSpc>
                <a:spcPct val="80000"/>
              </a:lnSpc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Ø"/>
              <a:defRPr/>
            </a:pPr>
            <a:r>
              <a:rPr lang="en-US" sz="2000" b="1" kern="0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PENGAMANAN TEMPAT-TEMPAT PENYELENGGARAAN TAHAPAN </a:t>
            </a:r>
            <a:r>
              <a:rPr lang="id-ID" sz="2000" kern="0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PEMILU</a:t>
            </a:r>
            <a:r>
              <a:rPr lang="en-US" sz="2000" b="1" kern="0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(GUDANG PENYIMPANAN LOGISTIK, TPS DAN PENJAGAAN LOGISTIK HASIL PUNGUT SUARA);</a:t>
            </a:r>
          </a:p>
          <a:p>
            <a:pPr marL="270876" indent="-259784" defTabSz="911264" fontAlgn="auto">
              <a:lnSpc>
                <a:spcPct val="80000"/>
              </a:lnSpc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Ø"/>
              <a:defRPr/>
            </a:pPr>
            <a:r>
              <a:rPr lang="en-US" sz="2000" b="1" kern="0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BERSAMA POLRI MELAKSANAKAN PATROLI PADA MASA TENANG (TERKAIT ATRIBUT PERAGA KAMPANYE, ANTISIPASI SERANGAN FAJAR, ANTISIPASI MONEY POLITIC)</a:t>
            </a:r>
          </a:p>
          <a:p>
            <a:pPr marL="270876" indent="-259784" defTabSz="911264" fontAlgn="auto">
              <a:lnSpc>
                <a:spcPct val="80000"/>
              </a:lnSpc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Ø"/>
              <a:defRPr/>
            </a:pPr>
            <a:r>
              <a:rPr lang="en-US" sz="2000" b="1" kern="0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DETEKSI DINI TERHADAP POTENSI GUAN KAMTIBMAS (LAPORAN SEGERA);</a:t>
            </a:r>
          </a:p>
          <a:p>
            <a:pPr marL="270876" indent="-259784" defTabSz="911264" fontAlgn="auto">
              <a:lnSpc>
                <a:spcPct val="80000"/>
              </a:lnSpc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Ø"/>
              <a:defRPr/>
            </a:pPr>
            <a:r>
              <a:rPr lang="en-US" sz="2000" b="1" kern="0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BERSAMA POLRI MELAKS PENANGANAN TAHAP AWAL SETIAP GUAN KAMTIBMAS YG TERJADI SELAMA TAHAPAN </a:t>
            </a:r>
            <a:r>
              <a:rPr lang="id-ID" sz="2000" kern="0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PEMILU</a:t>
            </a:r>
            <a:endParaRPr lang="en-US" sz="2000" b="1" kern="0" dirty="0">
              <a:solidFill>
                <a:schemeClr val="bg1"/>
              </a:solidFill>
              <a:latin typeface="Cordia New" pitchFamily="34" charset="-34"/>
              <a:cs typeface="Cordia New" pitchFamily="34" charset="-34"/>
            </a:endParaRPr>
          </a:p>
          <a:p>
            <a:pPr marL="270876" indent="-259784" defTabSz="911264" fontAlgn="auto">
              <a:lnSpc>
                <a:spcPct val="80000"/>
              </a:lnSpc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Ø"/>
              <a:defRPr/>
            </a:pPr>
            <a:r>
              <a:rPr lang="en-US" sz="2000" b="1" kern="0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MENJAGA NETRALITAS;</a:t>
            </a:r>
          </a:p>
        </p:txBody>
      </p:sp>
      <p:pic>
        <p:nvPicPr>
          <p:cNvPr id="51209" name="Picture 2" descr="Hasil gambar untuk PENGAWALAN LOGISTIK PEMIL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9888" y="4165600"/>
            <a:ext cx="4789487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Oval 92"/>
          <p:cNvSpPr/>
          <p:nvPr/>
        </p:nvSpPr>
        <p:spPr>
          <a:xfrm>
            <a:off x="35859" y="6302188"/>
            <a:ext cx="609600" cy="493059"/>
          </a:xfrm>
          <a:prstGeom prst="ellipse">
            <a:avLst/>
          </a:prstGeom>
          <a:solidFill>
            <a:schemeClr val="bg1">
              <a:lumMod val="75000"/>
            </a:schemeClr>
          </a:solidFill>
          <a:ln w="762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/>
          </a:p>
        </p:txBody>
      </p:sp>
      <p:sp>
        <p:nvSpPr>
          <p:cNvPr id="66573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53975" y="6315075"/>
            <a:ext cx="533400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AE1251-9842-4A79-8ED0-1F977FCFF949}" type="slidenum">
              <a:rPr lang="en-US" altLang="en-US" sz="3600" b="1" smtClean="0">
                <a:solidFill>
                  <a:srgbClr val="C00000"/>
                </a:solidFill>
                <a:latin typeface="Blackadder ITC" pitchFamily="82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altLang="en-US" sz="3600" b="1">
              <a:solidFill>
                <a:srgbClr val="C00000"/>
              </a:solidFill>
              <a:latin typeface="Blackadder ITC" pitchFamily="82" charset="0"/>
            </a:endParaRPr>
          </a:p>
        </p:txBody>
      </p:sp>
      <p:pic>
        <p:nvPicPr>
          <p:cNvPr id="51214" name="Picture 2" descr="Hasil gambar untuk COPOT ATRIBUT KAMPANY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59375" y="4165600"/>
            <a:ext cx="3527425" cy="264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Slide Number Placeholder 3"/>
          <p:cNvSpPr txBox="1">
            <a:spLocks/>
          </p:cNvSpPr>
          <p:nvPr/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fld id="{7E3CCB0F-9188-4EE1-8D6E-660449781E2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t>10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0784708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/>
          <p:cNvSpPr/>
          <p:nvPr/>
        </p:nvSpPr>
        <p:spPr>
          <a:xfrm>
            <a:off x="0" y="0"/>
            <a:ext cx="9144000" cy="9906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20000">
                <a:srgbClr val="000040"/>
              </a:gs>
              <a:gs pos="50000">
                <a:srgbClr val="400040">
                  <a:alpha val="83000"/>
                </a:srgbClr>
              </a:gs>
              <a:gs pos="75000">
                <a:srgbClr val="FF0000">
                  <a:alpha val="78000"/>
                </a:srgbClr>
              </a:gs>
              <a:gs pos="85000">
                <a:srgbClr val="FF0000">
                  <a:alpha val="76000"/>
                </a:srgbClr>
              </a:gs>
              <a:gs pos="99000">
                <a:srgbClr val="FFBF00">
                  <a:alpha val="7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2" name="Group 53"/>
          <p:cNvGrpSpPr>
            <a:grpSpLocks/>
          </p:cNvGrpSpPr>
          <p:nvPr/>
        </p:nvGrpSpPr>
        <p:grpSpPr bwMode="auto">
          <a:xfrm flipH="1">
            <a:off x="0" y="6342063"/>
            <a:ext cx="9144000" cy="530225"/>
            <a:chOff x="0" y="6341903"/>
            <a:chExt cx="9144000" cy="531086"/>
          </a:xfrm>
        </p:grpSpPr>
        <p:sp>
          <p:nvSpPr>
            <p:cNvPr id="53" name="Rectangle 52"/>
            <p:cNvSpPr/>
            <p:nvPr/>
          </p:nvSpPr>
          <p:spPr>
            <a:xfrm>
              <a:off x="0" y="6343119"/>
              <a:ext cx="9144000" cy="529870"/>
            </a:xfrm>
            <a:prstGeom prst="rect">
              <a:avLst/>
            </a:prstGeom>
            <a:gradFill flip="none" rotWithShape="1">
              <a:gsLst>
                <a:gs pos="0">
                  <a:srgbClr val="FFF200">
                    <a:alpha val="85000"/>
                  </a:srgbClr>
                </a:gs>
                <a:gs pos="54000">
                  <a:srgbClr val="FF0000">
                    <a:alpha val="85000"/>
                  </a:srgbClr>
                </a:gs>
                <a:gs pos="70000">
                  <a:srgbClr val="FF0000"/>
                </a:gs>
                <a:gs pos="81000">
                  <a:schemeClr val="tx1">
                    <a:alpha val="87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prstClr val="white"/>
                </a:solidFill>
              </a:endParaRPr>
            </a:p>
          </p:txBody>
        </p:sp>
        <p:grpSp>
          <p:nvGrpSpPr>
            <p:cNvPr id="3" name="Group 31"/>
            <p:cNvGrpSpPr/>
            <p:nvPr/>
          </p:nvGrpSpPr>
          <p:grpSpPr>
            <a:xfrm>
              <a:off x="5887613" y="6341903"/>
              <a:ext cx="2575010" cy="518474"/>
              <a:chOff x="6226552" y="6286520"/>
              <a:chExt cx="2789594" cy="573857"/>
            </a:xfrm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p:grpSpPr>
          <p:sp>
            <p:nvSpPr>
              <p:cNvPr id="62" name="Chevron 61"/>
              <p:cNvSpPr/>
              <p:nvPr/>
            </p:nvSpPr>
            <p:spPr>
              <a:xfrm flipH="1">
                <a:off x="8316724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Chevron 62"/>
              <p:cNvSpPr/>
              <p:nvPr/>
            </p:nvSpPr>
            <p:spPr>
              <a:xfrm flipH="1">
                <a:off x="8045994" y="6288897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Chevron 63"/>
              <p:cNvSpPr/>
              <p:nvPr/>
            </p:nvSpPr>
            <p:spPr>
              <a:xfrm flipH="1">
                <a:off x="7771720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Chevron 64"/>
              <p:cNvSpPr/>
              <p:nvPr/>
            </p:nvSpPr>
            <p:spPr>
              <a:xfrm flipH="1">
                <a:off x="7500958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Chevron 65"/>
              <p:cNvSpPr/>
              <p:nvPr/>
            </p:nvSpPr>
            <p:spPr>
              <a:xfrm flipH="1">
                <a:off x="8587518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Chevron 66"/>
              <p:cNvSpPr/>
              <p:nvPr/>
            </p:nvSpPr>
            <p:spPr>
              <a:xfrm flipH="1">
                <a:off x="7245186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Chevron 67"/>
              <p:cNvSpPr/>
              <p:nvPr/>
            </p:nvSpPr>
            <p:spPr>
              <a:xfrm flipH="1">
                <a:off x="6970912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Chevron 68"/>
              <p:cNvSpPr/>
              <p:nvPr/>
            </p:nvSpPr>
            <p:spPr>
              <a:xfrm flipH="1">
                <a:off x="6715140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Chevron 69"/>
              <p:cNvSpPr/>
              <p:nvPr/>
            </p:nvSpPr>
            <p:spPr>
              <a:xfrm flipH="1">
                <a:off x="6470846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Chevron 70"/>
              <p:cNvSpPr/>
              <p:nvPr/>
            </p:nvSpPr>
            <p:spPr>
              <a:xfrm flipH="1">
                <a:off x="6226552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4" name="Group 49"/>
            <p:cNvGrpSpPr/>
            <p:nvPr/>
          </p:nvGrpSpPr>
          <p:grpSpPr>
            <a:xfrm>
              <a:off x="5877967" y="6341903"/>
              <a:ext cx="2575010" cy="518474"/>
              <a:chOff x="6226552" y="6286520"/>
              <a:chExt cx="2789594" cy="573857"/>
            </a:xfrm>
            <a:gradFill flip="none" rotWithShape="1">
              <a:gsLst>
                <a:gs pos="0">
                  <a:srgbClr val="FFF200">
                    <a:alpha val="32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p:grpSpPr>
          <p:sp>
            <p:nvSpPr>
              <p:cNvPr id="73" name="Chevron 72"/>
              <p:cNvSpPr/>
              <p:nvPr/>
            </p:nvSpPr>
            <p:spPr>
              <a:xfrm flipH="1">
                <a:off x="8316724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Chevron 73"/>
              <p:cNvSpPr/>
              <p:nvPr/>
            </p:nvSpPr>
            <p:spPr>
              <a:xfrm flipH="1">
                <a:off x="8045994" y="6288897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Chevron 74"/>
              <p:cNvSpPr/>
              <p:nvPr/>
            </p:nvSpPr>
            <p:spPr>
              <a:xfrm flipH="1">
                <a:off x="7771720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Chevron 75"/>
              <p:cNvSpPr/>
              <p:nvPr/>
            </p:nvSpPr>
            <p:spPr>
              <a:xfrm flipH="1">
                <a:off x="7500958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Chevron 76"/>
              <p:cNvSpPr/>
              <p:nvPr/>
            </p:nvSpPr>
            <p:spPr>
              <a:xfrm flipH="1">
                <a:off x="8587518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Chevron 77"/>
              <p:cNvSpPr/>
              <p:nvPr/>
            </p:nvSpPr>
            <p:spPr>
              <a:xfrm flipH="1">
                <a:off x="7245186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Chevron 78"/>
              <p:cNvSpPr/>
              <p:nvPr/>
            </p:nvSpPr>
            <p:spPr>
              <a:xfrm flipH="1">
                <a:off x="6970912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Chevron 79"/>
              <p:cNvSpPr/>
              <p:nvPr/>
            </p:nvSpPr>
            <p:spPr>
              <a:xfrm flipH="1">
                <a:off x="6715140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Chevron 80"/>
              <p:cNvSpPr/>
              <p:nvPr/>
            </p:nvSpPr>
            <p:spPr>
              <a:xfrm flipH="1">
                <a:off x="6470846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Chevron 81"/>
              <p:cNvSpPr/>
              <p:nvPr/>
            </p:nvSpPr>
            <p:spPr>
              <a:xfrm flipH="1">
                <a:off x="6226552" y="6286520"/>
                <a:ext cx="428628" cy="571480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26" name="Rectangle 25"/>
          <p:cNvSpPr/>
          <p:nvPr/>
        </p:nvSpPr>
        <p:spPr>
          <a:xfrm>
            <a:off x="0" y="990600"/>
            <a:ext cx="9144000" cy="5881688"/>
          </a:xfrm>
          <a:prstGeom prst="rect">
            <a:avLst/>
          </a:prstGeom>
          <a:solidFill>
            <a:srgbClr val="000000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85459" y="533400"/>
            <a:ext cx="9015680" cy="4572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39" tIns="40520" rIns="81039" bIns="4052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PASKA </a:t>
            </a:r>
            <a:r>
              <a:rPr lang="id-ID" sz="2800" dirty="0"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PEMILU</a:t>
            </a:r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74625" y="1143000"/>
            <a:ext cx="8816975" cy="1665288"/>
          </a:xfrm>
          <a:prstGeom prst="roundRect">
            <a:avLst>
              <a:gd name="adj" fmla="val 5488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75946" tIns="37970" rIns="75946" bIns="37970">
            <a:spAutoFit/>
          </a:bodyPr>
          <a:lstStyle/>
          <a:p>
            <a:pPr marL="363538" indent="-352425" defTabSz="911264" fontAlgn="auto">
              <a:spcBef>
                <a:spcPts val="0"/>
              </a:spcBef>
              <a:spcAft>
                <a:spcPts val="500"/>
              </a:spcAft>
              <a:buFont typeface="Wingdings" pitchFamily="2" charset="2"/>
              <a:buChar char="Ø"/>
              <a:defRPr/>
            </a:pPr>
            <a:r>
              <a:rPr lang="en-US" sz="2400" b="1" kern="0" dirty="0">
                <a:solidFill>
                  <a:prstClr val="black"/>
                </a:solidFill>
                <a:latin typeface="Cordia New" pitchFamily="34" charset="-34"/>
                <a:cs typeface="Cordia New" pitchFamily="34" charset="-34"/>
              </a:rPr>
              <a:t>DETEKSI DINI TERHADAP POTENSI KETIDAK PUASAN PENDUKUNG PASLON KALAH, YANG DAPAT MENIMBULKAN KONFLIK SOSIAL DI TENGAH MASYARAKAT;</a:t>
            </a:r>
          </a:p>
          <a:p>
            <a:pPr marL="363538" indent="-352425" defTabSz="911264" fontAlgn="auto">
              <a:spcBef>
                <a:spcPts val="0"/>
              </a:spcBef>
              <a:spcAft>
                <a:spcPts val="500"/>
              </a:spcAft>
              <a:buFont typeface="Wingdings" pitchFamily="2" charset="2"/>
              <a:buChar char="Ø"/>
              <a:defRPr/>
            </a:pPr>
            <a:r>
              <a:rPr lang="en-US" sz="2400" b="1" kern="0" dirty="0">
                <a:solidFill>
                  <a:prstClr val="black"/>
                </a:solidFill>
                <a:latin typeface="Cordia New" pitchFamily="34" charset="-34"/>
                <a:cs typeface="Cordia New" pitchFamily="34" charset="-34"/>
              </a:rPr>
              <a:t>BERPERAN AKTIF DALAM UPAYA PEMULIHAN SITUASI DAN CIPKON YG KONDUSIF DALAM MEMPERSATUKAN KEMBALI HUBUNGAN MASY SGB DAMPAK </a:t>
            </a:r>
            <a:r>
              <a:rPr lang="id-ID" sz="2400" b="1" kern="0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PEMILU</a:t>
            </a:r>
            <a:r>
              <a:rPr lang="en-US" sz="2400" b="1" kern="0" dirty="0">
                <a:solidFill>
                  <a:prstClr val="black"/>
                </a:solidFill>
                <a:latin typeface="Cordia New" pitchFamily="34" charset="-34"/>
                <a:cs typeface="Cordia New" pitchFamily="34" charset="-34"/>
              </a:rPr>
              <a:t>;</a:t>
            </a:r>
          </a:p>
        </p:txBody>
      </p:sp>
      <p:sp>
        <p:nvSpPr>
          <p:cNvPr id="39" name="Oval 38"/>
          <p:cNvSpPr/>
          <p:nvPr/>
        </p:nvSpPr>
        <p:spPr>
          <a:xfrm>
            <a:off x="35859" y="6302188"/>
            <a:ext cx="609600" cy="493059"/>
          </a:xfrm>
          <a:prstGeom prst="ellipse">
            <a:avLst/>
          </a:prstGeom>
          <a:solidFill>
            <a:schemeClr val="bg1">
              <a:lumMod val="75000"/>
            </a:schemeClr>
          </a:solidFill>
          <a:ln w="762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/>
          </a:p>
        </p:txBody>
      </p:sp>
      <p:sp>
        <p:nvSpPr>
          <p:cNvPr id="67595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53975" y="6315075"/>
            <a:ext cx="533400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05374A-46A9-4C4D-B060-8A3D4E7DC23F}" type="slidenum">
              <a:rPr lang="en-US" altLang="en-US" sz="3600" b="1" smtClean="0">
                <a:solidFill>
                  <a:srgbClr val="C00000"/>
                </a:solidFill>
                <a:latin typeface="Blackadder ITC" pitchFamily="82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altLang="en-US" sz="3600" b="1">
              <a:solidFill>
                <a:srgbClr val="C00000"/>
              </a:solidFill>
              <a:latin typeface="Blackadder ITC" pitchFamily="82" charset="0"/>
            </a:endParaRPr>
          </a:p>
        </p:txBody>
      </p:sp>
      <p:pic>
        <p:nvPicPr>
          <p:cNvPr id="52236" name="Picture 6" descr="Hasil gambar untuk LINMAS PATROLI PILK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263" y="3429000"/>
            <a:ext cx="3208337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Rectangle 41"/>
          <p:cNvSpPr/>
          <p:nvPr/>
        </p:nvSpPr>
        <p:spPr>
          <a:xfrm>
            <a:off x="0" y="71414"/>
            <a:ext cx="8997609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39" tIns="40520" rIns="81039" bIns="4052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rgbClr val="FF0000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PERAN SATPOL PP DAN  SATLINMAS:</a:t>
            </a:r>
            <a:endParaRPr lang="en-US" sz="3200" dirty="0">
              <a:solidFill>
                <a:prstClr val="white"/>
              </a:solidFill>
            </a:endParaRPr>
          </a:p>
        </p:txBody>
      </p:sp>
      <p:pic>
        <p:nvPicPr>
          <p:cNvPr id="52238" name="Picture 2" descr="Hasil gambar untuk PATROLI POL P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68638" y="3429000"/>
            <a:ext cx="360997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9" name="Picture 4" descr="Hasil gambar untuk PATROLI POL LINMA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75" y="3429000"/>
            <a:ext cx="27146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Slide Number Placeholder 3"/>
          <p:cNvSpPr txBox="1">
            <a:spLocks/>
          </p:cNvSpPr>
          <p:nvPr/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fld id="{7E3CCB0F-9188-4EE1-8D6E-660449781E2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t>11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592309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object 2">
            <a:extLst>
              <a:ext uri="{FF2B5EF4-FFF2-40B4-BE49-F238E27FC236}">
                <a16:creationId xmlns:a16="http://schemas.microsoft.com/office/drawing/2014/main" id="{184982B7-4DF0-437B-9E3C-4B5F1853948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08839AB2-71F6-4827-B7D0-11BE9B273383}"/>
              </a:ext>
            </a:extLst>
          </p:cNvPr>
          <p:cNvSpPr/>
          <p:nvPr/>
        </p:nvSpPr>
        <p:spPr>
          <a:xfrm>
            <a:off x="6501147" y="3733435"/>
            <a:ext cx="2558181" cy="2388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3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dirty="0"/>
              <a:t>Menyiapkan dukungan anggaran operasional tibum, ketentraman dan linma</a:t>
            </a:r>
            <a:r>
              <a:rPr lang="en-US" dirty="0"/>
              <a:t>s</a:t>
            </a:r>
            <a:r>
              <a:rPr lang="id-ID" dirty="0"/>
              <a:t>, untuk Satpol PP dan Satlinmas pada APBD tahun 2019</a:t>
            </a:r>
            <a:endParaRPr lang="en-US" dirty="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DFDE56E2-8521-4ACD-9245-8E35215DA99C}"/>
              </a:ext>
            </a:extLst>
          </p:cNvPr>
          <p:cNvGrpSpPr/>
          <p:nvPr/>
        </p:nvGrpSpPr>
        <p:grpSpPr>
          <a:xfrm>
            <a:off x="1781863" y="2144657"/>
            <a:ext cx="5911948" cy="4086357"/>
            <a:chOff x="4297363" y="2771775"/>
            <a:chExt cx="9775000" cy="7214784"/>
          </a:xfrm>
        </p:grpSpPr>
        <p:sp>
          <p:nvSpPr>
            <p:cNvPr id="8" name="正方形/長方形 4">
              <a:extLst>
                <a:ext uri="{FF2B5EF4-FFF2-40B4-BE49-F238E27FC236}">
                  <a16:creationId xmlns:a16="http://schemas.microsoft.com/office/drawing/2014/main" id="{A4D7DFBF-D88C-4139-BFB0-DBFEB59098F1}"/>
                </a:ext>
              </a:extLst>
            </p:cNvPr>
            <p:cNvSpPr/>
            <p:nvPr/>
          </p:nvSpPr>
          <p:spPr>
            <a:xfrm>
              <a:off x="7395029" y="6084868"/>
              <a:ext cx="3497943" cy="3497943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scene3d>
              <a:camera prst="isometricOffAxis1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9" name="正方形/長方形 16">
              <a:extLst>
                <a:ext uri="{FF2B5EF4-FFF2-40B4-BE49-F238E27FC236}">
                  <a16:creationId xmlns:a16="http://schemas.microsoft.com/office/drawing/2014/main" id="{2C080570-107C-4CB7-B392-C9B2E980298E}"/>
                </a:ext>
              </a:extLst>
            </p:cNvPr>
            <p:cNvSpPr/>
            <p:nvPr/>
          </p:nvSpPr>
          <p:spPr>
            <a:xfrm>
              <a:off x="7395029" y="6084868"/>
              <a:ext cx="3497943" cy="3497943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scene3d>
              <a:camera prst="isometricOffAxis1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10" name="正方形/長方形 17">
              <a:extLst>
                <a:ext uri="{FF2B5EF4-FFF2-40B4-BE49-F238E27FC236}">
                  <a16:creationId xmlns:a16="http://schemas.microsoft.com/office/drawing/2014/main" id="{A6DFDB54-CFF7-4B17-9C7E-43ACC7DF2336}"/>
                </a:ext>
              </a:extLst>
            </p:cNvPr>
            <p:cNvSpPr/>
            <p:nvPr/>
          </p:nvSpPr>
          <p:spPr>
            <a:xfrm>
              <a:off x="7395029" y="6084868"/>
              <a:ext cx="3497943" cy="3497943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scene3d>
              <a:camera prst="isometricOffAxis1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11" name="正方形/長方形 18">
              <a:extLst>
                <a:ext uri="{FF2B5EF4-FFF2-40B4-BE49-F238E27FC236}">
                  <a16:creationId xmlns:a16="http://schemas.microsoft.com/office/drawing/2014/main" id="{4B6AFD11-1A38-4D5B-B278-EE0222D959AC}"/>
                </a:ext>
              </a:extLst>
            </p:cNvPr>
            <p:cNvSpPr/>
            <p:nvPr/>
          </p:nvSpPr>
          <p:spPr>
            <a:xfrm>
              <a:off x="7395029" y="6084868"/>
              <a:ext cx="3497943" cy="3497943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scene3d>
              <a:camera prst="isometricOffAxis1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12" name="正方形/長方形 19">
              <a:extLst>
                <a:ext uri="{FF2B5EF4-FFF2-40B4-BE49-F238E27FC236}">
                  <a16:creationId xmlns:a16="http://schemas.microsoft.com/office/drawing/2014/main" id="{24BA82B8-D8F9-420B-BE5B-605CCAF5CD40}"/>
                </a:ext>
              </a:extLst>
            </p:cNvPr>
            <p:cNvSpPr/>
            <p:nvPr/>
          </p:nvSpPr>
          <p:spPr>
            <a:xfrm>
              <a:off x="7395028" y="6084867"/>
              <a:ext cx="3497943" cy="3497943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scene3d>
              <a:camera prst="isometricOffAxis1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13" name="正方形/長方形 20">
              <a:extLst>
                <a:ext uri="{FF2B5EF4-FFF2-40B4-BE49-F238E27FC236}">
                  <a16:creationId xmlns:a16="http://schemas.microsoft.com/office/drawing/2014/main" id="{186F9ADE-BF72-406E-9660-4DCE0CA8FBED}"/>
                </a:ext>
              </a:extLst>
            </p:cNvPr>
            <p:cNvSpPr/>
            <p:nvPr/>
          </p:nvSpPr>
          <p:spPr>
            <a:xfrm>
              <a:off x="7395027" y="6084867"/>
              <a:ext cx="3497943" cy="3497943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scene3d>
              <a:camera prst="isometricOffAxis1Top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14" name="正方形/長方形 23">
              <a:extLst>
                <a:ext uri="{FF2B5EF4-FFF2-40B4-BE49-F238E27FC236}">
                  <a16:creationId xmlns:a16="http://schemas.microsoft.com/office/drawing/2014/main" id="{6DFF2FA0-C65C-4060-A52A-574924143A12}"/>
                </a:ext>
              </a:extLst>
            </p:cNvPr>
            <p:cNvSpPr/>
            <p:nvPr/>
          </p:nvSpPr>
          <p:spPr>
            <a:xfrm>
              <a:off x="12245149" y="9915122"/>
              <a:ext cx="1827214" cy="7143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15" name="正方形/長方形 26">
              <a:extLst>
                <a:ext uri="{FF2B5EF4-FFF2-40B4-BE49-F238E27FC236}">
                  <a16:creationId xmlns:a16="http://schemas.microsoft.com/office/drawing/2014/main" id="{55255213-03B0-4BC0-9B59-177CE64CE630}"/>
                </a:ext>
              </a:extLst>
            </p:cNvPr>
            <p:cNvSpPr/>
            <p:nvPr/>
          </p:nvSpPr>
          <p:spPr>
            <a:xfrm>
              <a:off x="4297363" y="7581900"/>
              <a:ext cx="1827212" cy="71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16" name="正方形/長方形 34">
              <a:extLst>
                <a:ext uri="{FF2B5EF4-FFF2-40B4-BE49-F238E27FC236}">
                  <a16:creationId xmlns:a16="http://schemas.microsoft.com/office/drawing/2014/main" id="{B9C1F891-3A99-4CBA-9F4D-67880F1EF5B4}"/>
                </a:ext>
              </a:extLst>
            </p:cNvPr>
            <p:cNvSpPr/>
            <p:nvPr/>
          </p:nvSpPr>
          <p:spPr>
            <a:xfrm>
              <a:off x="12163425" y="5370513"/>
              <a:ext cx="1827213" cy="73025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17" name="正方形/長方形 42">
              <a:extLst>
                <a:ext uri="{FF2B5EF4-FFF2-40B4-BE49-F238E27FC236}">
                  <a16:creationId xmlns:a16="http://schemas.microsoft.com/office/drawing/2014/main" id="{58B9DE31-B0F3-43DC-8F92-F7BB67A8DAA3}"/>
                </a:ext>
              </a:extLst>
            </p:cNvPr>
            <p:cNvSpPr/>
            <p:nvPr/>
          </p:nvSpPr>
          <p:spPr>
            <a:xfrm>
              <a:off x="4297363" y="5349875"/>
              <a:ext cx="1827212" cy="7143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18" name="正方形/長方形 45">
              <a:extLst>
                <a:ext uri="{FF2B5EF4-FFF2-40B4-BE49-F238E27FC236}">
                  <a16:creationId xmlns:a16="http://schemas.microsoft.com/office/drawing/2014/main" id="{09FC2E36-4BA2-4306-9DB0-C67763CAFB7A}"/>
                </a:ext>
              </a:extLst>
            </p:cNvPr>
            <p:cNvSpPr/>
            <p:nvPr/>
          </p:nvSpPr>
          <p:spPr>
            <a:xfrm>
              <a:off x="12163425" y="3114675"/>
              <a:ext cx="1827213" cy="71438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19" name="正方形/長方形 51">
              <a:extLst>
                <a:ext uri="{FF2B5EF4-FFF2-40B4-BE49-F238E27FC236}">
                  <a16:creationId xmlns:a16="http://schemas.microsoft.com/office/drawing/2014/main" id="{67D405AD-869C-4D9D-B9ED-BF815B6B5E5B}"/>
                </a:ext>
              </a:extLst>
            </p:cNvPr>
            <p:cNvSpPr/>
            <p:nvPr/>
          </p:nvSpPr>
          <p:spPr>
            <a:xfrm>
              <a:off x="4297363" y="3114675"/>
              <a:ext cx="1827212" cy="7143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cxnSp>
          <p:nvCxnSpPr>
            <p:cNvPr id="20" name="直線コネクタ 9">
              <a:extLst>
                <a:ext uri="{FF2B5EF4-FFF2-40B4-BE49-F238E27FC236}">
                  <a16:creationId xmlns:a16="http://schemas.microsoft.com/office/drawing/2014/main" id="{CD000BEA-E07B-448B-B4E6-D39F512FD92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80763" y="7259638"/>
              <a:ext cx="876300" cy="520700"/>
            </a:xfrm>
            <a:prstGeom prst="bentConnector3">
              <a:avLst>
                <a:gd name="adj1" fmla="val 50000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コネクタ 58">
              <a:extLst>
                <a:ext uri="{FF2B5EF4-FFF2-40B4-BE49-F238E27FC236}">
                  <a16:creationId xmlns:a16="http://schemas.microsoft.com/office/drawing/2014/main" id="{27A4C2B1-4BEA-4BCB-8190-ACBD44652D1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230938" y="7046913"/>
              <a:ext cx="731837" cy="190500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コネクタ 9">
              <a:extLst>
                <a:ext uri="{FF2B5EF4-FFF2-40B4-BE49-F238E27FC236}">
                  <a16:creationId xmlns:a16="http://schemas.microsoft.com/office/drawing/2014/main" id="{629F3345-3D9F-4ADB-978F-09AD703717D7}"/>
                </a:ext>
              </a:extLst>
            </p:cNvPr>
            <p:cNvCxnSpPr>
              <a:cxnSpLocks/>
              <a:stCxn id="31" idx="2"/>
            </p:cNvCxnSpPr>
            <p:nvPr/>
          </p:nvCxnSpPr>
          <p:spPr>
            <a:xfrm rot="10800000">
              <a:off x="6230938" y="5006975"/>
              <a:ext cx="731837" cy="425450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線コネクタ 9">
              <a:extLst>
                <a:ext uri="{FF2B5EF4-FFF2-40B4-BE49-F238E27FC236}">
                  <a16:creationId xmlns:a16="http://schemas.microsoft.com/office/drawing/2014/main" id="{22F14C8A-C6F2-4075-8FF7-BE0672183926}"/>
                </a:ext>
              </a:extLst>
            </p:cNvPr>
            <p:cNvCxnSpPr>
              <a:cxnSpLocks/>
            </p:cNvCxnSpPr>
            <p:nvPr/>
          </p:nvCxnSpPr>
          <p:spPr>
            <a:xfrm>
              <a:off x="6230938" y="2771775"/>
              <a:ext cx="731837" cy="1046163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線コネクタ 9">
              <a:extLst>
                <a:ext uri="{FF2B5EF4-FFF2-40B4-BE49-F238E27FC236}">
                  <a16:creationId xmlns:a16="http://schemas.microsoft.com/office/drawing/2014/main" id="{96B4FD6D-8641-4901-B215-EE304BADABC8}"/>
                </a:ext>
              </a:extLst>
            </p:cNvPr>
            <p:cNvCxnSpPr>
              <a:cxnSpLocks/>
              <a:stCxn id="30" idx="6"/>
            </p:cNvCxnSpPr>
            <p:nvPr/>
          </p:nvCxnSpPr>
          <p:spPr>
            <a:xfrm flipV="1">
              <a:off x="11180763" y="5027613"/>
              <a:ext cx="876300" cy="1165225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線コネクタ 9">
              <a:extLst>
                <a:ext uri="{FF2B5EF4-FFF2-40B4-BE49-F238E27FC236}">
                  <a16:creationId xmlns:a16="http://schemas.microsoft.com/office/drawing/2014/main" id="{73197B7D-30D6-45D0-BB45-8D469C03CAD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80763" y="2771775"/>
              <a:ext cx="876300" cy="1833563"/>
            </a:xfrm>
            <a:prstGeom prst="bentConnector3">
              <a:avLst>
                <a:gd name="adj1" fmla="val 50000"/>
              </a:avLst>
            </a:prstGeom>
            <a:ln w="1905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楕円 5">
              <a:extLst>
                <a:ext uri="{FF2B5EF4-FFF2-40B4-BE49-F238E27FC236}">
                  <a16:creationId xmlns:a16="http://schemas.microsoft.com/office/drawing/2014/main" id="{18DF9912-D8E6-46DA-BD15-9B63E9696EA7}"/>
                </a:ext>
              </a:extLst>
            </p:cNvPr>
            <p:cNvSpPr/>
            <p:nvPr/>
          </p:nvSpPr>
          <p:spPr>
            <a:xfrm>
              <a:off x="6962775" y="6902450"/>
              <a:ext cx="288925" cy="287338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</a:ln>
            <a:effectLst>
              <a:outerShdw sx="102000" sy="102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27" name="楕円 52">
              <a:extLst>
                <a:ext uri="{FF2B5EF4-FFF2-40B4-BE49-F238E27FC236}">
                  <a16:creationId xmlns:a16="http://schemas.microsoft.com/office/drawing/2014/main" id="{642C665C-3460-45BE-AD32-F71A44AB04BE}"/>
                </a:ext>
              </a:extLst>
            </p:cNvPr>
            <p:cNvSpPr/>
            <p:nvPr/>
          </p:nvSpPr>
          <p:spPr>
            <a:xfrm>
              <a:off x="10893425" y="6048375"/>
              <a:ext cx="287338" cy="288925"/>
            </a:xfrm>
            <a:prstGeom prst="ellipse">
              <a:avLst/>
            </a:prstGeom>
            <a:solidFill>
              <a:srgbClr val="7030A0"/>
            </a:solidFill>
            <a:ln w="57150">
              <a:solidFill>
                <a:schemeClr val="bg1"/>
              </a:solidFill>
            </a:ln>
            <a:effectLst>
              <a:outerShdw sx="102000" sy="102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28" name="楕円 53">
              <a:extLst>
                <a:ext uri="{FF2B5EF4-FFF2-40B4-BE49-F238E27FC236}">
                  <a16:creationId xmlns:a16="http://schemas.microsoft.com/office/drawing/2014/main" id="{F4FF18EC-8524-4CB3-8C26-8892D15589C5}"/>
                </a:ext>
              </a:extLst>
            </p:cNvPr>
            <p:cNvSpPr/>
            <p:nvPr/>
          </p:nvSpPr>
          <p:spPr>
            <a:xfrm>
              <a:off x="6962775" y="5287963"/>
              <a:ext cx="288925" cy="288925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</a:ln>
            <a:effectLst>
              <a:outerShdw sx="102000" sy="102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29" name="楕円 54">
              <a:extLst>
                <a:ext uri="{FF2B5EF4-FFF2-40B4-BE49-F238E27FC236}">
                  <a16:creationId xmlns:a16="http://schemas.microsoft.com/office/drawing/2014/main" id="{5C00E19E-D279-460A-A1FA-D3603DE642D4}"/>
                </a:ext>
              </a:extLst>
            </p:cNvPr>
            <p:cNvSpPr/>
            <p:nvPr/>
          </p:nvSpPr>
          <p:spPr>
            <a:xfrm>
              <a:off x="10893425" y="4460875"/>
              <a:ext cx="287338" cy="288925"/>
            </a:xfrm>
            <a:prstGeom prst="ellipse">
              <a:avLst/>
            </a:prstGeom>
            <a:solidFill>
              <a:srgbClr val="00B050"/>
            </a:solidFill>
            <a:ln w="57150">
              <a:solidFill>
                <a:schemeClr val="bg1"/>
              </a:solidFill>
            </a:ln>
            <a:effectLst>
              <a:outerShdw sx="102000" sy="102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30" name="楕円 55">
              <a:extLst>
                <a:ext uri="{FF2B5EF4-FFF2-40B4-BE49-F238E27FC236}">
                  <a16:creationId xmlns:a16="http://schemas.microsoft.com/office/drawing/2014/main" id="{B6E119CA-144D-4E7E-A59B-374255665D7F}"/>
                </a:ext>
              </a:extLst>
            </p:cNvPr>
            <p:cNvSpPr/>
            <p:nvPr/>
          </p:nvSpPr>
          <p:spPr>
            <a:xfrm>
              <a:off x="6962775" y="3675063"/>
              <a:ext cx="288925" cy="287337"/>
            </a:xfrm>
            <a:prstGeom prst="ellipse">
              <a:avLst/>
            </a:prstGeom>
            <a:solidFill>
              <a:schemeClr val="accent6"/>
            </a:solidFill>
            <a:ln w="57150">
              <a:solidFill>
                <a:schemeClr val="bg1"/>
              </a:solidFill>
            </a:ln>
            <a:effectLst>
              <a:outerShdw sx="102000" sy="102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  <p:sp>
          <p:nvSpPr>
            <p:cNvPr id="31" name="楕円 56">
              <a:extLst>
                <a:ext uri="{FF2B5EF4-FFF2-40B4-BE49-F238E27FC236}">
                  <a16:creationId xmlns:a16="http://schemas.microsoft.com/office/drawing/2014/main" id="{328CCBF0-9761-44B3-B19B-441B7920CA45}"/>
                </a:ext>
              </a:extLst>
            </p:cNvPr>
            <p:cNvSpPr/>
            <p:nvPr/>
          </p:nvSpPr>
          <p:spPr>
            <a:xfrm>
              <a:off x="10893425" y="7635875"/>
              <a:ext cx="287338" cy="288925"/>
            </a:xfrm>
            <a:prstGeom prst="ellipse">
              <a:avLst/>
            </a:prstGeom>
            <a:ln w="57150">
              <a:solidFill>
                <a:schemeClr val="bg1"/>
              </a:solidFill>
            </a:ln>
            <a:effectLst>
              <a:outerShdw sx="102000" sy="102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ja-JP" altLang="en-US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A40C18F1-5746-4E4D-A677-2438B0BBDF79}"/>
              </a:ext>
            </a:extLst>
          </p:cNvPr>
          <p:cNvGrpSpPr/>
          <p:nvPr/>
        </p:nvGrpSpPr>
        <p:grpSpPr>
          <a:xfrm rot="10800000" flipV="1">
            <a:off x="4267200" y="-18401"/>
            <a:ext cx="4889222" cy="536116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8CBAC5E1-8AD6-43EA-B527-DE3A82F475E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B83016FC-216A-4DB0-87C9-75437B5D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FFEA1658-E372-4B5F-859E-CB4BF7E93E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18B7D514-BC28-45F5-940F-1DE9D5461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20829A99-A7AD-4095-AD46-9D2FA484D64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5ECF7127-69E3-4231-A444-B16696750C5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pic>
        <p:nvPicPr>
          <p:cNvPr id="54" name="Picture 2" descr="Hasil gambar untuk logo kemendagri">
            <a:extLst>
              <a:ext uri="{FF2B5EF4-FFF2-40B4-BE49-F238E27FC236}">
                <a16:creationId xmlns:a16="http://schemas.microsoft.com/office/drawing/2014/main" id="{8C818C52-9D3E-4127-8DC5-C84ABDD38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345" y="47443"/>
            <a:ext cx="641699" cy="802633"/>
          </a:xfrm>
          <a:prstGeom prst="rect">
            <a:avLst/>
          </a:prstGeom>
          <a:noFill/>
          <a:effectLst>
            <a:outerShdw blurRad="165100" dist="76200" dir="8040000" algn="ctr" rotWithShape="0">
              <a:srgbClr val="000000">
                <a:alpha val="7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CE69B2BA-0F6C-4E2A-8B9E-B45D54EA4563}"/>
              </a:ext>
            </a:extLst>
          </p:cNvPr>
          <p:cNvSpPr/>
          <p:nvPr/>
        </p:nvSpPr>
        <p:spPr>
          <a:xfrm>
            <a:off x="4878720" y="-67837"/>
            <a:ext cx="347402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b="1" kern="0" spc="0" dirty="0">
                <a:solidFill>
                  <a:schemeClr val="bg1"/>
                </a:solidFill>
                <a:latin typeface="Cambria" panose="02040503050406030204" pitchFamily="18" charset="0"/>
              </a:rPr>
              <a:t>KEMENTERIAN DALAM</a:t>
            </a:r>
            <a:r>
              <a:rPr lang="en-US" sz="18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 NEGERI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REPUBLIK INDONESIA</a:t>
            </a:r>
            <a:endParaRPr lang="id-ID" sz="1600" b="1" kern="0" spc="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792C215C-3332-4FF6-9E6A-80FD7FF54FB0}"/>
              </a:ext>
            </a:extLst>
          </p:cNvPr>
          <p:cNvSpPr/>
          <p:nvPr/>
        </p:nvSpPr>
        <p:spPr>
          <a:xfrm>
            <a:off x="3635031" y="2869409"/>
            <a:ext cx="2156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ID" sz="2000" b="1" dirty="0">
                <a:latin typeface="Cambria" panose="02040503050406030204" pitchFamily="18" charset="0"/>
                <a:ea typeface="Cambria" panose="02040503050406030204" pitchFamily="18" charset="0"/>
              </a:rPr>
              <a:t>SE </a:t>
            </a:r>
            <a:r>
              <a:rPr lang="en-ID" sz="2000" b="1" dirty="0" err="1">
                <a:latin typeface="Cambria" panose="02040503050406030204" pitchFamily="18" charset="0"/>
                <a:ea typeface="Cambria" panose="02040503050406030204" pitchFamily="18" charset="0"/>
              </a:rPr>
              <a:t>Mendagri</a:t>
            </a:r>
            <a:r>
              <a:rPr lang="en-ID" sz="2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/>
            <a:r>
              <a:rPr lang="en-ID" sz="2000" b="1" dirty="0">
                <a:latin typeface="Cambria" panose="02040503050406030204" pitchFamily="18" charset="0"/>
                <a:ea typeface="Cambria" panose="02040503050406030204" pitchFamily="18" charset="0"/>
              </a:rPr>
              <a:t>No. 300/9889/SJ </a:t>
            </a:r>
            <a:r>
              <a:rPr lang="en-ID" sz="2000" b="1" dirty="0" err="1">
                <a:latin typeface="Cambria" panose="02040503050406030204" pitchFamily="18" charset="0"/>
                <a:ea typeface="Cambria" panose="02040503050406030204" pitchFamily="18" charset="0"/>
              </a:rPr>
              <a:t>Tgl</a:t>
            </a:r>
            <a:r>
              <a:rPr lang="en-ID" sz="2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/>
            <a:r>
              <a:rPr lang="en-ID" sz="2000" b="1" dirty="0">
                <a:latin typeface="Cambria" panose="02040503050406030204" pitchFamily="18" charset="0"/>
                <a:ea typeface="Cambria" panose="02040503050406030204" pitchFamily="18" charset="0"/>
              </a:rPr>
              <a:t>14 -11-2018</a:t>
            </a: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E8FE083-C13C-461F-BE92-EFA4A70947C3}"/>
              </a:ext>
            </a:extLst>
          </p:cNvPr>
          <p:cNvSpPr/>
          <p:nvPr/>
        </p:nvSpPr>
        <p:spPr>
          <a:xfrm>
            <a:off x="-85434" y="874144"/>
            <a:ext cx="30367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dirty="0">
                <a:ea typeface="Calibri" panose="020F0502020204030204" pitchFamily="34" charset="0"/>
              </a:rPr>
              <a:t>Meningkatkan kesiapsiagaan dalam menjaga tibum, tran dan linmas didaerah masing-masing </a:t>
            </a:r>
            <a:endParaRPr lang="en-US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AE36194-62C8-4F27-81CE-1297924FAA57}"/>
              </a:ext>
            </a:extLst>
          </p:cNvPr>
          <p:cNvSpPr/>
          <p:nvPr/>
        </p:nvSpPr>
        <p:spPr>
          <a:xfrm>
            <a:off x="-85434" y="2626632"/>
            <a:ext cx="30140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dirty="0">
                <a:ea typeface="Calibri" panose="020F0502020204030204" pitchFamily="34" charset="0"/>
              </a:rPr>
              <a:t>Satlinmas terlibat secara aktif sebagai pengamanan langsung KPPS</a:t>
            </a:r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B859B83F-B4D2-4814-8731-ECA624B9A297}"/>
              </a:ext>
            </a:extLst>
          </p:cNvPr>
          <p:cNvSpPr/>
          <p:nvPr/>
        </p:nvSpPr>
        <p:spPr>
          <a:xfrm>
            <a:off x="141122" y="4073846"/>
            <a:ext cx="28615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dirty="0">
                <a:ea typeface="Calibri" panose="020F0502020204030204" pitchFamily="34" charset="0"/>
              </a:rPr>
              <a:t>Meningkatkan koordinasi, intergrasi dan sinkronisasi</a:t>
            </a:r>
            <a:endParaRPr lang="en-US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BC154210-BAEA-41B8-8B7C-E40C7FA42EE4}"/>
              </a:ext>
            </a:extLst>
          </p:cNvPr>
          <p:cNvSpPr/>
          <p:nvPr/>
        </p:nvSpPr>
        <p:spPr>
          <a:xfrm>
            <a:off x="6523959" y="881031"/>
            <a:ext cx="26165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>
                <a:ea typeface="Calibri" panose="020F0502020204030204" pitchFamily="34" charset="0"/>
              </a:rPr>
              <a:t>Meningkatkan kewaspadaan dalam pengamanan langsung asset/bangunan milik pemerintah daerah</a:t>
            </a:r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6E8C4DAA-994B-4D19-8CD5-BA9A153973B5}"/>
              </a:ext>
            </a:extLst>
          </p:cNvPr>
          <p:cNvSpPr/>
          <p:nvPr/>
        </p:nvSpPr>
        <p:spPr>
          <a:xfrm>
            <a:off x="6535436" y="2554988"/>
            <a:ext cx="30278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>
                <a:ea typeface="Calibri" panose="020F0502020204030204" pitchFamily="34" charset="0"/>
              </a:rPr>
              <a:t>Membantu KPU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id-ID" dirty="0"/>
              <a:t>dalam penertiban APK sesuai ketentuan</a:t>
            </a:r>
            <a:r>
              <a:rPr lang="id-ID" dirty="0">
                <a:ea typeface="Calibri" panose="020F0502020204030204" pitchFamily="34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5142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object 2">
            <a:extLst>
              <a:ext uri="{FF2B5EF4-FFF2-40B4-BE49-F238E27FC236}">
                <a16:creationId xmlns:a16="http://schemas.microsoft.com/office/drawing/2014/main" id="{10CB67FD-444B-46F7-B341-7957CAE07A8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Freeform 11">
            <a:extLst>
              <a:ext uri="{FF2B5EF4-FFF2-40B4-BE49-F238E27FC236}">
                <a16:creationId xmlns:a16="http://schemas.microsoft.com/office/drawing/2014/main" id="{5599F200-F904-47F5-B946-E6E6E230D351}"/>
              </a:ext>
            </a:extLst>
          </p:cNvPr>
          <p:cNvSpPr>
            <a:spLocks/>
          </p:cNvSpPr>
          <p:nvPr/>
        </p:nvSpPr>
        <p:spPr bwMode="auto">
          <a:xfrm>
            <a:off x="4302922" y="1324356"/>
            <a:ext cx="1898691" cy="1394071"/>
          </a:xfrm>
          <a:custGeom>
            <a:avLst/>
            <a:gdLst>
              <a:gd name="T0" fmla="*/ 2147483647 w 556"/>
              <a:gd name="T1" fmla="*/ 0 h 408"/>
              <a:gd name="T2" fmla="*/ 2147483647 w 556"/>
              <a:gd name="T3" fmla="*/ 2147483647 h 408"/>
              <a:gd name="T4" fmla="*/ 2147483647 w 556"/>
              <a:gd name="T5" fmla="*/ 2147483647 h 408"/>
              <a:gd name="T6" fmla="*/ 2147483647 w 556"/>
              <a:gd name="T7" fmla="*/ 2147483647 h 408"/>
              <a:gd name="T8" fmla="*/ 2147483647 w 556"/>
              <a:gd name="T9" fmla="*/ 2147483647 h 408"/>
              <a:gd name="T10" fmla="*/ 2147483647 w 556"/>
              <a:gd name="T11" fmla="*/ 2147483647 h 408"/>
              <a:gd name="T12" fmla="*/ 0 w 556"/>
              <a:gd name="T13" fmla="*/ 2147483647 h 408"/>
              <a:gd name="T14" fmla="*/ 0 w 556"/>
              <a:gd name="T15" fmla="*/ 2147483647 h 408"/>
              <a:gd name="T16" fmla="*/ 2147483647 w 556"/>
              <a:gd name="T17" fmla="*/ 2147483647 h 408"/>
              <a:gd name="T18" fmla="*/ 2147483647 w 556"/>
              <a:gd name="T19" fmla="*/ 2147483647 h 408"/>
              <a:gd name="T20" fmla="*/ 2147483647 w 556"/>
              <a:gd name="T21" fmla="*/ 2147483647 h 408"/>
              <a:gd name="T22" fmla="*/ 2147483647 w 556"/>
              <a:gd name="T23" fmla="*/ 2147483647 h 408"/>
              <a:gd name="T24" fmla="*/ 2147483647 w 556"/>
              <a:gd name="T25" fmla="*/ 0 h 408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556"/>
              <a:gd name="T40" fmla="*/ 0 h 408"/>
              <a:gd name="T41" fmla="*/ 556 w 556"/>
              <a:gd name="T42" fmla="*/ 408 h 408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556" h="408">
                <a:moveTo>
                  <a:pt x="351" y="0"/>
                </a:moveTo>
                <a:cubicBezTo>
                  <a:pt x="288" y="0"/>
                  <a:pt x="232" y="28"/>
                  <a:pt x="194" y="73"/>
                </a:cubicBezTo>
                <a:cubicBezTo>
                  <a:pt x="194" y="73"/>
                  <a:pt x="194" y="73"/>
                  <a:pt x="194" y="73"/>
                </a:cubicBezTo>
                <a:cubicBezTo>
                  <a:pt x="194" y="73"/>
                  <a:pt x="102" y="171"/>
                  <a:pt x="5" y="102"/>
                </a:cubicBezTo>
                <a:cubicBezTo>
                  <a:pt x="5" y="102"/>
                  <a:pt x="5" y="102"/>
                  <a:pt x="5" y="102"/>
                </a:cubicBezTo>
                <a:cubicBezTo>
                  <a:pt x="21" y="133"/>
                  <a:pt x="30" y="167"/>
                  <a:pt x="30" y="204"/>
                </a:cubicBezTo>
                <a:cubicBezTo>
                  <a:pt x="30" y="244"/>
                  <a:pt x="19" y="281"/>
                  <a:pt x="0" y="313"/>
                </a:cubicBezTo>
                <a:cubicBezTo>
                  <a:pt x="0" y="314"/>
                  <a:pt x="0" y="314"/>
                  <a:pt x="0" y="314"/>
                </a:cubicBezTo>
                <a:cubicBezTo>
                  <a:pt x="0" y="314"/>
                  <a:pt x="85" y="237"/>
                  <a:pt x="192" y="332"/>
                </a:cubicBezTo>
                <a:cubicBezTo>
                  <a:pt x="192" y="332"/>
                  <a:pt x="192" y="332"/>
                  <a:pt x="192" y="332"/>
                </a:cubicBezTo>
                <a:cubicBezTo>
                  <a:pt x="230" y="378"/>
                  <a:pt x="287" y="408"/>
                  <a:pt x="351" y="408"/>
                </a:cubicBezTo>
                <a:cubicBezTo>
                  <a:pt x="464" y="408"/>
                  <a:pt x="556" y="316"/>
                  <a:pt x="556" y="204"/>
                </a:cubicBezTo>
                <a:cubicBezTo>
                  <a:pt x="556" y="91"/>
                  <a:pt x="464" y="0"/>
                  <a:pt x="35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Freeform 12">
            <a:extLst>
              <a:ext uri="{FF2B5EF4-FFF2-40B4-BE49-F238E27FC236}">
                <a16:creationId xmlns:a16="http://schemas.microsoft.com/office/drawing/2014/main" id="{392529EB-4AB5-4589-A692-1A0FD8514070}"/>
              </a:ext>
            </a:extLst>
          </p:cNvPr>
          <p:cNvSpPr>
            <a:spLocks/>
          </p:cNvSpPr>
          <p:nvPr/>
        </p:nvSpPr>
        <p:spPr bwMode="auto">
          <a:xfrm>
            <a:off x="5532166" y="2435571"/>
            <a:ext cx="1595709" cy="1893396"/>
          </a:xfrm>
          <a:custGeom>
            <a:avLst/>
            <a:gdLst>
              <a:gd name="T0" fmla="*/ 2147483647 w 467"/>
              <a:gd name="T1" fmla="*/ 2147483647 h 554"/>
              <a:gd name="T2" fmla="*/ 2147483647 w 467"/>
              <a:gd name="T3" fmla="*/ 2147483647 h 554"/>
              <a:gd name="T4" fmla="*/ 2147483647 w 467"/>
              <a:gd name="T5" fmla="*/ 0 h 554"/>
              <a:gd name="T6" fmla="*/ 2147483647 w 467"/>
              <a:gd name="T7" fmla="*/ 0 h 554"/>
              <a:gd name="T8" fmla="*/ 0 w 467"/>
              <a:gd name="T9" fmla="*/ 2147483647 h 554"/>
              <a:gd name="T10" fmla="*/ 0 w 467"/>
              <a:gd name="T11" fmla="*/ 2147483647 h 554"/>
              <a:gd name="T12" fmla="*/ 2147483647 w 467"/>
              <a:gd name="T13" fmla="*/ 2147483647 h 554"/>
              <a:gd name="T14" fmla="*/ 2147483647 w 467"/>
              <a:gd name="T15" fmla="*/ 2147483647 h 554"/>
              <a:gd name="T16" fmla="*/ 2147483647 w 467"/>
              <a:gd name="T17" fmla="*/ 2147483647 h 554"/>
              <a:gd name="T18" fmla="*/ 2147483647 w 467"/>
              <a:gd name="T19" fmla="*/ 2147483647 h 554"/>
              <a:gd name="T20" fmla="*/ 2147483647 w 467"/>
              <a:gd name="T21" fmla="*/ 2147483647 h 554"/>
              <a:gd name="T22" fmla="*/ 2147483647 w 467"/>
              <a:gd name="T23" fmla="*/ 2147483647 h 55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67"/>
              <a:gd name="T37" fmla="*/ 0 h 554"/>
              <a:gd name="T38" fmla="*/ 467 w 467"/>
              <a:gd name="T39" fmla="*/ 554 h 55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67" h="554">
                <a:moveTo>
                  <a:pt x="297" y="149"/>
                </a:moveTo>
                <a:cubicBezTo>
                  <a:pt x="297" y="149"/>
                  <a:pt x="297" y="149"/>
                  <a:pt x="297" y="149"/>
                </a:cubicBezTo>
                <a:cubicBezTo>
                  <a:pt x="166" y="119"/>
                  <a:pt x="177" y="0"/>
                  <a:pt x="177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39" y="58"/>
                  <a:pt x="74" y="97"/>
                  <a:pt x="0" y="100"/>
                </a:cubicBezTo>
                <a:cubicBezTo>
                  <a:pt x="0" y="100"/>
                  <a:pt x="0" y="100"/>
                  <a:pt x="0" y="100"/>
                </a:cubicBezTo>
                <a:cubicBezTo>
                  <a:pt x="111" y="157"/>
                  <a:pt x="71" y="278"/>
                  <a:pt x="71" y="278"/>
                </a:cubicBezTo>
                <a:cubicBezTo>
                  <a:pt x="71" y="278"/>
                  <a:pt x="71" y="278"/>
                  <a:pt x="71" y="278"/>
                </a:cubicBezTo>
                <a:cubicBezTo>
                  <a:pt x="62" y="300"/>
                  <a:pt x="58" y="324"/>
                  <a:pt x="58" y="350"/>
                </a:cubicBezTo>
                <a:cubicBezTo>
                  <a:pt x="58" y="462"/>
                  <a:pt x="149" y="554"/>
                  <a:pt x="262" y="554"/>
                </a:cubicBezTo>
                <a:cubicBezTo>
                  <a:pt x="375" y="554"/>
                  <a:pt x="467" y="462"/>
                  <a:pt x="467" y="350"/>
                </a:cubicBezTo>
                <a:cubicBezTo>
                  <a:pt x="467" y="249"/>
                  <a:pt x="393" y="165"/>
                  <a:pt x="297" y="149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Freeform 13">
            <a:extLst>
              <a:ext uri="{FF2B5EF4-FFF2-40B4-BE49-F238E27FC236}">
                <a16:creationId xmlns:a16="http://schemas.microsoft.com/office/drawing/2014/main" id="{6C773ED0-345B-4A41-8151-D14F33DC3576}"/>
              </a:ext>
            </a:extLst>
          </p:cNvPr>
          <p:cNvSpPr>
            <a:spLocks/>
          </p:cNvSpPr>
          <p:nvPr/>
        </p:nvSpPr>
        <p:spPr bwMode="auto">
          <a:xfrm>
            <a:off x="4805008" y="4048998"/>
            <a:ext cx="1611580" cy="1893396"/>
          </a:xfrm>
          <a:custGeom>
            <a:avLst/>
            <a:gdLst>
              <a:gd name="T0" fmla="*/ 2147483647 w 472"/>
              <a:gd name="T1" fmla="*/ 0 h 554"/>
              <a:gd name="T2" fmla="*/ 2147483647 w 472"/>
              <a:gd name="T3" fmla="*/ 0 h 554"/>
              <a:gd name="T4" fmla="*/ 2147483647 w 472"/>
              <a:gd name="T5" fmla="*/ 2147483647 h 554"/>
              <a:gd name="T6" fmla="*/ 2147483647 w 472"/>
              <a:gd name="T7" fmla="*/ 2147483647 h 554"/>
              <a:gd name="T8" fmla="*/ 0 w 472"/>
              <a:gd name="T9" fmla="*/ 2147483647 h 554"/>
              <a:gd name="T10" fmla="*/ 2147483647 w 472"/>
              <a:gd name="T11" fmla="*/ 2147483647 h 554"/>
              <a:gd name="T12" fmla="*/ 2147483647 w 472"/>
              <a:gd name="T13" fmla="*/ 2147483647 h 554"/>
              <a:gd name="T14" fmla="*/ 2147483647 w 472"/>
              <a:gd name="T15" fmla="*/ 2147483647 h 554"/>
              <a:gd name="T16" fmla="*/ 2147483647 w 472"/>
              <a:gd name="T17" fmla="*/ 2147483647 h 554"/>
              <a:gd name="T18" fmla="*/ 2147483647 w 472"/>
              <a:gd name="T19" fmla="*/ 2147483647 h 554"/>
              <a:gd name="T20" fmla="*/ 2147483647 w 472"/>
              <a:gd name="T21" fmla="*/ 2147483647 h 554"/>
              <a:gd name="T22" fmla="*/ 2147483647 w 472"/>
              <a:gd name="T23" fmla="*/ 0 h 55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72"/>
              <a:gd name="T37" fmla="*/ 0 h 554"/>
              <a:gd name="T38" fmla="*/ 472 w 472"/>
              <a:gd name="T39" fmla="*/ 554 h 55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72" h="554">
                <a:moveTo>
                  <a:pt x="290" y="0"/>
                </a:moveTo>
                <a:cubicBezTo>
                  <a:pt x="290" y="0"/>
                  <a:pt x="290" y="0"/>
                  <a:pt x="290" y="0"/>
                </a:cubicBezTo>
                <a:cubicBezTo>
                  <a:pt x="290" y="0"/>
                  <a:pt x="300" y="115"/>
                  <a:pt x="170" y="148"/>
                </a:cubicBezTo>
                <a:cubicBezTo>
                  <a:pt x="170" y="148"/>
                  <a:pt x="170" y="148"/>
                  <a:pt x="170" y="148"/>
                </a:cubicBezTo>
                <a:cubicBezTo>
                  <a:pt x="74" y="165"/>
                  <a:pt x="0" y="249"/>
                  <a:pt x="0" y="350"/>
                </a:cubicBezTo>
                <a:cubicBezTo>
                  <a:pt x="0" y="462"/>
                  <a:pt x="92" y="554"/>
                  <a:pt x="205" y="554"/>
                </a:cubicBezTo>
                <a:cubicBezTo>
                  <a:pt x="317" y="554"/>
                  <a:pt x="409" y="462"/>
                  <a:pt x="409" y="350"/>
                </a:cubicBezTo>
                <a:cubicBezTo>
                  <a:pt x="409" y="324"/>
                  <a:pt x="405" y="300"/>
                  <a:pt x="396" y="277"/>
                </a:cubicBezTo>
                <a:cubicBezTo>
                  <a:pt x="396" y="277"/>
                  <a:pt x="396" y="277"/>
                  <a:pt x="396" y="277"/>
                </a:cubicBezTo>
                <a:cubicBezTo>
                  <a:pt x="396" y="277"/>
                  <a:pt x="356" y="149"/>
                  <a:pt x="472" y="99"/>
                </a:cubicBezTo>
                <a:cubicBezTo>
                  <a:pt x="472" y="99"/>
                  <a:pt x="472" y="99"/>
                  <a:pt x="472" y="99"/>
                </a:cubicBezTo>
                <a:cubicBezTo>
                  <a:pt x="396" y="98"/>
                  <a:pt x="329" y="58"/>
                  <a:pt x="29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Freeform 14">
            <a:extLst>
              <a:ext uri="{FF2B5EF4-FFF2-40B4-BE49-F238E27FC236}">
                <a16:creationId xmlns:a16="http://schemas.microsoft.com/office/drawing/2014/main" id="{4A67EB30-5784-4D5C-A7B2-9C60BD0FEE5D}"/>
              </a:ext>
            </a:extLst>
          </p:cNvPr>
          <p:cNvSpPr>
            <a:spLocks/>
          </p:cNvSpPr>
          <p:nvPr/>
        </p:nvSpPr>
        <p:spPr bwMode="auto">
          <a:xfrm>
            <a:off x="2948158" y="4536779"/>
            <a:ext cx="1898691" cy="1395513"/>
          </a:xfrm>
          <a:custGeom>
            <a:avLst/>
            <a:gdLst>
              <a:gd name="T0" fmla="*/ 2147483647 w 556"/>
              <a:gd name="T1" fmla="*/ 2147483647 h 408"/>
              <a:gd name="T2" fmla="*/ 2147483647 w 556"/>
              <a:gd name="T3" fmla="*/ 2147483647 h 408"/>
              <a:gd name="T4" fmla="*/ 2147483647 w 556"/>
              <a:gd name="T5" fmla="*/ 2147483647 h 408"/>
              <a:gd name="T6" fmla="*/ 2147483647 w 556"/>
              <a:gd name="T7" fmla="*/ 0 h 408"/>
              <a:gd name="T8" fmla="*/ 0 w 556"/>
              <a:gd name="T9" fmla="*/ 2147483647 h 408"/>
              <a:gd name="T10" fmla="*/ 2147483647 w 556"/>
              <a:gd name="T11" fmla="*/ 2147483647 h 408"/>
              <a:gd name="T12" fmla="*/ 2147483647 w 556"/>
              <a:gd name="T13" fmla="*/ 2147483647 h 408"/>
              <a:gd name="T14" fmla="*/ 2147483647 w 556"/>
              <a:gd name="T15" fmla="*/ 2147483647 h 408"/>
              <a:gd name="T16" fmla="*/ 2147483647 w 556"/>
              <a:gd name="T17" fmla="*/ 2147483647 h 408"/>
              <a:gd name="T18" fmla="*/ 2147483647 w 556"/>
              <a:gd name="T19" fmla="*/ 2147483647 h 408"/>
              <a:gd name="T20" fmla="*/ 2147483647 w 556"/>
              <a:gd name="T21" fmla="*/ 2147483647 h 40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56"/>
              <a:gd name="T34" fmla="*/ 0 h 408"/>
              <a:gd name="T35" fmla="*/ 556 w 556"/>
              <a:gd name="T36" fmla="*/ 408 h 40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56" h="408">
                <a:moveTo>
                  <a:pt x="527" y="207"/>
                </a:moveTo>
                <a:cubicBezTo>
                  <a:pt x="527" y="170"/>
                  <a:pt x="536" y="136"/>
                  <a:pt x="551" y="106"/>
                </a:cubicBezTo>
                <a:cubicBezTo>
                  <a:pt x="472" y="162"/>
                  <a:pt x="397" y="107"/>
                  <a:pt x="371" y="85"/>
                </a:cubicBezTo>
                <a:cubicBezTo>
                  <a:pt x="334" y="33"/>
                  <a:pt x="274" y="0"/>
                  <a:pt x="205" y="0"/>
                </a:cubicBezTo>
                <a:cubicBezTo>
                  <a:pt x="92" y="0"/>
                  <a:pt x="0" y="91"/>
                  <a:pt x="0" y="204"/>
                </a:cubicBezTo>
                <a:cubicBezTo>
                  <a:pt x="0" y="316"/>
                  <a:pt x="92" y="408"/>
                  <a:pt x="205" y="408"/>
                </a:cubicBezTo>
                <a:cubicBezTo>
                  <a:pt x="268" y="408"/>
                  <a:pt x="325" y="380"/>
                  <a:pt x="362" y="335"/>
                </a:cubicBezTo>
                <a:cubicBezTo>
                  <a:pt x="362" y="335"/>
                  <a:pt x="362" y="335"/>
                  <a:pt x="362" y="335"/>
                </a:cubicBezTo>
                <a:cubicBezTo>
                  <a:pt x="469" y="240"/>
                  <a:pt x="556" y="317"/>
                  <a:pt x="556" y="317"/>
                </a:cubicBezTo>
                <a:cubicBezTo>
                  <a:pt x="556" y="316"/>
                  <a:pt x="556" y="316"/>
                  <a:pt x="556" y="316"/>
                </a:cubicBezTo>
                <a:cubicBezTo>
                  <a:pt x="538" y="284"/>
                  <a:pt x="527" y="247"/>
                  <a:pt x="527" y="20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9" name="Freeform 15">
            <a:extLst>
              <a:ext uri="{FF2B5EF4-FFF2-40B4-BE49-F238E27FC236}">
                <a16:creationId xmlns:a16="http://schemas.microsoft.com/office/drawing/2014/main" id="{13317FFE-D49A-4955-A45D-97B793481C72}"/>
              </a:ext>
            </a:extLst>
          </p:cNvPr>
          <p:cNvSpPr>
            <a:spLocks/>
          </p:cNvSpPr>
          <p:nvPr/>
        </p:nvSpPr>
        <p:spPr bwMode="auto">
          <a:xfrm>
            <a:off x="2016125" y="2927682"/>
            <a:ext cx="1601480" cy="1900612"/>
          </a:xfrm>
          <a:custGeom>
            <a:avLst/>
            <a:gdLst>
              <a:gd name="T0" fmla="*/ 2147483647 w 469"/>
              <a:gd name="T1" fmla="*/ 2147483647 h 556"/>
              <a:gd name="T2" fmla="*/ 2147483647 w 469"/>
              <a:gd name="T3" fmla="*/ 2147483647 h 556"/>
              <a:gd name="T4" fmla="*/ 2147483647 w 469"/>
              <a:gd name="T5" fmla="*/ 2147483647 h 556"/>
              <a:gd name="T6" fmla="*/ 2147483647 w 469"/>
              <a:gd name="T7" fmla="*/ 2147483647 h 556"/>
              <a:gd name="T8" fmla="*/ 2147483647 w 469"/>
              <a:gd name="T9" fmla="*/ 2147483647 h 556"/>
              <a:gd name="T10" fmla="*/ 2147483647 w 469"/>
              <a:gd name="T11" fmla="*/ 2147483647 h 556"/>
              <a:gd name="T12" fmla="*/ 2147483647 w 469"/>
              <a:gd name="T13" fmla="*/ 2147483647 h 556"/>
              <a:gd name="T14" fmla="*/ 2147483647 w 469"/>
              <a:gd name="T15" fmla="*/ 0 h 556"/>
              <a:gd name="T16" fmla="*/ 0 w 469"/>
              <a:gd name="T17" fmla="*/ 2147483647 h 556"/>
              <a:gd name="T18" fmla="*/ 2147483647 w 469"/>
              <a:gd name="T19" fmla="*/ 2147483647 h 556"/>
              <a:gd name="T20" fmla="*/ 2147483647 w 469"/>
              <a:gd name="T21" fmla="*/ 2147483647 h 556"/>
              <a:gd name="T22" fmla="*/ 2147483647 w 469"/>
              <a:gd name="T23" fmla="*/ 2147483647 h 556"/>
              <a:gd name="T24" fmla="*/ 2147483647 w 469"/>
              <a:gd name="T25" fmla="*/ 2147483647 h 556"/>
              <a:gd name="T26" fmla="*/ 2147483647 w 469"/>
              <a:gd name="T27" fmla="*/ 2147483647 h 55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469"/>
              <a:gd name="T43" fmla="*/ 0 h 556"/>
              <a:gd name="T44" fmla="*/ 469 w 469"/>
              <a:gd name="T45" fmla="*/ 556 h 55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469" h="556">
                <a:moveTo>
                  <a:pt x="291" y="556"/>
                </a:moveTo>
                <a:cubicBezTo>
                  <a:pt x="291" y="556"/>
                  <a:pt x="291" y="556"/>
                  <a:pt x="291" y="556"/>
                </a:cubicBezTo>
                <a:cubicBezTo>
                  <a:pt x="329" y="497"/>
                  <a:pt x="394" y="457"/>
                  <a:pt x="469" y="454"/>
                </a:cubicBezTo>
                <a:cubicBezTo>
                  <a:pt x="469" y="454"/>
                  <a:pt x="469" y="454"/>
                  <a:pt x="469" y="454"/>
                </a:cubicBezTo>
                <a:cubicBezTo>
                  <a:pt x="359" y="414"/>
                  <a:pt x="400" y="267"/>
                  <a:pt x="400" y="267"/>
                </a:cubicBezTo>
                <a:cubicBezTo>
                  <a:pt x="400" y="267"/>
                  <a:pt x="400" y="267"/>
                  <a:pt x="400" y="267"/>
                </a:cubicBezTo>
                <a:cubicBezTo>
                  <a:pt x="406" y="248"/>
                  <a:pt x="410" y="226"/>
                  <a:pt x="410" y="205"/>
                </a:cubicBezTo>
                <a:cubicBezTo>
                  <a:pt x="410" y="92"/>
                  <a:pt x="318" y="0"/>
                  <a:pt x="205" y="0"/>
                </a:cubicBezTo>
                <a:cubicBezTo>
                  <a:pt x="92" y="0"/>
                  <a:pt x="0" y="92"/>
                  <a:pt x="0" y="205"/>
                </a:cubicBezTo>
                <a:cubicBezTo>
                  <a:pt x="0" y="299"/>
                  <a:pt x="65" y="378"/>
                  <a:pt x="152" y="402"/>
                </a:cubicBezTo>
                <a:cubicBezTo>
                  <a:pt x="152" y="402"/>
                  <a:pt x="152" y="402"/>
                  <a:pt x="152" y="402"/>
                </a:cubicBezTo>
                <a:cubicBezTo>
                  <a:pt x="152" y="402"/>
                  <a:pt x="153" y="402"/>
                  <a:pt x="153" y="402"/>
                </a:cubicBezTo>
                <a:cubicBezTo>
                  <a:pt x="154" y="402"/>
                  <a:pt x="154" y="402"/>
                  <a:pt x="154" y="402"/>
                </a:cubicBezTo>
                <a:cubicBezTo>
                  <a:pt x="310" y="442"/>
                  <a:pt x="291" y="556"/>
                  <a:pt x="291" y="556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Freeform 16">
            <a:extLst>
              <a:ext uri="{FF2B5EF4-FFF2-40B4-BE49-F238E27FC236}">
                <a16:creationId xmlns:a16="http://schemas.microsoft.com/office/drawing/2014/main" id="{CCDBBF40-7EC4-43DC-A0EB-AA8D54BC2E9B}"/>
              </a:ext>
            </a:extLst>
          </p:cNvPr>
          <p:cNvSpPr>
            <a:spLocks/>
          </p:cNvSpPr>
          <p:nvPr/>
        </p:nvSpPr>
        <p:spPr bwMode="auto">
          <a:xfrm>
            <a:off x="2766368" y="1324356"/>
            <a:ext cx="1581281" cy="1900612"/>
          </a:xfrm>
          <a:custGeom>
            <a:avLst/>
            <a:gdLst>
              <a:gd name="T0" fmla="*/ 2147483647 w 463"/>
              <a:gd name="T1" fmla="*/ 2147483647 h 556"/>
              <a:gd name="T2" fmla="*/ 2147483647 w 463"/>
              <a:gd name="T3" fmla="*/ 0 h 556"/>
              <a:gd name="T4" fmla="*/ 2147483647 w 463"/>
              <a:gd name="T5" fmla="*/ 2147483647 h 556"/>
              <a:gd name="T6" fmla="*/ 2147483647 w 463"/>
              <a:gd name="T7" fmla="*/ 2147483647 h 556"/>
              <a:gd name="T8" fmla="*/ 2147483647 w 463"/>
              <a:gd name="T9" fmla="*/ 2147483647 h 556"/>
              <a:gd name="T10" fmla="*/ 0 w 463"/>
              <a:gd name="T11" fmla="*/ 2147483647 h 556"/>
              <a:gd name="T12" fmla="*/ 2147483647 w 463"/>
              <a:gd name="T13" fmla="*/ 2147483647 h 556"/>
              <a:gd name="T14" fmla="*/ 2147483647 w 463"/>
              <a:gd name="T15" fmla="*/ 2147483647 h 556"/>
              <a:gd name="T16" fmla="*/ 2147483647 w 463"/>
              <a:gd name="T17" fmla="*/ 2147483647 h 556"/>
              <a:gd name="T18" fmla="*/ 2147483647 w 463"/>
              <a:gd name="T19" fmla="*/ 2147483647 h 556"/>
              <a:gd name="T20" fmla="*/ 2147483647 w 463"/>
              <a:gd name="T21" fmla="*/ 2147483647 h 55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463"/>
              <a:gd name="T34" fmla="*/ 0 h 556"/>
              <a:gd name="T35" fmla="*/ 463 w 463"/>
              <a:gd name="T36" fmla="*/ 556 h 55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463" h="556">
                <a:moveTo>
                  <a:pt x="463" y="204"/>
                </a:moveTo>
                <a:cubicBezTo>
                  <a:pt x="463" y="91"/>
                  <a:pt x="371" y="0"/>
                  <a:pt x="258" y="0"/>
                </a:cubicBezTo>
                <a:cubicBezTo>
                  <a:pt x="145" y="0"/>
                  <a:pt x="53" y="91"/>
                  <a:pt x="53" y="204"/>
                </a:cubicBezTo>
                <a:cubicBezTo>
                  <a:pt x="53" y="223"/>
                  <a:pt x="56" y="242"/>
                  <a:pt x="61" y="260"/>
                </a:cubicBezTo>
                <a:cubicBezTo>
                  <a:pt x="61" y="260"/>
                  <a:pt x="61" y="260"/>
                  <a:pt x="61" y="260"/>
                </a:cubicBezTo>
                <a:cubicBezTo>
                  <a:pt x="61" y="260"/>
                  <a:pt x="105" y="411"/>
                  <a:pt x="0" y="453"/>
                </a:cubicBezTo>
                <a:cubicBezTo>
                  <a:pt x="73" y="458"/>
                  <a:pt x="136" y="498"/>
                  <a:pt x="173" y="556"/>
                </a:cubicBezTo>
                <a:cubicBezTo>
                  <a:pt x="173" y="554"/>
                  <a:pt x="173" y="554"/>
                  <a:pt x="173" y="554"/>
                </a:cubicBezTo>
                <a:cubicBezTo>
                  <a:pt x="173" y="554"/>
                  <a:pt x="156" y="438"/>
                  <a:pt x="306" y="402"/>
                </a:cubicBezTo>
                <a:cubicBezTo>
                  <a:pt x="306" y="402"/>
                  <a:pt x="306" y="402"/>
                  <a:pt x="306" y="402"/>
                </a:cubicBezTo>
                <a:cubicBezTo>
                  <a:pt x="396" y="381"/>
                  <a:pt x="463" y="300"/>
                  <a:pt x="463" y="20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" name="Oval 5">
            <a:extLst>
              <a:ext uri="{FF2B5EF4-FFF2-40B4-BE49-F238E27FC236}">
                <a16:creationId xmlns:a16="http://schemas.microsoft.com/office/drawing/2014/main" id="{449CF6B6-4770-44E6-B1F7-B2E7EAB38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454531"/>
            <a:ext cx="1150938" cy="1150938"/>
          </a:xfrm>
          <a:prstGeom prst="ellipse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al 6">
            <a:extLst>
              <a:ext uri="{FF2B5EF4-FFF2-40B4-BE49-F238E27FC236}">
                <a16:creationId xmlns:a16="http://schemas.microsoft.com/office/drawing/2014/main" id="{2F79B5FE-1E37-4605-87AD-3CF65511BA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7600" y="1454531"/>
            <a:ext cx="1150938" cy="1150938"/>
          </a:xfrm>
          <a:prstGeom prst="ellipse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al 7">
            <a:extLst>
              <a:ext uri="{FF2B5EF4-FFF2-40B4-BE49-F238E27FC236}">
                <a16:creationId xmlns:a16="http://schemas.microsoft.com/office/drawing/2014/main" id="{C1198CF7-67BE-4F8E-8CD9-B94109919C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6288" y="3064256"/>
            <a:ext cx="1147762" cy="1147763"/>
          </a:xfrm>
          <a:prstGeom prst="ellipse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Oval 8">
            <a:extLst>
              <a:ext uri="{FF2B5EF4-FFF2-40B4-BE49-F238E27FC236}">
                <a16:creationId xmlns:a16="http://schemas.microsoft.com/office/drawing/2014/main" id="{30D82659-BD97-41EA-8EA1-5D78ECE2E3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2363" y="4677156"/>
            <a:ext cx="1149350" cy="1147763"/>
          </a:xfrm>
          <a:prstGeom prst="ellipse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Oval 9">
            <a:extLst>
              <a:ext uri="{FF2B5EF4-FFF2-40B4-BE49-F238E27FC236}">
                <a16:creationId xmlns:a16="http://schemas.microsoft.com/office/drawing/2014/main" id="{10D06496-9025-49BA-94B6-35865A8BE5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8163" y="4666044"/>
            <a:ext cx="1146175" cy="1152525"/>
          </a:xfrm>
          <a:prstGeom prst="ellipse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Oval 10">
            <a:extLst>
              <a:ext uri="{FF2B5EF4-FFF2-40B4-BE49-F238E27FC236}">
                <a16:creationId xmlns:a16="http://schemas.microsoft.com/office/drawing/2014/main" id="{0E0A6B2F-CF4C-4700-A45A-5D2DB1538D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1538" y="3061081"/>
            <a:ext cx="1150937" cy="1147763"/>
          </a:xfrm>
          <a:prstGeom prst="ellipse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4CC1402C-D5DF-48A9-A2F8-F5F3E04E2B6C}"/>
              </a:ext>
            </a:extLst>
          </p:cNvPr>
          <p:cNvGrpSpPr/>
          <p:nvPr/>
        </p:nvGrpSpPr>
        <p:grpSpPr>
          <a:xfrm rot="10800000" flipV="1">
            <a:off x="4267200" y="-18401"/>
            <a:ext cx="4889222" cy="536116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36EE3E5A-27B7-4C29-83FC-E9309B5ECE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FB57F5DC-8E57-41EA-9D9E-865CBCD587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2A924969-E864-44F3-A004-8BADEC826E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B6DD9FD5-2ADD-4F5C-819A-271F210669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69ACC4D1-013C-454D-AF4D-40F8DEC641E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97" name="Picture 96">
              <a:extLst>
                <a:ext uri="{FF2B5EF4-FFF2-40B4-BE49-F238E27FC236}">
                  <a16:creationId xmlns:a16="http://schemas.microsoft.com/office/drawing/2014/main" id="{FF929008-9F11-494B-94C8-675AF4B14B4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pic>
        <p:nvPicPr>
          <p:cNvPr id="98" name="Picture 2" descr="Hasil gambar untuk logo kemendagri">
            <a:extLst>
              <a:ext uri="{FF2B5EF4-FFF2-40B4-BE49-F238E27FC236}">
                <a16:creationId xmlns:a16="http://schemas.microsoft.com/office/drawing/2014/main" id="{1318342F-3BC0-4538-813C-5C8833DE5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345" y="47443"/>
            <a:ext cx="641699" cy="802633"/>
          </a:xfrm>
          <a:prstGeom prst="rect">
            <a:avLst/>
          </a:prstGeom>
          <a:noFill/>
          <a:effectLst>
            <a:outerShdw blurRad="165100" dist="76200" dir="8040000" algn="ctr" rotWithShape="0">
              <a:srgbClr val="000000">
                <a:alpha val="7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Rectangle 98">
            <a:extLst>
              <a:ext uri="{FF2B5EF4-FFF2-40B4-BE49-F238E27FC236}">
                <a16:creationId xmlns:a16="http://schemas.microsoft.com/office/drawing/2014/main" id="{ABCCA89E-D878-4940-90A6-8109C35B7C52}"/>
              </a:ext>
            </a:extLst>
          </p:cNvPr>
          <p:cNvSpPr/>
          <p:nvPr/>
        </p:nvSpPr>
        <p:spPr>
          <a:xfrm>
            <a:off x="4878720" y="-67837"/>
            <a:ext cx="347402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b="1" kern="0" spc="0" dirty="0">
                <a:solidFill>
                  <a:schemeClr val="bg1"/>
                </a:solidFill>
                <a:latin typeface="Cambria" panose="02040503050406030204" pitchFamily="18" charset="0"/>
              </a:rPr>
              <a:t>KEMENTERIAN DALAM</a:t>
            </a:r>
            <a:r>
              <a:rPr lang="en-US" sz="18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 NEGERI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kern="0" spc="0" baseline="0" dirty="0">
                <a:solidFill>
                  <a:schemeClr val="bg1"/>
                </a:solidFill>
                <a:latin typeface="Cambria" panose="02040503050406030204" pitchFamily="18" charset="0"/>
              </a:rPr>
              <a:t>REPUBLIK INDONESIA</a:t>
            </a:r>
            <a:endParaRPr lang="id-ID" sz="1600" b="1" kern="0" spc="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102" name="Picture 101">
            <a:extLst>
              <a:ext uri="{FF2B5EF4-FFF2-40B4-BE49-F238E27FC236}">
                <a16:creationId xmlns:a16="http://schemas.microsoft.com/office/drawing/2014/main" id="{ABE319E1-414E-4B49-94B7-73F3AB8DD85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129" y="2597181"/>
            <a:ext cx="2005740" cy="2005740"/>
          </a:xfrm>
          <a:prstGeom prst="rect">
            <a:avLst/>
          </a:prstGeom>
        </p:spPr>
      </p:pic>
      <p:sp>
        <p:nvSpPr>
          <p:cNvPr id="103" name="Rectangle 102">
            <a:extLst>
              <a:ext uri="{FF2B5EF4-FFF2-40B4-BE49-F238E27FC236}">
                <a16:creationId xmlns:a16="http://schemas.microsoft.com/office/drawing/2014/main" id="{2832C853-E49A-4033-ADFB-CF82C851DFCE}"/>
              </a:ext>
            </a:extLst>
          </p:cNvPr>
          <p:cNvSpPr/>
          <p:nvPr/>
        </p:nvSpPr>
        <p:spPr>
          <a:xfrm>
            <a:off x="275345" y="64278"/>
            <a:ext cx="40065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000" b="1" dirty="0">
                <a:latin typeface="Cambria" panose="02040503050406030204" pitchFamily="18" charset="0"/>
                <a:ea typeface="Cambria" panose="02040503050406030204" pitchFamily="18" charset="0"/>
              </a:rPr>
              <a:t>ARAHAN SEKRETARIS JENDERAL</a:t>
            </a: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12375DCA-BFCB-4E96-A93C-08D024886D43}"/>
              </a:ext>
            </a:extLst>
          </p:cNvPr>
          <p:cNvGrpSpPr>
            <a:grpSpLocks noChangeAspect="1"/>
          </p:cNvGrpSpPr>
          <p:nvPr/>
        </p:nvGrpSpPr>
        <p:grpSpPr>
          <a:xfrm>
            <a:off x="3307084" y="1652877"/>
            <a:ext cx="661617" cy="661617"/>
            <a:chOff x="1382806" y="3668806"/>
            <a:chExt cx="3025588" cy="3025588"/>
          </a:xfrm>
        </p:grpSpPr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03AAF92E-2E9C-4B42-854C-05D17394F097}"/>
                </a:ext>
              </a:extLst>
            </p:cNvPr>
            <p:cNvSpPr/>
            <p:nvPr/>
          </p:nvSpPr>
          <p:spPr>
            <a:xfrm>
              <a:off x="1382806" y="3668806"/>
              <a:ext cx="3025588" cy="3025588"/>
            </a:xfrm>
            <a:prstGeom prst="rect">
              <a:avLst/>
            </a:prstGeom>
            <a:solidFill>
              <a:srgbClr val="F39C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" name="Freeform 8">
              <a:extLst>
                <a:ext uri="{FF2B5EF4-FFF2-40B4-BE49-F238E27FC236}">
                  <a16:creationId xmlns:a16="http://schemas.microsoft.com/office/drawing/2014/main" id="{A92A5E26-EA14-40C0-BDFD-AAB325C99899}"/>
                </a:ext>
              </a:extLst>
            </p:cNvPr>
            <p:cNvSpPr/>
            <p:nvPr/>
          </p:nvSpPr>
          <p:spPr>
            <a:xfrm>
              <a:off x="2338093" y="4265700"/>
              <a:ext cx="1180970" cy="1933171"/>
            </a:xfrm>
            <a:custGeom>
              <a:avLst/>
              <a:gdLst/>
              <a:ahLst/>
              <a:cxnLst/>
              <a:rect l="l" t="t" r="r" b="b"/>
              <a:pathLst>
                <a:path w="1180970" h="1933171">
                  <a:moveTo>
                    <a:pt x="634994" y="0"/>
                  </a:moveTo>
                  <a:cubicBezTo>
                    <a:pt x="672579" y="0"/>
                    <a:pt x="702993" y="742"/>
                    <a:pt x="726237" y="2226"/>
                  </a:cubicBezTo>
                  <a:cubicBezTo>
                    <a:pt x="749481" y="3709"/>
                    <a:pt x="767037" y="6182"/>
                    <a:pt x="778906" y="9644"/>
                  </a:cubicBezTo>
                  <a:cubicBezTo>
                    <a:pt x="790775" y="13106"/>
                    <a:pt x="798688" y="17804"/>
                    <a:pt x="802644" y="23738"/>
                  </a:cubicBezTo>
                  <a:cubicBezTo>
                    <a:pt x="806600" y="29673"/>
                    <a:pt x="808579" y="37091"/>
                    <a:pt x="808579" y="45993"/>
                  </a:cubicBezTo>
                  <a:lnTo>
                    <a:pt x="808579" y="1631994"/>
                  </a:lnTo>
                  <a:lnTo>
                    <a:pt x="1121624" y="1631994"/>
                  </a:lnTo>
                  <a:cubicBezTo>
                    <a:pt x="1130526" y="1631994"/>
                    <a:pt x="1138686" y="1634714"/>
                    <a:pt x="1146104" y="1640154"/>
                  </a:cubicBezTo>
                  <a:cubicBezTo>
                    <a:pt x="1153523" y="1645594"/>
                    <a:pt x="1159952" y="1654248"/>
                    <a:pt x="1165392" y="1666117"/>
                  </a:cubicBezTo>
                  <a:cubicBezTo>
                    <a:pt x="1170832" y="1677986"/>
                    <a:pt x="1174788" y="1693564"/>
                    <a:pt x="1177261" y="1712852"/>
                  </a:cubicBezTo>
                  <a:cubicBezTo>
                    <a:pt x="1179733" y="1732139"/>
                    <a:pt x="1180970" y="1756124"/>
                    <a:pt x="1180970" y="1784808"/>
                  </a:cubicBezTo>
                  <a:cubicBezTo>
                    <a:pt x="1180970" y="1812502"/>
                    <a:pt x="1179486" y="1835993"/>
                    <a:pt x="1176519" y="1855280"/>
                  </a:cubicBezTo>
                  <a:cubicBezTo>
                    <a:pt x="1173552" y="1874567"/>
                    <a:pt x="1169348" y="1889898"/>
                    <a:pt x="1163908" y="1901273"/>
                  </a:cubicBezTo>
                  <a:cubicBezTo>
                    <a:pt x="1158468" y="1912647"/>
                    <a:pt x="1152286" y="1920807"/>
                    <a:pt x="1145363" y="1925753"/>
                  </a:cubicBezTo>
                  <a:cubicBezTo>
                    <a:pt x="1138439" y="1930698"/>
                    <a:pt x="1130526" y="1933171"/>
                    <a:pt x="1121624" y="1933171"/>
                  </a:cubicBezTo>
                  <a:lnTo>
                    <a:pt x="62312" y="1933171"/>
                  </a:lnTo>
                  <a:cubicBezTo>
                    <a:pt x="54400" y="1933171"/>
                    <a:pt x="46982" y="1930698"/>
                    <a:pt x="40058" y="1925753"/>
                  </a:cubicBezTo>
                  <a:cubicBezTo>
                    <a:pt x="33134" y="1920807"/>
                    <a:pt x="26953" y="1912647"/>
                    <a:pt x="21513" y="1901273"/>
                  </a:cubicBezTo>
                  <a:cubicBezTo>
                    <a:pt x="16073" y="1889898"/>
                    <a:pt x="11869" y="1874567"/>
                    <a:pt x="8902" y="1855280"/>
                  </a:cubicBezTo>
                  <a:cubicBezTo>
                    <a:pt x="5934" y="1835993"/>
                    <a:pt x="4451" y="1812502"/>
                    <a:pt x="4451" y="1784808"/>
                  </a:cubicBezTo>
                  <a:cubicBezTo>
                    <a:pt x="4451" y="1756124"/>
                    <a:pt x="5687" y="1732139"/>
                    <a:pt x="8160" y="1712852"/>
                  </a:cubicBezTo>
                  <a:cubicBezTo>
                    <a:pt x="10633" y="1693564"/>
                    <a:pt x="14589" y="1677986"/>
                    <a:pt x="20029" y="1666117"/>
                  </a:cubicBezTo>
                  <a:cubicBezTo>
                    <a:pt x="25469" y="1654248"/>
                    <a:pt x="31651" y="1645594"/>
                    <a:pt x="38574" y="1640154"/>
                  </a:cubicBezTo>
                  <a:cubicBezTo>
                    <a:pt x="45498" y="1634714"/>
                    <a:pt x="53411" y="1631994"/>
                    <a:pt x="62312" y="1631994"/>
                  </a:cubicBezTo>
                  <a:lnTo>
                    <a:pt x="419867" y="1631994"/>
                  </a:lnTo>
                  <a:lnTo>
                    <a:pt x="419867" y="382777"/>
                  </a:lnTo>
                  <a:lnTo>
                    <a:pt x="111272" y="553394"/>
                  </a:lnTo>
                  <a:cubicBezTo>
                    <a:pt x="88523" y="564274"/>
                    <a:pt x="69978" y="570951"/>
                    <a:pt x="55636" y="573423"/>
                  </a:cubicBezTo>
                  <a:cubicBezTo>
                    <a:pt x="41294" y="575896"/>
                    <a:pt x="29920" y="572929"/>
                    <a:pt x="21513" y="564522"/>
                  </a:cubicBezTo>
                  <a:cubicBezTo>
                    <a:pt x="13105" y="556114"/>
                    <a:pt x="7418" y="541525"/>
                    <a:pt x="4451" y="520755"/>
                  </a:cubicBezTo>
                  <a:cubicBezTo>
                    <a:pt x="1484" y="499984"/>
                    <a:pt x="0" y="470806"/>
                    <a:pt x="0" y="433220"/>
                  </a:cubicBezTo>
                  <a:cubicBezTo>
                    <a:pt x="0" y="409482"/>
                    <a:pt x="494" y="389948"/>
                    <a:pt x="1484" y="374617"/>
                  </a:cubicBezTo>
                  <a:cubicBezTo>
                    <a:pt x="2473" y="359286"/>
                    <a:pt x="4945" y="346181"/>
                    <a:pt x="8902" y="335301"/>
                  </a:cubicBezTo>
                  <a:cubicBezTo>
                    <a:pt x="12858" y="324421"/>
                    <a:pt x="18298" y="315519"/>
                    <a:pt x="25222" y="308595"/>
                  </a:cubicBezTo>
                  <a:cubicBezTo>
                    <a:pt x="32145" y="301672"/>
                    <a:pt x="41542" y="294254"/>
                    <a:pt x="53411" y="286341"/>
                  </a:cubicBezTo>
                  <a:lnTo>
                    <a:pt x="465860" y="19288"/>
                  </a:lnTo>
                  <a:cubicBezTo>
                    <a:pt x="470805" y="15331"/>
                    <a:pt x="476987" y="12117"/>
                    <a:pt x="484405" y="9644"/>
                  </a:cubicBezTo>
                  <a:cubicBezTo>
                    <a:pt x="491823" y="7171"/>
                    <a:pt x="501467" y="5193"/>
                    <a:pt x="513336" y="3709"/>
                  </a:cubicBezTo>
                  <a:cubicBezTo>
                    <a:pt x="525205" y="2226"/>
                    <a:pt x="540783" y="1237"/>
                    <a:pt x="560070" y="742"/>
                  </a:cubicBezTo>
                  <a:cubicBezTo>
                    <a:pt x="579358" y="248"/>
                    <a:pt x="604332" y="0"/>
                    <a:pt x="6349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7" name="Freeform 9">
              <a:extLst>
                <a:ext uri="{FF2B5EF4-FFF2-40B4-BE49-F238E27FC236}">
                  <a16:creationId xmlns:a16="http://schemas.microsoft.com/office/drawing/2014/main" id="{5566DD9D-37A9-4806-AB13-8E27232FE2D2}"/>
                </a:ext>
              </a:extLst>
            </p:cNvPr>
            <p:cNvSpPr/>
            <p:nvPr/>
          </p:nvSpPr>
          <p:spPr>
            <a:xfrm>
              <a:off x="2361975" y="4296064"/>
              <a:ext cx="2046419" cy="2398330"/>
            </a:xfrm>
            <a:custGeom>
              <a:avLst/>
              <a:gdLst>
                <a:gd name="connsiteX0" fmla="*/ 395986 w 2046419"/>
                <a:gd name="connsiteY0" fmla="*/ 352414 h 2398330"/>
                <a:gd name="connsiteX1" fmla="*/ 395987 w 2046419"/>
                <a:gd name="connsiteY1" fmla="*/ 879025 h 2398330"/>
                <a:gd name="connsiteX2" fmla="*/ 0 w 2046419"/>
                <a:gd name="connsiteY2" fmla="*/ 535520 h 2398330"/>
                <a:gd name="connsiteX3" fmla="*/ 12468 w 2046419"/>
                <a:gd name="connsiteY3" fmla="*/ 542690 h 2398330"/>
                <a:gd name="connsiteX4" fmla="*/ 31755 w 2046419"/>
                <a:gd name="connsiteY4" fmla="*/ 543060 h 2398330"/>
                <a:gd name="connsiteX5" fmla="*/ 87391 w 2046419"/>
                <a:gd name="connsiteY5" fmla="*/ 523032 h 2398330"/>
                <a:gd name="connsiteX6" fmla="*/ 780529 w 2046419"/>
                <a:gd name="connsiteY6" fmla="*/ 0 h 2398330"/>
                <a:gd name="connsiteX7" fmla="*/ 2046419 w 2046419"/>
                <a:gd name="connsiteY7" fmla="*/ 1098117 h 2398330"/>
                <a:gd name="connsiteX8" fmla="*/ 2046419 w 2046419"/>
                <a:gd name="connsiteY8" fmla="*/ 2398330 h 2398330"/>
                <a:gd name="connsiteX9" fmla="*/ 599559 w 2046419"/>
                <a:gd name="connsiteY9" fmla="*/ 2398330 h 2398330"/>
                <a:gd name="connsiteX10" fmla="*/ 22023 w 2046419"/>
                <a:gd name="connsiteY10" fmla="*/ 1897337 h 2398330"/>
                <a:gd name="connsiteX11" fmla="*/ 38430 w 2046419"/>
                <a:gd name="connsiteY11" fmla="*/ 1902806 h 2398330"/>
                <a:gd name="connsiteX12" fmla="*/ 1097742 w 2046419"/>
                <a:gd name="connsiteY12" fmla="*/ 1902806 h 2398330"/>
                <a:gd name="connsiteX13" fmla="*/ 1121481 w 2046419"/>
                <a:gd name="connsiteY13" fmla="*/ 1895388 h 2398330"/>
                <a:gd name="connsiteX14" fmla="*/ 1140026 w 2046419"/>
                <a:gd name="connsiteY14" fmla="*/ 1870908 h 2398330"/>
                <a:gd name="connsiteX15" fmla="*/ 1152637 w 2046419"/>
                <a:gd name="connsiteY15" fmla="*/ 1824915 h 2398330"/>
                <a:gd name="connsiteX16" fmla="*/ 1157088 w 2046419"/>
                <a:gd name="connsiteY16" fmla="*/ 1754443 h 2398330"/>
                <a:gd name="connsiteX17" fmla="*/ 1153379 w 2046419"/>
                <a:gd name="connsiteY17" fmla="*/ 1682487 h 2398330"/>
                <a:gd name="connsiteX18" fmla="*/ 1141510 w 2046419"/>
                <a:gd name="connsiteY18" fmla="*/ 1635752 h 2398330"/>
                <a:gd name="connsiteX19" fmla="*/ 1122222 w 2046419"/>
                <a:gd name="connsiteY19" fmla="*/ 1609789 h 2398330"/>
                <a:gd name="connsiteX20" fmla="*/ 1097742 w 2046419"/>
                <a:gd name="connsiteY20" fmla="*/ 1601629 h 2398330"/>
                <a:gd name="connsiteX21" fmla="*/ 784697 w 2046419"/>
                <a:gd name="connsiteY21" fmla="*/ 1601629 h 2398330"/>
                <a:gd name="connsiteX22" fmla="*/ 784697 w 2046419"/>
                <a:gd name="connsiteY22" fmla="*/ 15628 h 23983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046419" h="2398330">
                  <a:moveTo>
                    <a:pt x="395986" y="352414"/>
                  </a:moveTo>
                  <a:lnTo>
                    <a:pt x="395987" y="879025"/>
                  </a:lnTo>
                  <a:lnTo>
                    <a:pt x="0" y="535520"/>
                  </a:lnTo>
                  <a:lnTo>
                    <a:pt x="12468" y="542690"/>
                  </a:lnTo>
                  <a:cubicBezTo>
                    <a:pt x="18154" y="544173"/>
                    <a:pt x="24585" y="544297"/>
                    <a:pt x="31755" y="543060"/>
                  </a:cubicBezTo>
                  <a:cubicBezTo>
                    <a:pt x="46097" y="540588"/>
                    <a:pt x="64642" y="533911"/>
                    <a:pt x="87391" y="523032"/>
                  </a:cubicBezTo>
                  <a:close/>
                  <a:moveTo>
                    <a:pt x="780529" y="0"/>
                  </a:moveTo>
                  <a:lnTo>
                    <a:pt x="2046419" y="1098117"/>
                  </a:lnTo>
                  <a:lnTo>
                    <a:pt x="2046419" y="2398330"/>
                  </a:lnTo>
                  <a:lnTo>
                    <a:pt x="599559" y="2398330"/>
                  </a:lnTo>
                  <a:lnTo>
                    <a:pt x="22023" y="1897337"/>
                  </a:lnTo>
                  <a:lnTo>
                    <a:pt x="38430" y="1902806"/>
                  </a:lnTo>
                  <a:lnTo>
                    <a:pt x="1097742" y="1902806"/>
                  </a:lnTo>
                  <a:cubicBezTo>
                    <a:pt x="1106644" y="1902806"/>
                    <a:pt x="1114557" y="1900333"/>
                    <a:pt x="1121481" y="1895388"/>
                  </a:cubicBezTo>
                  <a:cubicBezTo>
                    <a:pt x="1128404" y="1890442"/>
                    <a:pt x="1134586" y="1882282"/>
                    <a:pt x="1140026" y="1870908"/>
                  </a:cubicBezTo>
                  <a:cubicBezTo>
                    <a:pt x="1145466" y="1859533"/>
                    <a:pt x="1149670" y="1844202"/>
                    <a:pt x="1152637" y="1824915"/>
                  </a:cubicBezTo>
                  <a:cubicBezTo>
                    <a:pt x="1155604" y="1805628"/>
                    <a:pt x="1157088" y="1782137"/>
                    <a:pt x="1157088" y="1754443"/>
                  </a:cubicBezTo>
                  <a:cubicBezTo>
                    <a:pt x="1157088" y="1725759"/>
                    <a:pt x="1155851" y="1701774"/>
                    <a:pt x="1153379" y="1682487"/>
                  </a:cubicBezTo>
                  <a:cubicBezTo>
                    <a:pt x="1150906" y="1663199"/>
                    <a:pt x="1146950" y="1647621"/>
                    <a:pt x="1141510" y="1635752"/>
                  </a:cubicBezTo>
                  <a:cubicBezTo>
                    <a:pt x="1136070" y="1623883"/>
                    <a:pt x="1129641" y="1615229"/>
                    <a:pt x="1122222" y="1609789"/>
                  </a:cubicBezTo>
                  <a:cubicBezTo>
                    <a:pt x="1114804" y="1604349"/>
                    <a:pt x="1106644" y="1601629"/>
                    <a:pt x="1097742" y="1601629"/>
                  </a:cubicBezTo>
                  <a:lnTo>
                    <a:pt x="784697" y="1601629"/>
                  </a:lnTo>
                  <a:lnTo>
                    <a:pt x="784697" y="15628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97941665-44F6-4633-A0DC-151B15F943C0}"/>
              </a:ext>
            </a:extLst>
          </p:cNvPr>
          <p:cNvGrpSpPr>
            <a:grpSpLocks noChangeAspect="1"/>
          </p:cNvGrpSpPr>
          <p:nvPr/>
        </p:nvGrpSpPr>
        <p:grpSpPr>
          <a:xfrm>
            <a:off x="2352093" y="3253506"/>
            <a:ext cx="661617" cy="661617"/>
            <a:chOff x="1382807" y="174388"/>
            <a:chExt cx="3025589" cy="3025589"/>
          </a:xfrm>
        </p:grpSpPr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56A2AD35-ECEB-4E5F-81FD-A687C318D3B8}"/>
                </a:ext>
              </a:extLst>
            </p:cNvPr>
            <p:cNvSpPr/>
            <p:nvPr/>
          </p:nvSpPr>
          <p:spPr>
            <a:xfrm>
              <a:off x="1382807" y="174388"/>
              <a:ext cx="3025588" cy="3025588"/>
            </a:xfrm>
            <a:prstGeom prst="rect">
              <a:avLst/>
            </a:prstGeom>
            <a:solidFill>
              <a:srgbClr val="C039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" name="Freeform 12">
              <a:extLst>
                <a:ext uri="{FF2B5EF4-FFF2-40B4-BE49-F238E27FC236}">
                  <a16:creationId xmlns:a16="http://schemas.microsoft.com/office/drawing/2014/main" id="{21B4FB28-93A1-4005-88C8-F02FD5E7985D}"/>
                </a:ext>
              </a:extLst>
            </p:cNvPr>
            <p:cNvSpPr/>
            <p:nvPr/>
          </p:nvSpPr>
          <p:spPr>
            <a:xfrm>
              <a:off x="2249080" y="750510"/>
              <a:ext cx="1287791" cy="1953942"/>
            </a:xfrm>
            <a:custGeom>
              <a:avLst/>
              <a:gdLst/>
              <a:ahLst/>
              <a:cxnLst/>
              <a:rect l="l" t="t" r="r" b="b"/>
              <a:pathLst>
                <a:path w="1287791" h="1953942">
                  <a:moveTo>
                    <a:pt x="615707" y="0"/>
                  </a:moveTo>
                  <a:cubicBezTo>
                    <a:pt x="715605" y="0"/>
                    <a:pt x="802891" y="12611"/>
                    <a:pt x="877568" y="37833"/>
                  </a:cubicBezTo>
                  <a:cubicBezTo>
                    <a:pt x="952244" y="63055"/>
                    <a:pt x="1014309" y="98167"/>
                    <a:pt x="1063763" y="143171"/>
                  </a:cubicBezTo>
                  <a:cubicBezTo>
                    <a:pt x="1113217" y="188174"/>
                    <a:pt x="1150061" y="241585"/>
                    <a:pt x="1174294" y="303403"/>
                  </a:cubicBezTo>
                  <a:cubicBezTo>
                    <a:pt x="1198526" y="365221"/>
                    <a:pt x="1210642" y="431737"/>
                    <a:pt x="1210642" y="502951"/>
                  </a:cubicBezTo>
                  <a:cubicBezTo>
                    <a:pt x="1210642" y="565264"/>
                    <a:pt x="1204708" y="626587"/>
                    <a:pt x="1192839" y="686921"/>
                  </a:cubicBezTo>
                  <a:cubicBezTo>
                    <a:pt x="1180970" y="747256"/>
                    <a:pt x="1156243" y="812288"/>
                    <a:pt x="1118657" y="882019"/>
                  </a:cubicBezTo>
                  <a:cubicBezTo>
                    <a:pt x="1081072" y="951749"/>
                    <a:pt x="1028156" y="1028898"/>
                    <a:pt x="959909" y="1113465"/>
                  </a:cubicBezTo>
                  <a:cubicBezTo>
                    <a:pt x="891662" y="1198032"/>
                    <a:pt x="801161" y="1296199"/>
                    <a:pt x="688405" y="1407966"/>
                  </a:cubicBezTo>
                  <a:lnTo>
                    <a:pt x="464376" y="1637928"/>
                  </a:lnTo>
                  <a:lnTo>
                    <a:pt x="1221028" y="1637928"/>
                  </a:lnTo>
                  <a:cubicBezTo>
                    <a:pt x="1230919" y="1637928"/>
                    <a:pt x="1240068" y="1640896"/>
                    <a:pt x="1248475" y="1646830"/>
                  </a:cubicBezTo>
                  <a:cubicBezTo>
                    <a:pt x="1256882" y="1652765"/>
                    <a:pt x="1264053" y="1661914"/>
                    <a:pt x="1269988" y="1674277"/>
                  </a:cubicBezTo>
                  <a:cubicBezTo>
                    <a:pt x="1275922" y="1686641"/>
                    <a:pt x="1280373" y="1702961"/>
                    <a:pt x="1283340" y="1723237"/>
                  </a:cubicBezTo>
                  <a:cubicBezTo>
                    <a:pt x="1286308" y="1743513"/>
                    <a:pt x="1287791" y="1767499"/>
                    <a:pt x="1287791" y="1795193"/>
                  </a:cubicBezTo>
                  <a:cubicBezTo>
                    <a:pt x="1287791" y="1823877"/>
                    <a:pt x="1286555" y="1848357"/>
                    <a:pt x="1284082" y="1868633"/>
                  </a:cubicBezTo>
                  <a:cubicBezTo>
                    <a:pt x="1281609" y="1888909"/>
                    <a:pt x="1277900" y="1905476"/>
                    <a:pt x="1272955" y="1918335"/>
                  </a:cubicBezTo>
                  <a:cubicBezTo>
                    <a:pt x="1268010" y="1931193"/>
                    <a:pt x="1261580" y="1940342"/>
                    <a:pt x="1253668" y="1945782"/>
                  </a:cubicBezTo>
                  <a:cubicBezTo>
                    <a:pt x="1245755" y="1951222"/>
                    <a:pt x="1236853" y="1953942"/>
                    <a:pt x="1226962" y="1953942"/>
                  </a:cubicBezTo>
                  <a:lnTo>
                    <a:pt x="123141" y="1953942"/>
                  </a:lnTo>
                  <a:cubicBezTo>
                    <a:pt x="101382" y="1953942"/>
                    <a:pt x="82589" y="1951963"/>
                    <a:pt x="66764" y="1948007"/>
                  </a:cubicBezTo>
                  <a:cubicBezTo>
                    <a:pt x="50938" y="1944051"/>
                    <a:pt x="38080" y="1936385"/>
                    <a:pt x="28189" y="1925011"/>
                  </a:cubicBezTo>
                  <a:cubicBezTo>
                    <a:pt x="18298" y="1913636"/>
                    <a:pt x="11127" y="1897069"/>
                    <a:pt x="6676" y="1875309"/>
                  </a:cubicBezTo>
                  <a:cubicBezTo>
                    <a:pt x="2226" y="1853549"/>
                    <a:pt x="0" y="1825360"/>
                    <a:pt x="0" y="1790742"/>
                  </a:cubicBezTo>
                  <a:cubicBezTo>
                    <a:pt x="0" y="1758103"/>
                    <a:pt x="1484" y="1730161"/>
                    <a:pt x="4451" y="1706917"/>
                  </a:cubicBezTo>
                  <a:cubicBezTo>
                    <a:pt x="7418" y="1683674"/>
                    <a:pt x="12858" y="1662903"/>
                    <a:pt x="20771" y="1644605"/>
                  </a:cubicBezTo>
                  <a:cubicBezTo>
                    <a:pt x="28684" y="1626307"/>
                    <a:pt x="38822" y="1608503"/>
                    <a:pt x="51185" y="1591194"/>
                  </a:cubicBezTo>
                  <a:cubicBezTo>
                    <a:pt x="63549" y="1573885"/>
                    <a:pt x="79622" y="1554845"/>
                    <a:pt x="99403" y="1534074"/>
                  </a:cubicBezTo>
                  <a:lnTo>
                    <a:pt x="431737" y="1178003"/>
                  </a:lnTo>
                  <a:cubicBezTo>
                    <a:pt x="498005" y="1108767"/>
                    <a:pt x="551416" y="1045713"/>
                    <a:pt x="591969" y="988840"/>
                  </a:cubicBezTo>
                  <a:cubicBezTo>
                    <a:pt x="632521" y="931968"/>
                    <a:pt x="664172" y="880041"/>
                    <a:pt x="686921" y="833059"/>
                  </a:cubicBezTo>
                  <a:cubicBezTo>
                    <a:pt x="709670" y="786077"/>
                    <a:pt x="725248" y="742805"/>
                    <a:pt x="733655" y="703241"/>
                  </a:cubicBezTo>
                  <a:cubicBezTo>
                    <a:pt x="742063" y="663678"/>
                    <a:pt x="746266" y="626092"/>
                    <a:pt x="746266" y="590485"/>
                  </a:cubicBezTo>
                  <a:cubicBezTo>
                    <a:pt x="746266" y="557845"/>
                    <a:pt x="741074" y="526936"/>
                    <a:pt x="730688" y="497758"/>
                  </a:cubicBezTo>
                  <a:cubicBezTo>
                    <a:pt x="720303" y="468580"/>
                    <a:pt x="704972" y="443111"/>
                    <a:pt x="684696" y="421351"/>
                  </a:cubicBezTo>
                  <a:cubicBezTo>
                    <a:pt x="664419" y="399591"/>
                    <a:pt x="638950" y="382530"/>
                    <a:pt x="608289" y="370166"/>
                  </a:cubicBezTo>
                  <a:cubicBezTo>
                    <a:pt x="577627" y="357802"/>
                    <a:pt x="541525" y="351621"/>
                    <a:pt x="499984" y="351621"/>
                  </a:cubicBezTo>
                  <a:cubicBezTo>
                    <a:pt x="441627" y="351621"/>
                    <a:pt x="389948" y="359039"/>
                    <a:pt x="344944" y="373875"/>
                  </a:cubicBezTo>
                  <a:cubicBezTo>
                    <a:pt x="299941" y="388711"/>
                    <a:pt x="260377" y="405279"/>
                    <a:pt x="226254" y="423577"/>
                  </a:cubicBezTo>
                  <a:cubicBezTo>
                    <a:pt x="192130" y="441875"/>
                    <a:pt x="163694" y="458689"/>
                    <a:pt x="140945" y="474020"/>
                  </a:cubicBezTo>
                  <a:cubicBezTo>
                    <a:pt x="118196" y="489351"/>
                    <a:pt x="100392" y="497017"/>
                    <a:pt x="87534" y="497017"/>
                  </a:cubicBezTo>
                  <a:cubicBezTo>
                    <a:pt x="78633" y="497017"/>
                    <a:pt x="70967" y="494049"/>
                    <a:pt x="64538" y="488115"/>
                  </a:cubicBezTo>
                  <a:cubicBezTo>
                    <a:pt x="58109" y="482180"/>
                    <a:pt x="52916" y="472289"/>
                    <a:pt x="48960" y="458442"/>
                  </a:cubicBezTo>
                  <a:cubicBezTo>
                    <a:pt x="45004" y="444595"/>
                    <a:pt x="41789" y="426049"/>
                    <a:pt x="39316" y="402806"/>
                  </a:cubicBezTo>
                  <a:cubicBezTo>
                    <a:pt x="36844" y="379562"/>
                    <a:pt x="35607" y="351126"/>
                    <a:pt x="35607" y="317497"/>
                  </a:cubicBezTo>
                  <a:cubicBezTo>
                    <a:pt x="35607" y="294748"/>
                    <a:pt x="36349" y="275708"/>
                    <a:pt x="37833" y="260377"/>
                  </a:cubicBezTo>
                  <a:cubicBezTo>
                    <a:pt x="39316" y="245047"/>
                    <a:pt x="41542" y="231694"/>
                    <a:pt x="44509" y="220319"/>
                  </a:cubicBezTo>
                  <a:cubicBezTo>
                    <a:pt x="47476" y="208945"/>
                    <a:pt x="51433" y="199054"/>
                    <a:pt x="56378" y="190647"/>
                  </a:cubicBezTo>
                  <a:cubicBezTo>
                    <a:pt x="61324" y="182240"/>
                    <a:pt x="69978" y="172101"/>
                    <a:pt x="82342" y="160232"/>
                  </a:cubicBezTo>
                  <a:cubicBezTo>
                    <a:pt x="94705" y="148363"/>
                    <a:pt x="117454" y="133280"/>
                    <a:pt x="150589" y="114982"/>
                  </a:cubicBezTo>
                  <a:cubicBezTo>
                    <a:pt x="183723" y="96684"/>
                    <a:pt x="224523" y="78880"/>
                    <a:pt x="272988" y="61571"/>
                  </a:cubicBezTo>
                  <a:cubicBezTo>
                    <a:pt x="321453" y="44262"/>
                    <a:pt x="374864" y="29673"/>
                    <a:pt x="433220" y="17804"/>
                  </a:cubicBezTo>
                  <a:cubicBezTo>
                    <a:pt x="491576" y="5935"/>
                    <a:pt x="552405" y="0"/>
                    <a:pt x="61570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D39EACA6-8A87-45AA-BB90-398F7D2E3D86}"/>
                </a:ext>
              </a:extLst>
            </p:cNvPr>
            <p:cNvSpPr txBox="1"/>
            <p:nvPr/>
          </p:nvSpPr>
          <p:spPr>
            <a:xfrm>
              <a:off x="2292711" y="898530"/>
              <a:ext cx="2115685" cy="2301447"/>
            </a:xfrm>
            <a:custGeom>
              <a:avLst/>
              <a:gdLst>
                <a:gd name="connsiteX0" fmla="*/ 456353 w 2115685"/>
                <a:gd name="connsiteY0" fmla="*/ 203601 h 2301447"/>
                <a:gd name="connsiteX1" fmla="*/ 564658 w 2115685"/>
                <a:gd name="connsiteY1" fmla="*/ 222146 h 2301447"/>
                <a:gd name="connsiteX2" fmla="*/ 641065 w 2115685"/>
                <a:gd name="connsiteY2" fmla="*/ 273331 h 2301447"/>
                <a:gd name="connsiteX3" fmla="*/ 687057 w 2115685"/>
                <a:gd name="connsiteY3" fmla="*/ 349738 h 2301447"/>
                <a:gd name="connsiteX4" fmla="*/ 702635 w 2115685"/>
                <a:gd name="connsiteY4" fmla="*/ 442465 h 2301447"/>
                <a:gd name="connsiteX5" fmla="*/ 690024 w 2115685"/>
                <a:gd name="connsiteY5" fmla="*/ 555221 h 2301447"/>
                <a:gd name="connsiteX6" fmla="*/ 643290 w 2115685"/>
                <a:gd name="connsiteY6" fmla="*/ 685039 h 2301447"/>
                <a:gd name="connsiteX7" fmla="*/ 602490 w 2115685"/>
                <a:gd name="connsiteY7" fmla="*/ 759221 h 2301447"/>
                <a:gd name="connsiteX8" fmla="*/ 567532 w 2115685"/>
                <a:gd name="connsiteY8" fmla="*/ 811898 h 2301447"/>
                <a:gd name="connsiteX9" fmla="*/ 25852 w 2115685"/>
                <a:gd name="connsiteY9" fmla="*/ 342009 h 2301447"/>
                <a:gd name="connsiteX10" fmla="*/ 43903 w 2115685"/>
                <a:gd name="connsiteY10" fmla="*/ 348997 h 2301447"/>
                <a:gd name="connsiteX11" fmla="*/ 97314 w 2115685"/>
                <a:gd name="connsiteY11" fmla="*/ 326000 h 2301447"/>
                <a:gd name="connsiteX12" fmla="*/ 182623 w 2115685"/>
                <a:gd name="connsiteY12" fmla="*/ 275557 h 2301447"/>
                <a:gd name="connsiteX13" fmla="*/ 301313 w 2115685"/>
                <a:gd name="connsiteY13" fmla="*/ 225855 h 2301447"/>
                <a:gd name="connsiteX14" fmla="*/ 456353 w 2115685"/>
                <a:gd name="connsiteY14" fmla="*/ 203601 h 2301447"/>
                <a:gd name="connsiteX15" fmla="*/ 1024383 w 2115685"/>
                <a:gd name="connsiteY15" fmla="*/ 0 h 2301447"/>
                <a:gd name="connsiteX16" fmla="*/ 2115685 w 2115685"/>
                <a:gd name="connsiteY16" fmla="*/ 946668 h 2301447"/>
                <a:gd name="connsiteX17" fmla="*/ 2115685 w 2115685"/>
                <a:gd name="connsiteY17" fmla="*/ 2301447 h 2301447"/>
                <a:gd name="connsiteX18" fmla="*/ 593970 w 2115685"/>
                <a:gd name="connsiteY18" fmla="*/ 2301447 h 2301447"/>
                <a:gd name="connsiteX19" fmla="*/ 0 w 2115685"/>
                <a:gd name="connsiteY19" fmla="*/ 1786198 h 2301447"/>
                <a:gd name="connsiteX20" fmla="*/ 23133 w 2115685"/>
                <a:gd name="connsiteY20" fmla="*/ 1799988 h 2301447"/>
                <a:gd name="connsiteX21" fmla="*/ 79510 w 2115685"/>
                <a:gd name="connsiteY21" fmla="*/ 1805923 h 2301447"/>
                <a:gd name="connsiteX22" fmla="*/ 1183331 w 2115685"/>
                <a:gd name="connsiteY22" fmla="*/ 1805923 h 2301447"/>
                <a:gd name="connsiteX23" fmla="*/ 1210037 w 2115685"/>
                <a:gd name="connsiteY23" fmla="*/ 1797763 h 2301447"/>
                <a:gd name="connsiteX24" fmla="*/ 1229324 w 2115685"/>
                <a:gd name="connsiteY24" fmla="*/ 1770316 h 2301447"/>
                <a:gd name="connsiteX25" fmla="*/ 1240451 w 2115685"/>
                <a:gd name="connsiteY25" fmla="*/ 1720614 h 2301447"/>
                <a:gd name="connsiteX26" fmla="*/ 1244160 w 2115685"/>
                <a:gd name="connsiteY26" fmla="*/ 1647174 h 2301447"/>
                <a:gd name="connsiteX27" fmla="*/ 1239709 w 2115685"/>
                <a:gd name="connsiteY27" fmla="*/ 1575218 h 2301447"/>
                <a:gd name="connsiteX28" fmla="*/ 1226357 w 2115685"/>
                <a:gd name="connsiteY28" fmla="*/ 1526258 h 2301447"/>
                <a:gd name="connsiteX29" fmla="*/ 1204844 w 2115685"/>
                <a:gd name="connsiteY29" fmla="*/ 1498811 h 2301447"/>
                <a:gd name="connsiteX30" fmla="*/ 1177397 w 2115685"/>
                <a:gd name="connsiteY30" fmla="*/ 1489909 h 2301447"/>
                <a:gd name="connsiteX31" fmla="*/ 420745 w 2115685"/>
                <a:gd name="connsiteY31" fmla="*/ 1489909 h 2301447"/>
                <a:gd name="connsiteX32" fmla="*/ 644774 w 2115685"/>
                <a:gd name="connsiteY32" fmla="*/ 1259947 h 2301447"/>
                <a:gd name="connsiteX33" fmla="*/ 916278 w 2115685"/>
                <a:gd name="connsiteY33" fmla="*/ 965446 h 2301447"/>
                <a:gd name="connsiteX34" fmla="*/ 1075026 w 2115685"/>
                <a:gd name="connsiteY34" fmla="*/ 734000 h 2301447"/>
                <a:gd name="connsiteX35" fmla="*/ 1149208 w 2115685"/>
                <a:gd name="connsiteY35" fmla="*/ 538902 h 2301447"/>
                <a:gd name="connsiteX36" fmla="*/ 1167011 w 2115685"/>
                <a:gd name="connsiteY36" fmla="*/ 354932 h 2301447"/>
                <a:gd name="connsiteX37" fmla="*/ 1130663 w 2115685"/>
                <a:gd name="connsiteY37" fmla="*/ 155384 h 2301447"/>
                <a:gd name="connsiteX38" fmla="*/ 1084855 w 2115685"/>
                <a:gd name="connsiteY38" fmla="*/ 68962 h 2301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2115685" h="2301447">
                  <a:moveTo>
                    <a:pt x="456353" y="203601"/>
                  </a:moveTo>
                  <a:cubicBezTo>
                    <a:pt x="497894" y="203601"/>
                    <a:pt x="533996" y="209782"/>
                    <a:pt x="564658" y="222146"/>
                  </a:cubicBezTo>
                  <a:cubicBezTo>
                    <a:pt x="595319" y="234510"/>
                    <a:pt x="620788" y="251571"/>
                    <a:pt x="641065" y="273331"/>
                  </a:cubicBezTo>
                  <a:cubicBezTo>
                    <a:pt x="661341" y="295091"/>
                    <a:pt x="676672" y="320560"/>
                    <a:pt x="687057" y="349738"/>
                  </a:cubicBezTo>
                  <a:cubicBezTo>
                    <a:pt x="697443" y="378916"/>
                    <a:pt x="702635" y="409825"/>
                    <a:pt x="702635" y="442465"/>
                  </a:cubicBezTo>
                  <a:cubicBezTo>
                    <a:pt x="702635" y="478072"/>
                    <a:pt x="698432" y="515658"/>
                    <a:pt x="690024" y="555221"/>
                  </a:cubicBezTo>
                  <a:cubicBezTo>
                    <a:pt x="681617" y="594785"/>
                    <a:pt x="666039" y="638057"/>
                    <a:pt x="643290" y="685039"/>
                  </a:cubicBezTo>
                  <a:cubicBezTo>
                    <a:pt x="631916" y="708530"/>
                    <a:pt x="618316" y="733257"/>
                    <a:pt x="602490" y="759221"/>
                  </a:cubicBezTo>
                  <a:lnTo>
                    <a:pt x="567532" y="811898"/>
                  </a:lnTo>
                  <a:lnTo>
                    <a:pt x="25852" y="342009"/>
                  </a:lnTo>
                  <a:lnTo>
                    <a:pt x="43903" y="348997"/>
                  </a:lnTo>
                  <a:cubicBezTo>
                    <a:pt x="56761" y="348997"/>
                    <a:pt x="74565" y="341331"/>
                    <a:pt x="97314" y="326000"/>
                  </a:cubicBezTo>
                  <a:cubicBezTo>
                    <a:pt x="120063" y="310669"/>
                    <a:pt x="148499" y="293855"/>
                    <a:pt x="182623" y="275557"/>
                  </a:cubicBezTo>
                  <a:cubicBezTo>
                    <a:pt x="216746" y="257259"/>
                    <a:pt x="256310" y="240691"/>
                    <a:pt x="301313" y="225855"/>
                  </a:cubicBezTo>
                  <a:cubicBezTo>
                    <a:pt x="346317" y="211019"/>
                    <a:pt x="397996" y="203601"/>
                    <a:pt x="456353" y="203601"/>
                  </a:cubicBezTo>
                  <a:close/>
                  <a:moveTo>
                    <a:pt x="1024383" y="0"/>
                  </a:moveTo>
                  <a:lnTo>
                    <a:pt x="2115685" y="946668"/>
                  </a:lnTo>
                  <a:lnTo>
                    <a:pt x="2115685" y="2301447"/>
                  </a:lnTo>
                  <a:lnTo>
                    <a:pt x="593970" y="2301447"/>
                  </a:lnTo>
                  <a:lnTo>
                    <a:pt x="0" y="1786198"/>
                  </a:lnTo>
                  <a:lnTo>
                    <a:pt x="23133" y="1799988"/>
                  </a:lnTo>
                  <a:cubicBezTo>
                    <a:pt x="38958" y="1803944"/>
                    <a:pt x="57751" y="1805923"/>
                    <a:pt x="79510" y="1805923"/>
                  </a:cubicBezTo>
                  <a:lnTo>
                    <a:pt x="1183331" y="1805923"/>
                  </a:lnTo>
                  <a:cubicBezTo>
                    <a:pt x="1193222" y="1805923"/>
                    <a:pt x="1202124" y="1803203"/>
                    <a:pt x="1210037" y="1797763"/>
                  </a:cubicBezTo>
                  <a:cubicBezTo>
                    <a:pt x="1217949" y="1792323"/>
                    <a:pt x="1224379" y="1783174"/>
                    <a:pt x="1229324" y="1770316"/>
                  </a:cubicBezTo>
                  <a:cubicBezTo>
                    <a:pt x="1234269" y="1757457"/>
                    <a:pt x="1237978" y="1740890"/>
                    <a:pt x="1240451" y="1720614"/>
                  </a:cubicBezTo>
                  <a:cubicBezTo>
                    <a:pt x="1242924" y="1700338"/>
                    <a:pt x="1244160" y="1675858"/>
                    <a:pt x="1244160" y="1647174"/>
                  </a:cubicBezTo>
                  <a:cubicBezTo>
                    <a:pt x="1244160" y="1619480"/>
                    <a:pt x="1242677" y="1595494"/>
                    <a:pt x="1239709" y="1575218"/>
                  </a:cubicBezTo>
                  <a:cubicBezTo>
                    <a:pt x="1236742" y="1554942"/>
                    <a:pt x="1232291" y="1538622"/>
                    <a:pt x="1226357" y="1526258"/>
                  </a:cubicBezTo>
                  <a:cubicBezTo>
                    <a:pt x="1220422" y="1513895"/>
                    <a:pt x="1213251" y="1504746"/>
                    <a:pt x="1204844" y="1498811"/>
                  </a:cubicBezTo>
                  <a:cubicBezTo>
                    <a:pt x="1196437" y="1492877"/>
                    <a:pt x="1187288" y="1489909"/>
                    <a:pt x="1177397" y="1489909"/>
                  </a:cubicBezTo>
                  <a:lnTo>
                    <a:pt x="420745" y="1489909"/>
                  </a:lnTo>
                  <a:lnTo>
                    <a:pt x="644774" y="1259947"/>
                  </a:lnTo>
                  <a:cubicBezTo>
                    <a:pt x="757530" y="1148180"/>
                    <a:pt x="848031" y="1050013"/>
                    <a:pt x="916278" y="965446"/>
                  </a:cubicBezTo>
                  <a:cubicBezTo>
                    <a:pt x="984525" y="880879"/>
                    <a:pt x="1037441" y="803730"/>
                    <a:pt x="1075026" y="734000"/>
                  </a:cubicBezTo>
                  <a:cubicBezTo>
                    <a:pt x="1112612" y="664269"/>
                    <a:pt x="1137339" y="599237"/>
                    <a:pt x="1149208" y="538902"/>
                  </a:cubicBezTo>
                  <a:cubicBezTo>
                    <a:pt x="1161077" y="478568"/>
                    <a:pt x="1167011" y="417245"/>
                    <a:pt x="1167011" y="354932"/>
                  </a:cubicBezTo>
                  <a:cubicBezTo>
                    <a:pt x="1167011" y="283718"/>
                    <a:pt x="1154895" y="217202"/>
                    <a:pt x="1130663" y="155384"/>
                  </a:cubicBezTo>
                  <a:cubicBezTo>
                    <a:pt x="1118547" y="124475"/>
                    <a:pt x="1103277" y="95668"/>
                    <a:pt x="1084855" y="68962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9CE5FAB9-7AE9-4590-8DA4-45787467F739}"/>
              </a:ext>
            </a:extLst>
          </p:cNvPr>
          <p:cNvGrpSpPr>
            <a:grpSpLocks noChangeAspect="1"/>
          </p:cNvGrpSpPr>
          <p:nvPr/>
        </p:nvGrpSpPr>
        <p:grpSpPr>
          <a:xfrm>
            <a:off x="3318061" y="4882638"/>
            <a:ext cx="661617" cy="661617"/>
            <a:chOff x="1382806" y="3668806"/>
            <a:chExt cx="3025589" cy="3025588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F7A3EABB-E288-4406-8731-9D5D148E51EB}"/>
                </a:ext>
              </a:extLst>
            </p:cNvPr>
            <p:cNvSpPr/>
            <p:nvPr/>
          </p:nvSpPr>
          <p:spPr>
            <a:xfrm>
              <a:off x="1382806" y="3668806"/>
              <a:ext cx="3025588" cy="3025588"/>
            </a:xfrm>
            <a:prstGeom prst="rect">
              <a:avLst/>
            </a:prstGeom>
            <a:solidFill>
              <a:srgbClr val="9BBB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E26B861D-6E01-438C-9A9B-AAAEEC9BC39E}"/>
                </a:ext>
              </a:extLst>
            </p:cNvPr>
            <p:cNvSpPr txBox="1"/>
            <p:nvPr/>
          </p:nvSpPr>
          <p:spPr>
            <a:xfrm>
              <a:off x="2301328" y="4390328"/>
              <a:ext cx="2107067" cy="2304066"/>
            </a:xfrm>
            <a:custGeom>
              <a:avLst/>
              <a:gdLst>
                <a:gd name="connsiteX0" fmla="*/ 163419 w 2107067"/>
                <a:gd name="connsiteY0" fmla="*/ 966904 h 2304066"/>
                <a:gd name="connsiteX1" fmla="*/ 194031 w 2107067"/>
                <a:gd name="connsiteY1" fmla="*/ 971774 h 2304066"/>
                <a:gd name="connsiteX2" fmla="*/ 360197 w 2107067"/>
                <a:gd name="connsiteY2" fmla="*/ 971774 h 2304066"/>
                <a:gd name="connsiteX3" fmla="*/ 543426 w 2107067"/>
                <a:gd name="connsiteY3" fmla="*/ 992545 h 2304066"/>
                <a:gd name="connsiteX4" fmla="*/ 672502 w 2107067"/>
                <a:gd name="connsiteY4" fmla="*/ 1051148 h 2304066"/>
                <a:gd name="connsiteX5" fmla="*/ 749650 w 2107067"/>
                <a:gd name="connsiteY5" fmla="*/ 1142392 h 2304066"/>
                <a:gd name="connsiteX6" fmla="*/ 775614 w 2107067"/>
                <a:gd name="connsiteY6" fmla="*/ 1262566 h 2304066"/>
                <a:gd name="connsiteX7" fmla="*/ 754101 w 2107067"/>
                <a:gd name="connsiteY7" fmla="*/ 1373096 h 2304066"/>
                <a:gd name="connsiteX8" fmla="*/ 727025 w 2107067"/>
                <a:gd name="connsiteY8" fmla="*/ 1419089 h 2304066"/>
                <a:gd name="connsiteX9" fmla="*/ 707462 w 2107067"/>
                <a:gd name="connsiteY9" fmla="*/ 1438843 h 2304066"/>
                <a:gd name="connsiteX10" fmla="*/ 449215 w 2107067"/>
                <a:gd name="connsiteY10" fmla="*/ 164679 h 2304066"/>
                <a:gd name="connsiteX11" fmla="*/ 567906 w 2107067"/>
                <a:gd name="connsiteY11" fmla="*/ 183225 h 2304066"/>
                <a:gd name="connsiteX12" fmla="*/ 650247 w 2107067"/>
                <a:gd name="connsiteY12" fmla="*/ 233668 h 2304066"/>
                <a:gd name="connsiteX13" fmla="*/ 698465 w 2107067"/>
                <a:gd name="connsiteY13" fmla="*/ 309333 h 2304066"/>
                <a:gd name="connsiteX14" fmla="*/ 714785 w 2107067"/>
                <a:gd name="connsiteY14" fmla="*/ 402060 h 2304066"/>
                <a:gd name="connsiteX15" fmla="*/ 691047 w 2107067"/>
                <a:gd name="connsiteY15" fmla="*/ 518525 h 2304066"/>
                <a:gd name="connsiteX16" fmla="*/ 622058 w 2107067"/>
                <a:gd name="connsiteY16" fmla="*/ 608285 h 2304066"/>
                <a:gd name="connsiteX17" fmla="*/ 510044 w 2107067"/>
                <a:gd name="connsiteY17" fmla="*/ 665404 h 2304066"/>
                <a:gd name="connsiteX18" fmla="*/ 447542 w 2107067"/>
                <a:gd name="connsiteY18" fmla="*/ 678520 h 2304066"/>
                <a:gd name="connsiteX19" fmla="*/ 23160 w 2107067"/>
                <a:gd name="connsiteY19" fmla="*/ 310383 h 2304066"/>
                <a:gd name="connsiteX20" fmla="*/ 33799 w 2107067"/>
                <a:gd name="connsiteY20" fmla="*/ 313042 h 2304066"/>
                <a:gd name="connsiteX21" fmla="*/ 89435 w 2107067"/>
                <a:gd name="connsiteY21" fmla="*/ 289304 h 2304066"/>
                <a:gd name="connsiteX22" fmla="*/ 181420 w 2107067"/>
                <a:gd name="connsiteY22" fmla="*/ 238119 h 2304066"/>
                <a:gd name="connsiteX23" fmla="*/ 303819 w 2107067"/>
                <a:gd name="connsiteY23" fmla="*/ 187675 h 2304066"/>
                <a:gd name="connsiteX24" fmla="*/ 449215 w 2107067"/>
                <a:gd name="connsiteY24" fmla="*/ 164679 h 2304066"/>
                <a:gd name="connsiteX25" fmla="*/ 1007444 w 2107067"/>
                <a:gd name="connsiteY25" fmla="*/ 0 h 2304066"/>
                <a:gd name="connsiteX26" fmla="*/ 2107067 w 2107067"/>
                <a:gd name="connsiteY26" fmla="*/ 953887 h 2304066"/>
                <a:gd name="connsiteX27" fmla="*/ 2107067 w 2107067"/>
                <a:gd name="connsiteY27" fmla="*/ 2304066 h 2304066"/>
                <a:gd name="connsiteX28" fmla="*/ 665098 w 2107067"/>
                <a:gd name="connsiteY28" fmla="*/ 2304066 h 2304066"/>
                <a:gd name="connsiteX29" fmla="*/ 0 w 2107067"/>
                <a:gd name="connsiteY29" fmla="*/ 1727116 h 2304066"/>
                <a:gd name="connsiteX30" fmla="*/ 5610 w 2107067"/>
                <a:gd name="connsiteY30" fmla="*/ 1731022 h 2304066"/>
                <a:gd name="connsiteX31" fmla="*/ 41217 w 2107067"/>
                <a:gd name="connsiteY31" fmla="*/ 1750680 h 2304066"/>
                <a:gd name="connsiteX32" fmla="*/ 150264 w 2107067"/>
                <a:gd name="connsiteY32" fmla="*/ 1793705 h 2304066"/>
                <a:gd name="connsiteX33" fmla="*/ 302336 w 2107067"/>
                <a:gd name="connsiteY33" fmla="*/ 1828571 h 2304066"/>
                <a:gd name="connsiteX34" fmla="*/ 486306 w 2107067"/>
                <a:gd name="connsiteY34" fmla="*/ 1842665 h 2304066"/>
                <a:gd name="connsiteX35" fmla="*/ 784516 w 2107067"/>
                <a:gd name="connsiteY35" fmla="*/ 1803349 h 2304066"/>
                <a:gd name="connsiteX36" fmla="*/ 1018929 w 2107067"/>
                <a:gd name="connsiteY36" fmla="*/ 1688368 h 2304066"/>
                <a:gd name="connsiteX37" fmla="*/ 1171743 w 2107067"/>
                <a:gd name="connsiteY37" fmla="*/ 1501430 h 2304066"/>
                <a:gd name="connsiteX38" fmla="*/ 1226637 w 2107067"/>
                <a:gd name="connsiteY38" fmla="*/ 1246246 h 2304066"/>
                <a:gd name="connsiteX39" fmla="*/ 1196965 w 2107067"/>
                <a:gd name="connsiteY39" fmla="*/ 1085272 h 2304066"/>
                <a:gd name="connsiteX40" fmla="*/ 1111656 w 2107067"/>
                <a:gd name="connsiteY40" fmla="*/ 951003 h 2304066"/>
                <a:gd name="connsiteX41" fmla="*/ 975904 w 2107067"/>
                <a:gd name="connsiteY41" fmla="*/ 852342 h 2304066"/>
                <a:gd name="connsiteX42" fmla="*/ 794901 w 2107067"/>
                <a:gd name="connsiteY42" fmla="*/ 801157 h 2304066"/>
                <a:gd name="connsiteX43" fmla="*/ 794901 w 2107067"/>
                <a:gd name="connsiteY43" fmla="*/ 796706 h 2304066"/>
                <a:gd name="connsiteX44" fmla="*/ 944006 w 2107067"/>
                <a:gd name="connsiteY44" fmla="*/ 734393 h 2304066"/>
                <a:gd name="connsiteX45" fmla="*/ 1051569 w 2107067"/>
                <a:gd name="connsiteY45" fmla="*/ 633507 h 2304066"/>
                <a:gd name="connsiteX46" fmla="*/ 1116849 w 2107067"/>
                <a:gd name="connsiteY46" fmla="*/ 498496 h 2304066"/>
                <a:gd name="connsiteX47" fmla="*/ 1139103 w 2107067"/>
                <a:gd name="connsiteY47" fmla="*/ 335297 h 2304066"/>
                <a:gd name="connsiteX48" fmla="*/ 1101271 w 2107067"/>
                <a:gd name="connsiteY48" fmla="*/ 132781 h 2304066"/>
                <a:gd name="connsiteX49" fmla="*/ 1054536 w 2107067"/>
                <a:gd name="connsiteY49" fmla="*/ 50069 h 2304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107067" h="2304066">
                  <a:moveTo>
                    <a:pt x="163419" y="966904"/>
                  </a:moveTo>
                  <a:lnTo>
                    <a:pt x="194031" y="971774"/>
                  </a:lnTo>
                  <a:lnTo>
                    <a:pt x="360197" y="971774"/>
                  </a:lnTo>
                  <a:cubicBezTo>
                    <a:pt x="430423" y="971774"/>
                    <a:pt x="491499" y="978698"/>
                    <a:pt x="543426" y="992545"/>
                  </a:cubicBezTo>
                  <a:cubicBezTo>
                    <a:pt x="595353" y="1006392"/>
                    <a:pt x="638378" y="1025927"/>
                    <a:pt x="672502" y="1051148"/>
                  </a:cubicBezTo>
                  <a:cubicBezTo>
                    <a:pt x="706625" y="1076370"/>
                    <a:pt x="732341" y="1106784"/>
                    <a:pt x="749650" y="1142392"/>
                  </a:cubicBezTo>
                  <a:cubicBezTo>
                    <a:pt x="766959" y="1177999"/>
                    <a:pt x="775614" y="1218057"/>
                    <a:pt x="775614" y="1262566"/>
                  </a:cubicBezTo>
                  <a:cubicBezTo>
                    <a:pt x="775614" y="1303118"/>
                    <a:pt x="768443" y="1339962"/>
                    <a:pt x="754101" y="1373096"/>
                  </a:cubicBezTo>
                  <a:cubicBezTo>
                    <a:pt x="746930" y="1389664"/>
                    <a:pt x="737905" y="1404995"/>
                    <a:pt x="727025" y="1419089"/>
                  </a:cubicBezTo>
                  <a:lnTo>
                    <a:pt x="707462" y="1438843"/>
                  </a:lnTo>
                  <a:close/>
                  <a:moveTo>
                    <a:pt x="449215" y="164679"/>
                  </a:moveTo>
                  <a:cubicBezTo>
                    <a:pt x="494713" y="164679"/>
                    <a:pt x="534277" y="170861"/>
                    <a:pt x="567906" y="183225"/>
                  </a:cubicBezTo>
                  <a:cubicBezTo>
                    <a:pt x="601535" y="195588"/>
                    <a:pt x="628982" y="212403"/>
                    <a:pt x="650247" y="233668"/>
                  </a:cubicBezTo>
                  <a:cubicBezTo>
                    <a:pt x="671512" y="254933"/>
                    <a:pt x="687585" y="280155"/>
                    <a:pt x="698465" y="309333"/>
                  </a:cubicBezTo>
                  <a:cubicBezTo>
                    <a:pt x="709345" y="338511"/>
                    <a:pt x="714785" y="369420"/>
                    <a:pt x="714785" y="402060"/>
                  </a:cubicBezTo>
                  <a:cubicBezTo>
                    <a:pt x="714785" y="444591"/>
                    <a:pt x="706872" y="483412"/>
                    <a:pt x="691047" y="518525"/>
                  </a:cubicBezTo>
                  <a:cubicBezTo>
                    <a:pt x="675222" y="553638"/>
                    <a:pt x="652225" y="583557"/>
                    <a:pt x="622058" y="608285"/>
                  </a:cubicBezTo>
                  <a:cubicBezTo>
                    <a:pt x="591891" y="633012"/>
                    <a:pt x="554553" y="652052"/>
                    <a:pt x="510044" y="665404"/>
                  </a:cubicBezTo>
                  <a:lnTo>
                    <a:pt x="447542" y="678520"/>
                  </a:lnTo>
                  <a:lnTo>
                    <a:pt x="23160" y="310383"/>
                  </a:lnTo>
                  <a:lnTo>
                    <a:pt x="33799" y="313042"/>
                  </a:lnTo>
                  <a:cubicBezTo>
                    <a:pt x="45668" y="313042"/>
                    <a:pt x="64213" y="305130"/>
                    <a:pt x="89435" y="289304"/>
                  </a:cubicBezTo>
                  <a:cubicBezTo>
                    <a:pt x="114657" y="273479"/>
                    <a:pt x="145318" y="256417"/>
                    <a:pt x="181420" y="238119"/>
                  </a:cubicBezTo>
                  <a:cubicBezTo>
                    <a:pt x="217522" y="219821"/>
                    <a:pt x="258321" y="203006"/>
                    <a:pt x="303819" y="187675"/>
                  </a:cubicBezTo>
                  <a:cubicBezTo>
                    <a:pt x="349317" y="172345"/>
                    <a:pt x="397783" y="164679"/>
                    <a:pt x="449215" y="164679"/>
                  </a:cubicBezTo>
                  <a:close/>
                  <a:moveTo>
                    <a:pt x="1007444" y="0"/>
                  </a:moveTo>
                  <a:lnTo>
                    <a:pt x="2107067" y="953887"/>
                  </a:lnTo>
                  <a:lnTo>
                    <a:pt x="2107067" y="2304066"/>
                  </a:lnTo>
                  <a:lnTo>
                    <a:pt x="665098" y="2304066"/>
                  </a:lnTo>
                  <a:lnTo>
                    <a:pt x="0" y="1727116"/>
                  </a:lnTo>
                  <a:lnTo>
                    <a:pt x="5610" y="1731022"/>
                  </a:lnTo>
                  <a:cubicBezTo>
                    <a:pt x="15006" y="1736709"/>
                    <a:pt x="26875" y="1743262"/>
                    <a:pt x="41217" y="1750680"/>
                  </a:cubicBezTo>
                  <a:cubicBezTo>
                    <a:pt x="69900" y="1765516"/>
                    <a:pt x="106249" y="1779858"/>
                    <a:pt x="150264" y="1793705"/>
                  </a:cubicBezTo>
                  <a:cubicBezTo>
                    <a:pt x="194278" y="1807553"/>
                    <a:pt x="244969" y="1819174"/>
                    <a:pt x="302336" y="1828571"/>
                  </a:cubicBezTo>
                  <a:cubicBezTo>
                    <a:pt x="359703" y="1837967"/>
                    <a:pt x="421026" y="1842665"/>
                    <a:pt x="486306" y="1842665"/>
                  </a:cubicBezTo>
                  <a:cubicBezTo>
                    <a:pt x="594116" y="1842665"/>
                    <a:pt x="693520" y="1829560"/>
                    <a:pt x="784516" y="1803349"/>
                  </a:cubicBezTo>
                  <a:cubicBezTo>
                    <a:pt x="875512" y="1777138"/>
                    <a:pt x="953650" y="1738811"/>
                    <a:pt x="1018929" y="1688368"/>
                  </a:cubicBezTo>
                  <a:cubicBezTo>
                    <a:pt x="1084209" y="1637924"/>
                    <a:pt x="1135147" y="1575612"/>
                    <a:pt x="1171743" y="1501430"/>
                  </a:cubicBezTo>
                  <a:cubicBezTo>
                    <a:pt x="1208339" y="1427249"/>
                    <a:pt x="1226637" y="1342187"/>
                    <a:pt x="1226637" y="1246246"/>
                  </a:cubicBezTo>
                  <a:cubicBezTo>
                    <a:pt x="1226637" y="1188879"/>
                    <a:pt x="1216747" y="1135221"/>
                    <a:pt x="1196965" y="1085272"/>
                  </a:cubicBezTo>
                  <a:cubicBezTo>
                    <a:pt x="1177183" y="1035323"/>
                    <a:pt x="1148747" y="990567"/>
                    <a:pt x="1111656" y="951003"/>
                  </a:cubicBezTo>
                  <a:cubicBezTo>
                    <a:pt x="1074565" y="911440"/>
                    <a:pt x="1029315" y="878553"/>
                    <a:pt x="975904" y="852342"/>
                  </a:cubicBezTo>
                  <a:cubicBezTo>
                    <a:pt x="922493" y="826131"/>
                    <a:pt x="862159" y="809069"/>
                    <a:pt x="794901" y="801157"/>
                  </a:cubicBezTo>
                  <a:lnTo>
                    <a:pt x="794901" y="796706"/>
                  </a:lnTo>
                  <a:cubicBezTo>
                    <a:pt x="851279" y="782859"/>
                    <a:pt x="900981" y="762088"/>
                    <a:pt x="944006" y="734393"/>
                  </a:cubicBezTo>
                  <a:cubicBezTo>
                    <a:pt x="987031" y="706699"/>
                    <a:pt x="1022886" y="673070"/>
                    <a:pt x="1051569" y="633507"/>
                  </a:cubicBezTo>
                  <a:cubicBezTo>
                    <a:pt x="1080253" y="593943"/>
                    <a:pt x="1102013" y="548939"/>
                    <a:pt x="1116849" y="498496"/>
                  </a:cubicBezTo>
                  <a:cubicBezTo>
                    <a:pt x="1131685" y="448053"/>
                    <a:pt x="1139103" y="393653"/>
                    <a:pt x="1139103" y="335297"/>
                  </a:cubicBezTo>
                  <a:cubicBezTo>
                    <a:pt x="1139103" y="260126"/>
                    <a:pt x="1126492" y="192621"/>
                    <a:pt x="1101271" y="132781"/>
                  </a:cubicBezTo>
                  <a:cubicBezTo>
                    <a:pt x="1088660" y="102861"/>
                    <a:pt x="1073082" y="75290"/>
                    <a:pt x="1054536" y="50069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endParaRPr lang="en-US" dirty="0"/>
            </a:p>
          </p:txBody>
        </p:sp>
        <p:sp>
          <p:nvSpPr>
            <p:cNvPr id="115" name="Freeform 17">
              <a:extLst>
                <a:ext uri="{FF2B5EF4-FFF2-40B4-BE49-F238E27FC236}">
                  <a16:creationId xmlns:a16="http://schemas.microsoft.com/office/drawing/2014/main" id="{C17685F5-FD44-41EA-BD73-42F487385549}"/>
                </a:ext>
              </a:extLst>
            </p:cNvPr>
            <p:cNvSpPr/>
            <p:nvPr/>
          </p:nvSpPr>
          <p:spPr>
            <a:xfrm>
              <a:off x="2244624" y="4244929"/>
              <a:ext cx="1283340" cy="1988065"/>
            </a:xfrm>
            <a:custGeom>
              <a:avLst/>
              <a:gdLst/>
              <a:ahLst/>
              <a:cxnLst/>
              <a:rect l="l" t="t" r="r" b="b"/>
              <a:pathLst>
                <a:path w="1283340" h="1988065">
                  <a:moveTo>
                    <a:pt x="618674" y="0"/>
                  </a:moveTo>
                  <a:cubicBezTo>
                    <a:pt x="711648" y="0"/>
                    <a:pt x="793990" y="10880"/>
                    <a:pt x="865699" y="32640"/>
                  </a:cubicBezTo>
                  <a:cubicBezTo>
                    <a:pt x="937407" y="54400"/>
                    <a:pt x="997742" y="85804"/>
                    <a:pt x="1046701" y="126851"/>
                  </a:cubicBezTo>
                  <a:cubicBezTo>
                    <a:pt x="1095661" y="167898"/>
                    <a:pt x="1132752" y="218341"/>
                    <a:pt x="1157974" y="278181"/>
                  </a:cubicBezTo>
                  <a:cubicBezTo>
                    <a:pt x="1183195" y="338021"/>
                    <a:pt x="1195806" y="405526"/>
                    <a:pt x="1195806" y="480697"/>
                  </a:cubicBezTo>
                  <a:cubicBezTo>
                    <a:pt x="1195806" y="539053"/>
                    <a:pt x="1188388" y="593453"/>
                    <a:pt x="1173552" y="643896"/>
                  </a:cubicBezTo>
                  <a:cubicBezTo>
                    <a:pt x="1158716" y="694339"/>
                    <a:pt x="1136956" y="739343"/>
                    <a:pt x="1108272" y="778907"/>
                  </a:cubicBezTo>
                  <a:cubicBezTo>
                    <a:pt x="1079589" y="818470"/>
                    <a:pt x="1043734" y="852099"/>
                    <a:pt x="1000709" y="879793"/>
                  </a:cubicBezTo>
                  <a:cubicBezTo>
                    <a:pt x="957684" y="907488"/>
                    <a:pt x="907982" y="928259"/>
                    <a:pt x="851604" y="942106"/>
                  </a:cubicBezTo>
                  <a:lnTo>
                    <a:pt x="851604" y="946557"/>
                  </a:lnTo>
                  <a:cubicBezTo>
                    <a:pt x="918862" y="954469"/>
                    <a:pt x="979196" y="971531"/>
                    <a:pt x="1032607" y="997742"/>
                  </a:cubicBezTo>
                  <a:cubicBezTo>
                    <a:pt x="1086018" y="1023953"/>
                    <a:pt x="1131268" y="1056840"/>
                    <a:pt x="1168359" y="1096403"/>
                  </a:cubicBezTo>
                  <a:cubicBezTo>
                    <a:pt x="1205450" y="1135967"/>
                    <a:pt x="1233886" y="1180723"/>
                    <a:pt x="1253668" y="1230672"/>
                  </a:cubicBezTo>
                  <a:cubicBezTo>
                    <a:pt x="1273450" y="1280621"/>
                    <a:pt x="1283340" y="1334279"/>
                    <a:pt x="1283340" y="1391646"/>
                  </a:cubicBezTo>
                  <a:cubicBezTo>
                    <a:pt x="1283340" y="1487587"/>
                    <a:pt x="1265042" y="1572649"/>
                    <a:pt x="1228446" y="1646830"/>
                  </a:cubicBezTo>
                  <a:cubicBezTo>
                    <a:pt x="1191850" y="1721012"/>
                    <a:pt x="1140912" y="1783324"/>
                    <a:pt x="1075632" y="1833768"/>
                  </a:cubicBezTo>
                  <a:cubicBezTo>
                    <a:pt x="1010353" y="1884211"/>
                    <a:pt x="932215" y="1922538"/>
                    <a:pt x="841219" y="1948749"/>
                  </a:cubicBezTo>
                  <a:cubicBezTo>
                    <a:pt x="750223" y="1974960"/>
                    <a:pt x="650819" y="1988065"/>
                    <a:pt x="543009" y="1988065"/>
                  </a:cubicBezTo>
                  <a:cubicBezTo>
                    <a:pt x="477729" y="1988065"/>
                    <a:pt x="416406" y="1983367"/>
                    <a:pt x="359039" y="1973971"/>
                  </a:cubicBezTo>
                  <a:cubicBezTo>
                    <a:pt x="301672" y="1964574"/>
                    <a:pt x="250981" y="1952953"/>
                    <a:pt x="206967" y="1939105"/>
                  </a:cubicBezTo>
                  <a:cubicBezTo>
                    <a:pt x="162952" y="1925258"/>
                    <a:pt x="126603" y="1910916"/>
                    <a:pt x="97920" y="1896080"/>
                  </a:cubicBezTo>
                  <a:cubicBezTo>
                    <a:pt x="69236" y="1881244"/>
                    <a:pt x="50444" y="1869869"/>
                    <a:pt x="41542" y="1861957"/>
                  </a:cubicBezTo>
                  <a:cubicBezTo>
                    <a:pt x="32640" y="1854044"/>
                    <a:pt x="25964" y="1845142"/>
                    <a:pt x="21513" y="1835251"/>
                  </a:cubicBezTo>
                  <a:cubicBezTo>
                    <a:pt x="17062" y="1825360"/>
                    <a:pt x="13106" y="1813739"/>
                    <a:pt x="9644" y="1800386"/>
                  </a:cubicBezTo>
                  <a:cubicBezTo>
                    <a:pt x="6182" y="1787033"/>
                    <a:pt x="3709" y="1770219"/>
                    <a:pt x="2226" y="1749943"/>
                  </a:cubicBezTo>
                  <a:cubicBezTo>
                    <a:pt x="742" y="1729666"/>
                    <a:pt x="0" y="1705186"/>
                    <a:pt x="0" y="1676503"/>
                  </a:cubicBezTo>
                  <a:cubicBezTo>
                    <a:pt x="0" y="1629027"/>
                    <a:pt x="3957" y="1596139"/>
                    <a:pt x="11869" y="1577841"/>
                  </a:cubicBezTo>
                  <a:cubicBezTo>
                    <a:pt x="19782" y="1559543"/>
                    <a:pt x="31651" y="1550394"/>
                    <a:pt x="47476" y="1550394"/>
                  </a:cubicBezTo>
                  <a:cubicBezTo>
                    <a:pt x="57367" y="1550394"/>
                    <a:pt x="74429" y="1557071"/>
                    <a:pt x="98662" y="1570423"/>
                  </a:cubicBezTo>
                  <a:cubicBezTo>
                    <a:pt x="122894" y="1583776"/>
                    <a:pt x="153803" y="1598118"/>
                    <a:pt x="191389" y="1613449"/>
                  </a:cubicBezTo>
                  <a:cubicBezTo>
                    <a:pt x="228974" y="1628779"/>
                    <a:pt x="272988" y="1643121"/>
                    <a:pt x="323432" y="1656474"/>
                  </a:cubicBezTo>
                  <a:cubicBezTo>
                    <a:pt x="373875" y="1669827"/>
                    <a:pt x="431242" y="1676503"/>
                    <a:pt x="495533" y="1676503"/>
                  </a:cubicBezTo>
                  <a:cubicBezTo>
                    <a:pt x="549933" y="1676503"/>
                    <a:pt x="597903" y="1670074"/>
                    <a:pt x="639445" y="1657216"/>
                  </a:cubicBezTo>
                  <a:cubicBezTo>
                    <a:pt x="680987" y="1644357"/>
                    <a:pt x="716346" y="1626307"/>
                    <a:pt x="745525" y="1603063"/>
                  </a:cubicBezTo>
                  <a:cubicBezTo>
                    <a:pt x="774703" y="1579820"/>
                    <a:pt x="796462" y="1551631"/>
                    <a:pt x="810804" y="1518496"/>
                  </a:cubicBezTo>
                  <a:cubicBezTo>
                    <a:pt x="825146" y="1485362"/>
                    <a:pt x="832317" y="1448518"/>
                    <a:pt x="832317" y="1407966"/>
                  </a:cubicBezTo>
                  <a:cubicBezTo>
                    <a:pt x="832317" y="1363457"/>
                    <a:pt x="823662" y="1323399"/>
                    <a:pt x="806353" y="1287792"/>
                  </a:cubicBezTo>
                  <a:cubicBezTo>
                    <a:pt x="789044" y="1252184"/>
                    <a:pt x="763328" y="1221770"/>
                    <a:pt x="729205" y="1196548"/>
                  </a:cubicBezTo>
                  <a:cubicBezTo>
                    <a:pt x="695081" y="1171327"/>
                    <a:pt x="652056" y="1151792"/>
                    <a:pt x="600129" y="1137945"/>
                  </a:cubicBezTo>
                  <a:cubicBezTo>
                    <a:pt x="548202" y="1124098"/>
                    <a:pt x="487126" y="1117174"/>
                    <a:pt x="416900" y="1117174"/>
                  </a:cubicBezTo>
                  <a:lnTo>
                    <a:pt x="250734" y="1117174"/>
                  </a:lnTo>
                  <a:cubicBezTo>
                    <a:pt x="237876" y="1117174"/>
                    <a:pt x="226996" y="1115443"/>
                    <a:pt x="218094" y="1111981"/>
                  </a:cubicBezTo>
                  <a:cubicBezTo>
                    <a:pt x="209192" y="1108520"/>
                    <a:pt x="201774" y="1101349"/>
                    <a:pt x="195839" y="1090469"/>
                  </a:cubicBezTo>
                  <a:cubicBezTo>
                    <a:pt x="189905" y="1079589"/>
                    <a:pt x="185701" y="1064505"/>
                    <a:pt x="183229" y="1045218"/>
                  </a:cubicBezTo>
                  <a:cubicBezTo>
                    <a:pt x="180756" y="1025931"/>
                    <a:pt x="179519" y="1000957"/>
                    <a:pt x="179519" y="970295"/>
                  </a:cubicBezTo>
                  <a:cubicBezTo>
                    <a:pt x="179519" y="941611"/>
                    <a:pt x="180756" y="918120"/>
                    <a:pt x="183229" y="899822"/>
                  </a:cubicBezTo>
                  <a:cubicBezTo>
                    <a:pt x="185701" y="881524"/>
                    <a:pt x="189658" y="867430"/>
                    <a:pt x="195098" y="857539"/>
                  </a:cubicBezTo>
                  <a:cubicBezTo>
                    <a:pt x="200538" y="847648"/>
                    <a:pt x="207461" y="840724"/>
                    <a:pt x="215868" y="836768"/>
                  </a:cubicBezTo>
                  <a:cubicBezTo>
                    <a:pt x="224276" y="832812"/>
                    <a:pt x="234414" y="830833"/>
                    <a:pt x="246283" y="830833"/>
                  </a:cubicBezTo>
                  <a:lnTo>
                    <a:pt x="413933" y="830833"/>
                  </a:lnTo>
                  <a:cubicBezTo>
                    <a:pt x="471300" y="830833"/>
                    <a:pt x="522238" y="824157"/>
                    <a:pt x="566747" y="810804"/>
                  </a:cubicBezTo>
                  <a:cubicBezTo>
                    <a:pt x="611256" y="797452"/>
                    <a:pt x="648594" y="778412"/>
                    <a:pt x="678761" y="753685"/>
                  </a:cubicBezTo>
                  <a:cubicBezTo>
                    <a:pt x="708928" y="728957"/>
                    <a:pt x="731925" y="699038"/>
                    <a:pt x="747750" y="663925"/>
                  </a:cubicBezTo>
                  <a:cubicBezTo>
                    <a:pt x="763575" y="628812"/>
                    <a:pt x="771488" y="589991"/>
                    <a:pt x="771488" y="547460"/>
                  </a:cubicBezTo>
                  <a:cubicBezTo>
                    <a:pt x="771488" y="514820"/>
                    <a:pt x="766048" y="483911"/>
                    <a:pt x="755168" y="454733"/>
                  </a:cubicBezTo>
                  <a:cubicBezTo>
                    <a:pt x="744288" y="425555"/>
                    <a:pt x="728215" y="400333"/>
                    <a:pt x="706950" y="379068"/>
                  </a:cubicBezTo>
                  <a:cubicBezTo>
                    <a:pt x="685685" y="357803"/>
                    <a:pt x="658238" y="340988"/>
                    <a:pt x="624609" y="328625"/>
                  </a:cubicBezTo>
                  <a:cubicBezTo>
                    <a:pt x="590980" y="316261"/>
                    <a:pt x="551416" y="310079"/>
                    <a:pt x="505918" y="310079"/>
                  </a:cubicBezTo>
                  <a:cubicBezTo>
                    <a:pt x="454486" y="310079"/>
                    <a:pt x="406020" y="317745"/>
                    <a:pt x="360522" y="333075"/>
                  </a:cubicBezTo>
                  <a:cubicBezTo>
                    <a:pt x="315024" y="348406"/>
                    <a:pt x="274225" y="365221"/>
                    <a:pt x="238123" y="383519"/>
                  </a:cubicBezTo>
                  <a:cubicBezTo>
                    <a:pt x="202021" y="401817"/>
                    <a:pt x="171360" y="418879"/>
                    <a:pt x="146138" y="434704"/>
                  </a:cubicBezTo>
                  <a:cubicBezTo>
                    <a:pt x="120916" y="450530"/>
                    <a:pt x="102371" y="458442"/>
                    <a:pt x="90502" y="458442"/>
                  </a:cubicBezTo>
                  <a:cubicBezTo>
                    <a:pt x="82589" y="458442"/>
                    <a:pt x="75665" y="456711"/>
                    <a:pt x="69731" y="453250"/>
                  </a:cubicBezTo>
                  <a:cubicBezTo>
                    <a:pt x="63796" y="449788"/>
                    <a:pt x="58851" y="443111"/>
                    <a:pt x="54895" y="433221"/>
                  </a:cubicBezTo>
                  <a:cubicBezTo>
                    <a:pt x="50938" y="423330"/>
                    <a:pt x="47971" y="408988"/>
                    <a:pt x="45993" y="390195"/>
                  </a:cubicBezTo>
                  <a:cubicBezTo>
                    <a:pt x="44015" y="371403"/>
                    <a:pt x="43026" y="347170"/>
                    <a:pt x="43026" y="317497"/>
                  </a:cubicBezTo>
                  <a:cubicBezTo>
                    <a:pt x="43026" y="292770"/>
                    <a:pt x="43520" y="272247"/>
                    <a:pt x="44509" y="255927"/>
                  </a:cubicBezTo>
                  <a:cubicBezTo>
                    <a:pt x="45498" y="239607"/>
                    <a:pt x="47476" y="226007"/>
                    <a:pt x="50444" y="215127"/>
                  </a:cubicBezTo>
                  <a:cubicBezTo>
                    <a:pt x="53411" y="204247"/>
                    <a:pt x="57120" y="194851"/>
                    <a:pt x="61571" y="186938"/>
                  </a:cubicBezTo>
                  <a:cubicBezTo>
                    <a:pt x="66022" y="179025"/>
                    <a:pt x="73193" y="170371"/>
                    <a:pt x="83084" y="160974"/>
                  </a:cubicBezTo>
                  <a:cubicBezTo>
                    <a:pt x="92974" y="151578"/>
                    <a:pt x="113251" y="137483"/>
                    <a:pt x="143912" y="118691"/>
                  </a:cubicBezTo>
                  <a:cubicBezTo>
                    <a:pt x="174574" y="99898"/>
                    <a:pt x="213148" y="81600"/>
                    <a:pt x="259636" y="63797"/>
                  </a:cubicBezTo>
                  <a:cubicBezTo>
                    <a:pt x="306123" y="45993"/>
                    <a:pt x="359781" y="30910"/>
                    <a:pt x="420609" y="18546"/>
                  </a:cubicBezTo>
                  <a:cubicBezTo>
                    <a:pt x="481438" y="6182"/>
                    <a:pt x="547460" y="0"/>
                    <a:pt x="61867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29F9D09-00FF-4133-B418-251BC43840B2}"/>
              </a:ext>
            </a:extLst>
          </p:cNvPr>
          <p:cNvGrpSpPr>
            <a:grpSpLocks noChangeAspect="1"/>
          </p:cNvGrpSpPr>
          <p:nvPr/>
        </p:nvGrpSpPr>
        <p:grpSpPr>
          <a:xfrm>
            <a:off x="5181304" y="4911720"/>
            <a:ext cx="661617" cy="661617"/>
            <a:chOff x="1382807" y="174388"/>
            <a:chExt cx="3025588" cy="3025588"/>
          </a:xfrm>
        </p:grpSpPr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F5272AEF-CF71-48D1-8F5D-97E60CF0B257}"/>
                </a:ext>
              </a:extLst>
            </p:cNvPr>
            <p:cNvSpPr/>
            <p:nvPr/>
          </p:nvSpPr>
          <p:spPr>
            <a:xfrm>
              <a:off x="1382807" y="174388"/>
              <a:ext cx="3025588" cy="3025588"/>
            </a:xfrm>
            <a:prstGeom prst="rect">
              <a:avLst/>
            </a:prstGeom>
            <a:solidFill>
              <a:srgbClr val="2980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8" name="Freeform 20">
              <a:extLst>
                <a:ext uri="{FF2B5EF4-FFF2-40B4-BE49-F238E27FC236}">
                  <a16:creationId xmlns:a16="http://schemas.microsoft.com/office/drawing/2014/main" id="{B155B869-38C1-4D90-A5C0-DE6BD5AC8A56}"/>
                </a:ext>
              </a:extLst>
            </p:cNvPr>
            <p:cNvSpPr/>
            <p:nvPr/>
          </p:nvSpPr>
          <p:spPr>
            <a:xfrm>
              <a:off x="2171931" y="775732"/>
              <a:ext cx="1424285" cy="1937622"/>
            </a:xfrm>
            <a:custGeom>
              <a:avLst/>
              <a:gdLst/>
              <a:ahLst/>
              <a:cxnLst/>
              <a:rect l="l" t="t" r="r" b="b"/>
              <a:pathLst>
                <a:path w="1424285" h="1937622">
                  <a:moveTo>
                    <a:pt x="919851" y="0"/>
                  </a:moveTo>
                  <a:cubicBezTo>
                    <a:pt x="970295" y="0"/>
                    <a:pt x="1013320" y="1236"/>
                    <a:pt x="1048927" y="3709"/>
                  </a:cubicBezTo>
                  <a:cubicBezTo>
                    <a:pt x="1084534" y="6182"/>
                    <a:pt x="1112970" y="10138"/>
                    <a:pt x="1134236" y="15578"/>
                  </a:cubicBezTo>
                  <a:cubicBezTo>
                    <a:pt x="1155501" y="21018"/>
                    <a:pt x="1171079" y="27694"/>
                    <a:pt x="1180970" y="35607"/>
                  </a:cubicBezTo>
                  <a:cubicBezTo>
                    <a:pt x="1190861" y="43520"/>
                    <a:pt x="1195806" y="52916"/>
                    <a:pt x="1195806" y="63796"/>
                  </a:cubicBezTo>
                  <a:lnTo>
                    <a:pt x="1195806" y="1219544"/>
                  </a:lnTo>
                  <a:lnTo>
                    <a:pt x="1366424" y="1219544"/>
                  </a:lnTo>
                  <a:cubicBezTo>
                    <a:pt x="1382249" y="1219544"/>
                    <a:pt x="1395849" y="1231661"/>
                    <a:pt x="1407224" y="1255893"/>
                  </a:cubicBezTo>
                  <a:cubicBezTo>
                    <a:pt x="1418598" y="1280126"/>
                    <a:pt x="1424285" y="1320431"/>
                    <a:pt x="1424285" y="1376809"/>
                  </a:cubicBezTo>
                  <a:cubicBezTo>
                    <a:pt x="1424285" y="1427253"/>
                    <a:pt x="1419093" y="1465580"/>
                    <a:pt x="1408707" y="1491791"/>
                  </a:cubicBezTo>
                  <a:cubicBezTo>
                    <a:pt x="1398322" y="1518001"/>
                    <a:pt x="1384227" y="1531107"/>
                    <a:pt x="1366424" y="1531107"/>
                  </a:cubicBezTo>
                  <a:lnTo>
                    <a:pt x="1195806" y="1531107"/>
                  </a:lnTo>
                  <a:lnTo>
                    <a:pt x="1195806" y="1878276"/>
                  </a:lnTo>
                  <a:cubicBezTo>
                    <a:pt x="1195806" y="1888167"/>
                    <a:pt x="1192839" y="1896822"/>
                    <a:pt x="1186905" y="1904240"/>
                  </a:cubicBezTo>
                  <a:cubicBezTo>
                    <a:pt x="1180970" y="1911658"/>
                    <a:pt x="1170585" y="1917840"/>
                    <a:pt x="1155748" y="1922785"/>
                  </a:cubicBezTo>
                  <a:cubicBezTo>
                    <a:pt x="1140912" y="1927731"/>
                    <a:pt x="1121625" y="1931440"/>
                    <a:pt x="1097887" y="1933912"/>
                  </a:cubicBezTo>
                  <a:cubicBezTo>
                    <a:pt x="1074149" y="1936385"/>
                    <a:pt x="1043487" y="1937622"/>
                    <a:pt x="1005902" y="1937622"/>
                  </a:cubicBezTo>
                  <a:cubicBezTo>
                    <a:pt x="970295" y="1937622"/>
                    <a:pt x="940375" y="1936385"/>
                    <a:pt x="916142" y="1933912"/>
                  </a:cubicBezTo>
                  <a:cubicBezTo>
                    <a:pt x="891910" y="1931440"/>
                    <a:pt x="872622" y="1927731"/>
                    <a:pt x="858281" y="1922785"/>
                  </a:cubicBezTo>
                  <a:cubicBezTo>
                    <a:pt x="843939" y="1917840"/>
                    <a:pt x="834048" y="1911658"/>
                    <a:pt x="828608" y="1904240"/>
                  </a:cubicBezTo>
                  <a:cubicBezTo>
                    <a:pt x="823168" y="1896822"/>
                    <a:pt x="820448" y="1888167"/>
                    <a:pt x="820448" y="1878276"/>
                  </a:cubicBezTo>
                  <a:lnTo>
                    <a:pt x="820448" y="1531107"/>
                  </a:lnTo>
                  <a:lnTo>
                    <a:pt x="86051" y="1531107"/>
                  </a:lnTo>
                  <a:cubicBezTo>
                    <a:pt x="72204" y="1531107"/>
                    <a:pt x="59840" y="1529376"/>
                    <a:pt x="48960" y="1525914"/>
                  </a:cubicBezTo>
                  <a:cubicBezTo>
                    <a:pt x="38080" y="1522452"/>
                    <a:pt x="28931" y="1514540"/>
                    <a:pt x="21513" y="1502176"/>
                  </a:cubicBezTo>
                  <a:cubicBezTo>
                    <a:pt x="14095" y="1489812"/>
                    <a:pt x="8655" y="1472009"/>
                    <a:pt x="5193" y="1448765"/>
                  </a:cubicBezTo>
                  <a:cubicBezTo>
                    <a:pt x="1731" y="1425522"/>
                    <a:pt x="0" y="1394613"/>
                    <a:pt x="0" y="1356038"/>
                  </a:cubicBezTo>
                  <a:cubicBezTo>
                    <a:pt x="0" y="1324387"/>
                    <a:pt x="742" y="1296940"/>
                    <a:pt x="2226" y="1273697"/>
                  </a:cubicBezTo>
                  <a:cubicBezTo>
                    <a:pt x="3709" y="1250453"/>
                    <a:pt x="6182" y="1229435"/>
                    <a:pt x="9644" y="1210642"/>
                  </a:cubicBezTo>
                  <a:cubicBezTo>
                    <a:pt x="13106" y="1191850"/>
                    <a:pt x="18051" y="1174046"/>
                    <a:pt x="24480" y="1157232"/>
                  </a:cubicBezTo>
                  <a:cubicBezTo>
                    <a:pt x="30909" y="1140417"/>
                    <a:pt x="39069" y="1122614"/>
                    <a:pt x="48960" y="1103821"/>
                  </a:cubicBezTo>
                  <a:lnTo>
                    <a:pt x="645380" y="51927"/>
                  </a:lnTo>
                  <a:cubicBezTo>
                    <a:pt x="650325" y="43025"/>
                    <a:pt x="658732" y="35360"/>
                    <a:pt x="670601" y="28931"/>
                  </a:cubicBezTo>
                  <a:cubicBezTo>
                    <a:pt x="682470" y="22502"/>
                    <a:pt x="699038" y="17062"/>
                    <a:pt x="720303" y="12611"/>
                  </a:cubicBezTo>
                  <a:cubicBezTo>
                    <a:pt x="741568" y="8160"/>
                    <a:pt x="768521" y="4946"/>
                    <a:pt x="801161" y="2967"/>
                  </a:cubicBezTo>
                  <a:cubicBezTo>
                    <a:pt x="833801" y="989"/>
                    <a:pt x="873364" y="0"/>
                    <a:pt x="919851" y="0"/>
                  </a:cubicBezTo>
                  <a:close/>
                  <a:moveTo>
                    <a:pt x="817481" y="336784"/>
                  </a:moveTo>
                  <a:lnTo>
                    <a:pt x="311563" y="1219544"/>
                  </a:lnTo>
                  <a:lnTo>
                    <a:pt x="820448" y="1219544"/>
                  </a:lnTo>
                  <a:lnTo>
                    <a:pt x="820448" y="336784"/>
                  </a:lnTo>
                  <a:lnTo>
                    <a:pt x="817481" y="3367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9" name="Freeform 21">
              <a:extLst>
                <a:ext uri="{FF2B5EF4-FFF2-40B4-BE49-F238E27FC236}">
                  <a16:creationId xmlns:a16="http://schemas.microsoft.com/office/drawing/2014/main" id="{5F496574-0B3E-416B-949A-CEAF07A8ED52}"/>
                </a:ext>
              </a:extLst>
            </p:cNvPr>
            <p:cNvSpPr/>
            <p:nvPr/>
          </p:nvSpPr>
          <p:spPr>
            <a:xfrm>
              <a:off x="2222756" y="818764"/>
              <a:ext cx="2185638" cy="2381212"/>
            </a:xfrm>
            <a:custGeom>
              <a:avLst/>
              <a:gdLst>
                <a:gd name="connsiteX0" fmla="*/ 766655 w 2185638"/>
                <a:gd name="connsiteY0" fmla="*/ 293752 h 2381212"/>
                <a:gd name="connsiteX1" fmla="*/ 769622 w 2185638"/>
                <a:gd name="connsiteY1" fmla="*/ 293752 h 2381212"/>
                <a:gd name="connsiteX2" fmla="*/ 769622 w 2185638"/>
                <a:gd name="connsiteY2" fmla="*/ 1176512 h 2381212"/>
                <a:gd name="connsiteX3" fmla="*/ 260737 w 2185638"/>
                <a:gd name="connsiteY3" fmla="*/ 1176512 h 2381212"/>
                <a:gd name="connsiteX4" fmla="*/ 1134051 w 2185638"/>
                <a:gd name="connsiteY4" fmla="*/ 0 h 2381212"/>
                <a:gd name="connsiteX5" fmla="*/ 2185638 w 2185638"/>
                <a:gd name="connsiteY5" fmla="*/ 912217 h 2381212"/>
                <a:gd name="connsiteX6" fmla="*/ 2185638 w 2185638"/>
                <a:gd name="connsiteY6" fmla="*/ 2381212 h 2381212"/>
                <a:gd name="connsiteX7" fmla="*/ 1035278 w 2185638"/>
                <a:gd name="connsiteY7" fmla="*/ 2381212 h 2381212"/>
                <a:gd name="connsiteX8" fmla="*/ 0 w 2185638"/>
                <a:gd name="connsiteY8" fmla="*/ 1483143 h 2381212"/>
                <a:gd name="connsiteX9" fmla="*/ 35224 w 2185638"/>
                <a:gd name="connsiteY9" fmla="*/ 1488075 h 2381212"/>
                <a:gd name="connsiteX10" fmla="*/ 769621 w 2185638"/>
                <a:gd name="connsiteY10" fmla="*/ 1488075 h 2381212"/>
                <a:gd name="connsiteX11" fmla="*/ 769621 w 2185638"/>
                <a:gd name="connsiteY11" fmla="*/ 1835244 h 2381212"/>
                <a:gd name="connsiteX12" fmla="*/ 777781 w 2185638"/>
                <a:gd name="connsiteY12" fmla="*/ 1861208 h 2381212"/>
                <a:gd name="connsiteX13" fmla="*/ 807454 w 2185638"/>
                <a:gd name="connsiteY13" fmla="*/ 1879753 h 2381212"/>
                <a:gd name="connsiteX14" fmla="*/ 865315 w 2185638"/>
                <a:gd name="connsiteY14" fmla="*/ 1890880 h 2381212"/>
                <a:gd name="connsiteX15" fmla="*/ 955075 w 2185638"/>
                <a:gd name="connsiteY15" fmla="*/ 1894590 h 2381212"/>
                <a:gd name="connsiteX16" fmla="*/ 1047060 w 2185638"/>
                <a:gd name="connsiteY16" fmla="*/ 1890880 h 2381212"/>
                <a:gd name="connsiteX17" fmla="*/ 1104921 w 2185638"/>
                <a:gd name="connsiteY17" fmla="*/ 1879753 h 2381212"/>
                <a:gd name="connsiteX18" fmla="*/ 1136078 w 2185638"/>
                <a:gd name="connsiteY18" fmla="*/ 1861208 h 2381212"/>
                <a:gd name="connsiteX19" fmla="*/ 1144979 w 2185638"/>
                <a:gd name="connsiteY19" fmla="*/ 1835244 h 2381212"/>
                <a:gd name="connsiteX20" fmla="*/ 1144979 w 2185638"/>
                <a:gd name="connsiteY20" fmla="*/ 1488075 h 2381212"/>
                <a:gd name="connsiteX21" fmla="*/ 1315597 w 2185638"/>
                <a:gd name="connsiteY21" fmla="*/ 1488075 h 2381212"/>
                <a:gd name="connsiteX22" fmla="*/ 1357880 w 2185638"/>
                <a:gd name="connsiteY22" fmla="*/ 1448759 h 2381212"/>
                <a:gd name="connsiteX23" fmla="*/ 1373458 w 2185638"/>
                <a:gd name="connsiteY23" fmla="*/ 1333777 h 2381212"/>
                <a:gd name="connsiteX24" fmla="*/ 1356397 w 2185638"/>
                <a:gd name="connsiteY24" fmla="*/ 1212861 h 2381212"/>
                <a:gd name="connsiteX25" fmla="*/ 1315597 w 2185638"/>
                <a:gd name="connsiteY25" fmla="*/ 1176512 h 2381212"/>
                <a:gd name="connsiteX26" fmla="*/ 1144979 w 2185638"/>
                <a:gd name="connsiteY26" fmla="*/ 1176512 h 2381212"/>
                <a:gd name="connsiteX27" fmla="*/ 1144979 w 2185638"/>
                <a:gd name="connsiteY27" fmla="*/ 20764 h 2381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185638" h="2381212">
                  <a:moveTo>
                    <a:pt x="766655" y="293752"/>
                  </a:moveTo>
                  <a:lnTo>
                    <a:pt x="769622" y="293752"/>
                  </a:lnTo>
                  <a:lnTo>
                    <a:pt x="769622" y="1176512"/>
                  </a:lnTo>
                  <a:lnTo>
                    <a:pt x="260737" y="1176512"/>
                  </a:lnTo>
                  <a:close/>
                  <a:moveTo>
                    <a:pt x="1134051" y="0"/>
                  </a:moveTo>
                  <a:lnTo>
                    <a:pt x="2185638" y="912217"/>
                  </a:lnTo>
                  <a:lnTo>
                    <a:pt x="2185638" y="2381212"/>
                  </a:lnTo>
                  <a:lnTo>
                    <a:pt x="1035278" y="2381212"/>
                  </a:lnTo>
                  <a:lnTo>
                    <a:pt x="0" y="1483143"/>
                  </a:lnTo>
                  <a:lnTo>
                    <a:pt x="35224" y="1488075"/>
                  </a:lnTo>
                  <a:lnTo>
                    <a:pt x="769621" y="1488075"/>
                  </a:lnTo>
                  <a:lnTo>
                    <a:pt x="769621" y="1835244"/>
                  </a:lnTo>
                  <a:cubicBezTo>
                    <a:pt x="769621" y="1845135"/>
                    <a:pt x="772341" y="1853790"/>
                    <a:pt x="777781" y="1861208"/>
                  </a:cubicBezTo>
                  <a:cubicBezTo>
                    <a:pt x="783221" y="1868626"/>
                    <a:pt x="793112" y="1874808"/>
                    <a:pt x="807454" y="1879753"/>
                  </a:cubicBezTo>
                  <a:cubicBezTo>
                    <a:pt x="821795" y="1884699"/>
                    <a:pt x="841083" y="1888408"/>
                    <a:pt x="865315" y="1890880"/>
                  </a:cubicBezTo>
                  <a:cubicBezTo>
                    <a:pt x="889548" y="1893353"/>
                    <a:pt x="919468" y="1894590"/>
                    <a:pt x="955075" y="1894590"/>
                  </a:cubicBezTo>
                  <a:cubicBezTo>
                    <a:pt x="992660" y="1894590"/>
                    <a:pt x="1023322" y="1893353"/>
                    <a:pt x="1047060" y="1890880"/>
                  </a:cubicBezTo>
                  <a:cubicBezTo>
                    <a:pt x="1070798" y="1888408"/>
                    <a:pt x="1090085" y="1884699"/>
                    <a:pt x="1104921" y="1879753"/>
                  </a:cubicBezTo>
                  <a:cubicBezTo>
                    <a:pt x="1119758" y="1874808"/>
                    <a:pt x="1130143" y="1868626"/>
                    <a:pt x="1136078" y="1861208"/>
                  </a:cubicBezTo>
                  <a:cubicBezTo>
                    <a:pt x="1142012" y="1853790"/>
                    <a:pt x="1144979" y="1845135"/>
                    <a:pt x="1144979" y="1835244"/>
                  </a:cubicBezTo>
                  <a:lnTo>
                    <a:pt x="1144979" y="1488075"/>
                  </a:lnTo>
                  <a:lnTo>
                    <a:pt x="1315597" y="1488075"/>
                  </a:lnTo>
                  <a:cubicBezTo>
                    <a:pt x="1333400" y="1488075"/>
                    <a:pt x="1347495" y="1474969"/>
                    <a:pt x="1357880" y="1448759"/>
                  </a:cubicBezTo>
                  <a:cubicBezTo>
                    <a:pt x="1368266" y="1422548"/>
                    <a:pt x="1373458" y="1384221"/>
                    <a:pt x="1373458" y="1333777"/>
                  </a:cubicBezTo>
                  <a:cubicBezTo>
                    <a:pt x="1373458" y="1277399"/>
                    <a:pt x="1367771" y="1237094"/>
                    <a:pt x="1356397" y="1212861"/>
                  </a:cubicBezTo>
                  <a:cubicBezTo>
                    <a:pt x="1345022" y="1188629"/>
                    <a:pt x="1331422" y="1176512"/>
                    <a:pt x="1315597" y="1176512"/>
                  </a:cubicBezTo>
                  <a:lnTo>
                    <a:pt x="1144979" y="1176512"/>
                  </a:lnTo>
                  <a:lnTo>
                    <a:pt x="1144979" y="20764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3B2FF66D-0CE5-4EB3-9A43-D454E9DAEBC6}"/>
              </a:ext>
            </a:extLst>
          </p:cNvPr>
          <p:cNvGrpSpPr>
            <a:grpSpLocks noChangeAspect="1"/>
          </p:cNvGrpSpPr>
          <p:nvPr/>
        </p:nvGrpSpPr>
        <p:grpSpPr>
          <a:xfrm>
            <a:off x="6115908" y="3300148"/>
            <a:ext cx="661617" cy="661617"/>
            <a:chOff x="1382806" y="3668806"/>
            <a:chExt cx="3025589" cy="3025589"/>
          </a:xfrm>
        </p:grpSpPr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7858AB22-74FE-4494-A7FC-5E481116F095}"/>
                </a:ext>
              </a:extLst>
            </p:cNvPr>
            <p:cNvSpPr/>
            <p:nvPr/>
          </p:nvSpPr>
          <p:spPr>
            <a:xfrm>
              <a:off x="1382806" y="3668806"/>
              <a:ext cx="3025588" cy="3025588"/>
            </a:xfrm>
            <a:prstGeom prst="rect">
              <a:avLst/>
            </a:prstGeom>
            <a:solidFill>
              <a:srgbClr val="16A0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2" name="Freeform 24">
              <a:extLst>
                <a:ext uri="{FF2B5EF4-FFF2-40B4-BE49-F238E27FC236}">
                  <a16:creationId xmlns:a16="http://schemas.microsoft.com/office/drawing/2014/main" id="{43F7A3A1-6FC3-45CA-A426-F0DE8DF47510}"/>
                </a:ext>
              </a:extLst>
            </p:cNvPr>
            <p:cNvSpPr/>
            <p:nvPr/>
          </p:nvSpPr>
          <p:spPr>
            <a:xfrm>
              <a:off x="2260945" y="4279053"/>
              <a:ext cx="1258119" cy="1953941"/>
            </a:xfrm>
            <a:custGeom>
              <a:avLst/>
              <a:gdLst/>
              <a:ahLst/>
              <a:cxnLst/>
              <a:rect l="l" t="t" r="r" b="b"/>
              <a:pathLst>
                <a:path w="1258119" h="1953941">
                  <a:moveTo>
                    <a:pt x="172101" y="0"/>
                  </a:moveTo>
                  <a:lnTo>
                    <a:pt x="1081567" y="0"/>
                  </a:lnTo>
                  <a:cubicBezTo>
                    <a:pt x="1090468" y="0"/>
                    <a:pt x="1098876" y="2967"/>
                    <a:pt x="1106788" y="8902"/>
                  </a:cubicBezTo>
                  <a:cubicBezTo>
                    <a:pt x="1114701" y="14836"/>
                    <a:pt x="1121377" y="24233"/>
                    <a:pt x="1126817" y="37091"/>
                  </a:cubicBezTo>
                  <a:cubicBezTo>
                    <a:pt x="1132257" y="49949"/>
                    <a:pt x="1136214" y="67011"/>
                    <a:pt x="1138686" y="88276"/>
                  </a:cubicBezTo>
                  <a:cubicBezTo>
                    <a:pt x="1141159" y="109541"/>
                    <a:pt x="1142396" y="135010"/>
                    <a:pt x="1142396" y="164683"/>
                  </a:cubicBezTo>
                  <a:cubicBezTo>
                    <a:pt x="1142396" y="224028"/>
                    <a:pt x="1137203" y="267053"/>
                    <a:pt x="1126817" y="293759"/>
                  </a:cubicBezTo>
                  <a:cubicBezTo>
                    <a:pt x="1116432" y="320464"/>
                    <a:pt x="1101348" y="333817"/>
                    <a:pt x="1081567" y="333817"/>
                  </a:cubicBezTo>
                  <a:lnTo>
                    <a:pt x="399097" y="333817"/>
                  </a:lnTo>
                  <a:lnTo>
                    <a:pt x="399097" y="744782"/>
                  </a:lnTo>
                  <a:cubicBezTo>
                    <a:pt x="433715" y="740826"/>
                    <a:pt x="468086" y="738353"/>
                    <a:pt x="502209" y="737364"/>
                  </a:cubicBezTo>
                  <a:cubicBezTo>
                    <a:pt x="536333" y="736375"/>
                    <a:pt x="572187" y="735881"/>
                    <a:pt x="609772" y="735881"/>
                  </a:cubicBezTo>
                  <a:cubicBezTo>
                    <a:pt x="713626" y="735881"/>
                    <a:pt x="805859" y="747997"/>
                    <a:pt x="886469" y="772230"/>
                  </a:cubicBezTo>
                  <a:cubicBezTo>
                    <a:pt x="967080" y="796462"/>
                    <a:pt x="1034832" y="832069"/>
                    <a:pt x="1089727" y="879051"/>
                  </a:cubicBezTo>
                  <a:cubicBezTo>
                    <a:pt x="1144621" y="926033"/>
                    <a:pt x="1186410" y="984389"/>
                    <a:pt x="1215093" y="1054119"/>
                  </a:cubicBezTo>
                  <a:cubicBezTo>
                    <a:pt x="1243777" y="1123850"/>
                    <a:pt x="1258119" y="1204708"/>
                    <a:pt x="1258119" y="1296693"/>
                  </a:cubicBezTo>
                  <a:cubicBezTo>
                    <a:pt x="1258119" y="1400547"/>
                    <a:pt x="1240068" y="1493274"/>
                    <a:pt x="1203966" y="1574874"/>
                  </a:cubicBezTo>
                  <a:cubicBezTo>
                    <a:pt x="1167865" y="1656473"/>
                    <a:pt x="1116926" y="1725215"/>
                    <a:pt x="1051152" y="1781098"/>
                  </a:cubicBezTo>
                  <a:cubicBezTo>
                    <a:pt x="985378" y="1836982"/>
                    <a:pt x="906251" y="1879760"/>
                    <a:pt x="813771" y="1909432"/>
                  </a:cubicBezTo>
                  <a:cubicBezTo>
                    <a:pt x="721292" y="1939105"/>
                    <a:pt x="618674" y="1953941"/>
                    <a:pt x="505918" y="1953941"/>
                  </a:cubicBezTo>
                  <a:cubicBezTo>
                    <a:pt x="446573" y="1953941"/>
                    <a:pt x="390195" y="1950232"/>
                    <a:pt x="336784" y="1942814"/>
                  </a:cubicBezTo>
                  <a:cubicBezTo>
                    <a:pt x="283374" y="1935396"/>
                    <a:pt x="235403" y="1925999"/>
                    <a:pt x="192872" y="1914625"/>
                  </a:cubicBezTo>
                  <a:cubicBezTo>
                    <a:pt x="150341" y="1903250"/>
                    <a:pt x="115476" y="1891876"/>
                    <a:pt x="88276" y="1880502"/>
                  </a:cubicBezTo>
                  <a:cubicBezTo>
                    <a:pt x="61076" y="1869127"/>
                    <a:pt x="43273" y="1859731"/>
                    <a:pt x="34865" y="1852313"/>
                  </a:cubicBezTo>
                  <a:cubicBezTo>
                    <a:pt x="26458" y="1844894"/>
                    <a:pt x="20276" y="1836734"/>
                    <a:pt x="16320" y="1827833"/>
                  </a:cubicBezTo>
                  <a:cubicBezTo>
                    <a:pt x="12364" y="1818931"/>
                    <a:pt x="9149" y="1808298"/>
                    <a:pt x="6677" y="1795935"/>
                  </a:cubicBezTo>
                  <a:cubicBezTo>
                    <a:pt x="4204" y="1783571"/>
                    <a:pt x="2473" y="1767993"/>
                    <a:pt x="1484" y="1749200"/>
                  </a:cubicBezTo>
                  <a:cubicBezTo>
                    <a:pt x="495" y="1730408"/>
                    <a:pt x="0" y="1708153"/>
                    <a:pt x="0" y="1682437"/>
                  </a:cubicBezTo>
                  <a:cubicBezTo>
                    <a:pt x="0" y="1654742"/>
                    <a:pt x="989" y="1631252"/>
                    <a:pt x="2967" y="1611964"/>
                  </a:cubicBezTo>
                  <a:cubicBezTo>
                    <a:pt x="4946" y="1592677"/>
                    <a:pt x="8160" y="1577099"/>
                    <a:pt x="12611" y="1565230"/>
                  </a:cubicBezTo>
                  <a:cubicBezTo>
                    <a:pt x="17062" y="1553361"/>
                    <a:pt x="22255" y="1544954"/>
                    <a:pt x="28189" y="1540008"/>
                  </a:cubicBezTo>
                  <a:cubicBezTo>
                    <a:pt x="34124" y="1535063"/>
                    <a:pt x="41047" y="1532590"/>
                    <a:pt x="48960" y="1532590"/>
                  </a:cubicBezTo>
                  <a:cubicBezTo>
                    <a:pt x="58851" y="1532590"/>
                    <a:pt x="73934" y="1538277"/>
                    <a:pt x="94211" y="1549652"/>
                  </a:cubicBezTo>
                  <a:cubicBezTo>
                    <a:pt x="114487" y="1561026"/>
                    <a:pt x="141192" y="1573637"/>
                    <a:pt x="174327" y="1587485"/>
                  </a:cubicBezTo>
                  <a:cubicBezTo>
                    <a:pt x="207461" y="1601332"/>
                    <a:pt x="247766" y="1613943"/>
                    <a:pt x="295243" y="1625317"/>
                  </a:cubicBezTo>
                  <a:cubicBezTo>
                    <a:pt x="342719" y="1636691"/>
                    <a:pt x="399591" y="1642379"/>
                    <a:pt x="465860" y="1642379"/>
                  </a:cubicBezTo>
                  <a:cubicBezTo>
                    <a:pt x="523227" y="1642379"/>
                    <a:pt x="575402" y="1636444"/>
                    <a:pt x="622383" y="1624575"/>
                  </a:cubicBezTo>
                  <a:cubicBezTo>
                    <a:pt x="669365" y="1612706"/>
                    <a:pt x="709176" y="1593666"/>
                    <a:pt x="741815" y="1567456"/>
                  </a:cubicBezTo>
                  <a:cubicBezTo>
                    <a:pt x="774455" y="1541245"/>
                    <a:pt x="799677" y="1508357"/>
                    <a:pt x="817481" y="1468794"/>
                  </a:cubicBezTo>
                  <a:cubicBezTo>
                    <a:pt x="835284" y="1429231"/>
                    <a:pt x="844186" y="1381754"/>
                    <a:pt x="844186" y="1326365"/>
                  </a:cubicBezTo>
                  <a:cubicBezTo>
                    <a:pt x="844186" y="1278889"/>
                    <a:pt x="836768" y="1236606"/>
                    <a:pt x="821931" y="1199515"/>
                  </a:cubicBezTo>
                  <a:cubicBezTo>
                    <a:pt x="807095" y="1162424"/>
                    <a:pt x="783852" y="1131021"/>
                    <a:pt x="752201" y="1105305"/>
                  </a:cubicBezTo>
                  <a:cubicBezTo>
                    <a:pt x="720550" y="1079588"/>
                    <a:pt x="679503" y="1060301"/>
                    <a:pt x="629059" y="1047443"/>
                  </a:cubicBezTo>
                  <a:cubicBezTo>
                    <a:pt x="578616" y="1034585"/>
                    <a:pt x="517293" y="1028156"/>
                    <a:pt x="445089" y="1028156"/>
                  </a:cubicBezTo>
                  <a:cubicBezTo>
                    <a:pt x="387722" y="1028156"/>
                    <a:pt x="335548" y="1031123"/>
                    <a:pt x="288566" y="1037058"/>
                  </a:cubicBezTo>
                  <a:cubicBezTo>
                    <a:pt x="241585" y="1042992"/>
                    <a:pt x="197323" y="1045959"/>
                    <a:pt x="155781" y="1045959"/>
                  </a:cubicBezTo>
                  <a:cubicBezTo>
                    <a:pt x="127098" y="1045959"/>
                    <a:pt x="106574" y="1038789"/>
                    <a:pt x="94211" y="1024447"/>
                  </a:cubicBezTo>
                  <a:cubicBezTo>
                    <a:pt x="81847" y="1010105"/>
                    <a:pt x="75665" y="983647"/>
                    <a:pt x="75665" y="945073"/>
                  </a:cubicBezTo>
                  <a:lnTo>
                    <a:pt x="75665" y="111272"/>
                  </a:lnTo>
                  <a:cubicBezTo>
                    <a:pt x="75665" y="71709"/>
                    <a:pt x="83331" y="43272"/>
                    <a:pt x="98662" y="25964"/>
                  </a:cubicBezTo>
                  <a:cubicBezTo>
                    <a:pt x="113992" y="8655"/>
                    <a:pt x="138472" y="0"/>
                    <a:pt x="17210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3" name="Freeform 25">
              <a:extLst>
                <a:ext uri="{FF2B5EF4-FFF2-40B4-BE49-F238E27FC236}">
                  <a16:creationId xmlns:a16="http://schemas.microsoft.com/office/drawing/2014/main" id="{415F4E05-CC88-4FD8-BDAE-DEC6C5982787}"/>
                </a:ext>
              </a:extLst>
            </p:cNvPr>
            <p:cNvSpPr/>
            <p:nvPr/>
          </p:nvSpPr>
          <p:spPr>
            <a:xfrm>
              <a:off x="2325672" y="4294612"/>
              <a:ext cx="2082723" cy="2399783"/>
            </a:xfrm>
            <a:custGeom>
              <a:avLst/>
              <a:gdLst>
                <a:gd name="connsiteX0" fmla="*/ 380362 w 2082723"/>
                <a:gd name="connsiteY0" fmla="*/ 1012596 h 2399783"/>
                <a:gd name="connsiteX1" fmla="*/ 564332 w 2082723"/>
                <a:gd name="connsiteY1" fmla="*/ 1031883 h 2399783"/>
                <a:gd name="connsiteX2" fmla="*/ 687474 w 2082723"/>
                <a:gd name="connsiteY2" fmla="*/ 1089745 h 2399783"/>
                <a:gd name="connsiteX3" fmla="*/ 757204 w 2082723"/>
                <a:gd name="connsiteY3" fmla="*/ 1183955 h 2399783"/>
                <a:gd name="connsiteX4" fmla="*/ 779459 w 2082723"/>
                <a:gd name="connsiteY4" fmla="*/ 1310805 h 2399783"/>
                <a:gd name="connsiteX5" fmla="*/ 752754 w 2082723"/>
                <a:gd name="connsiteY5" fmla="*/ 1453234 h 2399783"/>
                <a:gd name="connsiteX6" fmla="*/ 677088 w 2082723"/>
                <a:gd name="connsiteY6" fmla="*/ 1551896 h 2399783"/>
                <a:gd name="connsiteX7" fmla="*/ 666374 w 2082723"/>
                <a:gd name="connsiteY7" fmla="*/ 1558588 h 2399783"/>
                <a:gd name="connsiteX8" fmla="*/ 42518 w 2082723"/>
                <a:gd name="connsiteY8" fmla="*/ 1017413 h 2399783"/>
                <a:gd name="connsiteX9" fmla="*/ 54149 w 2082723"/>
                <a:gd name="connsiteY9" fmla="*/ 1025021 h 2399783"/>
                <a:gd name="connsiteX10" fmla="*/ 91054 w 2082723"/>
                <a:gd name="connsiteY10" fmla="*/ 1030399 h 2399783"/>
                <a:gd name="connsiteX11" fmla="*/ 223839 w 2082723"/>
                <a:gd name="connsiteY11" fmla="*/ 1021498 h 2399783"/>
                <a:gd name="connsiteX12" fmla="*/ 380362 w 2082723"/>
                <a:gd name="connsiteY12" fmla="*/ 1012596 h 2399783"/>
                <a:gd name="connsiteX13" fmla="*/ 1046791 w 2082723"/>
                <a:gd name="connsiteY13" fmla="*/ 0 h 2399783"/>
                <a:gd name="connsiteX14" fmla="*/ 2082723 w 2082723"/>
                <a:gd name="connsiteY14" fmla="*/ 898637 h 2399783"/>
                <a:gd name="connsiteX15" fmla="*/ 2082723 w 2082723"/>
                <a:gd name="connsiteY15" fmla="*/ 2399783 h 2399783"/>
                <a:gd name="connsiteX16" fmla="*/ 629084 w 2082723"/>
                <a:gd name="connsiteY16" fmla="*/ 2399783 h 2399783"/>
                <a:gd name="connsiteX17" fmla="*/ 0 w 2082723"/>
                <a:gd name="connsiteY17" fmla="*/ 1854074 h 2399783"/>
                <a:gd name="connsiteX18" fmla="*/ 23549 w 2082723"/>
                <a:gd name="connsiteY18" fmla="*/ 1864943 h 2399783"/>
                <a:gd name="connsiteX19" fmla="*/ 128145 w 2082723"/>
                <a:gd name="connsiteY19" fmla="*/ 1899066 h 2399783"/>
                <a:gd name="connsiteX20" fmla="*/ 272057 w 2082723"/>
                <a:gd name="connsiteY20" fmla="*/ 1927255 h 2399783"/>
                <a:gd name="connsiteX21" fmla="*/ 441191 w 2082723"/>
                <a:gd name="connsiteY21" fmla="*/ 1938382 h 2399783"/>
                <a:gd name="connsiteX22" fmla="*/ 749044 w 2082723"/>
                <a:gd name="connsiteY22" fmla="*/ 1893873 h 2399783"/>
                <a:gd name="connsiteX23" fmla="*/ 986425 w 2082723"/>
                <a:gd name="connsiteY23" fmla="*/ 1765539 h 2399783"/>
                <a:gd name="connsiteX24" fmla="*/ 1139239 w 2082723"/>
                <a:gd name="connsiteY24" fmla="*/ 1559315 h 2399783"/>
                <a:gd name="connsiteX25" fmla="*/ 1193392 w 2082723"/>
                <a:gd name="connsiteY25" fmla="*/ 1281134 h 2399783"/>
                <a:gd name="connsiteX26" fmla="*/ 1150366 w 2082723"/>
                <a:gd name="connsiteY26" fmla="*/ 1038560 h 2399783"/>
                <a:gd name="connsiteX27" fmla="*/ 1025000 w 2082723"/>
                <a:gd name="connsiteY27" fmla="*/ 863492 h 2399783"/>
                <a:gd name="connsiteX28" fmla="*/ 821742 w 2082723"/>
                <a:gd name="connsiteY28" fmla="*/ 756671 h 2399783"/>
                <a:gd name="connsiteX29" fmla="*/ 545045 w 2082723"/>
                <a:gd name="connsiteY29" fmla="*/ 720322 h 2399783"/>
                <a:gd name="connsiteX30" fmla="*/ 437482 w 2082723"/>
                <a:gd name="connsiteY30" fmla="*/ 721805 h 2399783"/>
                <a:gd name="connsiteX31" fmla="*/ 334370 w 2082723"/>
                <a:gd name="connsiteY31" fmla="*/ 729223 h 2399783"/>
                <a:gd name="connsiteX32" fmla="*/ 334370 w 2082723"/>
                <a:gd name="connsiteY32" fmla="*/ 318258 h 2399783"/>
                <a:gd name="connsiteX33" fmla="*/ 1016840 w 2082723"/>
                <a:gd name="connsiteY33" fmla="*/ 318258 h 2399783"/>
                <a:gd name="connsiteX34" fmla="*/ 1062090 w 2082723"/>
                <a:gd name="connsiteY34" fmla="*/ 278200 h 2399783"/>
                <a:gd name="connsiteX35" fmla="*/ 1077669 w 2082723"/>
                <a:gd name="connsiteY35" fmla="*/ 149124 h 2399783"/>
                <a:gd name="connsiteX36" fmla="*/ 1073959 w 2082723"/>
                <a:gd name="connsiteY36" fmla="*/ 72717 h 2399783"/>
                <a:gd name="connsiteX37" fmla="*/ 1062090 w 2082723"/>
                <a:gd name="connsiteY37" fmla="*/ 21532 h 2399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2082723" h="2399783">
                  <a:moveTo>
                    <a:pt x="380362" y="1012596"/>
                  </a:moveTo>
                  <a:cubicBezTo>
                    <a:pt x="452566" y="1012596"/>
                    <a:pt x="513889" y="1019025"/>
                    <a:pt x="564332" y="1031883"/>
                  </a:cubicBezTo>
                  <a:cubicBezTo>
                    <a:pt x="614776" y="1044741"/>
                    <a:pt x="655823" y="1064028"/>
                    <a:pt x="687474" y="1089745"/>
                  </a:cubicBezTo>
                  <a:cubicBezTo>
                    <a:pt x="719125" y="1115461"/>
                    <a:pt x="742368" y="1146864"/>
                    <a:pt x="757204" y="1183955"/>
                  </a:cubicBezTo>
                  <a:cubicBezTo>
                    <a:pt x="772041" y="1221046"/>
                    <a:pt x="779459" y="1263329"/>
                    <a:pt x="779459" y="1310805"/>
                  </a:cubicBezTo>
                  <a:cubicBezTo>
                    <a:pt x="779459" y="1366194"/>
                    <a:pt x="770557" y="1413671"/>
                    <a:pt x="752754" y="1453234"/>
                  </a:cubicBezTo>
                  <a:cubicBezTo>
                    <a:pt x="734950" y="1492797"/>
                    <a:pt x="709728" y="1525685"/>
                    <a:pt x="677088" y="1551896"/>
                  </a:cubicBezTo>
                  <a:lnTo>
                    <a:pt x="666374" y="1558588"/>
                  </a:lnTo>
                  <a:lnTo>
                    <a:pt x="42518" y="1017413"/>
                  </a:lnTo>
                  <a:lnTo>
                    <a:pt x="54149" y="1025021"/>
                  </a:lnTo>
                  <a:cubicBezTo>
                    <a:pt x="64411" y="1028607"/>
                    <a:pt x="76713" y="1030399"/>
                    <a:pt x="91054" y="1030399"/>
                  </a:cubicBezTo>
                  <a:cubicBezTo>
                    <a:pt x="132596" y="1030399"/>
                    <a:pt x="176858" y="1027432"/>
                    <a:pt x="223839" y="1021498"/>
                  </a:cubicBezTo>
                  <a:cubicBezTo>
                    <a:pt x="270821" y="1015563"/>
                    <a:pt x="322995" y="1012596"/>
                    <a:pt x="380362" y="1012596"/>
                  </a:cubicBezTo>
                  <a:close/>
                  <a:moveTo>
                    <a:pt x="1046791" y="0"/>
                  </a:moveTo>
                  <a:lnTo>
                    <a:pt x="2082723" y="898637"/>
                  </a:lnTo>
                  <a:lnTo>
                    <a:pt x="2082723" y="2399783"/>
                  </a:lnTo>
                  <a:lnTo>
                    <a:pt x="629084" y="2399783"/>
                  </a:lnTo>
                  <a:lnTo>
                    <a:pt x="0" y="1854074"/>
                  </a:lnTo>
                  <a:lnTo>
                    <a:pt x="23549" y="1864943"/>
                  </a:lnTo>
                  <a:cubicBezTo>
                    <a:pt x="50749" y="1876317"/>
                    <a:pt x="85614" y="1887691"/>
                    <a:pt x="128145" y="1899066"/>
                  </a:cubicBezTo>
                  <a:cubicBezTo>
                    <a:pt x="170676" y="1910440"/>
                    <a:pt x="218647" y="1919837"/>
                    <a:pt x="272057" y="1927255"/>
                  </a:cubicBezTo>
                  <a:cubicBezTo>
                    <a:pt x="325468" y="1934673"/>
                    <a:pt x="381846" y="1938382"/>
                    <a:pt x="441191" y="1938382"/>
                  </a:cubicBezTo>
                  <a:cubicBezTo>
                    <a:pt x="553947" y="1938382"/>
                    <a:pt x="656565" y="1923546"/>
                    <a:pt x="749044" y="1893873"/>
                  </a:cubicBezTo>
                  <a:cubicBezTo>
                    <a:pt x="841524" y="1864201"/>
                    <a:pt x="920651" y="1821423"/>
                    <a:pt x="986425" y="1765539"/>
                  </a:cubicBezTo>
                  <a:cubicBezTo>
                    <a:pt x="1052199" y="1709656"/>
                    <a:pt x="1103138" y="1640914"/>
                    <a:pt x="1139239" y="1559315"/>
                  </a:cubicBezTo>
                  <a:cubicBezTo>
                    <a:pt x="1175341" y="1477715"/>
                    <a:pt x="1193392" y="1384988"/>
                    <a:pt x="1193392" y="1281134"/>
                  </a:cubicBezTo>
                  <a:cubicBezTo>
                    <a:pt x="1193392" y="1189149"/>
                    <a:pt x="1179050" y="1108291"/>
                    <a:pt x="1150366" y="1038560"/>
                  </a:cubicBezTo>
                  <a:cubicBezTo>
                    <a:pt x="1121683" y="968830"/>
                    <a:pt x="1079894" y="910474"/>
                    <a:pt x="1025000" y="863492"/>
                  </a:cubicBezTo>
                  <a:cubicBezTo>
                    <a:pt x="970105" y="816510"/>
                    <a:pt x="902353" y="780903"/>
                    <a:pt x="821742" y="756671"/>
                  </a:cubicBezTo>
                  <a:cubicBezTo>
                    <a:pt x="741132" y="732438"/>
                    <a:pt x="648899" y="720322"/>
                    <a:pt x="545045" y="720322"/>
                  </a:cubicBezTo>
                  <a:cubicBezTo>
                    <a:pt x="507460" y="720322"/>
                    <a:pt x="471606" y="720816"/>
                    <a:pt x="437482" y="721805"/>
                  </a:cubicBezTo>
                  <a:cubicBezTo>
                    <a:pt x="403359" y="722794"/>
                    <a:pt x="368988" y="725267"/>
                    <a:pt x="334370" y="729223"/>
                  </a:cubicBezTo>
                  <a:lnTo>
                    <a:pt x="334370" y="318258"/>
                  </a:lnTo>
                  <a:lnTo>
                    <a:pt x="1016840" y="318258"/>
                  </a:lnTo>
                  <a:cubicBezTo>
                    <a:pt x="1036621" y="318258"/>
                    <a:pt x="1051705" y="304905"/>
                    <a:pt x="1062090" y="278200"/>
                  </a:cubicBezTo>
                  <a:cubicBezTo>
                    <a:pt x="1072476" y="251494"/>
                    <a:pt x="1077669" y="208469"/>
                    <a:pt x="1077669" y="149124"/>
                  </a:cubicBezTo>
                  <a:cubicBezTo>
                    <a:pt x="1077669" y="119451"/>
                    <a:pt x="1076432" y="93982"/>
                    <a:pt x="1073959" y="72717"/>
                  </a:cubicBezTo>
                  <a:cubicBezTo>
                    <a:pt x="1071487" y="51452"/>
                    <a:pt x="1067530" y="34390"/>
                    <a:pt x="1062090" y="21532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A2ED5FE4-6F12-4632-9EED-94C499E7CB02}"/>
              </a:ext>
            </a:extLst>
          </p:cNvPr>
          <p:cNvGrpSpPr>
            <a:grpSpLocks noChangeAspect="1"/>
          </p:cNvGrpSpPr>
          <p:nvPr/>
        </p:nvGrpSpPr>
        <p:grpSpPr>
          <a:xfrm>
            <a:off x="5162704" y="1690583"/>
            <a:ext cx="661617" cy="661617"/>
            <a:chOff x="1382807" y="174388"/>
            <a:chExt cx="3025588" cy="3025589"/>
          </a:xfrm>
        </p:grpSpPr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C2BD406F-35FB-47AE-96EA-6E8A4E55DC1A}"/>
                </a:ext>
              </a:extLst>
            </p:cNvPr>
            <p:cNvSpPr/>
            <p:nvPr/>
          </p:nvSpPr>
          <p:spPr>
            <a:xfrm>
              <a:off x="1382807" y="174388"/>
              <a:ext cx="3025588" cy="302558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6" name="Freeform 28">
              <a:extLst>
                <a:ext uri="{FF2B5EF4-FFF2-40B4-BE49-F238E27FC236}">
                  <a16:creationId xmlns:a16="http://schemas.microsoft.com/office/drawing/2014/main" id="{FE0B42E6-C455-4531-8D31-65B578A2D92C}"/>
                </a:ext>
              </a:extLst>
            </p:cNvPr>
            <p:cNvSpPr/>
            <p:nvPr/>
          </p:nvSpPr>
          <p:spPr>
            <a:xfrm>
              <a:off x="2243145" y="751995"/>
              <a:ext cx="1323398" cy="1986581"/>
            </a:xfrm>
            <a:custGeom>
              <a:avLst/>
              <a:gdLst/>
              <a:ahLst/>
              <a:cxnLst/>
              <a:rect l="l" t="t" r="r" b="b"/>
              <a:pathLst>
                <a:path w="1323398" h="1986581">
                  <a:moveTo>
                    <a:pt x="821931" y="0"/>
                  </a:moveTo>
                  <a:cubicBezTo>
                    <a:pt x="859516" y="0"/>
                    <a:pt x="897349" y="2225"/>
                    <a:pt x="935429" y="6676"/>
                  </a:cubicBezTo>
                  <a:cubicBezTo>
                    <a:pt x="973508" y="11127"/>
                    <a:pt x="1008868" y="16814"/>
                    <a:pt x="1041508" y="23738"/>
                  </a:cubicBezTo>
                  <a:cubicBezTo>
                    <a:pt x="1074148" y="30662"/>
                    <a:pt x="1101843" y="38574"/>
                    <a:pt x="1124591" y="47476"/>
                  </a:cubicBezTo>
                  <a:cubicBezTo>
                    <a:pt x="1147340" y="56378"/>
                    <a:pt x="1162424" y="64043"/>
                    <a:pt x="1169842" y="70472"/>
                  </a:cubicBezTo>
                  <a:cubicBezTo>
                    <a:pt x="1177260" y="76901"/>
                    <a:pt x="1182947" y="84072"/>
                    <a:pt x="1186904" y="91985"/>
                  </a:cubicBezTo>
                  <a:cubicBezTo>
                    <a:pt x="1190860" y="99898"/>
                    <a:pt x="1194075" y="108552"/>
                    <a:pt x="1196547" y="117949"/>
                  </a:cubicBezTo>
                  <a:cubicBezTo>
                    <a:pt x="1199020" y="127345"/>
                    <a:pt x="1200751" y="138967"/>
                    <a:pt x="1201740" y="152814"/>
                  </a:cubicBezTo>
                  <a:cubicBezTo>
                    <a:pt x="1202729" y="166661"/>
                    <a:pt x="1203224" y="183476"/>
                    <a:pt x="1203224" y="203257"/>
                  </a:cubicBezTo>
                  <a:cubicBezTo>
                    <a:pt x="1203224" y="233919"/>
                    <a:pt x="1202482" y="259388"/>
                    <a:pt x="1200998" y="279664"/>
                  </a:cubicBezTo>
                  <a:cubicBezTo>
                    <a:pt x="1199515" y="299941"/>
                    <a:pt x="1196795" y="315766"/>
                    <a:pt x="1192838" y="327140"/>
                  </a:cubicBezTo>
                  <a:cubicBezTo>
                    <a:pt x="1188882" y="338515"/>
                    <a:pt x="1183442" y="346675"/>
                    <a:pt x="1176518" y="351620"/>
                  </a:cubicBezTo>
                  <a:cubicBezTo>
                    <a:pt x="1169595" y="356566"/>
                    <a:pt x="1161188" y="359039"/>
                    <a:pt x="1151297" y="359039"/>
                  </a:cubicBezTo>
                  <a:cubicBezTo>
                    <a:pt x="1139428" y="359039"/>
                    <a:pt x="1124097" y="355824"/>
                    <a:pt x="1105304" y="349395"/>
                  </a:cubicBezTo>
                  <a:cubicBezTo>
                    <a:pt x="1086512" y="342966"/>
                    <a:pt x="1063763" y="335795"/>
                    <a:pt x="1037057" y="327882"/>
                  </a:cubicBezTo>
                  <a:cubicBezTo>
                    <a:pt x="1010352" y="319970"/>
                    <a:pt x="978948" y="313046"/>
                    <a:pt x="942847" y="307111"/>
                  </a:cubicBezTo>
                  <a:cubicBezTo>
                    <a:pt x="906745" y="301177"/>
                    <a:pt x="864956" y="298210"/>
                    <a:pt x="817480" y="298210"/>
                  </a:cubicBezTo>
                  <a:cubicBezTo>
                    <a:pt x="737364" y="298210"/>
                    <a:pt x="669611" y="313046"/>
                    <a:pt x="614223" y="342719"/>
                  </a:cubicBezTo>
                  <a:cubicBezTo>
                    <a:pt x="558834" y="372391"/>
                    <a:pt x="513830" y="412696"/>
                    <a:pt x="479212" y="463634"/>
                  </a:cubicBezTo>
                  <a:cubicBezTo>
                    <a:pt x="444594" y="514572"/>
                    <a:pt x="419372" y="573670"/>
                    <a:pt x="403547" y="640928"/>
                  </a:cubicBezTo>
                  <a:cubicBezTo>
                    <a:pt x="387722" y="708186"/>
                    <a:pt x="379314" y="779401"/>
                    <a:pt x="378325" y="854571"/>
                  </a:cubicBezTo>
                  <a:cubicBezTo>
                    <a:pt x="400085" y="840724"/>
                    <a:pt x="425060" y="826877"/>
                    <a:pt x="453249" y="813030"/>
                  </a:cubicBezTo>
                  <a:cubicBezTo>
                    <a:pt x="481438" y="799182"/>
                    <a:pt x="512099" y="787313"/>
                    <a:pt x="545234" y="777422"/>
                  </a:cubicBezTo>
                  <a:cubicBezTo>
                    <a:pt x="578368" y="767531"/>
                    <a:pt x="614223" y="759371"/>
                    <a:pt x="652797" y="752943"/>
                  </a:cubicBezTo>
                  <a:cubicBezTo>
                    <a:pt x="691371" y="746513"/>
                    <a:pt x="732419" y="743299"/>
                    <a:pt x="775938" y="743299"/>
                  </a:cubicBezTo>
                  <a:cubicBezTo>
                    <a:pt x="872869" y="743299"/>
                    <a:pt x="955952" y="756651"/>
                    <a:pt x="1025188" y="783357"/>
                  </a:cubicBezTo>
                  <a:cubicBezTo>
                    <a:pt x="1094424" y="810062"/>
                    <a:pt x="1151049" y="848142"/>
                    <a:pt x="1195064" y="897596"/>
                  </a:cubicBezTo>
                  <a:cubicBezTo>
                    <a:pt x="1239078" y="947051"/>
                    <a:pt x="1271471" y="1006891"/>
                    <a:pt x="1292242" y="1077116"/>
                  </a:cubicBezTo>
                  <a:cubicBezTo>
                    <a:pt x="1313012" y="1147341"/>
                    <a:pt x="1323398" y="1225479"/>
                    <a:pt x="1323398" y="1311529"/>
                  </a:cubicBezTo>
                  <a:cubicBezTo>
                    <a:pt x="1323398" y="1408460"/>
                    <a:pt x="1308562" y="1498219"/>
                    <a:pt x="1278889" y="1580808"/>
                  </a:cubicBezTo>
                  <a:cubicBezTo>
                    <a:pt x="1249216" y="1663397"/>
                    <a:pt x="1205697" y="1734611"/>
                    <a:pt x="1148329" y="1794451"/>
                  </a:cubicBezTo>
                  <a:cubicBezTo>
                    <a:pt x="1090963" y="1854291"/>
                    <a:pt x="1020243" y="1901272"/>
                    <a:pt x="936170" y="1935396"/>
                  </a:cubicBezTo>
                  <a:cubicBezTo>
                    <a:pt x="852098" y="1969519"/>
                    <a:pt x="755167" y="1986581"/>
                    <a:pt x="645379" y="1986581"/>
                  </a:cubicBezTo>
                  <a:cubicBezTo>
                    <a:pt x="556361" y="1986581"/>
                    <a:pt x="478718" y="1976443"/>
                    <a:pt x="412449" y="1956167"/>
                  </a:cubicBezTo>
                  <a:cubicBezTo>
                    <a:pt x="346180" y="1935890"/>
                    <a:pt x="288813" y="1906712"/>
                    <a:pt x="240348" y="1868633"/>
                  </a:cubicBezTo>
                  <a:cubicBezTo>
                    <a:pt x="191882" y="1830553"/>
                    <a:pt x="152319" y="1784313"/>
                    <a:pt x="121657" y="1729913"/>
                  </a:cubicBezTo>
                  <a:cubicBezTo>
                    <a:pt x="90996" y="1675513"/>
                    <a:pt x="66516" y="1614190"/>
                    <a:pt x="48218" y="1545943"/>
                  </a:cubicBezTo>
                  <a:cubicBezTo>
                    <a:pt x="29919" y="1477696"/>
                    <a:pt x="17309" y="1403514"/>
                    <a:pt x="10385" y="1323398"/>
                  </a:cubicBezTo>
                  <a:cubicBezTo>
                    <a:pt x="3461" y="1243282"/>
                    <a:pt x="0" y="1158221"/>
                    <a:pt x="0" y="1068214"/>
                  </a:cubicBezTo>
                  <a:cubicBezTo>
                    <a:pt x="0" y="993043"/>
                    <a:pt x="3709" y="914411"/>
                    <a:pt x="11127" y="832317"/>
                  </a:cubicBezTo>
                  <a:cubicBezTo>
                    <a:pt x="18545" y="750222"/>
                    <a:pt x="32887" y="669612"/>
                    <a:pt x="54152" y="590485"/>
                  </a:cubicBezTo>
                  <a:cubicBezTo>
                    <a:pt x="75417" y="511358"/>
                    <a:pt x="105337" y="435940"/>
                    <a:pt x="143912" y="364231"/>
                  </a:cubicBezTo>
                  <a:cubicBezTo>
                    <a:pt x="182486" y="292522"/>
                    <a:pt x="232188" y="229715"/>
                    <a:pt x="293017" y="175810"/>
                  </a:cubicBezTo>
                  <a:cubicBezTo>
                    <a:pt x="353845" y="121905"/>
                    <a:pt x="427532" y="79127"/>
                    <a:pt x="514078" y="47476"/>
                  </a:cubicBezTo>
                  <a:cubicBezTo>
                    <a:pt x="600623" y="15825"/>
                    <a:pt x="703240" y="0"/>
                    <a:pt x="821931" y="0"/>
                  </a:cubicBezTo>
                  <a:close/>
                  <a:moveTo>
                    <a:pt x="686920" y="1040025"/>
                  </a:moveTo>
                  <a:cubicBezTo>
                    <a:pt x="659226" y="1040025"/>
                    <a:pt x="632026" y="1042498"/>
                    <a:pt x="605321" y="1047443"/>
                  </a:cubicBezTo>
                  <a:cubicBezTo>
                    <a:pt x="578615" y="1052388"/>
                    <a:pt x="552405" y="1059312"/>
                    <a:pt x="526688" y="1068214"/>
                  </a:cubicBezTo>
                  <a:cubicBezTo>
                    <a:pt x="500972" y="1077116"/>
                    <a:pt x="476245" y="1087748"/>
                    <a:pt x="452507" y="1100112"/>
                  </a:cubicBezTo>
                  <a:cubicBezTo>
                    <a:pt x="428769" y="1112476"/>
                    <a:pt x="406514" y="1125581"/>
                    <a:pt x="385743" y="1139428"/>
                  </a:cubicBezTo>
                  <a:cubicBezTo>
                    <a:pt x="385743" y="1245261"/>
                    <a:pt x="391678" y="1333537"/>
                    <a:pt x="403547" y="1404256"/>
                  </a:cubicBezTo>
                  <a:cubicBezTo>
                    <a:pt x="415416" y="1474976"/>
                    <a:pt x="432972" y="1531107"/>
                    <a:pt x="456216" y="1572648"/>
                  </a:cubicBezTo>
                  <a:cubicBezTo>
                    <a:pt x="479459" y="1614190"/>
                    <a:pt x="508638" y="1643615"/>
                    <a:pt x="543750" y="1660924"/>
                  </a:cubicBezTo>
                  <a:cubicBezTo>
                    <a:pt x="578863" y="1678233"/>
                    <a:pt x="619663" y="1686888"/>
                    <a:pt x="666150" y="1686888"/>
                  </a:cubicBezTo>
                  <a:cubicBezTo>
                    <a:pt x="711648" y="1686888"/>
                    <a:pt x="751458" y="1678481"/>
                    <a:pt x="785582" y="1661666"/>
                  </a:cubicBezTo>
                  <a:cubicBezTo>
                    <a:pt x="819705" y="1644852"/>
                    <a:pt x="848142" y="1621113"/>
                    <a:pt x="870891" y="1590452"/>
                  </a:cubicBezTo>
                  <a:cubicBezTo>
                    <a:pt x="893640" y="1559790"/>
                    <a:pt x="910949" y="1523936"/>
                    <a:pt x="922818" y="1482889"/>
                  </a:cubicBezTo>
                  <a:cubicBezTo>
                    <a:pt x="934687" y="1441842"/>
                    <a:pt x="940621" y="1397085"/>
                    <a:pt x="940621" y="1348620"/>
                  </a:cubicBezTo>
                  <a:cubicBezTo>
                    <a:pt x="940621" y="1298177"/>
                    <a:pt x="936170" y="1253915"/>
                    <a:pt x="927269" y="1215835"/>
                  </a:cubicBezTo>
                  <a:cubicBezTo>
                    <a:pt x="918367" y="1177755"/>
                    <a:pt x="904025" y="1145610"/>
                    <a:pt x="884243" y="1119399"/>
                  </a:cubicBezTo>
                  <a:cubicBezTo>
                    <a:pt x="864462" y="1093188"/>
                    <a:pt x="838251" y="1073407"/>
                    <a:pt x="805611" y="1060054"/>
                  </a:cubicBezTo>
                  <a:cubicBezTo>
                    <a:pt x="772971" y="1046701"/>
                    <a:pt x="733408" y="1040025"/>
                    <a:pt x="686920" y="10400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7" name="Freeform 29">
              <a:extLst>
                <a:ext uri="{FF2B5EF4-FFF2-40B4-BE49-F238E27FC236}">
                  <a16:creationId xmlns:a16="http://schemas.microsoft.com/office/drawing/2014/main" id="{8D7DAC87-48C8-450A-89D0-DE7EBF6095D8}"/>
                </a:ext>
              </a:extLst>
            </p:cNvPr>
            <p:cNvSpPr/>
            <p:nvPr/>
          </p:nvSpPr>
          <p:spPr>
            <a:xfrm>
              <a:off x="2519963" y="839904"/>
              <a:ext cx="1888432" cy="2360073"/>
            </a:xfrm>
            <a:custGeom>
              <a:avLst/>
              <a:gdLst>
                <a:gd name="connsiteX0" fmla="*/ 410102 w 1888432"/>
                <a:gd name="connsiteY0" fmla="*/ 952116 h 2360073"/>
                <a:gd name="connsiteX1" fmla="*/ 528793 w 1888432"/>
                <a:gd name="connsiteY1" fmla="*/ 972145 h 2360073"/>
                <a:gd name="connsiteX2" fmla="*/ 607425 w 1888432"/>
                <a:gd name="connsiteY2" fmla="*/ 1031490 h 2360073"/>
                <a:gd name="connsiteX3" fmla="*/ 650451 w 1888432"/>
                <a:gd name="connsiteY3" fmla="*/ 1127926 h 2360073"/>
                <a:gd name="connsiteX4" fmla="*/ 663803 w 1888432"/>
                <a:gd name="connsiteY4" fmla="*/ 1260711 h 2360073"/>
                <a:gd name="connsiteX5" fmla="*/ 646000 w 1888432"/>
                <a:gd name="connsiteY5" fmla="*/ 1394980 h 2360073"/>
                <a:gd name="connsiteX6" fmla="*/ 594073 w 1888432"/>
                <a:gd name="connsiteY6" fmla="*/ 1502543 h 2360073"/>
                <a:gd name="connsiteX7" fmla="*/ 508764 w 1888432"/>
                <a:gd name="connsiteY7" fmla="*/ 1573757 h 2360073"/>
                <a:gd name="connsiteX8" fmla="*/ 389332 w 1888432"/>
                <a:gd name="connsiteY8" fmla="*/ 1598979 h 2360073"/>
                <a:gd name="connsiteX9" fmla="*/ 266932 w 1888432"/>
                <a:gd name="connsiteY9" fmla="*/ 1573015 h 2360073"/>
                <a:gd name="connsiteX10" fmla="*/ 179398 w 1888432"/>
                <a:gd name="connsiteY10" fmla="*/ 1484739 h 2360073"/>
                <a:gd name="connsiteX11" fmla="*/ 126729 w 1888432"/>
                <a:gd name="connsiteY11" fmla="*/ 1316347 h 2360073"/>
                <a:gd name="connsiteX12" fmla="*/ 108925 w 1888432"/>
                <a:gd name="connsiteY12" fmla="*/ 1051519 h 2360073"/>
                <a:gd name="connsiteX13" fmla="*/ 175689 w 1888432"/>
                <a:gd name="connsiteY13" fmla="*/ 1012203 h 2360073"/>
                <a:gd name="connsiteX14" fmla="*/ 249870 w 1888432"/>
                <a:gd name="connsiteY14" fmla="*/ 980305 h 2360073"/>
                <a:gd name="connsiteX15" fmla="*/ 328503 w 1888432"/>
                <a:gd name="connsiteY15" fmla="*/ 959534 h 2360073"/>
                <a:gd name="connsiteX16" fmla="*/ 410102 w 1888432"/>
                <a:gd name="connsiteY16" fmla="*/ 952116 h 2360073"/>
                <a:gd name="connsiteX17" fmla="*/ 906854 w 1888432"/>
                <a:gd name="connsiteY17" fmla="*/ 0 h 2360073"/>
                <a:gd name="connsiteX18" fmla="*/ 1888432 w 1888432"/>
                <a:gd name="connsiteY18" fmla="*/ 851487 h 2360073"/>
                <a:gd name="connsiteX19" fmla="*/ 1888432 w 1888432"/>
                <a:gd name="connsiteY19" fmla="*/ 2360073 h 2360073"/>
                <a:gd name="connsiteX20" fmla="*/ 641145 w 1888432"/>
                <a:gd name="connsiteY20" fmla="*/ 2360073 h 2360073"/>
                <a:gd name="connsiteX21" fmla="*/ 0 w 1888432"/>
                <a:gd name="connsiteY21" fmla="*/ 1803901 h 2360073"/>
                <a:gd name="connsiteX22" fmla="*/ 42904 w 1888432"/>
                <a:gd name="connsiteY22" fmla="*/ 1831167 h 2360073"/>
                <a:gd name="connsiteX23" fmla="*/ 135631 w 1888432"/>
                <a:gd name="connsiteY23" fmla="*/ 1868258 h 2360073"/>
                <a:gd name="connsiteX24" fmla="*/ 368561 w 1888432"/>
                <a:gd name="connsiteY24" fmla="*/ 1898672 h 2360073"/>
                <a:gd name="connsiteX25" fmla="*/ 659352 w 1888432"/>
                <a:gd name="connsiteY25" fmla="*/ 1847487 h 2360073"/>
                <a:gd name="connsiteX26" fmla="*/ 871511 w 1888432"/>
                <a:gd name="connsiteY26" fmla="*/ 1706542 h 2360073"/>
                <a:gd name="connsiteX27" fmla="*/ 1002071 w 1888432"/>
                <a:gd name="connsiteY27" fmla="*/ 1492899 h 2360073"/>
                <a:gd name="connsiteX28" fmla="*/ 1046580 w 1888432"/>
                <a:gd name="connsiteY28" fmla="*/ 1223620 h 2360073"/>
                <a:gd name="connsiteX29" fmla="*/ 1015424 w 1888432"/>
                <a:gd name="connsiteY29" fmla="*/ 989207 h 2360073"/>
                <a:gd name="connsiteX30" fmla="*/ 918246 w 1888432"/>
                <a:gd name="connsiteY30" fmla="*/ 809687 h 2360073"/>
                <a:gd name="connsiteX31" fmla="*/ 748370 w 1888432"/>
                <a:gd name="connsiteY31" fmla="*/ 695448 h 2360073"/>
                <a:gd name="connsiteX32" fmla="*/ 499120 w 1888432"/>
                <a:gd name="connsiteY32" fmla="*/ 655390 h 2360073"/>
                <a:gd name="connsiteX33" fmla="*/ 375979 w 1888432"/>
                <a:gd name="connsiteY33" fmla="*/ 665034 h 2360073"/>
                <a:gd name="connsiteX34" fmla="*/ 268416 w 1888432"/>
                <a:gd name="connsiteY34" fmla="*/ 689513 h 2360073"/>
                <a:gd name="connsiteX35" fmla="*/ 176431 w 1888432"/>
                <a:gd name="connsiteY35" fmla="*/ 725121 h 2360073"/>
                <a:gd name="connsiteX36" fmla="*/ 101507 w 1888432"/>
                <a:gd name="connsiteY36" fmla="*/ 766662 h 2360073"/>
                <a:gd name="connsiteX37" fmla="*/ 126729 w 1888432"/>
                <a:gd name="connsiteY37" fmla="*/ 553019 h 2360073"/>
                <a:gd name="connsiteX38" fmla="*/ 202394 w 1888432"/>
                <a:gd name="connsiteY38" fmla="*/ 375725 h 2360073"/>
                <a:gd name="connsiteX39" fmla="*/ 337405 w 1888432"/>
                <a:gd name="connsiteY39" fmla="*/ 254810 h 2360073"/>
                <a:gd name="connsiteX40" fmla="*/ 540662 w 1888432"/>
                <a:gd name="connsiteY40" fmla="*/ 210301 h 2360073"/>
                <a:gd name="connsiteX41" fmla="*/ 666029 w 1888432"/>
                <a:gd name="connsiteY41" fmla="*/ 219202 h 2360073"/>
                <a:gd name="connsiteX42" fmla="*/ 760239 w 1888432"/>
                <a:gd name="connsiteY42" fmla="*/ 239973 h 2360073"/>
                <a:gd name="connsiteX43" fmla="*/ 828486 w 1888432"/>
                <a:gd name="connsiteY43" fmla="*/ 261486 h 2360073"/>
                <a:gd name="connsiteX44" fmla="*/ 874479 w 1888432"/>
                <a:gd name="connsiteY44" fmla="*/ 271130 h 2360073"/>
                <a:gd name="connsiteX45" fmla="*/ 899700 w 1888432"/>
                <a:gd name="connsiteY45" fmla="*/ 263711 h 2360073"/>
                <a:gd name="connsiteX46" fmla="*/ 916020 w 1888432"/>
                <a:gd name="connsiteY46" fmla="*/ 239231 h 2360073"/>
                <a:gd name="connsiteX47" fmla="*/ 924180 w 1888432"/>
                <a:gd name="connsiteY47" fmla="*/ 191755 h 2360073"/>
                <a:gd name="connsiteX48" fmla="*/ 926406 w 1888432"/>
                <a:gd name="connsiteY48" fmla="*/ 115348 h 2360073"/>
                <a:gd name="connsiteX49" fmla="*/ 924922 w 1888432"/>
                <a:gd name="connsiteY49" fmla="*/ 64905 h 2360073"/>
                <a:gd name="connsiteX50" fmla="*/ 919729 w 1888432"/>
                <a:gd name="connsiteY50" fmla="*/ 30040 h 2360073"/>
                <a:gd name="connsiteX51" fmla="*/ 910086 w 1888432"/>
                <a:gd name="connsiteY51" fmla="*/ 4076 h 2360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888432" h="2360073">
                  <a:moveTo>
                    <a:pt x="410102" y="952116"/>
                  </a:moveTo>
                  <a:cubicBezTo>
                    <a:pt x="456590" y="952116"/>
                    <a:pt x="496153" y="958792"/>
                    <a:pt x="528793" y="972145"/>
                  </a:cubicBezTo>
                  <a:cubicBezTo>
                    <a:pt x="561433" y="985498"/>
                    <a:pt x="587644" y="1005279"/>
                    <a:pt x="607425" y="1031490"/>
                  </a:cubicBezTo>
                  <a:cubicBezTo>
                    <a:pt x="627207" y="1057701"/>
                    <a:pt x="641549" y="1089846"/>
                    <a:pt x="650451" y="1127926"/>
                  </a:cubicBezTo>
                  <a:cubicBezTo>
                    <a:pt x="659352" y="1166006"/>
                    <a:pt x="663803" y="1210268"/>
                    <a:pt x="663803" y="1260711"/>
                  </a:cubicBezTo>
                  <a:cubicBezTo>
                    <a:pt x="663803" y="1309176"/>
                    <a:pt x="657869" y="1353933"/>
                    <a:pt x="646000" y="1394980"/>
                  </a:cubicBezTo>
                  <a:cubicBezTo>
                    <a:pt x="634131" y="1436027"/>
                    <a:pt x="616822" y="1471881"/>
                    <a:pt x="594073" y="1502543"/>
                  </a:cubicBezTo>
                  <a:cubicBezTo>
                    <a:pt x="571324" y="1533204"/>
                    <a:pt x="542887" y="1556943"/>
                    <a:pt x="508764" y="1573757"/>
                  </a:cubicBezTo>
                  <a:cubicBezTo>
                    <a:pt x="474640" y="1590572"/>
                    <a:pt x="434830" y="1598979"/>
                    <a:pt x="389332" y="1598979"/>
                  </a:cubicBezTo>
                  <a:cubicBezTo>
                    <a:pt x="342845" y="1598979"/>
                    <a:pt x="302045" y="1590324"/>
                    <a:pt x="266932" y="1573015"/>
                  </a:cubicBezTo>
                  <a:cubicBezTo>
                    <a:pt x="231820" y="1555706"/>
                    <a:pt x="202641" y="1526281"/>
                    <a:pt x="179398" y="1484739"/>
                  </a:cubicBezTo>
                  <a:cubicBezTo>
                    <a:pt x="156154" y="1443198"/>
                    <a:pt x="138598" y="1387067"/>
                    <a:pt x="126729" y="1316347"/>
                  </a:cubicBezTo>
                  <a:cubicBezTo>
                    <a:pt x="114860" y="1245628"/>
                    <a:pt x="108925" y="1157352"/>
                    <a:pt x="108925" y="1051519"/>
                  </a:cubicBezTo>
                  <a:cubicBezTo>
                    <a:pt x="129696" y="1037672"/>
                    <a:pt x="151951" y="1024567"/>
                    <a:pt x="175689" y="1012203"/>
                  </a:cubicBezTo>
                  <a:cubicBezTo>
                    <a:pt x="199427" y="999839"/>
                    <a:pt x="224154" y="989207"/>
                    <a:pt x="249870" y="980305"/>
                  </a:cubicBezTo>
                  <a:cubicBezTo>
                    <a:pt x="275587" y="971403"/>
                    <a:pt x="301797" y="964479"/>
                    <a:pt x="328503" y="959534"/>
                  </a:cubicBezTo>
                  <a:cubicBezTo>
                    <a:pt x="355208" y="954589"/>
                    <a:pt x="382408" y="952116"/>
                    <a:pt x="410102" y="952116"/>
                  </a:cubicBezTo>
                  <a:close/>
                  <a:moveTo>
                    <a:pt x="906854" y="0"/>
                  </a:moveTo>
                  <a:lnTo>
                    <a:pt x="1888432" y="851487"/>
                  </a:lnTo>
                  <a:lnTo>
                    <a:pt x="1888432" y="2360073"/>
                  </a:lnTo>
                  <a:lnTo>
                    <a:pt x="641145" y="2360073"/>
                  </a:lnTo>
                  <a:lnTo>
                    <a:pt x="0" y="1803901"/>
                  </a:lnTo>
                  <a:lnTo>
                    <a:pt x="42904" y="1831167"/>
                  </a:lnTo>
                  <a:cubicBezTo>
                    <a:pt x="71588" y="1845756"/>
                    <a:pt x="102497" y="1858120"/>
                    <a:pt x="135631" y="1868258"/>
                  </a:cubicBezTo>
                  <a:cubicBezTo>
                    <a:pt x="201900" y="1888534"/>
                    <a:pt x="279543" y="1898672"/>
                    <a:pt x="368561" y="1898672"/>
                  </a:cubicBezTo>
                  <a:cubicBezTo>
                    <a:pt x="478349" y="1898672"/>
                    <a:pt x="575280" y="1881610"/>
                    <a:pt x="659352" y="1847487"/>
                  </a:cubicBezTo>
                  <a:cubicBezTo>
                    <a:pt x="743425" y="1813363"/>
                    <a:pt x="814145" y="1766382"/>
                    <a:pt x="871511" y="1706542"/>
                  </a:cubicBezTo>
                  <a:cubicBezTo>
                    <a:pt x="928879" y="1646702"/>
                    <a:pt x="972398" y="1575488"/>
                    <a:pt x="1002071" y="1492899"/>
                  </a:cubicBezTo>
                  <a:cubicBezTo>
                    <a:pt x="1031744" y="1410310"/>
                    <a:pt x="1046580" y="1320551"/>
                    <a:pt x="1046580" y="1223620"/>
                  </a:cubicBezTo>
                  <a:cubicBezTo>
                    <a:pt x="1046580" y="1137570"/>
                    <a:pt x="1036194" y="1059432"/>
                    <a:pt x="1015424" y="989207"/>
                  </a:cubicBezTo>
                  <a:cubicBezTo>
                    <a:pt x="994653" y="918982"/>
                    <a:pt x="962260" y="859142"/>
                    <a:pt x="918246" y="809687"/>
                  </a:cubicBezTo>
                  <a:cubicBezTo>
                    <a:pt x="874231" y="760233"/>
                    <a:pt x="817606" y="722153"/>
                    <a:pt x="748370" y="695448"/>
                  </a:cubicBezTo>
                  <a:cubicBezTo>
                    <a:pt x="679134" y="668742"/>
                    <a:pt x="596051" y="655390"/>
                    <a:pt x="499120" y="655390"/>
                  </a:cubicBezTo>
                  <a:cubicBezTo>
                    <a:pt x="455601" y="655390"/>
                    <a:pt x="414553" y="658604"/>
                    <a:pt x="375979" y="665034"/>
                  </a:cubicBezTo>
                  <a:cubicBezTo>
                    <a:pt x="337405" y="671462"/>
                    <a:pt x="301550" y="679622"/>
                    <a:pt x="268416" y="689513"/>
                  </a:cubicBezTo>
                  <a:cubicBezTo>
                    <a:pt x="235281" y="699404"/>
                    <a:pt x="204620" y="711273"/>
                    <a:pt x="176431" y="725121"/>
                  </a:cubicBezTo>
                  <a:cubicBezTo>
                    <a:pt x="148242" y="738968"/>
                    <a:pt x="123267" y="752815"/>
                    <a:pt x="101507" y="766662"/>
                  </a:cubicBezTo>
                  <a:cubicBezTo>
                    <a:pt x="102496" y="691492"/>
                    <a:pt x="110904" y="620277"/>
                    <a:pt x="126729" y="553019"/>
                  </a:cubicBezTo>
                  <a:cubicBezTo>
                    <a:pt x="142554" y="485761"/>
                    <a:pt x="167776" y="426663"/>
                    <a:pt x="202394" y="375725"/>
                  </a:cubicBezTo>
                  <a:cubicBezTo>
                    <a:pt x="237012" y="324787"/>
                    <a:pt x="282016" y="284482"/>
                    <a:pt x="337405" y="254810"/>
                  </a:cubicBezTo>
                  <a:cubicBezTo>
                    <a:pt x="392793" y="225137"/>
                    <a:pt x="460546" y="210301"/>
                    <a:pt x="540662" y="210301"/>
                  </a:cubicBezTo>
                  <a:cubicBezTo>
                    <a:pt x="588138" y="210301"/>
                    <a:pt x="629927" y="213268"/>
                    <a:pt x="666029" y="219202"/>
                  </a:cubicBezTo>
                  <a:cubicBezTo>
                    <a:pt x="702130" y="225137"/>
                    <a:pt x="733534" y="232061"/>
                    <a:pt x="760239" y="239973"/>
                  </a:cubicBezTo>
                  <a:cubicBezTo>
                    <a:pt x="786945" y="247886"/>
                    <a:pt x="809694" y="255057"/>
                    <a:pt x="828486" y="261486"/>
                  </a:cubicBezTo>
                  <a:cubicBezTo>
                    <a:pt x="847279" y="267915"/>
                    <a:pt x="862610" y="271130"/>
                    <a:pt x="874479" y="271130"/>
                  </a:cubicBezTo>
                  <a:cubicBezTo>
                    <a:pt x="884370" y="271130"/>
                    <a:pt x="892777" y="268657"/>
                    <a:pt x="899700" y="263711"/>
                  </a:cubicBezTo>
                  <a:cubicBezTo>
                    <a:pt x="906624" y="258766"/>
                    <a:pt x="912064" y="250606"/>
                    <a:pt x="916020" y="239231"/>
                  </a:cubicBezTo>
                  <a:cubicBezTo>
                    <a:pt x="919977" y="227857"/>
                    <a:pt x="922697" y="212032"/>
                    <a:pt x="924180" y="191755"/>
                  </a:cubicBezTo>
                  <a:cubicBezTo>
                    <a:pt x="925664" y="171479"/>
                    <a:pt x="926406" y="146010"/>
                    <a:pt x="926406" y="115348"/>
                  </a:cubicBezTo>
                  <a:cubicBezTo>
                    <a:pt x="926406" y="95567"/>
                    <a:pt x="925911" y="78752"/>
                    <a:pt x="924922" y="64905"/>
                  </a:cubicBezTo>
                  <a:cubicBezTo>
                    <a:pt x="923933" y="51058"/>
                    <a:pt x="922202" y="39436"/>
                    <a:pt x="919729" y="30040"/>
                  </a:cubicBezTo>
                  <a:cubicBezTo>
                    <a:pt x="917257" y="20643"/>
                    <a:pt x="914042" y="11989"/>
                    <a:pt x="910086" y="4076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8" name="Rectangle 127">
            <a:extLst>
              <a:ext uri="{FF2B5EF4-FFF2-40B4-BE49-F238E27FC236}">
                <a16:creationId xmlns:a16="http://schemas.microsoft.com/office/drawing/2014/main" id="{A7B0C0F4-5361-4416-B029-844119B2EE84}"/>
              </a:ext>
            </a:extLst>
          </p:cNvPr>
          <p:cNvSpPr/>
          <p:nvPr/>
        </p:nvSpPr>
        <p:spPr>
          <a:xfrm>
            <a:off x="610580" y="1332745"/>
            <a:ext cx="23919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1600" spc="-40" dirty="0">
                <a:ea typeface="Calibri" panose="020F0502020204030204" pitchFamily="34" charset="0"/>
              </a:rPr>
              <a:t>Meningkatkan koordinasi melalui forum komunikasi pimpinan daerah</a:t>
            </a:r>
            <a:endParaRPr lang="en-US" sz="1600" dirty="0"/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78CB458E-1A30-433D-9B81-3BA61E1771E3}"/>
              </a:ext>
            </a:extLst>
          </p:cNvPr>
          <p:cNvSpPr/>
          <p:nvPr/>
        </p:nvSpPr>
        <p:spPr>
          <a:xfrm>
            <a:off x="-16955" y="2798921"/>
            <a:ext cx="205003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1600" spc="-40" dirty="0">
                <a:ea typeface="Calibri" panose="020F0502020204030204" pitchFamily="34" charset="0"/>
              </a:rPr>
              <a:t>Meningkatkan deteksi dini dan lapor cepat terkait kondisi wilayah masing-masing dan segera mengambil langkah-langkah antisipasi</a:t>
            </a:r>
            <a:endParaRPr lang="en-US" sz="1600" dirty="0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9ECEEAC4-C149-4096-ACC8-9B3137D18933}"/>
              </a:ext>
            </a:extLst>
          </p:cNvPr>
          <p:cNvSpPr/>
          <p:nvPr/>
        </p:nvSpPr>
        <p:spPr>
          <a:xfrm>
            <a:off x="1065865" y="5254695"/>
            <a:ext cx="19558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1600" spc="-40" dirty="0">
                <a:ea typeface="Calibri" panose="020F0502020204030204" pitchFamily="34" charset="0"/>
              </a:rPr>
              <a:t>Menciptakan iklim daerah yang kondusif </a:t>
            </a:r>
            <a:endParaRPr lang="en-US" sz="1600" dirty="0"/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3DA0C4D2-8782-4875-9089-19B011FE6A51}"/>
              </a:ext>
            </a:extLst>
          </p:cNvPr>
          <p:cNvSpPr/>
          <p:nvPr/>
        </p:nvSpPr>
        <p:spPr>
          <a:xfrm>
            <a:off x="6184193" y="5286310"/>
            <a:ext cx="28418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600" spc="-40" dirty="0">
                <a:ea typeface="Calibri" panose="020F0502020204030204" pitchFamily="34" charset="0"/>
              </a:rPr>
              <a:t>Melakukan pembinaan ormas dengan mengambil langkah-langkah koordinasi dengan instansi/aparat terkait</a:t>
            </a:r>
            <a:endParaRPr lang="en-US" sz="1600" dirty="0"/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7B000CD8-6FB3-49F3-8F58-99A7ABE0FD10}"/>
              </a:ext>
            </a:extLst>
          </p:cNvPr>
          <p:cNvSpPr/>
          <p:nvPr/>
        </p:nvSpPr>
        <p:spPr>
          <a:xfrm>
            <a:off x="7133588" y="3074531"/>
            <a:ext cx="214631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600" spc="-40" dirty="0">
                <a:ea typeface="Calibri" panose="020F0502020204030204" pitchFamily="34" charset="0"/>
              </a:rPr>
              <a:t>Mendorong dan meningkatkan peran aktif masyarakat  dalam berbagai program kemitraan</a:t>
            </a:r>
            <a:endParaRPr lang="en-US" sz="1600" dirty="0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7303D98E-830F-420C-AF3A-B86A0B093992}"/>
              </a:ext>
            </a:extLst>
          </p:cNvPr>
          <p:cNvSpPr/>
          <p:nvPr/>
        </p:nvSpPr>
        <p:spPr>
          <a:xfrm>
            <a:off x="6230409" y="1472020"/>
            <a:ext cx="25792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600" spc="-40" dirty="0">
                <a:ea typeface="Calibri" panose="020F0502020204030204" pitchFamily="34" charset="0"/>
              </a:rPr>
              <a:t>Memperkuat kapasitas aparat Satpol PP dan Satlinmas di daerah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395022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3"/>
          <p:cNvSpPr txBox="1">
            <a:spLocks noGrp="1" noChangeArrowheads="1"/>
          </p:cNvSpPr>
          <p:nvPr/>
        </p:nvSpPr>
        <p:spPr bwMode="auto">
          <a:xfrm>
            <a:off x="6553200" y="622935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45B41998-7BC0-4241-AF06-C0CF043B207C}" type="slidenum">
              <a:rPr lang="en-GB" altLang="en-US" sz="100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pPr algn="r"/>
              <a:t>14</a:t>
            </a:fld>
            <a:endParaRPr lang="en-GB" altLang="en-US" sz="1000"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pic>
        <p:nvPicPr>
          <p:cNvPr id="50179" name="Picture 4"/>
          <p:cNvPicPr>
            <a:picLocks noChangeAspect="1" noChangeArrowheads="1"/>
          </p:cNvPicPr>
          <p:nvPr/>
        </p:nvPicPr>
        <p:blipFill>
          <a:blip r:embed="rId3"/>
          <a:srcRect l="3223" t="2174" r="33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0180" name="Object 2"/>
          <p:cNvGraphicFramePr>
            <a:graphicFrameLocks noChangeAspect="1"/>
          </p:cNvGraphicFramePr>
          <p:nvPr/>
        </p:nvGraphicFramePr>
        <p:xfrm>
          <a:off x="304800" y="4191000"/>
          <a:ext cx="7620000" cy="2424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5" r:id="rId4" imgW="6748589" imgH="2941637" progId="">
                  <p:embed/>
                </p:oleObj>
              </mc:Choice>
              <mc:Fallback>
                <p:oleObj r:id="rId4" imgW="6748589" imgH="2941637" progId="">
                  <p:embed/>
                  <p:pic>
                    <p:nvPicPr>
                      <p:cNvPr id="5018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4191000"/>
                        <a:ext cx="7620000" cy="2424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181" name="TextBox 14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2625" y="2749550"/>
            <a:ext cx="7888288" cy="14573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50183" name="Picture 3" descr="G:\PHILIP's Documents\511px-Garuda_Pancasila,_Coat_Arms_of_Indonesia.svg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86200" y="152400"/>
            <a:ext cx="1371600" cy="130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4" name="Slide Number Placeholder 8"/>
          <p:cNvSpPr txBox="1">
            <a:spLocks noChangeArrowheads="1"/>
          </p:cNvSpPr>
          <p:nvPr/>
        </p:nvSpPr>
        <p:spPr bwMode="auto">
          <a:xfrm>
            <a:off x="8382000" y="6492875"/>
            <a:ext cx="762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6F934D4-B7A2-4867-95DB-F75A2EEADD96}" type="slidenum">
              <a:rPr lang="en-US" sz="1400" b="1">
                <a:effectLst>
                  <a:outerShdw blurRad="38100" dist="38100" dir="2700000" algn="tl">
                    <a:srgbClr val="000000"/>
                  </a:outerShdw>
                </a:effectLst>
                <a:latin typeface="Antique Olive Compact"/>
              </a:rPr>
              <a:pPr algn="r"/>
              <a:t>14</a:t>
            </a:fld>
            <a:endParaRPr lang="en-US" sz="1400" b="1">
              <a:effectLst>
                <a:outerShdw blurRad="38100" dist="38100" dir="2700000" algn="tl">
                  <a:srgbClr val="000000"/>
                </a:outerShdw>
              </a:effectLst>
              <a:latin typeface="Antique Olive Compact"/>
            </a:endParaRPr>
          </a:p>
        </p:txBody>
      </p:sp>
    </p:spTree>
    <p:extLst>
      <p:ext uri="{BB962C8B-B14F-4D97-AF65-F5344CB8AC3E}">
        <p14:creationId xmlns:p14="http://schemas.microsoft.com/office/powerpoint/2010/main" val="77211357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3_Module">
  <a:themeElements>
    <a:clrScheme name="3_Module 1">
      <a:dk1>
        <a:srgbClr val="000000"/>
      </a:dk1>
      <a:lt1>
        <a:srgbClr val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FFFFFF"/>
      </a:accent3>
      <a:accent4>
        <a:srgbClr val="000000"/>
      </a:accent4>
      <a:accent5>
        <a:srgbClr val="F6D3AA"/>
      </a:accent5>
      <a:accent6>
        <a:srgbClr val="56A4B9"/>
      </a:accent6>
      <a:hlink>
        <a:srgbClr val="168BBA"/>
      </a:hlink>
      <a:folHlink>
        <a:srgbClr val="680000"/>
      </a:folHlink>
    </a:clrScheme>
    <a:fontScheme name="3_Module">
      <a:majorFont>
        <a:latin typeface="Corbel"/>
        <a:ea typeface=""/>
        <a:cs typeface=""/>
      </a:majorFont>
      <a:minorFont>
        <a:latin typeface="Corbe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53882" dir="13500000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53882" dir="13500000" algn="ctr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lnDef>
  </a:objectDefaults>
  <a:extraClrSchemeLst>
    <a:extraClrScheme>
      <a:clrScheme name="3_Module 1">
        <a:dk1>
          <a:srgbClr val="000000"/>
        </a:dk1>
        <a:lt1>
          <a:srgbClr val="FFFFFF"/>
        </a:lt1>
        <a:dk2>
          <a:srgbClr val="5A6378"/>
        </a:dk2>
        <a:lt2>
          <a:srgbClr val="D4D4D6"/>
        </a:lt2>
        <a:accent1>
          <a:srgbClr val="F0AD00"/>
        </a:accent1>
        <a:accent2>
          <a:srgbClr val="60B5CC"/>
        </a:accent2>
        <a:accent3>
          <a:srgbClr val="FFFFFF"/>
        </a:accent3>
        <a:accent4>
          <a:srgbClr val="000000"/>
        </a:accent4>
        <a:accent5>
          <a:srgbClr val="F6D3AA"/>
        </a:accent5>
        <a:accent6>
          <a:srgbClr val="56A4B9"/>
        </a:accent6>
        <a:hlink>
          <a:srgbClr val="168BBA"/>
        </a:hlink>
        <a:folHlink>
          <a:srgbClr val="68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Urban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1696</TotalTime>
  <Pages>0</Pages>
  <Words>910</Words>
  <Characters>0</Characters>
  <Application>Microsoft Office PowerPoint</Application>
  <DocSecurity>0</DocSecurity>
  <PresentationFormat>On-screen Show (4:3)</PresentationFormat>
  <Lines>0</Lines>
  <Paragraphs>145</Paragraphs>
  <Slides>14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20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14</vt:i4>
      </vt:variant>
    </vt:vector>
  </HeadingPairs>
  <TitlesOfParts>
    <vt:vector size="36" baseType="lpstr">
      <vt:lpstr>Agency FB</vt:lpstr>
      <vt:lpstr>Antique Olive Compact</vt:lpstr>
      <vt:lpstr>Arial</vt:lpstr>
      <vt:lpstr>Arial Black</vt:lpstr>
      <vt:lpstr>Blackadder ITC</vt:lpstr>
      <vt:lpstr>Calibri</vt:lpstr>
      <vt:lpstr>Cambria</vt:lpstr>
      <vt:lpstr>Century</vt:lpstr>
      <vt:lpstr>Comic Sans MS</vt:lpstr>
      <vt:lpstr>Corbel</vt:lpstr>
      <vt:lpstr>Cordia New</vt:lpstr>
      <vt:lpstr>Georgia</vt:lpstr>
      <vt:lpstr>Impact</vt:lpstr>
      <vt:lpstr>Poor Richard</vt:lpstr>
      <vt:lpstr>Sitka Banner</vt:lpstr>
      <vt:lpstr>Sitka Small</vt:lpstr>
      <vt:lpstr>Trebuchet MS</vt:lpstr>
      <vt:lpstr>Verdana</vt:lpstr>
      <vt:lpstr>Wingdings</vt:lpstr>
      <vt:lpstr>Wingdings 2</vt:lpstr>
      <vt:lpstr>3_Module</vt:lpstr>
      <vt:lpstr>4_Urban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DICKY</cp:lastModifiedBy>
  <cp:revision>341</cp:revision>
  <dcterms:created xsi:type="dcterms:W3CDTF">2005-03-21T07:43:45Z</dcterms:created>
  <dcterms:modified xsi:type="dcterms:W3CDTF">2019-01-29T08:48:31Z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1033-9.1.0.4746</vt:lpwstr>
  </property>
</Properties>
</file>