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1" r:id="rId1"/>
  </p:sldMasterIdLst>
  <p:notesMasterIdLst>
    <p:notesMasterId r:id="rId15"/>
  </p:notesMasterIdLst>
  <p:handoutMasterIdLst>
    <p:handoutMasterId r:id="rId16"/>
  </p:handoutMasterIdLst>
  <p:sldIdLst>
    <p:sldId id="819" r:id="rId2"/>
    <p:sldId id="832" r:id="rId3"/>
    <p:sldId id="834" r:id="rId4"/>
    <p:sldId id="844" r:id="rId5"/>
    <p:sldId id="838" r:id="rId6"/>
    <p:sldId id="842" r:id="rId7"/>
    <p:sldId id="836" r:id="rId8"/>
    <p:sldId id="848" r:id="rId9"/>
    <p:sldId id="840" r:id="rId10"/>
    <p:sldId id="841" r:id="rId11"/>
    <p:sldId id="845" r:id="rId12"/>
    <p:sldId id="846" r:id="rId13"/>
    <p:sldId id="697" r:id="rId14"/>
  </p:sldIdLst>
  <p:sldSz cx="9001125" cy="6840538"/>
  <p:notesSz cx="12052300" cy="7053263"/>
  <p:defaultTextStyle>
    <a:defPPr>
      <a:defRPr lang="en-US"/>
    </a:defPPr>
    <a:lvl1pPr marL="0" algn="l" defTabSz="81256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6281" algn="l" defTabSz="81256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12563" algn="l" defTabSz="81256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18844" algn="l" defTabSz="81256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25125" algn="l" defTabSz="81256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31408" algn="l" defTabSz="81256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37689" algn="l" defTabSz="81256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43971" algn="l" defTabSz="81256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50252" algn="l" defTabSz="81256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53F46"/>
    <a:srgbClr val="FF3300"/>
    <a:srgbClr val="FE9C9A"/>
    <a:srgbClr val="FF7C80"/>
    <a:srgbClr val="FF5050"/>
    <a:srgbClr val="FF0000"/>
    <a:srgbClr val="0000FF"/>
    <a:srgbClr val="FF9966"/>
    <a:srgbClr val="339966"/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127" autoAdjust="0"/>
    <p:restoredTop sz="89420" autoAdjust="0"/>
  </p:normalViewPr>
  <p:slideViewPr>
    <p:cSldViewPr snapToGrid="0">
      <p:cViewPr>
        <p:scale>
          <a:sx n="60" d="100"/>
          <a:sy n="60" d="100"/>
        </p:scale>
        <p:origin x="-2118" y="-462"/>
      </p:cViewPr>
      <p:guideLst>
        <p:guide orient="horz" pos="2155"/>
        <p:guide pos="28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AAAD8C-8F6D-4C4A-B16C-49BE249D22AB}" type="doc">
      <dgm:prSet loTypeId="urn:microsoft.com/office/officeart/2005/8/layout/gear1" loCatId="cycle" qsTypeId="urn:microsoft.com/office/officeart/2005/8/quickstyle/simple2" qsCatId="simple" csTypeId="urn:microsoft.com/office/officeart/2005/8/colors/accent2_1" csCatId="accent2" phldr="1"/>
      <dgm:spPr/>
    </dgm:pt>
    <dgm:pt modelId="{343F6CBA-B9DC-44CD-B64B-F737BEE0E8D6}">
      <dgm:prSet phldrT="[Text]" custT="1"/>
      <dgm:spPr/>
      <dgm:t>
        <a:bodyPr/>
        <a:lstStyle/>
        <a:p>
          <a:r>
            <a:rPr lang="en-ID" sz="16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98</a:t>
          </a:r>
          <a:r>
            <a:rPr lang="id-ID" sz="16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KOTA</a:t>
          </a:r>
        </a:p>
      </dgm:t>
    </dgm:pt>
    <dgm:pt modelId="{25578DCA-E59C-4105-B90E-1311B5983406}" type="parTrans" cxnId="{0B13D6BC-F992-464F-8A4F-7023D26611ED}">
      <dgm:prSet/>
      <dgm:spPr/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556A4B77-7EB3-4899-85B8-E0759410D117}" type="sibTrans" cxnId="{0B13D6BC-F992-464F-8A4F-7023D26611ED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4BEB0301-4C65-480F-83F0-92BAB478E3F6}">
      <dgm:prSet phldrT="[Text]" custT="1"/>
      <dgm:spPr/>
      <dgm:t>
        <a:bodyPr/>
        <a:lstStyle/>
        <a:p>
          <a:r>
            <a:rPr lang="en-ID" sz="14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416</a:t>
          </a:r>
          <a:r>
            <a:rPr lang="id-ID" sz="14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KAB</a:t>
          </a:r>
        </a:p>
      </dgm:t>
    </dgm:pt>
    <dgm:pt modelId="{02E57908-8E69-42ED-8E71-CABFEEBA8EBE}" type="parTrans" cxnId="{92BA6DDB-A214-41AF-9585-432172312FA7}">
      <dgm:prSet/>
      <dgm:spPr/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A324EA25-46FC-483B-AC8A-C3C05EB95B4E}" type="sibTrans" cxnId="{92BA6DDB-A214-41AF-9585-432172312FA7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C3B97E49-7CC2-471B-BC1B-B264693C1701}">
      <dgm:prSet phldrT="[Text]" custT="1"/>
      <dgm:spPr/>
      <dgm:t>
        <a:bodyPr/>
        <a:lstStyle/>
        <a:p>
          <a:r>
            <a:rPr lang="en-ID" sz="14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34</a:t>
          </a:r>
          <a:r>
            <a:rPr lang="id-ID" sz="14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PROV</a:t>
          </a:r>
        </a:p>
      </dgm:t>
    </dgm:pt>
    <dgm:pt modelId="{83AE0A0F-9981-4890-B79B-C681B26B4DDA}" type="parTrans" cxnId="{B9B37A9B-906E-4A4F-9784-6AEF2795B73C}">
      <dgm:prSet/>
      <dgm:spPr/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E13165D1-2A59-4253-AADB-E7B1CCB61FDF}" type="sibTrans" cxnId="{B9B37A9B-906E-4A4F-9784-6AEF2795B73C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F31FD3F1-A45E-493F-BEE8-646FFE84BA85}" type="pres">
      <dgm:prSet presAssocID="{E2AAAD8C-8F6D-4C4A-B16C-49BE249D22AB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A091A0C-3DFC-400F-A0CE-D9F966CE6527}" type="pres">
      <dgm:prSet presAssocID="{343F6CBA-B9DC-44CD-B64B-F737BEE0E8D6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2D7B192-FC8E-42F8-AFD1-9F9755936C27}" type="pres">
      <dgm:prSet presAssocID="{343F6CBA-B9DC-44CD-B64B-F737BEE0E8D6}" presName="gear1srcNode" presStyleLbl="node1" presStyleIdx="0" presStyleCnt="3"/>
      <dgm:spPr/>
      <dgm:t>
        <a:bodyPr/>
        <a:lstStyle/>
        <a:p>
          <a:endParaRPr lang="id-ID"/>
        </a:p>
      </dgm:t>
    </dgm:pt>
    <dgm:pt modelId="{1CC1A5EE-D53F-4C12-928A-66A0AEC27228}" type="pres">
      <dgm:prSet presAssocID="{343F6CBA-B9DC-44CD-B64B-F737BEE0E8D6}" presName="gear1dstNode" presStyleLbl="node1" presStyleIdx="0" presStyleCnt="3"/>
      <dgm:spPr/>
      <dgm:t>
        <a:bodyPr/>
        <a:lstStyle/>
        <a:p>
          <a:endParaRPr lang="id-ID"/>
        </a:p>
      </dgm:t>
    </dgm:pt>
    <dgm:pt modelId="{B636E092-98D8-42E2-A71A-DFD5699E6C40}" type="pres">
      <dgm:prSet presAssocID="{4BEB0301-4C65-480F-83F0-92BAB478E3F6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6CC736D-EF39-4586-9CEB-5DFC7D115C7A}" type="pres">
      <dgm:prSet presAssocID="{4BEB0301-4C65-480F-83F0-92BAB478E3F6}" presName="gear2srcNode" presStyleLbl="node1" presStyleIdx="1" presStyleCnt="3"/>
      <dgm:spPr/>
      <dgm:t>
        <a:bodyPr/>
        <a:lstStyle/>
        <a:p>
          <a:endParaRPr lang="id-ID"/>
        </a:p>
      </dgm:t>
    </dgm:pt>
    <dgm:pt modelId="{E31A2472-ABAC-42F5-91FA-4C3B6CAAD595}" type="pres">
      <dgm:prSet presAssocID="{4BEB0301-4C65-480F-83F0-92BAB478E3F6}" presName="gear2dstNode" presStyleLbl="node1" presStyleIdx="1" presStyleCnt="3"/>
      <dgm:spPr/>
      <dgm:t>
        <a:bodyPr/>
        <a:lstStyle/>
        <a:p>
          <a:endParaRPr lang="id-ID"/>
        </a:p>
      </dgm:t>
    </dgm:pt>
    <dgm:pt modelId="{9E9ED963-4D86-4F0D-B12B-9A75B3084DE7}" type="pres">
      <dgm:prSet presAssocID="{C3B97E49-7CC2-471B-BC1B-B264693C1701}" presName="gear3" presStyleLbl="node1" presStyleIdx="2" presStyleCnt="3"/>
      <dgm:spPr/>
      <dgm:t>
        <a:bodyPr/>
        <a:lstStyle/>
        <a:p>
          <a:endParaRPr lang="id-ID"/>
        </a:p>
      </dgm:t>
    </dgm:pt>
    <dgm:pt modelId="{D7CDDE10-92B8-432C-885D-F6DA5EC44F41}" type="pres">
      <dgm:prSet presAssocID="{C3B97E49-7CC2-471B-BC1B-B264693C1701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689F745-300C-4231-8C10-13921F5A8AC6}" type="pres">
      <dgm:prSet presAssocID="{C3B97E49-7CC2-471B-BC1B-B264693C1701}" presName="gear3srcNode" presStyleLbl="node1" presStyleIdx="2" presStyleCnt="3"/>
      <dgm:spPr/>
      <dgm:t>
        <a:bodyPr/>
        <a:lstStyle/>
        <a:p>
          <a:endParaRPr lang="id-ID"/>
        </a:p>
      </dgm:t>
    </dgm:pt>
    <dgm:pt modelId="{62BA8ECA-55C2-47F6-BEB3-EEDA84628A33}" type="pres">
      <dgm:prSet presAssocID="{C3B97E49-7CC2-471B-BC1B-B264693C1701}" presName="gear3dstNode" presStyleLbl="node1" presStyleIdx="2" presStyleCnt="3"/>
      <dgm:spPr/>
      <dgm:t>
        <a:bodyPr/>
        <a:lstStyle/>
        <a:p>
          <a:endParaRPr lang="id-ID"/>
        </a:p>
      </dgm:t>
    </dgm:pt>
    <dgm:pt modelId="{592783F6-AAE9-40E5-92C9-85129546704D}" type="pres">
      <dgm:prSet presAssocID="{556A4B77-7EB3-4899-85B8-E0759410D117}" presName="connector1" presStyleLbl="sibTrans2D1" presStyleIdx="0" presStyleCnt="3"/>
      <dgm:spPr/>
      <dgm:t>
        <a:bodyPr/>
        <a:lstStyle/>
        <a:p>
          <a:endParaRPr lang="id-ID"/>
        </a:p>
      </dgm:t>
    </dgm:pt>
    <dgm:pt modelId="{103DDCF5-F98B-4A2B-BCAC-A574D0C32B60}" type="pres">
      <dgm:prSet presAssocID="{A324EA25-46FC-483B-AC8A-C3C05EB95B4E}" presName="connector2" presStyleLbl="sibTrans2D1" presStyleIdx="1" presStyleCnt="3"/>
      <dgm:spPr/>
      <dgm:t>
        <a:bodyPr/>
        <a:lstStyle/>
        <a:p>
          <a:endParaRPr lang="id-ID"/>
        </a:p>
      </dgm:t>
    </dgm:pt>
    <dgm:pt modelId="{59E2419D-A02F-42CF-B7C3-2428F00ED6FD}" type="pres">
      <dgm:prSet presAssocID="{E13165D1-2A59-4253-AADB-E7B1CCB61FDF}" presName="connector3" presStyleLbl="sibTrans2D1" presStyleIdx="2" presStyleCnt="3"/>
      <dgm:spPr/>
      <dgm:t>
        <a:bodyPr/>
        <a:lstStyle/>
        <a:p>
          <a:endParaRPr lang="id-ID"/>
        </a:p>
      </dgm:t>
    </dgm:pt>
  </dgm:ptLst>
  <dgm:cxnLst>
    <dgm:cxn modelId="{3E70B53E-1254-42CC-938D-E21619DA65C4}" type="presOf" srcId="{343F6CBA-B9DC-44CD-B64B-F737BEE0E8D6}" destId="{1CC1A5EE-D53F-4C12-928A-66A0AEC27228}" srcOrd="2" destOrd="0" presId="urn:microsoft.com/office/officeart/2005/8/layout/gear1"/>
    <dgm:cxn modelId="{9BC5C085-A8DA-4573-9BAB-7710388713D8}" type="presOf" srcId="{4BEB0301-4C65-480F-83F0-92BAB478E3F6}" destId="{B636E092-98D8-42E2-A71A-DFD5699E6C40}" srcOrd="0" destOrd="0" presId="urn:microsoft.com/office/officeart/2005/8/layout/gear1"/>
    <dgm:cxn modelId="{1037CDC3-106C-4EA4-8870-95F096C70364}" type="presOf" srcId="{C3B97E49-7CC2-471B-BC1B-B264693C1701}" destId="{D7CDDE10-92B8-432C-885D-F6DA5EC44F41}" srcOrd="1" destOrd="0" presId="urn:microsoft.com/office/officeart/2005/8/layout/gear1"/>
    <dgm:cxn modelId="{D801ADB2-8A58-465D-9ADF-622B34D80604}" type="presOf" srcId="{E2AAAD8C-8F6D-4C4A-B16C-49BE249D22AB}" destId="{F31FD3F1-A45E-493F-BEE8-646FFE84BA85}" srcOrd="0" destOrd="0" presId="urn:microsoft.com/office/officeart/2005/8/layout/gear1"/>
    <dgm:cxn modelId="{B9B37A9B-906E-4A4F-9784-6AEF2795B73C}" srcId="{E2AAAD8C-8F6D-4C4A-B16C-49BE249D22AB}" destId="{C3B97E49-7CC2-471B-BC1B-B264693C1701}" srcOrd="2" destOrd="0" parTransId="{83AE0A0F-9981-4890-B79B-C681B26B4DDA}" sibTransId="{E13165D1-2A59-4253-AADB-E7B1CCB61FDF}"/>
    <dgm:cxn modelId="{4FC685AD-B00D-4F48-8919-4B59EA06476F}" type="presOf" srcId="{556A4B77-7EB3-4899-85B8-E0759410D117}" destId="{592783F6-AAE9-40E5-92C9-85129546704D}" srcOrd="0" destOrd="0" presId="urn:microsoft.com/office/officeart/2005/8/layout/gear1"/>
    <dgm:cxn modelId="{53795B6F-F2E3-41D2-909B-85FB1CAFD511}" type="presOf" srcId="{A324EA25-46FC-483B-AC8A-C3C05EB95B4E}" destId="{103DDCF5-F98B-4A2B-BCAC-A574D0C32B60}" srcOrd="0" destOrd="0" presId="urn:microsoft.com/office/officeart/2005/8/layout/gear1"/>
    <dgm:cxn modelId="{0B13D6BC-F992-464F-8A4F-7023D26611ED}" srcId="{E2AAAD8C-8F6D-4C4A-B16C-49BE249D22AB}" destId="{343F6CBA-B9DC-44CD-B64B-F737BEE0E8D6}" srcOrd="0" destOrd="0" parTransId="{25578DCA-E59C-4105-B90E-1311B5983406}" sibTransId="{556A4B77-7EB3-4899-85B8-E0759410D117}"/>
    <dgm:cxn modelId="{6AADDE7D-A0A0-49B2-91EC-2F7A60B65021}" type="presOf" srcId="{4BEB0301-4C65-480F-83F0-92BAB478E3F6}" destId="{46CC736D-EF39-4586-9CEB-5DFC7D115C7A}" srcOrd="1" destOrd="0" presId="urn:microsoft.com/office/officeart/2005/8/layout/gear1"/>
    <dgm:cxn modelId="{92BA6DDB-A214-41AF-9585-432172312FA7}" srcId="{E2AAAD8C-8F6D-4C4A-B16C-49BE249D22AB}" destId="{4BEB0301-4C65-480F-83F0-92BAB478E3F6}" srcOrd="1" destOrd="0" parTransId="{02E57908-8E69-42ED-8E71-CABFEEBA8EBE}" sibTransId="{A324EA25-46FC-483B-AC8A-C3C05EB95B4E}"/>
    <dgm:cxn modelId="{02C1D105-B356-45A6-9102-CA0A6D047CD0}" type="presOf" srcId="{4BEB0301-4C65-480F-83F0-92BAB478E3F6}" destId="{E31A2472-ABAC-42F5-91FA-4C3B6CAAD595}" srcOrd="2" destOrd="0" presId="urn:microsoft.com/office/officeart/2005/8/layout/gear1"/>
    <dgm:cxn modelId="{ED717B92-5085-4233-B21C-AD5AE85C83C1}" type="presOf" srcId="{343F6CBA-B9DC-44CD-B64B-F737BEE0E8D6}" destId="{7A091A0C-3DFC-400F-A0CE-D9F966CE6527}" srcOrd="0" destOrd="0" presId="urn:microsoft.com/office/officeart/2005/8/layout/gear1"/>
    <dgm:cxn modelId="{4C169AEE-95E1-4782-8313-B9EF1C1B8E10}" type="presOf" srcId="{E13165D1-2A59-4253-AADB-E7B1CCB61FDF}" destId="{59E2419D-A02F-42CF-B7C3-2428F00ED6FD}" srcOrd="0" destOrd="0" presId="urn:microsoft.com/office/officeart/2005/8/layout/gear1"/>
    <dgm:cxn modelId="{33F18ADE-A1EA-4EFA-947A-9106B81B4D09}" type="presOf" srcId="{343F6CBA-B9DC-44CD-B64B-F737BEE0E8D6}" destId="{B2D7B192-FC8E-42F8-AFD1-9F9755936C27}" srcOrd="1" destOrd="0" presId="urn:microsoft.com/office/officeart/2005/8/layout/gear1"/>
    <dgm:cxn modelId="{FA17B33C-4ABA-493A-9FC8-EB1E640D5ADA}" type="presOf" srcId="{C3B97E49-7CC2-471B-BC1B-B264693C1701}" destId="{9E9ED963-4D86-4F0D-B12B-9A75B3084DE7}" srcOrd="0" destOrd="0" presId="urn:microsoft.com/office/officeart/2005/8/layout/gear1"/>
    <dgm:cxn modelId="{2005F6D4-8131-421A-8461-815156928239}" type="presOf" srcId="{C3B97E49-7CC2-471B-BC1B-B264693C1701}" destId="{62BA8ECA-55C2-47F6-BEB3-EEDA84628A33}" srcOrd="3" destOrd="0" presId="urn:microsoft.com/office/officeart/2005/8/layout/gear1"/>
    <dgm:cxn modelId="{9BB3D8D1-75BA-4670-B570-7B76128D3408}" type="presOf" srcId="{C3B97E49-7CC2-471B-BC1B-B264693C1701}" destId="{B689F745-300C-4231-8C10-13921F5A8AC6}" srcOrd="2" destOrd="0" presId="urn:microsoft.com/office/officeart/2005/8/layout/gear1"/>
    <dgm:cxn modelId="{42597DE0-BAC8-48A8-8E1A-A38E05F4D0FC}" type="presParOf" srcId="{F31FD3F1-A45E-493F-BEE8-646FFE84BA85}" destId="{7A091A0C-3DFC-400F-A0CE-D9F966CE6527}" srcOrd="0" destOrd="0" presId="urn:microsoft.com/office/officeart/2005/8/layout/gear1"/>
    <dgm:cxn modelId="{9F91EE56-4044-4A8D-8497-7B44935D7544}" type="presParOf" srcId="{F31FD3F1-A45E-493F-BEE8-646FFE84BA85}" destId="{B2D7B192-FC8E-42F8-AFD1-9F9755936C27}" srcOrd="1" destOrd="0" presId="urn:microsoft.com/office/officeart/2005/8/layout/gear1"/>
    <dgm:cxn modelId="{476C28B2-331E-4482-9860-240F9CD47AFE}" type="presParOf" srcId="{F31FD3F1-A45E-493F-BEE8-646FFE84BA85}" destId="{1CC1A5EE-D53F-4C12-928A-66A0AEC27228}" srcOrd="2" destOrd="0" presId="urn:microsoft.com/office/officeart/2005/8/layout/gear1"/>
    <dgm:cxn modelId="{DC60615B-342A-464A-8BE0-8E307A536D4A}" type="presParOf" srcId="{F31FD3F1-A45E-493F-BEE8-646FFE84BA85}" destId="{B636E092-98D8-42E2-A71A-DFD5699E6C40}" srcOrd="3" destOrd="0" presId="urn:microsoft.com/office/officeart/2005/8/layout/gear1"/>
    <dgm:cxn modelId="{4136E486-C5BE-48DA-BD5D-CD051948C43B}" type="presParOf" srcId="{F31FD3F1-A45E-493F-BEE8-646FFE84BA85}" destId="{46CC736D-EF39-4586-9CEB-5DFC7D115C7A}" srcOrd="4" destOrd="0" presId="urn:microsoft.com/office/officeart/2005/8/layout/gear1"/>
    <dgm:cxn modelId="{B81D54F1-7C4F-46D9-9924-6BE3FD82094B}" type="presParOf" srcId="{F31FD3F1-A45E-493F-BEE8-646FFE84BA85}" destId="{E31A2472-ABAC-42F5-91FA-4C3B6CAAD595}" srcOrd="5" destOrd="0" presId="urn:microsoft.com/office/officeart/2005/8/layout/gear1"/>
    <dgm:cxn modelId="{08F34D89-2EF3-49AE-A384-1CD90AF22E35}" type="presParOf" srcId="{F31FD3F1-A45E-493F-BEE8-646FFE84BA85}" destId="{9E9ED963-4D86-4F0D-B12B-9A75B3084DE7}" srcOrd="6" destOrd="0" presId="urn:microsoft.com/office/officeart/2005/8/layout/gear1"/>
    <dgm:cxn modelId="{960492D5-AD8E-4FFC-97F4-764A2D7210D3}" type="presParOf" srcId="{F31FD3F1-A45E-493F-BEE8-646FFE84BA85}" destId="{D7CDDE10-92B8-432C-885D-F6DA5EC44F41}" srcOrd="7" destOrd="0" presId="urn:microsoft.com/office/officeart/2005/8/layout/gear1"/>
    <dgm:cxn modelId="{B7D941C5-94B9-405E-83FD-B928DD205E0C}" type="presParOf" srcId="{F31FD3F1-A45E-493F-BEE8-646FFE84BA85}" destId="{B689F745-300C-4231-8C10-13921F5A8AC6}" srcOrd="8" destOrd="0" presId="urn:microsoft.com/office/officeart/2005/8/layout/gear1"/>
    <dgm:cxn modelId="{FEA20F0E-0950-40A8-B92A-73AE7656F352}" type="presParOf" srcId="{F31FD3F1-A45E-493F-BEE8-646FFE84BA85}" destId="{62BA8ECA-55C2-47F6-BEB3-EEDA84628A33}" srcOrd="9" destOrd="0" presId="urn:microsoft.com/office/officeart/2005/8/layout/gear1"/>
    <dgm:cxn modelId="{D0634875-EDE4-49CF-98EE-3F4996CB09E4}" type="presParOf" srcId="{F31FD3F1-A45E-493F-BEE8-646FFE84BA85}" destId="{592783F6-AAE9-40E5-92C9-85129546704D}" srcOrd="10" destOrd="0" presId="urn:microsoft.com/office/officeart/2005/8/layout/gear1"/>
    <dgm:cxn modelId="{7AAD831F-D649-47C1-A238-417CF16669F9}" type="presParOf" srcId="{F31FD3F1-A45E-493F-BEE8-646FFE84BA85}" destId="{103DDCF5-F98B-4A2B-BCAC-A574D0C32B60}" srcOrd="11" destOrd="0" presId="urn:microsoft.com/office/officeart/2005/8/layout/gear1"/>
    <dgm:cxn modelId="{20D4B198-5322-4E1A-A8EF-38234B07AA7D}" type="presParOf" srcId="{F31FD3F1-A45E-493F-BEE8-646FFE84BA85}" destId="{59E2419D-A02F-42CF-B7C3-2428F00ED6FD}" srcOrd="12" destOrd="0" presId="urn:microsoft.com/office/officeart/2005/8/layout/gear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70E03A6D-B902-405B-A17B-F280506931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9" y="9"/>
            <a:ext cx="5224223" cy="353870"/>
          </a:xfrm>
          <a:prstGeom prst="rect">
            <a:avLst/>
          </a:prstGeom>
        </p:spPr>
        <p:txBody>
          <a:bodyPr vert="horz" lIns="103232" tIns="51616" rIns="103232" bIns="5161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784E501-1046-462C-8075-DE8CFE8E3C2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6825332" y="9"/>
            <a:ext cx="5224220" cy="353870"/>
          </a:xfrm>
          <a:prstGeom prst="rect">
            <a:avLst/>
          </a:prstGeom>
        </p:spPr>
        <p:txBody>
          <a:bodyPr vert="horz" lIns="103232" tIns="51616" rIns="103232" bIns="5161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54969EF9-47F7-4428-965D-CF8E4548B576}" type="datetimeFigureOut">
              <a:rPr lang="en-US"/>
              <a:pPr>
                <a:defRPr/>
              </a:pPr>
              <a:t>1/21/2019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CA4A89E-49BD-4AE6-9713-0BE8981CDE1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9" y="6699400"/>
            <a:ext cx="5224223" cy="353870"/>
          </a:xfrm>
          <a:prstGeom prst="rect">
            <a:avLst/>
          </a:prstGeom>
        </p:spPr>
        <p:txBody>
          <a:bodyPr vert="horz" lIns="103232" tIns="51616" rIns="103232" bIns="5161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999AC70-35AE-4C5B-8D4B-8B932DFA926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6825332" y="6699400"/>
            <a:ext cx="5224220" cy="353870"/>
          </a:xfrm>
          <a:prstGeom prst="rect">
            <a:avLst/>
          </a:prstGeom>
        </p:spPr>
        <p:txBody>
          <a:bodyPr vert="horz" wrap="square" lIns="103232" tIns="51616" rIns="103232" bIns="5161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B666EEC-58C7-466B-B7AD-D9D801E88C36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xmlns="" val="16799428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8A312C79-9518-4369-9B15-47A87F22E2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0" y="9"/>
            <a:ext cx="5221471" cy="353870"/>
          </a:xfrm>
          <a:prstGeom prst="rect">
            <a:avLst/>
          </a:prstGeom>
        </p:spPr>
        <p:txBody>
          <a:bodyPr vert="horz" lIns="108009" tIns="54004" rIns="108009" bIns="54004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5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F9501FA-DD3F-4571-A8D1-5CDB7FB5F0B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6828086" y="9"/>
            <a:ext cx="5221471" cy="353870"/>
          </a:xfrm>
          <a:prstGeom prst="rect">
            <a:avLst/>
          </a:prstGeom>
        </p:spPr>
        <p:txBody>
          <a:bodyPr vert="horz" lIns="108009" tIns="54004" rIns="108009" bIns="54004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500">
                <a:latin typeface="+mn-lt"/>
                <a:cs typeface="+mn-cs"/>
              </a:defRPr>
            </a:lvl1pPr>
          </a:lstStyle>
          <a:p>
            <a:pPr>
              <a:defRPr/>
            </a:pPr>
            <a:fld id="{21CFDD38-9AB4-4191-BFA7-EC4D00354BE7}" type="datetimeFigureOut">
              <a:rPr lang="en-US"/>
              <a:pPr>
                <a:defRPr/>
              </a:pPr>
              <a:t>1/21/2019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DCC1479A-2676-4437-85E0-7566678043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459288" y="881063"/>
            <a:ext cx="3133725" cy="2381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8009" tIns="54004" rIns="108009" bIns="54004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633E1087-A916-4452-803A-A0326E53F4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204967" y="3393935"/>
            <a:ext cx="9642390" cy="2777677"/>
          </a:xfrm>
          <a:prstGeom prst="rect">
            <a:avLst/>
          </a:prstGeom>
        </p:spPr>
        <p:txBody>
          <a:bodyPr vert="horz" lIns="108009" tIns="54004" rIns="108009" bIns="54004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64031D9-581B-4B36-8B45-AEAD10432BC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10" y="6699400"/>
            <a:ext cx="5221471" cy="353870"/>
          </a:xfrm>
          <a:prstGeom prst="rect">
            <a:avLst/>
          </a:prstGeom>
        </p:spPr>
        <p:txBody>
          <a:bodyPr vert="horz" lIns="108009" tIns="54004" rIns="108009" bIns="5400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5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23DF765-64AA-41FE-86E7-6E174E733C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6828086" y="6699400"/>
            <a:ext cx="5221471" cy="353870"/>
          </a:xfrm>
          <a:prstGeom prst="rect">
            <a:avLst/>
          </a:prstGeom>
        </p:spPr>
        <p:txBody>
          <a:bodyPr vert="horz" wrap="square" lIns="108009" tIns="54004" rIns="108009" bIns="5400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5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B4FB533-B785-4FCA-A1F8-F4CEECD62A5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xmlns="" val="40869423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0628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81256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21884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6251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031408" algn="l" defTabSz="8125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437689" algn="l" defTabSz="8125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2843971" algn="l" defTabSz="8125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250252" algn="l" defTabSz="8125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459288" y="881063"/>
            <a:ext cx="3133725" cy="23812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4FB533-B785-4FCA-A1F8-F4CEECD62A5A}" type="slidenum">
              <a:rPr lang="en-US" altLang="id-ID" smtClean="0"/>
              <a:pPr>
                <a:defRPr/>
              </a:pPr>
              <a:t>3</a:t>
            </a:fld>
            <a:endParaRPr lang="en-US" alt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>
            <a:extLst>
              <a:ext uri="{FF2B5EF4-FFF2-40B4-BE49-F238E27FC236}">
                <a16:creationId xmlns:a16="http://schemas.microsoft.com/office/drawing/2014/main" xmlns="" id="{36BB9FDF-3C44-444D-8156-06656C63DB8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459288" y="881063"/>
            <a:ext cx="3133725" cy="23812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>
            <a:extLst>
              <a:ext uri="{FF2B5EF4-FFF2-40B4-BE49-F238E27FC236}">
                <a16:creationId xmlns:a16="http://schemas.microsoft.com/office/drawing/2014/main" xmlns="" id="{A3CB7AB6-8A30-48A4-A558-60944C32359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d-ID" altLang="en-US"/>
          </a:p>
        </p:txBody>
      </p:sp>
      <p:sp>
        <p:nvSpPr>
          <p:cNvPr id="71684" name="Slide Number Placeholder 3">
            <a:extLst>
              <a:ext uri="{FF2B5EF4-FFF2-40B4-BE49-F238E27FC236}">
                <a16:creationId xmlns:a16="http://schemas.microsoft.com/office/drawing/2014/main" xmlns="" id="{29F6EF03-BEB5-4E85-A409-97D546E91D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89158" indent="-303522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214089" indent="-242818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99726" indent="-242818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185362" indent="-242818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670998" indent="-24281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3156635" indent="-24281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642271" indent="-24281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4127906" indent="-24281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ADC3F5A7-DB5A-4F75-98C1-12BCF6148D0C}" type="slidenum">
              <a:rPr lang="id-ID" altLang="en-US">
                <a:latin typeface="Calibri" panose="020F0502020204030204" pitchFamily="34" charset="0"/>
              </a:rPr>
              <a:pPr/>
              <a:t>4</a:t>
            </a:fld>
            <a:endParaRPr lang="id-ID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834E957-F774-4BE9-9344-4F71145645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5141" y="1119506"/>
            <a:ext cx="6750844" cy="2381521"/>
          </a:xfrm>
        </p:spPr>
        <p:txBody>
          <a:bodyPr anchor="b"/>
          <a:lstStyle>
            <a:lvl1pPr algn="ctr">
              <a:defRPr sz="5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79A2063-C6D0-45E1-B53C-FCD430B4BC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5141" y="3592866"/>
            <a:ext cx="6750844" cy="1651546"/>
          </a:xfrm>
        </p:spPr>
        <p:txBody>
          <a:bodyPr/>
          <a:lstStyle>
            <a:lvl1pPr marL="0" indent="0" algn="ctr">
              <a:buNone/>
              <a:defRPr sz="2100"/>
            </a:lvl1pPr>
            <a:lvl2pPr marL="406281" indent="0" algn="ctr">
              <a:buNone/>
              <a:defRPr sz="1800"/>
            </a:lvl2pPr>
            <a:lvl3pPr marL="812563" indent="0" algn="ctr">
              <a:buNone/>
              <a:defRPr sz="1600"/>
            </a:lvl3pPr>
            <a:lvl4pPr marL="1218844" indent="0" algn="ctr">
              <a:buNone/>
              <a:defRPr sz="1400"/>
            </a:lvl4pPr>
            <a:lvl5pPr marL="1625125" indent="0" algn="ctr">
              <a:buNone/>
              <a:defRPr sz="1400"/>
            </a:lvl5pPr>
            <a:lvl6pPr marL="2031408" indent="0" algn="ctr">
              <a:buNone/>
              <a:defRPr sz="1400"/>
            </a:lvl6pPr>
            <a:lvl7pPr marL="2437689" indent="0" algn="ctr">
              <a:buNone/>
              <a:defRPr sz="1400"/>
            </a:lvl7pPr>
            <a:lvl8pPr marL="2843971" indent="0" algn="ctr">
              <a:buNone/>
              <a:defRPr sz="1400"/>
            </a:lvl8pPr>
            <a:lvl9pPr marL="3250252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11E562-88F2-4675-BA15-E2D953188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D2BCF1-1DD0-4FFB-8F5B-B8FC6A985D10}" type="datetime1">
              <a:rPr lang="en-US" smtClean="0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1/21/2019</a:t>
            </a:fld>
            <a:endParaRPr lang="en-US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28AF514-6D81-4C3B-8650-9DAF71AA8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9E7FAD5-7D5D-4394-97D1-51A4FEA97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14A853-F580-4FF1-84D8-B5E9DAB102B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840598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4211285-EBAC-4121-B690-0A550D6DF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DDFDAD3-7E00-49B3-89ED-EC9C97C78D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FB01B12-7758-4F4C-9261-C2494D4D7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FD258B-F46A-496F-B4B9-45033DF0C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425A2B8-D9A6-4042-82A0-ABBD18D20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09487">
              <a:defRPr/>
            </a:lvl1pPr>
          </a:lstStyle>
          <a:p>
            <a:fld id="{2D874C5E-35EF-4033-9997-0350DD4D4B3F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58488981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04BF15A-0564-4329-B758-5FD0FE185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143" y="1705389"/>
            <a:ext cx="7763470" cy="2845473"/>
          </a:xfrm>
        </p:spPr>
        <p:txBody>
          <a:bodyPr anchor="b"/>
          <a:lstStyle>
            <a:lvl1pPr>
              <a:defRPr sz="5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E7D44E1-018A-4A16-9D17-112AA9370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4143" y="4577781"/>
            <a:ext cx="7763470" cy="1496367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0628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125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2188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6251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0314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4376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8439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2502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1BCAE05-E9D0-401A-8DAF-E4A5F7261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CB9214-D96C-4A88-852D-FCB08EFEA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8B59195-8865-427C-B7AD-3BA22E32E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09487">
              <a:defRPr/>
            </a:lvl1pPr>
          </a:lstStyle>
          <a:p>
            <a:fld id="{2D874C5E-35EF-4033-9997-0350DD4D4B3F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86835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37E6DA-D89D-41F7-98D9-84E86C3CB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9D9E779-C9E6-4B8E-BDF4-3B27AF8F58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8829" y="1820978"/>
            <a:ext cx="3825478" cy="43402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58972A4-43F1-4282-B617-415EC55AA1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56820" y="1820978"/>
            <a:ext cx="3825478" cy="43402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C5D5AD8-3E31-4DD0-BE66-130F9E01E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F5243B2-A03D-4CE6-8A1A-11D98E5E4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9BF5DF1-E147-4DBA-BB64-6307EF69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09487">
              <a:defRPr/>
            </a:lvl1pPr>
          </a:lstStyle>
          <a:p>
            <a:fld id="{2D874C5E-35EF-4033-9997-0350DD4D4B3F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437129601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013AA2-5812-4EFD-98FB-181424161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002" y="364198"/>
            <a:ext cx="7763470" cy="13221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E3BABAC-1A1B-4E54-A6B3-E4FF7DF540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0002" y="1676883"/>
            <a:ext cx="3807898" cy="82181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6281" indent="0">
              <a:buNone/>
              <a:defRPr sz="1800" b="1"/>
            </a:lvl2pPr>
            <a:lvl3pPr marL="812563" indent="0">
              <a:buNone/>
              <a:defRPr sz="1600" b="1"/>
            </a:lvl3pPr>
            <a:lvl4pPr marL="1218844" indent="0">
              <a:buNone/>
              <a:defRPr sz="1400" b="1"/>
            </a:lvl4pPr>
            <a:lvl5pPr marL="1625125" indent="0">
              <a:buNone/>
              <a:defRPr sz="1400" b="1"/>
            </a:lvl5pPr>
            <a:lvl6pPr marL="2031408" indent="0">
              <a:buNone/>
              <a:defRPr sz="1400" b="1"/>
            </a:lvl6pPr>
            <a:lvl7pPr marL="2437689" indent="0">
              <a:buNone/>
              <a:defRPr sz="1400" b="1"/>
            </a:lvl7pPr>
            <a:lvl8pPr marL="2843971" indent="0">
              <a:buNone/>
              <a:defRPr sz="1400" b="1"/>
            </a:lvl8pPr>
            <a:lvl9pPr marL="3250252" indent="0">
              <a:buNone/>
              <a:defRPr sz="1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89E62BB-D3CF-4058-B0E3-4C9FCFC51F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002" y="2498699"/>
            <a:ext cx="3807898" cy="367520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0AAD52D-B7D3-4B7A-907C-60DF085960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56823" y="1676883"/>
            <a:ext cx="3826651" cy="82181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6281" indent="0">
              <a:buNone/>
              <a:defRPr sz="1800" b="1"/>
            </a:lvl2pPr>
            <a:lvl3pPr marL="812563" indent="0">
              <a:buNone/>
              <a:defRPr sz="1600" b="1"/>
            </a:lvl3pPr>
            <a:lvl4pPr marL="1218844" indent="0">
              <a:buNone/>
              <a:defRPr sz="1400" b="1"/>
            </a:lvl4pPr>
            <a:lvl5pPr marL="1625125" indent="0">
              <a:buNone/>
              <a:defRPr sz="1400" b="1"/>
            </a:lvl5pPr>
            <a:lvl6pPr marL="2031408" indent="0">
              <a:buNone/>
              <a:defRPr sz="1400" b="1"/>
            </a:lvl6pPr>
            <a:lvl7pPr marL="2437689" indent="0">
              <a:buNone/>
              <a:defRPr sz="1400" b="1"/>
            </a:lvl7pPr>
            <a:lvl8pPr marL="2843971" indent="0">
              <a:buNone/>
              <a:defRPr sz="1400" b="1"/>
            </a:lvl8pPr>
            <a:lvl9pPr marL="3250252" indent="0">
              <a:buNone/>
              <a:defRPr sz="1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54717AB-6057-47CE-AEE7-8B3AC913E7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56823" y="2498699"/>
            <a:ext cx="3826651" cy="367520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B800FF3C-D265-49B8-8E73-7C1959BE8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B1ED8AF-8316-42F8-9387-26CC1E94A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6B0E318-C429-432E-B24D-254AED6C3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09487">
              <a:defRPr/>
            </a:lvl1pPr>
          </a:lstStyle>
          <a:p>
            <a:fld id="{2D874C5E-35EF-4033-9997-0350DD4D4B3F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39745126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06CB21-4231-4F97-AA7F-1B9506930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8B39195-11E2-4743-BBF4-FB1CE0C4E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EC80421-9EE9-428B-8541-7C117385A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2AFAE2B-D429-4E5A-AE69-34257FAF2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09487">
              <a:defRPr/>
            </a:lvl1pPr>
          </a:lstStyle>
          <a:p>
            <a:fld id="{2D874C5E-35EF-4033-9997-0350DD4D4B3F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50683049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7466A90-500D-4689-9617-6DE7C454C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F7B434-70EC-4275-9B7C-8AB9E4880D62}" type="datetimeFigureOut">
              <a:rPr lang="en-US" smtClean="0"/>
              <a:pPr>
                <a:defRPr/>
              </a:pPr>
              <a:t>1/21/2019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DDE797D-34CC-4902-84B6-F56D02558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454D44F-14C3-45B7-9C10-BBB003F0E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76B08-D271-4246-B30B-C971C2106789}" type="slidenum">
              <a:rPr lang="id-ID" altLang="id-ID" smtClean="0"/>
              <a:pPr/>
              <a:t>‹#›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xmlns="" val="273904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F72552-53EF-44D2-AE21-5A1AC1CDA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002" y="456036"/>
            <a:ext cx="2903096" cy="1596126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C73546F-1410-4091-A9CA-1BA757924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6652" y="984912"/>
            <a:ext cx="4556820" cy="4861215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9EFF3C7-DFD6-4DA5-92DC-B4BC9E375F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0002" y="2052164"/>
            <a:ext cx="2903096" cy="3801882"/>
          </a:xfrm>
        </p:spPr>
        <p:txBody>
          <a:bodyPr/>
          <a:lstStyle>
            <a:lvl1pPr marL="0" indent="0">
              <a:buNone/>
              <a:defRPr sz="1400"/>
            </a:lvl1pPr>
            <a:lvl2pPr marL="406281" indent="0">
              <a:buNone/>
              <a:defRPr sz="1200"/>
            </a:lvl2pPr>
            <a:lvl3pPr marL="812563" indent="0">
              <a:buNone/>
              <a:defRPr sz="1200"/>
            </a:lvl3pPr>
            <a:lvl4pPr marL="1218844" indent="0">
              <a:buNone/>
              <a:defRPr sz="900"/>
            </a:lvl4pPr>
            <a:lvl5pPr marL="1625125" indent="0">
              <a:buNone/>
              <a:defRPr sz="900"/>
            </a:lvl5pPr>
            <a:lvl6pPr marL="2031408" indent="0">
              <a:buNone/>
              <a:defRPr sz="900"/>
            </a:lvl6pPr>
            <a:lvl7pPr marL="2437689" indent="0">
              <a:buNone/>
              <a:defRPr sz="900"/>
            </a:lvl7pPr>
            <a:lvl8pPr marL="2843971" indent="0">
              <a:buNone/>
              <a:defRPr sz="900"/>
            </a:lvl8pPr>
            <a:lvl9pPr marL="3250252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A422668-6799-4404-B078-64ABEF47B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07C4580-EAA6-4BC2-A357-6E53DE498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0D71104-6BDC-4446-ADBB-8BF66E852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09487">
              <a:defRPr/>
            </a:lvl1pPr>
          </a:lstStyle>
          <a:p>
            <a:fld id="{2D874C5E-35EF-4033-9997-0350DD4D4B3F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2591337811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3D7665-A127-4039-91FC-D8EDB84BE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002" y="456036"/>
            <a:ext cx="2903096" cy="1596126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DF44AF1-ABB0-4FDE-A270-B9341E68A0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26652" y="984912"/>
            <a:ext cx="4556820" cy="4861215"/>
          </a:xfrm>
        </p:spPr>
        <p:txBody>
          <a:bodyPr/>
          <a:lstStyle>
            <a:lvl1pPr marL="0" indent="0">
              <a:buNone/>
              <a:defRPr sz="2800"/>
            </a:lvl1pPr>
            <a:lvl2pPr marL="406281" indent="0">
              <a:buNone/>
              <a:defRPr sz="2500"/>
            </a:lvl2pPr>
            <a:lvl3pPr marL="812563" indent="0">
              <a:buNone/>
              <a:defRPr sz="2100"/>
            </a:lvl3pPr>
            <a:lvl4pPr marL="1218844" indent="0">
              <a:buNone/>
              <a:defRPr sz="1800"/>
            </a:lvl4pPr>
            <a:lvl5pPr marL="1625125" indent="0">
              <a:buNone/>
              <a:defRPr sz="1800"/>
            </a:lvl5pPr>
            <a:lvl6pPr marL="2031408" indent="0">
              <a:buNone/>
              <a:defRPr sz="1800"/>
            </a:lvl6pPr>
            <a:lvl7pPr marL="2437689" indent="0">
              <a:buNone/>
              <a:defRPr sz="1800"/>
            </a:lvl7pPr>
            <a:lvl8pPr marL="2843971" indent="0">
              <a:buNone/>
              <a:defRPr sz="1800"/>
            </a:lvl8pPr>
            <a:lvl9pPr marL="3250252" indent="0">
              <a:buNone/>
              <a:defRPr sz="18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00CCB18-A553-40D2-8A0E-9EB79DC704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0002" y="2052164"/>
            <a:ext cx="2903096" cy="3801882"/>
          </a:xfrm>
        </p:spPr>
        <p:txBody>
          <a:bodyPr/>
          <a:lstStyle>
            <a:lvl1pPr marL="0" indent="0">
              <a:buNone/>
              <a:defRPr sz="1400"/>
            </a:lvl1pPr>
            <a:lvl2pPr marL="406281" indent="0">
              <a:buNone/>
              <a:defRPr sz="1200"/>
            </a:lvl2pPr>
            <a:lvl3pPr marL="812563" indent="0">
              <a:buNone/>
              <a:defRPr sz="1200"/>
            </a:lvl3pPr>
            <a:lvl4pPr marL="1218844" indent="0">
              <a:buNone/>
              <a:defRPr sz="900"/>
            </a:lvl4pPr>
            <a:lvl5pPr marL="1625125" indent="0">
              <a:buNone/>
              <a:defRPr sz="900"/>
            </a:lvl5pPr>
            <a:lvl6pPr marL="2031408" indent="0">
              <a:buNone/>
              <a:defRPr sz="900"/>
            </a:lvl6pPr>
            <a:lvl7pPr marL="2437689" indent="0">
              <a:buNone/>
              <a:defRPr sz="900"/>
            </a:lvl7pPr>
            <a:lvl8pPr marL="2843971" indent="0">
              <a:buNone/>
              <a:defRPr sz="900"/>
            </a:lvl8pPr>
            <a:lvl9pPr marL="3250252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A354B1C-013F-4AFC-A100-70F44AE7B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DA6C012-E413-4C62-8496-E0A73DDE2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53F3515-6D21-42D4-AFAC-2E9F0171E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09487">
              <a:defRPr/>
            </a:lvl1pPr>
          </a:lstStyle>
          <a:p>
            <a:fld id="{2D874C5E-35EF-4033-9997-0350DD4D4B3F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04500023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9E114B-9C9D-48BF-8D4C-0482CB525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8956982-BB33-49F8-B939-BD7CEBA11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064A73D-C5BA-4999-B22E-10F9BA830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A64EA7D-3101-427F-8106-F358DA0DD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8F1BAFE-2BA9-4282-9FCF-4BA4B38D7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09487">
              <a:defRPr/>
            </a:lvl1pPr>
          </a:lstStyle>
          <a:p>
            <a:fld id="{2D874C5E-35EF-4033-9997-0350DD4D4B3F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6836419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F3EB8F1-F7F1-4D83-AAB1-EC5E1BC1E5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441430" y="364195"/>
            <a:ext cx="1940868" cy="579704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91915C2-CD81-405B-A5E1-57AA0E9C3A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8828" y="364195"/>
            <a:ext cx="5710089" cy="579704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C204662-5B36-4D97-AD6E-0A154385F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195CE25-4284-478E-8EE8-62CABBEB6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70C6F1A-4C7D-4E50-AE30-17C1C236F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09487">
              <a:defRPr/>
            </a:lvl1pPr>
          </a:lstStyle>
          <a:p>
            <a:fld id="{2D874C5E-35EF-4033-9997-0350DD4D4B3F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12423109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Jud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39" y="-3166"/>
            <a:ext cx="9003469" cy="6943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logo-ddn">
            <a:extLst/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4248169" y="294673"/>
            <a:ext cx="594829" cy="983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bg1">
                <a:alpha val="10000"/>
              </a:schemeClr>
            </a:glow>
            <a:outerShdw blurRad="355600" dir="1740000" sx="124000" sy="124000" algn="ctr" rotWithShape="0">
              <a:schemeClr val="bg1"/>
            </a:outerShdw>
            <a:reflection endPos="0" dir="5400000" sy="-100000" algn="bl" rotWithShape="0"/>
            <a:softEdge rad="12700"/>
          </a:effectLst>
        </p:spPr>
      </p:pic>
      <p:pic>
        <p:nvPicPr>
          <p:cNvPr id="6" name="Picture 8"/>
          <p:cNvPicPr>
            <a:picLocks noChangeAspect="1"/>
          </p:cNvPicPr>
          <p:nvPr userDrawn="1"/>
        </p:nvPicPr>
        <p:blipFill>
          <a:blip r:embed="rId4" cstate="print"/>
          <a:srcRect l="3030" r="8711"/>
          <a:stretch>
            <a:fillRect/>
          </a:stretch>
        </p:blipFill>
        <p:spPr bwMode="auto">
          <a:xfrm>
            <a:off x="2572593" y="3928561"/>
            <a:ext cx="3914552" cy="19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judul 2"/>
          <p:cNvSpPr>
            <a:spLocks noGrp="1"/>
          </p:cNvSpPr>
          <p:nvPr>
            <p:ph type="subTitle" idx="1"/>
          </p:nvPr>
        </p:nvSpPr>
        <p:spPr>
          <a:xfrm>
            <a:off x="618833" y="5097607"/>
            <a:ext cx="4950618" cy="1134896"/>
          </a:xfrm>
        </p:spPr>
        <p:txBody>
          <a:bodyPr>
            <a:normAutofit/>
          </a:bodyPr>
          <a:lstStyle>
            <a:lvl1pPr marL="0" indent="0" algn="l" latinLnBrk="0">
              <a:lnSpc>
                <a:spcPct val="150000"/>
              </a:lnSpc>
              <a:spcBef>
                <a:spcPts val="399"/>
              </a:spcBef>
              <a:buNone/>
              <a:defRPr lang="id-ID" sz="1900">
                <a:solidFill>
                  <a:srgbClr val="D24726"/>
                </a:solidFill>
                <a:latin typeface="+mj-lt"/>
              </a:defRPr>
            </a:lvl1pPr>
            <a:lvl2pPr marL="304745" indent="0" algn="ctr" latinLnBrk="0">
              <a:buNone/>
              <a:defRPr lang="id-ID" sz="1300"/>
            </a:lvl2pPr>
            <a:lvl3pPr marL="609487" indent="0" algn="ctr" latinLnBrk="0">
              <a:buNone/>
              <a:defRPr lang="id-ID" sz="1200"/>
            </a:lvl3pPr>
            <a:lvl4pPr marL="914231" indent="0" algn="ctr" latinLnBrk="0">
              <a:buNone/>
              <a:defRPr lang="id-ID" sz="1200"/>
            </a:lvl4pPr>
            <a:lvl5pPr marL="1218974" indent="0" algn="ctr" latinLnBrk="0">
              <a:buNone/>
              <a:defRPr lang="id-ID" sz="1200"/>
            </a:lvl5pPr>
            <a:lvl6pPr marL="1523718" indent="0" algn="ctr" latinLnBrk="0">
              <a:buNone/>
              <a:defRPr lang="id-ID" sz="1200"/>
            </a:lvl6pPr>
            <a:lvl7pPr marL="1828464" indent="0" algn="ctr" latinLnBrk="0">
              <a:buNone/>
              <a:defRPr lang="id-ID" sz="1200"/>
            </a:lvl7pPr>
            <a:lvl8pPr marL="2133205" indent="0" algn="ctr" latinLnBrk="0">
              <a:buNone/>
              <a:defRPr lang="id-ID" sz="1200"/>
            </a:lvl8pPr>
            <a:lvl9pPr marL="2437950" indent="0" algn="ctr" latinLnBrk="0">
              <a:buNone/>
              <a:defRPr lang="id-ID" sz="1200"/>
            </a:lvl9pPr>
          </a:lstStyle>
          <a:p>
            <a:r>
              <a:rPr lang="id-ID"/>
              <a:t>Klik untuk mengedit gaya subjudul Master</a:t>
            </a:r>
          </a:p>
        </p:txBody>
      </p:sp>
      <p:sp>
        <p:nvSpPr>
          <p:cNvPr id="7" name="Tempat Penampung Tanggal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fld id="{52F4EB62-CC6B-4DCB-9994-4B171FEF6A29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empat Penampung Foo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09487">
              <a:defRPr/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mpat Penampung Nomor Slide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09487">
              <a:defRPr/>
            </a:lvl1pPr>
          </a:lstStyle>
          <a:p>
            <a:fld id="{B0362CBD-FB7D-426A-911D-E4255802F9EC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4741817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26351816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4F7979A-DC94-461A-A742-4E9D16D98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830" y="364198"/>
            <a:ext cx="7763470" cy="1322188"/>
          </a:xfrm>
          <a:prstGeom prst="rect">
            <a:avLst/>
          </a:prstGeom>
        </p:spPr>
        <p:txBody>
          <a:bodyPr vert="horz" lIns="81256" tIns="40628" rIns="81256" bIns="40628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7B6DFE-4DD2-48B3-A7EA-DBF3C425F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8830" y="1820978"/>
            <a:ext cx="7763470" cy="4340259"/>
          </a:xfrm>
          <a:prstGeom prst="rect">
            <a:avLst/>
          </a:prstGeom>
        </p:spPr>
        <p:txBody>
          <a:bodyPr vert="horz" lIns="81256" tIns="40628" rIns="81256" bIns="40628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5DCE773-00AB-4AE0-923C-FE248D543E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18830" y="6340169"/>
            <a:ext cx="2025253" cy="364195"/>
          </a:xfrm>
          <a:prstGeom prst="rect">
            <a:avLst/>
          </a:prstGeom>
        </p:spPr>
        <p:txBody>
          <a:bodyPr vert="horz" lIns="81256" tIns="40628" rIns="81256" bIns="40628" rtlCol="0" anchor="ctr"/>
          <a:lstStyle>
            <a:lvl1pPr algn="l" defTabSz="609487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1/21/2019</a:t>
            </a:fld>
            <a:endParaRPr lang="en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B3A62C-AE08-4BA0-A0F9-CB2E4BF96E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81625" y="6340169"/>
            <a:ext cx="3037880" cy="364195"/>
          </a:xfrm>
          <a:prstGeom prst="rect">
            <a:avLst/>
          </a:prstGeom>
        </p:spPr>
        <p:txBody>
          <a:bodyPr vert="horz" lIns="81256" tIns="40628" rIns="81256" bIns="40628" rtlCol="0" anchor="ctr"/>
          <a:lstStyle>
            <a:lvl1pPr algn="ctr" defTabSz="609487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d-ID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A8B3701-10E0-4099-87F6-0945E38492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57047" y="6340169"/>
            <a:ext cx="2025253" cy="364195"/>
          </a:xfrm>
          <a:prstGeom prst="rect">
            <a:avLst/>
          </a:prstGeom>
        </p:spPr>
        <p:txBody>
          <a:bodyPr vert="horz" lIns="81256" tIns="40628" rIns="81256" bIns="40628" rtlCol="0" anchor="ctr"/>
          <a:lstStyle>
            <a:lvl1pPr algn="r" defTabSz="609487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74C5E-35EF-4033-9997-0350DD4D4B3F}" type="slidenum">
              <a:rPr lang="id-ID" altLang="en-US" smtClean="0"/>
              <a:pPr/>
              <a:t>‹#›</a:t>
            </a:fld>
            <a:endParaRPr lang="id-ID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48466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24" r:id="rId12"/>
    <p:sldLayoutId id="2147483838" r:id="rId13"/>
  </p:sldLayoutIdLst>
  <p:hf hdr="0" ftr="0" dt="0"/>
  <p:txStyles>
    <p:titleStyle>
      <a:lvl1pPr algn="l" defTabSz="812563" rtl="0" eaLnBrk="1" latinLnBrk="0" hangingPunct="1">
        <a:lnSpc>
          <a:spcPct val="90000"/>
        </a:lnSpc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3141" indent="-203141" algn="l" defTabSz="812563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22" indent="-203141" algn="l" defTabSz="812563" rtl="0" eaLnBrk="1" latinLnBrk="0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15703" indent="-203141" algn="l" defTabSz="812563" rtl="0" eaLnBrk="1" latinLnBrk="0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985" indent="-203141" algn="l" defTabSz="812563" rtl="0" eaLnBrk="1" latinLnBrk="0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67" indent="-203141" algn="l" defTabSz="812563" rtl="0" eaLnBrk="1" latinLnBrk="0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234548" indent="-203141" algn="l" defTabSz="812563" rtl="0" eaLnBrk="1" latinLnBrk="0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640830" indent="-203141" algn="l" defTabSz="812563" rtl="0" eaLnBrk="1" latinLnBrk="0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047111" indent="-203141" algn="l" defTabSz="812563" rtl="0" eaLnBrk="1" latinLnBrk="0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453393" indent="-203141" algn="l" defTabSz="812563" rtl="0" eaLnBrk="1" latinLnBrk="0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25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6281" algn="l" defTabSz="8125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2563" algn="l" defTabSz="8125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18844" algn="l" defTabSz="8125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25125" algn="l" defTabSz="8125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1408" algn="l" defTabSz="8125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37689" algn="l" defTabSz="8125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43971" algn="l" defTabSz="8125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50252" algn="l" defTabSz="81256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4.jpe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6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0.png"/><Relationship Id="rId7" Type="http://schemas.openxmlformats.org/officeDocument/2006/relationships/image" Target="../media/image1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4.png"/><Relationship Id="rId7" Type="http://schemas.openxmlformats.org/officeDocument/2006/relationships/image" Target="../media/image1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31.png"/><Relationship Id="rId7" Type="http://schemas.openxmlformats.org/officeDocument/2006/relationships/image" Target="../media/image1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1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6.png"/><Relationship Id="rId12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11" Type="http://schemas.openxmlformats.org/officeDocument/2006/relationships/image" Target="../media/image40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39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8.png"/><Relationship Id="rId1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gif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AutoShape 2" descr="http://gambardanfoto.com/wp-content/uploads/2013/11/gambar-garuda-522x555.jpg"/>
          <p:cNvSpPr>
            <a:spLocks noChangeAspect="1" noChangeArrowheads="1"/>
          </p:cNvSpPr>
          <p:nvPr/>
        </p:nvSpPr>
        <p:spPr bwMode="auto">
          <a:xfrm>
            <a:off x="1722878" y="129846"/>
            <a:ext cx="191039" cy="280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56" tIns="40628" rIns="81256" bIns="40628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defTabSz="406325">
              <a:spcBef>
                <a:spcPct val="0"/>
              </a:spcBef>
              <a:buClrTx/>
              <a:buSzTx/>
              <a:buNone/>
            </a:pPr>
            <a:endParaRPr lang="en-US" altLang="en-US" sz="16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3" name="Rectangle 7">
            <a:extLst>
              <a:ext uri="{FF2B5EF4-FFF2-40B4-BE49-F238E27FC236}">
                <a16:creationId xmlns:a16="http://schemas.microsoft.com/office/drawing/2014/main" xmlns="" id="{93D09C21-1D14-4685-9C5B-28D13361D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3851" y="1050770"/>
            <a:ext cx="4102026" cy="194102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81256" tIns="40628" rIns="81256" bIns="40628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0000"/>
              </a:lnSpc>
              <a:defRPr/>
            </a:pPr>
            <a:r>
              <a:rPr lang="en-US" sz="2100" b="1" dirty="0"/>
              <a:t>RAPAT PENGELOLAAN SISTEM INFORMASI MANAJEMEN 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2100" b="1" dirty="0"/>
              <a:t>DI LINGKUNGAN DITJEN BINA ADMINISTRASI KEWILAYAHAN 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2100" b="1" dirty="0"/>
              <a:t>TAHUN 2018</a:t>
            </a:r>
          </a:p>
        </p:txBody>
      </p:sp>
      <p:pic>
        <p:nvPicPr>
          <p:cNvPr id="3086" name="Picture 14" descr="Image result for cover depan ppt">
            <a:extLst>
              <a:ext uri="{FF2B5EF4-FFF2-40B4-BE49-F238E27FC236}">
                <a16:creationId xmlns:a16="http://schemas.microsoft.com/office/drawing/2014/main" xmlns="" id="{8313A2C6-2166-4C7F-80C7-F5F076C4D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001125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62BE0983-D46F-4754-982B-0BA2956DB7BF}"/>
              </a:ext>
            </a:extLst>
          </p:cNvPr>
          <p:cNvSpPr txBox="1"/>
          <p:nvPr/>
        </p:nvSpPr>
        <p:spPr>
          <a:xfrm>
            <a:off x="7340656" y="5338020"/>
            <a:ext cx="1506503" cy="328271"/>
          </a:xfrm>
          <a:prstGeom prst="rect">
            <a:avLst/>
          </a:prstGeom>
          <a:solidFill>
            <a:srgbClr val="F53F46"/>
          </a:solidFill>
          <a:ln>
            <a:noFill/>
          </a:ln>
        </p:spPr>
        <p:txBody>
          <a:bodyPr wrap="square" lIns="81256" tIns="40628" rIns="81256" bIns="40628" rtlCol="0">
            <a:spAutoFit/>
          </a:bodyPr>
          <a:lstStyle/>
          <a:p>
            <a:endParaRPr lang="en-US" dirty="0"/>
          </a:p>
        </p:txBody>
      </p:sp>
      <p:pic>
        <p:nvPicPr>
          <p:cNvPr id="3088" name="Picture 16" descr="Related image">
            <a:extLst>
              <a:ext uri="{FF2B5EF4-FFF2-40B4-BE49-F238E27FC236}">
                <a16:creationId xmlns:a16="http://schemas.microsoft.com/office/drawing/2014/main" xmlns="" id="{3D6DC509-B3CD-42DD-82ED-DEF29A17F7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319" t="3480" r="26963" b="5222"/>
          <a:stretch/>
        </p:blipFill>
        <p:spPr bwMode="auto">
          <a:xfrm>
            <a:off x="263608" y="129845"/>
            <a:ext cx="966436" cy="1315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05EFE63-037F-45D7-A0B0-3164246D2AAB}"/>
              </a:ext>
            </a:extLst>
          </p:cNvPr>
          <p:cNvSpPr txBox="1"/>
          <p:nvPr/>
        </p:nvSpPr>
        <p:spPr>
          <a:xfrm>
            <a:off x="415712" y="4402332"/>
            <a:ext cx="3489120" cy="1143879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/>
          <a:p>
            <a:pPr algn="ctr">
              <a:spcAft>
                <a:spcPts val="533"/>
              </a:spcAft>
              <a:defRPr/>
            </a:pPr>
            <a:r>
              <a:rPr lang="id-ID" b="1" dirty="0">
                <a:solidFill>
                  <a:schemeClr val="accent4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Disamp</a:t>
            </a:r>
            <a:r>
              <a:rPr lang="en-US" b="1" dirty="0">
                <a:solidFill>
                  <a:schemeClr val="accent4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</a:t>
            </a:r>
            <a:r>
              <a:rPr lang="id-ID" b="1" dirty="0">
                <a:solidFill>
                  <a:schemeClr val="accent4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ikan Oleh :</a:t>
            </a:r>
            <a:endParaRPr lang="en-US" b="1" dirty="0">
              <a:solidFill>
                <a:schemeClr val="accent4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algn="ctr">
              <a:spcAft>
                <a:spcPts val="533"/>
              </a:spcAft>
              <a:defRPr/>
            </a:pPr>
            <a:r>
              <a:rPr lang="id-ID" sz="2500" b="1" dirty="0" smtClean="0">
                <a:solidFill>
                  <a:srgbClr val="002060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TJAHJO KUMOLO</a:t>
            </a:r>
            <a:endParaRPr lang="en-US" sz="2500" b="1" dirty="0">
              <a:solidFill>
                <a:srgbClr val="002060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algn="ctr">
              <a:defRPr/>
            </a:pPr>
            <a:r>
              <a:rPr lang="id-ID" sz="1800" b="1" i="1" dirty="0" smtClean="0">
                <a:solidFill>
                  <a:srgbClr val="002060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Menteri </a:t>
            </a:r>
            <a:r>
              <a:rPr lang="en-US" sz="1800" b="1" i="1" dirty="0" err="1" smtClean="0">
                <a:solidFill>
                  <a:srgbClr val="002060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Dalam</a:t>
            </a:r>
            <a:r>
              <a:rPr lang="en-US" sz="1800" b="1" i="1" dirty="0" smtClean="0">
                <a:solidFill>
                  <a:srgbClr val="002060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 </a:t>
            </a:r>
            <a:r>
              <a:rPr lang="en-US" sz="1800" b="1" i="1" dirty="0">
                <a:solidFill>
                  <a:srgbClr val="002060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Negeri</a:t>
            </a:r>
            <a:endParaRPr lang="id-ID" sz="1800" b="1" i="1" dirty="0">
              <a:solidFill>
                <a:srgbClr val="002060"/>
              </a:solidFill>
              <a:latin typeface="Century Gothic" panose="020B0502020202020204" pitchFamily="34" charset="0"/>
              <a:cs typeface="Calibri" pitchFamily="34" charset="0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xmlns="" id="{7710AD4F-FF35-485A-96EB-70C8F590D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1002" y="2935027"/>
            <a:ext cx="4485043" cy="2836195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E8091E45-AA8E-4F2D-B83C-EB950DF3F5FB}"/>
              </a:ext>
            </a:extLst>
          </p:cNvPr>
          <p:cNvGrpSpPr/>
          <p:nvPr/>
        </p:nvGrpSpPr>
        <p:grpSpPr>
          <a:xfrm>
            <a:off x="4678711" y="71900"/>
            <a:ext cx="4207673" cy="4298447"/>
            <a:chOff x="9274547" y="4637963"/>
            <a:chExt cx="700544" cy="1189330"/>
          </a:xfrm>
        </p:grpSpPr>
        <p:sp>
          <p:nvSpPr>
            <p:cNvPr id="18" name="object 105">
              <a:extLst>
                <a:ext uri="{FF2B5EF4-FFF2-40B4-BE49-F238E27FC236}">
                  <a16:creationId xmlns:a16="http://schemas.microsoft.com/office/drawing/2014/main" xmlns="" id="{22C075C9-2A72-4608-A89A-C3C5C808BAA7}"/>
                </a:ext>
              </a:extLst>
            </p:cNvPr>
            <p:cNvSpPr/>
            <p:nvPr/>
          </p:nvSpPr>
          <p:spPr>
            <a:xfrm>
              <a:off x="9714411" y="4883621"/>
              <a:ext cx="154305" cy="193675"/>
            </a:xfrm>
            <a:custGeom>
              <a:avLst/>
              <a:gdLst/>
              <a:ahLst/>
              <a:cxnLst/>
              <a:rect l="l" t="t" r="r" b="b"/>
              <a:pathLst>
                <a:path w="154304" h="193675">
                  <a:moveTo>
                    <a:pt x="145338" y="0"/>
                  </a:moveTo>
                  <a:lnTo>
                    <a:pt x="154177" y="6896"/>
                  </a:lnTo>
                  <a:lnTo>
                    <a:pt x="8839" y="193103"/>
                  </a:lnTo>
                  <a:lnTo>
                    <a:pt x="0" y="186207"/>
                  </a:lnTo>
                  <a:lnTo>
                    <a:pt x="145338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106">
              <a:extLst>
                <a:ext uri="{FF2B5EF4-FFF2-40B4-BE49-F238E27FC236}">
                  <a16:creationId xmlns:a16="http://schemas.microsoft.com/office/drawing/2014/main" xmlns="" id="{5E38F86E-B2A0-4DF8-9E1E-CB38D1FDF813}"/>
                </a:ext>
              </a:extLst>
            </p:cNvPr>
            <p:cNvSpPr/>
            <p:nvPr/>
          </p:nvSpPr>
          <p:spPr>
            <a:xfrm>
              <a:off x="9874431" y="4842988"/>
              <a:ext cx="100330" cy="135255"/>
            </a:xfrm>
            <a:custGeom>
              <a:avLst/>
              <a:gdLst/>
              <a:ahLst/>
              <a:cxnLst/>
              <a:rect l="l" t="t" r="r" b="b"/>
              <a:pathLst>
                <a:path w="100329" h="135254">
                  <a:moveTo>
                    <a:pt x="100135" y="18227"/>
                  </a:moveTo>
                  <a:lnTo>
                    <a:pt x="63982" y="64547"/>
                  </a:lnTo>
                  <a:lnTo>
                    <a:pt x="8851" y="135184"/>
                  </a:lnTo>
                  <a:lnTo>
                    <a:pt x="0" y="128288"/>
                  </a:lnTo>
                  <a:lnTo>
                    <a:pt x="100135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107">
              <a:extLst>
                <a:ext uri="{FF2B5EF4-FFF2-40B4-BE49-F238E27FC236}">
                  <a16:creationId xmlns:a16="http://schemas.microsoft.com/office/drawing/2014/main" xmlns="" id="{D365CD43-0205-45CE-AD94-E38578ACE522}"/>
                </a:ext>
              </a:extLst>
            </p:cNvPr>
            <p:cNvSpPr/>
            <p:nvPr/>
          </p:nvSpPr>
          <p:spPr>
            <a:xfrm>
              <a:off x="9877936" y="4736520"/>
              <a:ext cx="97155" cy="130810"/>
            </a:xfrm>
            <a:custGeom>
              <a:avLst/>
              <a:gdLst/>
              <a:ahLst/>
              <a:cxnLst/>
              <a:rect l="l" t="t" r="r" b="b"/>
              <a:pathLst>
                <a:path w="97154" h="130810">
                  <a:moveTo>
                    <a:pt x="96630" y="18224"/>
                  </a:moveTo>
                  <a:lnTo>
                    <a:pt x="8839" y="130705"/>
                  </a:lnTo>
                  <a:lnTo>
                    <a:pt x="0" y="123809"/>
                  </a:lnTo>
                  <a:lnTo>
                    <a:pt x="96630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108">
              <a:extLst>
                <a:ext uri="{FF2B5EF4-FFF2-40B4-BE49-F238E27FC236}">
                  <a16:creationId xmlns:a16="http://schemas.microsoft.com/office/drawing/2014/main" xmlns="" id="{33C068E4-638A-4FD9-BAF5-A6EA34C92EE2}"/>
                </a:ext>
              </a:extLst>
            </p:cNvPr>
            <p:cNvSpPr/>
            <p:nvPr/>
          </p:nvSpPr>
          <p:spPr>
            <a:xfrm>
              <a:off x="9274547" y="4699533"/>
              <a:ext cx="700405" cy="1127760"/>
            </a:xfrm>
            <a:custGeom>
              <a:avLst/>
              <a:gdLst/>
              <a:ahLst/>
              <a:cxnLst/>
              <a:rect l="l" t="t" r="r" b="b"/>
              <a:pathLst>
                <a:path w="700404" h="1127760">
                  <a:moveTo>
                    <a:pt x="700020" y="0"/>
                  </a:moveTo>
                  <a:lnTo>
                    <a:pt x="403745" y="379591"/>
                  </a:lnTo>
                  <a:lnTo>
                    <a:pt x="68529" y="809054"/>
                  </a:lnTo>
                  <a:lnTo>
                    <a:pt x="68110" y="846583"/>
                  </a:lnTo>
                  <a:lnTo>
                    <a:pt x="421678" y="393587"/>
                  </a:lnTo>
                  <a:lnTo>
                    <a:pt x="430517" y="400495"/>
                  </a:lnTo>
                  <a:lnTo>
                    <a:pt x="71945" y="859892"/>
                  </a:lnTo>
                  <a:lnTo>
                    <a:pt x="73901" y="888937"/>
                  </a:lnTo>
                  <a:lnTo>
                    <a:pt x="357111" y="526086"/>
                  </a:lnTo>
                  <a:lnTo>
                    <a:pt x="365950" y="532994"/>
                  </a:lnTo>
                  <a:lnTo>
                    <a:pt x="267385" y="659283"/>
                  </a:lnTo>
                  <a:lnTo>
                    <a:pt x="264350" y="701638"/>
                  </a:lnTo>
                  <a:lnTo>
                    <a:pt x="528459" y="363246"/>
                  </a:lnTo>
                  <a:lnTo>
                    <a:pt x="537311" y="370155"/>
                  </a:lnTo>
                  <a:lnTo>
                    <a:pt x="482168" y="440792"/>
                  </a:lnTo>
                  <a:lnTo>
                    <a:pt x="0" y="1058546"/>
                  </a:lnTo>
                  <a:lnTo>
                    <a:pt x="4635" y="1127532"/>
                  </a:lnTo>
                  <a:lnTo>
                    <a:pt x="700020" y="236622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109">
              <a:extLst>
                <a:ext uri="{FF2B5EF4-FFF2-40B4-BE49-F238E27FC236}">
                  <a16:creationId xmlns:a16="http://schemas.microsoft.com/office/drawing/2014/main" xmlns="" id="{C5E400AA-6E6B-46E0-B776-02463DA32458}"/>
                </a:ext>
              </a:extLst>
            </p:cNvPr>
            <p:cNvSpPr/>
            <p:nvPr/>
          </p:nvSpPr>
          <p:spPr>
            <a:xfrm>
              <a:off x="9660901" y="4994986"/>
              <a:ext cx="313690" cy="439420"/>
            </a:xfrm>
            <a:custGeom>
              <a:avLst/>
              <a:gdLst/>
              <a:ahLst/>
              <a:cxnLst/>
              <a:rect l="l" t="t" r="r" b="b"/>
              <a:pathLst>
                <a:path w="313690" h="439420">
                  <a:moveTo>
                    <a:pt x="313666" y="0"/>
                  </a:moveTo>
                  <a:lnTo>
                    <a:pt x="406" y="401330"/>
                  </a:lnTo>
                  <a:lnTo>
                    <a:pt x="0" y="438845"/>
                  </a:lnTo>
                  <a:lnTo>
                    <a:pt x="313666" y="36972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10">
              <a:extLst>
                <a:ext uri="{FF2B5EF4-FFF2-40B4-BE49-F238E27FC236}">
                  <a16:creationId xmlns:a16="http://schemas.microsoft.com/office/drawing/2014/main" xmlns="" id="{2100424A-F98B-46A9-9C69-2481F3E12C8A}"/>
                </a:ext>
              </a:extLst>
            </p:cNvPr>
            <p:cNvSpPr/>
            <p:nvPr/>
          </p:nvSpPr>
          <p:spPr>
            <a:xfrm>
              <a:off x="9664737" y="5050191"/>
              <a:ext cx="309880" cy="426084"/>
            </a:xfrm>
            <a:custGeom>
              <a:avLst/>
              <a:gdLst/>
              <a:ahLst/>
              <a:cxnLst/>
              <a:rect l="l" t="t" r="r" b="b"/>
              <a:pathLst>
                <a:path w="309879" h="426085">
                  <a:moveTo>
                    <a:pt x="309830" y="0"/>
                  </a:moveTo>
                  <a:lnTo>
                    <a:pt x="0" y="396950"/>
                  </a:lnTo>
                  <a:lnTo>
                    <a:pt x="1943" y="425995"/>
                  </a:lnTo>
                  <a:lnTo>
                    <a:pt x="285165" y="63144"/>
                  </a:lnTo>
                  <a:lnTo>
                    <a:pt x="294004" y="70052"/>
                  </a:lnTo>
                  <a:lnTo>
                    <a:pt x="195440" y="196341"/>
                  </a:lnTo>
                  <a:lnTo>
                    <a:pt x="192392" y="238696"/>
                  </a:lnTo>
                  <a:lnTo>
                    <a:pt x="309830" y="8824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1">
              <a:extLst>
                <a:ext uri="{FF2B5EF4-FFF2-40B4-BE49-F238E27FC236}">
                  <a16:creationId xmlns:a16="http://schemas.microsoft.com/office/drawing/2014/main" xmlns="" id="{0FE89DEB-196B-4187-AE01-A99FFE5052A9}"/>
                </a:ext>
              </a:extLst>
            </p:cNvPr>
            <p:cNvSpPr/>
            <p:nvPr/>
          </p:nvSpPr>
          <p:spPr>
            <a:xfrm>
              <a:off x="9592791" y="5156674"/>
              <a:ext cx="382270" cy="558165"/>
            </a:xfrm>
            <a:custGeom>
              <a:avLst/>
              <a:gdLst/>
              <a:ahLst/>
              <a:cxnLst/>
              <a:rect l="l" t="t" r="r" b="b"/>
              <a:pathLst>
                <a:path w="382270" h="558164">
                  <a:moveTo>
                    <a:pt x="381776" y="0"/>
                  </a:moveTo>
                  <a:lnTo>
                    <a:pt x="0" y="489121"/>
                  </a:lnTo>
                  <a:lnTo>
                    <a:pt x="4635" y="558107"/>
                  </a:lnTo>
                  <a:lnTo>
                    <a:pt x="381776" y="74924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112">
              <a:extLst>
                <a:ext uri="{FF2B5EF4-FFF2-40B4-BE49-F238E27FC236}">
                  <a16:creationId xmlns:a16="http://schemas.microsoft.com/office/drawing/2014/main" xmlns="" id="{A526EB0E-B1D2-46A4-9CD0-67DE3E89D503}"/>
                </a:ext>
              </a:extLst>
            </p:cNvPr>
            <p:cNvSpPr/>
            <p:nvPr/>
          </p:nvSpPr>
          <p:spPr>
            <a:xfrm>
              <a:off x="9551165" y="4646172"/>
              <a:ext cx="423545" cy="542925"/>
            </a:xfrm>
            <a:custGeom>
              <a:avLst/>
              <a:gdLst/>
              <a:ahLst/>
              <a:cxnLst/>
              <a:rect l="l" t="t" r="r" b="b"/>
              <a:pathLst>
                <a:path w="423545" h="542925">
                  <a:moveTo>
                    <a:pt x="0" y="542451"/>
                  </a:moveTo>
                  <a:lnTo>
                    <a:pt x="423401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113">
              <a:extLst>
                <a:ext uri="{FF2B5EF4-FFF2-40B4-BE49-F238E27FC236}">
                  <a16:creationId xmlns:a16="http://schemas.microsoft.com/office/drawing/2014/main" xmlns="" id="{F7353D9C-5319-45CE-ACB6-0618FE9FAD39}"/>
                </a:ext>
              </a:extLst>
            </p:cNvPr>
            <p:cNvSpPr/>
            <p:nvPr/>
          </p:nvSpPr>
          <p:spPr>
            <a:xfrm>
              <a:off x="9614640" y="4637963"/>
              <a:ext cx="210820" cy="269875"/>
            </a:xfrm>
            <a:custGeom>
              <a:avLst/>
              <a:gdLst/>
              <a:ahLst/>
              <a:cxnLst/>
              <a:rect l="l" t="t" r="r" b="b"/>
              <a:pathLst>
                <a:path w="210820" h="269875">
                  <a:moveTo>
                    <a:pt x="181648" y="0"/>
                  </a:moveTo>
                  <a:lnTo>
                    <a:pt x="419" y="232182"/>
                  </a:lnTo>
                  <a:lnTo>
                    <a:pt x="0" y="269711"/>
                  </a:lnTo>
                  <a:lnTo>
                    <a:pt x="210512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114">
              <a:extLst>
                <a:ext uri="{FF2B5EF4-FFF2-40B4-BE49-F238E27FC236}">
                  <a16:creationId xmlns:a16="http://schemas.microsoft.com/office/drawing/2014/main" xmlns="" id="{03F637AB-DFA9-4276-964F-C1172FAE02B6}"/>
                </a:ext>
              </a:extLst>
            </p:cNvPr>
            <p:cNvSpPr/>
            <p:nvPr/>
          </p:nvSpPr>
          <p:spPr>
            <a:xfrm>
              <a:off x="9618475" y="4637963"/>
              <a:ext cx="245745" cy="312420"/>
            </a:xfrm>
            <a:custGeom>
              <a:avLst/>
              <a:gdLst/>
              <a:ahLst/>
              <a:cxnLst/>
              <a:rect l="l" t="t" r="r" b="b"/>
              <a:pathLst>
                <a:path w="245745" h="312420">
                  <a:moveTo>
                    <a:pt x="220905" y="0"/>
                  </a:moveTo>
                  <a:lnTo>
                    <a:pt x="0" y="283020"/>
                  </a:lnTo>
                  <a:lnTo>
                    <a:pt x="1955" y="312065"/>
                  </a:lnTo>
                  <a:lnTo>
                    <a:pt x="2455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115">
              <a:extLst>
                <a:ext uri="{FF2B5EF4-FFF2-40B4-BE49-F238E27FC236}">
                  <a16:creationId xmlns:a16="http://schemas.microsoft.com/office/drawing/2014/main" xmlns="" id="{86698CB4-27D5-40E2-952A-59D73680D0C8}"/>
                </a:ext>
              </a:extLst>
            </p:cNvPr>
            <p:cNvSpPr/>
            <p:nvPr/>
          </p:nvSpPr>
          <p:spPr>
            <a:xfrm>
              <a:off x="9810880" y="4637963"/>
              <a:ext cx="97790" cy="125095"/>
            </a:xfrm>
            <a:custGeom>
              <a:avLst/>
              <a:gdLst/>
              <a:ahLst/>
              <a:cxnLst/>
              <a:rect l="l" t="t" r="r" b="b"/>
              <a:pathLst>
                <a:path w="97790" h="125095">
                  <a:moveTo>
                    <a:pt x="67348" y="0"/>
                  </a:moveTo>
                  <a:lnTo>
                    <a:pt x="3035" y="82411"/>
                  </a:lnTo>
                  <a:lnTo>
                    <a:pt x="0" y="124766"/>
                  </a:lnTo>
                  <a:lnTo>
                    <a:pt x="97378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116">
              <a:extLst>
                <a:ext uri="{FF2B5EF4-FFF2-40B4-BE49-F238E27FC236}">
                  <a16:creationId xmlns:a16="http://schemas.microsoft.com/office/drawing/2014/main" xmlns="" id="{987CD861-56CB-4F0B-B52F-EDDB1CBF5756}"/>
                </a:ext>
              </a:extLst>
            </p:cNvPr>
            <p:cNvSpPr/>
            <p:nvPr/>
          </p:nvSpPr>
          <p:spPr>
            <a:xfrm>
              <a:off x="9546530" y="4637963"/>
              <a:ext cx="376555" cy="551180"/>
            </a:xfrm>
            <a:custGeom>
              <a:avLst/>
              <a:gdLst/>
              <a:ahLst/>
              <a:cxnLst/>
              <a:rect l="l" t="t" r="r" b="b"/>
              <a:pathLst>
                <a:path w="376554" h="551179">
                  <a:moveTo>
                    <a:pt x="375955" y="0"/>
                  </a:moveTo>
                  <a:lnTo>
                    <a:pt x="0" y="481674"/>
                  </a:lnTo>
                  <a:lnTo>
                    <a:pt x="4635" y="55066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117">
              <a:extLst>
                <a:ext uri="{FF2B5EF4-FFF2-40B4-BE49-F238E27FC236}">
                  <a16:creationId xmlns:a16="http://schemas.microsoft.com/office/drawing/2014/main" xmlns="" id="{E0D492D7-D8AD-4FFC-83FC-5AA1FCBEDE66}"/>
                </a:ext>
              </a:extLst>
            </p:cNvPr>
            <p:cNvSpPr/>
            <p:nvPr/>
          </p:nvSpPr>
          <p:spPr>
            <a:xfrm>
              <a:off x="9888372" y="5297484"/>
              <a:ext cx="86360" cy="147955"/>
            </a:xfrm>
            <a:custGeom>
              <a:avLst/>
              <a:gdLst/>
              <a:ahLst/>
              <a:cxnLst/>
              <a:rect l="l" t="t" r="r" b="b"/>
              <a:pathLst>
                <a:path w="86359" h="147954">
                  <a:moveTo>
                    <a:pt x="86194" y="0"/>
                  </a:moveTo>
                  <a:lnTo>
                    <a:pt x="406" y="109907"/>
                  </a:lnTo>
                  <a:lnTo>
                    <a:pt x="0" y="147422"/>
                  </a:lnTo>
                  <a:lnTo>
                    <a:pt x="86194" y="36991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118">
              <a:extLst>
                <a:ext uri="{FF2B5EF4-FFF2-40B4-BE49-F238E27FC236}">
                  <a16:creationId xmlns:a16="http://schemas.microsoft.com/office/drawing/2014/main" xmlns="" id="{103402AD-F303-4CFC-AB21-3BFFCC43DAE2}"/>
                </a:ext>
              </a:extLst>
            </p:cNvPr>
            <p:cNvSpPr/>
            <p:nvPr/>
          </p:nvSpPr>
          <p:spPr>
            <a:xfrm>
              <a:off x="9892207" y="5352698"/>
              <a:ext cx="82550" cy="134620"/>
            </a:xfrm>
            <a:custGeom>
              <a:avLst/>
              <a:gdLst/>
              <a:ahLst/>
              <a:cxnLst/>
              <a:rect l="l" t="t" r="r" b="b"/>
              <a:pathLst>
                <a:path w="82550" h="134620">
                  <a:moveTo>
                    <a:pt x="82359" y="0"/>
                  </a:moveTo>
                  <a:lnTo>
                    <a:pt x="0" y="105517"/>
                  </a:lnTo>
                  <a:lnTo>
                    <a:pt x="1955" y="134562"/>
                  </a:lnTo>
                  <a:lnTo>
                    <a:pt x="82359" y="31548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119">
              <a:extLst>
                <a:ext uri="{FF2B5EF4-FFF2-40B4-BE49-F238E27FC236}">
                  <a16:creationId xmlns:a16="http://schemas.microsoft.com/office/drawing/2014/main" xmlns="" id="{EC469623-5538-4A37-B533-A66B173C06CD}"/>
                </a:ext>
              </a:extLst>
            </p:cNvPr>
            <p:cNvSpPr/>
            <p:nvPr/>
          </p:nvSpPr>
          <p:spPr>
            <a:xfrm>
              <a:off x="9820262" y="5459178"/>
              <a:ext cx="154305" cy="266700"/>
            </a:xfrm>
            <a:custGeom>
              <a:avLst/>
              <a:gdLst/>
              <a:ahLst/>
              <a:cxnLst/>
              <a:rect l="l" t="t" r="r" b="b"/>
              <a:pathLst>
                <a:path w="154304" h="266700">
                  <a:moveTo>
                    <a:pt x="154304" y="0"/>
                  </a:moveTo>
                  <a:lnTo>
                    <a:pt x="0" y="197691"/>
                  </a:lnTo>
                  <a:lnTo>
                    <a:pt x="4635" y="266677"/>
                  </a:lnTo>
                  <a:lnTo>
                    <a:pt x="154304" y="74924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120">
              <a:extLst>
                <a:ext uri="{FF2B5EF4-FFF2-40B4-BE49-F238E27FC236}">
                  <a16:creationId xmlns:a16="http://schemas.microsoft.com/office/drawing/2014/main" xmlns="" id="{34D19CCC-BB08-4DA7-B449-F917D327BA51}"/>
                </a:ext>
              </a:extLst>
            </p:cNvPr>
            <p:cNvSpPr/>
            <p:nvPr/>
          </p:nvSpPr>
          <p:spPr>
            <a:xfrm>
              <a:off x="9658941" y="4637964"/>
              <a:ext cx="57785" cy="73660"/>
            </a:xfrm>
            <a:custGeom>
              <a:avLst/>
              <a:gdLst/>
              <a:ahLst/>
              <a:cxnLst/>
              <a:rect l="l" t="t" r="r" b="b"/>
              <a:pathLst>
                <a:path w="57784" h="73660">
                  <a:moveTo>
                    <a:pt x="0" y="73517"/>
                  </a:moveTo>
                  <a:lnTo>
                    <a:pt x="57383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121">
              <a:extLst>
                <a:ext uri="{FF2B5EF4-FFF2-40B4-BE49-F238E27FC236}">
                  <a16:creationId xmlns:a16="http://schemas.microsoft.com/office/drawing/2014/main" xmlns="" id="{327982BE-7E3A-4F8E-94BA-F103BF914A2C}"/>
                </a:ext>
              </a:extLst>
            </p:cNvPr>
            <p:cNvSpPr/>
            <p:nvPr/>
          </p:nvSpPr>
          <p:spPr>
            <a:xfrm>
              <a:off x="9654306" y="4637964"/>
              <a:ext cx="5080" cy="73660"/>
            </a:xfrm>
            <a:custGeom>
              <a:avLst/>
              <a:gdLst/>
              <a:ahLst/>
              <a:cxnLst/>
              <a:rect l="l" t="t" r="r" b="b"/>
              <a:pathLst>
                <a:path w="5079" h="73660">
                  <a:moveTo>
                    <a:pt x="3536" y="0"/>
                  </a:moveTo>
                  <a:lnTo>
                    <a:pt x="0" y="4531"/>
                  </a:lnTo>
                  <a:lnTo>
                    <a:pt x="4635" y="73517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Rectangle 45"/>
          <p:cNvSpPr/>
          <p:nvPr/>
        </p:nvSpPr>
        <p:spPr>
          <a:xfrm>
            <a:off x="7472488" y="5503881"/>
            <a:ext cx="1385088" cy="1258030"/>
          </a:xfrm>
          <a:prstGeom prst="rect">
            <a:avLst/>
          </a:prstGeom>
          <a:solidFill>
            <a:srgbClr val="F53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/>
            <a:endParaRPr lang="id-ID"/>
          </a:p>
        </p:txBody>
      </p:sp>
      <p:sp useBgFill="1">
        <p:nvSpPr>
          <p:cNvPr id="48" name="Rectangle 47"/>
          <p:cNvSpPr/>
          <p:nvPr/>
        </p:nvSpPr>
        <p:spPr>
          <a:xfrm>
            <a:off x="465577" y="1761243"/>
            <a:ext cx="3259028" cy="130520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/>
            <a:endParaRPr lang="id-ID"/>
          </a:p>
        </p:txBody>
      </p:sp>
      <p:sp useBgFill="1">
        <p:nvSpPr>
          <p:cNvPr id="49" name="Rectangle 48"/>
          <p:cNvSpPr/>
          <p:nvPr/>
        </p:nvSpPr>
        <p:spPr>
          <a:xfrm>
            <a:off x="403500" y="3014030"/>
            <a:ext cx="1994216" cy="130520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/>
            <a:endParaRPr lang="id-ID"/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F17CE873-5A36-4E65-AA9F-94ABC43D4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284" y="1792087"/>
            <a:ext cx="4714340" cy="17879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81256" tIns="40628" rIns="81256" bIns="40628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0000"/>
              </a:lnSpc>
              <a:defRPr/>
            </a:pPr>
            <a:r>
              <a:rPr lang="en-US" sz="2800" b="1" dirty="0" smtClean="0">
                <a:solidFill>
                  <a:schemeClr val="accent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“</a:t>
            </a:r>
            <a:r>
              <a:rPr lang="en-GB" sz="2800" b="1" i="1" dirty="0" err="1" smtClean="0">
                <a:latin typeface="+mn-lt"/>
              </a:rPr>
              <a:t>Peran</a:t>
            </a:r>
            <a:r>
              <a:rPr lang="en-GB" sz="2800" b="1" i="1" dirty="0" smtClean="0">
                <a:latin typeface="+mn-lt"/>
              </a:rPr>
              <a:t> </a:t>
            </a:r>
            <a:r>
              <a:rPr lang="id-ID" sz="2800" b="1" i="1" dirty="0" smtClean="0">
                <a:latin typeface="+mn-lt"/>
              </a:rPr>
              <a:t>Kementerian Dalam Negeri</a:t>
            </a:r>
            <a:r>
              <a:rPr lang="en-GB" sz="2800" b="1" i="1" dirty="0" smtClean="0">
                <a:latin typeface="+mn-lt"/>
              </a:rPr>
              <a:t> </a:t>
            </a:r>
            <a:r>
              <a:rPr lang="en-GB" sz="2800" b="1" i="1" dirty="0" err="1" smtClean="0">
                <a:latin typeface="+mn-lt"/>
              </a:rPr>
              <a:t>Dalam</a:t>
            </a:r>
            <a:r>
              <a:rPr lang="en-GB" sz="2800" b="1" i="1" dirty="0" smtClean="0">
                <a:latin typeface="+mn-lt"/>
              </a:rPr>
              <a:t> </a:t>
            </a:r>
            <a:r>
              <a:rPr lang="en-GB" sz="2800" b="1" i="1" dirty="0" err="1" smtClean="0">
                <a:latin typeface="+mn-lt"/>
              </a:rPr>
              <a:t>Rangka</a:t>
            </a:r>
            <a:r>
              <a:rPr lang="en-GB" sz="2800" b="1" i="1" dirty="0" smtClean="0">
                <a:latin typeface="+mn-lt"/>
              </a:rPr>
              <a:t> </a:t>
            </a:r>
            <a:r>
              <a:rPr lang="en-GB" sz="2800" b="1" i="1" dirty="0" err="1" smtClean="0">
                <a:latin typeface="+mn-lt"/>
              </a:rPr>
              <a:t>Mensukseskan</a:t>
            </a:r>
            <a:r>
              <a:rPr lang="en-GB" sz="2800" b="1" i="1" dirty="0" smtClean="0">
                <a:latin typeface="+mn-lt"/>
              </a:rPr>
              <a:t> </a:t>
            </a:r>
            <a:r>
              <a:rPr lang="en-GB" sz="2800" b="1" i="1" dirty="0" err="1" smtClean="0">
                <a:latin typeface="+mn-lt"/>
              </a:rPr>
              <a:t>Pemilu</a:t>
            </a:r>
            <a:r>
              <a:rPr lang="en-GB" sz="2800" b="1" i="1" dirty="0" smtClean="0">
                <a:latin typeface="+mn-lt"/>
              </a:rPr>
              <a:t> </a:t>
            </a:r>
            <a:r>
              <a:rPr lang="en-GB" sz="2800" b="1" i="1" dirty="0" err="1" smtClean="0">
                <a:latin typeface="+mn-lt"/>
              </a:rPr>
              <a:t>Tahun</a:t>
            </a:r>
            <a:r>
              <a:rPr lang="en-GB" sz="2800" b="1" i="1" dirty="0" smtClean="0">
                <a:latin typeface="+mn-lt"/>
              </a:rPr>
              <a:t> 2019</a:t>
            </a:r>
            <a:r>
              <a:rPr lang="en-US" sz="2800" b="1" dirty="0" smtClean="0">
                <a:solidFill>
                  <a:schemeClr val="accent1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”</a:t>
            </a:r>
            <a:endParaRPr lang="id-ID" sz="2800" b="1" dirty="0" smtClean="0">
              <a:solidFill>
                <a:schemeClr val="accent1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algn="ctr">
              <a:lnSpc>
                <a:spcPct val="80000"/>
              </a:lnSpc>
              <a:defRPr/>
            </a:pPr>
            <a:endParaRPr lang="en-US" sz="2100" b="1" dirty="0">
              <a:solidFill>
                <a:srgbClr val="F53F46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0747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Picture 2" descr="C:\Users\Pavilion\Desktop\Nawa Cita-page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001125" cy="68405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>
            <a:cxnSpLocks/>
            <a:endCxn id="11" idx="1"/>
          </p:cNvCxnSpPr>
          <p:nvPr/>
        </p:nvCxnSpPr>
        <p:spPr>
          <a:xfrm>
            <a:off x="1447250" y="2562901"/>
            <a:ext cx="686606" cy="370307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cxnSpLocks/>
            <a:stCxn id="114" idx="2"/>
            <a:endCxn id="60" idx="1"/>
          </p:cNvCxnSpPr>
          <p:nvPr/>
        </p:nvCxnSpPr>
        <p:spPr>
          <a:xfrm rot="16200000" flipH="1">
            <a:off x="2797700" y="2408148"/>
            <a:ext cx="530199" cy="572115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>
            <a:cxnSpLocks/>
            <a:stCxn id="52" idx="4"/>
            <a:endCxn id="50" idx="0"/>
          </p:cNvCxnSpPr>
          <p:nvPr/>
        </p:nvCxnSpPr>
        <p:spPr>
          <a:xfrm rot="5400000">
            <a:off x="2548539" y="3092395"/>
            <a:ext cx="221125" cy="279412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>
            <a:cxnSpLocks/>
            <a:stCxn id="66" idx="3"/>
            <a:endCxn id="53" idx="0"/>
          </p:cNvCxnSpPr>
          <p:nvPr/>
        </p:nvCxnSpPr>
        <p:spPr>
          <a:xfrm rot="5400000">
            <a:off x="3721630" y="3114262"/>
            <a:ext cx="183777" cy="142661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>
            <a:cxnSpLocks/>
            <a:stCxn id="85" idx="2"/>
            <a:endCxn id="111" idx="0"/>
          </p:cNvCxnSpPr>
          <p:nvPr/>
        </p:nvCxnSpPr>
        <p:spPr>
          <a:xfrm rot="5400000">
            <a:off x="4268044" y="2765864"/>
            <a:ext cx="331119" cy="94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>
            <a:cxnSpLocks/>
            <a:stCxn id="108" idx="4"/>
            <a:endCxn id="86" idx="0"/>
          </p:cNvCxnSpPr>
          <p:nvPr/>
        </p:nvCxnSpPr>
        <p:spPr>
          <a:xfrm rot="16200000" flipH="1">
            <a:off x="4949726" y="3194959"/>
            <a:ext cx="210355" cy="63513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cxnSpLocks/>
            <a:stCxn id="109" idx="2"/>
            <a:endCxn id="113" idx="0"/>
          </p:cNvCxnSpPr>
          <p:nvPr/>
        </p:nvCxnSpPr>
        <p:spPr>
          <a:xfrm rot="5400000">
            <a:off x="5648895" y="2305598"/>
            <a:ext cx="428918" cy="822829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>
            <a:cxnSpLocks/>
            <a:stCxn id="68" idx="4"/>
          </p:cNvCxnSpPr>
          <p:nvPr/>
        </p:nvCxnSpPr>
        <p:spPr>
          <a:xfrm>
            <a:off x="5907551" y="3121539"/>
            <a:ext cx="243219" cy="210357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>
            <a:cxnSpLocks/>
            <a:stCxn id="95" idx="1"/>
            <a:endCxn id="70" idx="0"/>
          </p:cNvCxnSpPr>
          <p:nvPr/>
        </p:nvCxnSpPr>
        <p:spPr>
          <a:xfrm rot="10800000" flipV="1">
            <a:off x="6577522" y="2627481"/>
            <a:ext cx="990173" cy="303989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>
            <a:cxnSpLocks/>
            <a:stCxn id="96" idx="1"/>
            <a:endCxn id="72" idx="1"/>
          </p:cNvCxnSpPr>
          <p:nvPr/>
        </p:nvCxnSpPr>
        <p:spPr>
          <a:xfrm rot="10800000" flipV="1">
            <a:off x="7469430" y="3807545"/>
            <a:ext cx="287554" cy="265164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>
            <a:cxnSpLocks/>
            <a:stCxn id="89" idx="2"/>
            <a:endCxn id="76" idx="2"/>
          </p:cNvCxnSpPr>
          <p:nvPr/>
        </p:nvCxnSpPr>
        <p:spPr>
          <a:xfrm rot="16200000" flipH="1">
            <a:off x="5783368" y="4295628"/>
            <a:ext cx="175693" cy="72590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>
            <a:cxnSpLocks/>
            <a:stCxn id="78" idx="6"/>
            <a:endCxn id="90" idx="0"/>
          </p:cNvCxnSpPr>
          <p:nvPr/>
        </p:nvCxnSpPr>
        <p:spPr>
          <a:xfrm rot="16200000" flipH="1">
            <a:off x="5168654" y="4625126"/>
            <a:ext cx="530233" cy="499655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cxnSpLocks/>
            <a:endCxn id="82" idx="3"/>
          </p:cNvCxnSpPr>
          <p:nvPr/>
        </p:nvCxnSpPr>
        <p:spPr>
          <a:xfrm>
            <a:off x="4108025" y="4257534"/>
            <a:ext cx="259212" cy="190068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>
            <a:cxnSpLocks/>
            <a:stCxn id="84" idx="6"/>
            <a:endCxn id="92" idx="0"/>
          </p:cNvCxnSpPr>
          <p:nvPr/>
        </p:nvCxnSpPr>
        <p:spPr>
          <a:xfrm rot="16200000" flipH="1">
            <a:off x="3581749" y="4764857"/>
            <a:ext cx="321860" cy="11821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1127385-744F-4365-89BA-07F913E5C2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134" b="92634" l="3363" r="9460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0467" y="3110592"/>
            <a:ext cx="2067500" cy="830572"/>
          </a:xfrm>
          <a:prstGeom prst="rect">
            <a:avLst/>
          </a:prstGeom>
        </p:spPr>
      </p:pic>
      <p:sp>
        <p:nvSpPr>
          <p:cNvPr id="19" name="U-Turn Arrow 18"/>
          <p:cNvSpPr/>
          <p:nvPr/>
        </p:nvSpPr>
        <p:spPr>
          <a:xfrm rot="5400000">
            <a:off x="6174725" y="3387154"/>
            <a:ext cx="1782362" cy="979619"/>
          </a:xfrm>
          <a:prstGeom prst="uturnArrow">
            <a:avLst>
              <a:gd name="adj1" fmla="val 11380"/>
              <a:gd name="adj2" fmla="val 25000"/>
              <a:gd name="adj3" fmla="val 0"/>
              <a:gd name="adj4" fmla="val 78746"/>
              <a:gd name="adj5" fmla="val 100000"/>
            </a:avLst>
          </a:prstGeom>
          <a:solidFill>
            <a:schemeClr val="accent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Rounded Rectangle 70"/>
          <p:cNvSpPr/>
          <p:nvPr/>
        </p:nvSpPr>
        <p:spPr>
          <a:xfrm rot="18931115">
            <a:off x="2533388" y="4654849"/>
            <a:ext cx="528445" cy="99673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2833498" y="2985782"/>
            <a:ext cx="595086" cy="108622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50172" y="42925"/>
            <a:ext cx="6038614" cy="739152"/>
          </a:xfrm>
          <a:prstGeom prst="rect">
            <a:avLst/>
          </a:prstGeom>
          <a:noFill/>
        </p:spPr>
        <p:txBody>
          <a:bodyPr wrap="square" lIns="61443" tIns="30722" rIns="61443" bIns="30722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614465">
              <a:defRPr/>
            </a:pPr>
            <a:r>
              <a:rPr lang="id-ID" sz="2200" b="1" cap="all" dirty="0">
                <a:ln w="3175">
                  <a:solidFill>
                    <a:srgbClr val="1F497D">
                      <a:lumMod val="75000"/>
                    </a:srgbClr>
                  </a:solidFill>
                </a:ln>
                <a:effectLst>
                  <a:reflection blurRad="12700" stA="50000" endPos="50000" dist="5000" dir="5400000" sy="-100000" rotWithShape="0"/>
                </a:effectLst>
                <a:latin typeface="Calibri"/>
              </a:rPr>
              <a:t>Tanggal penting pada pelaksanaan </a:t>
            </a:r>
          </a:p>
          <a:p>
            <a:pPr algn="ctr" defTabSz="614465">
              <a:defRPr/>
            </a:pPr>
            <a:r>
              <a:rPr lang="id-ID" sz="2200" b="1" cap="all" dirty="0">
                <a:ln w="3175">
                  <a:solidFill>
                    <a:srgbClr val="1F497D">
                      <a:lumMod val="75000"/>
                    </a:srgbClr>
                  </a:solidFill>
                </a:ln>
                <a:effectLst>
                  <a:reflection blurRad="12700" stA="50000" endPos="50000" dist="5000" dir="5400000" sy="-100000" rotWithShape="0"/>
                </a:effectLst>
                <a:latin typeface="Calibri"/>
              </a:rPr>
              <a:t>Pemilu Serentak tahun 2019</a:t>
            </a:r>
            <a:endParaRPr lang="en-US" sz="2200" b="1" cap="all" dirty="0">
              <a:ln w="3175">
                <a:solidFill>
                  <a:srgbClr val="1F497D">
                    <a:lumMod val="75000"/>
                  </a:srgbClr>
                </a:solidFill>
              </a:ln>
              <a:effectLst>
                <a:reflection blurRad="12700" stA="50000" endPos="50000" dist="5000" dir="5400000" sy="-100000" rotWithShape="0"/>
              </a:effectLst>
              <a:latin typeface="Calibri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181409" y="2985782"/>
            <a:ext cx="609481" cy="108622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088606" y="2885487"/>
            <a:ext cx="308983" cy="325867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1813" y="2144508"/>
            <a:ext cx="1851985" cy="595010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/>
          <a:p>
            <a:pPr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  <a:ea typeface="GungsuhChe" pitchFamily="49" charset="-127"/>
              </a:rPr>
              <a:t>PENDAFTARAN PARPOL </a:t>
            </a:r>
            <a:endParaRPr lang="en-ID" sz="1200" b="1" dirty="0">
              <a:solidFill>
                <a:prstClr val="black"/>
              </a:solidFill>
              <a:latin typeface="Cambria" pitchFamily="18" charset="0"/>
              <a:ea typeface="GungsuhChe" pitchFamily="49" charset="-127"/>
            </a:endParaRPr>
          </a:p>
          <a:p>
            <a:pPr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  <a:ea typeface="GungsuhChe" pitchFamily="49" charset="-127"/>
              </a:rPr>
              <a:t>PESERTA PEMILU</a:t>
            </a:r>
          </a:p>
          <a:p>
            <a:pPr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  <a:ea typeface="GungsuhChe" pitchFamily="49" charset="-127"/>
              </a:rPr>
              <a:t>3 OKT 2017 – </a:t>
            </a:r>
            <a:endParaRPr lang="en-ID" sz="1200" b="1" dirty="0">
              <a:solidFill>
                <a:prstClr val="black"/>
              </a:solidFill>
              <a:latin typeface="Cambria" pitchFamily="18" charset="0"/>
              <a:ea typeface="GungsuhChe" pitchFamily="49" charset="-127"/>
            </a:endParaRPr>
          </a:p>
          <a:p>
            <a:pPr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  <a:ea typeface="GungsuhChe" pitchFamily="49" charset="-127"/>
              </a:rPr>
              <a:t>15 FEB 2018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" y="1164873"/>
            <a:ext cx="6996125" cy="414448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 algn="just" defTabSz="614465">
              <a:lnSpc>
                <a:spcPct val="90000"/>
              </a:lnSpc>
              <a:defRPr/>
            </a:pPr>
            <a:r>
              <a:rPr lang="en-US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PKPU N</a:t>
            </a:r>
            <a:r>
              <a:rPr lang="id-ID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o.</a:t>
            </a:r>
            <a:r>
              <a:rPr lang="en-US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 7 TAHUN 2017 / PKPU N</a:t>
            </a:r>
            <a:r>
              <a:rPr lang="id-ID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o</a:t>
            </a:r>
            <a:r>
              <a:rPr lang="en-US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. 5 TAHUN 2018</a:t>
            </a:r>
            <a:r>
              <a:rPr lang="id-ID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 </a:t>
            </a:r>
            <a:endParaRPr lang="en-ID" sz="1200" b="1" dirty="0">
              <a:solidFill>
                <a:srgbClr val="000000"/>
              </a:solidFill>
              <a:latin typeface="Cambria" pitchFamily="18" charset="0"/>
              <a:ea typeface="Calibri"/>
              <a:cs typeface="Times New Roman"/>
            </a:endParaRPr>
          </a:p>
          <a:p>
            <a:pPr algn="just" defTabSz="614465">
              <a:lnSpc>
                <a:spcPct val="90000"/>
              </a:lnSpc>
              <a:defRPr/>
            </a:pPr>
            <a:r>
              <a:rPr lang="en-US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TENTANG TAHAPAN PROGRAM DAN</a:t>
            </a:r>
            <a:r>
              <a:rPr lang="id-ID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 </a:t>
            </a:r>
            <a:r>
              <a:rPr lang="en-US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JADWAL PENYELENGGARAAN</a:t>
            </a:r>
            <a:r>
              <a:rPr lang="id-ID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 </a:t>
            </a:r>
            <a:r>
              <a:rPr lang="en-US" sz="12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PEMILIHAN UMUM TAHUN 2019</a:t>
            </a:r>
            <a:endParaRPr lang="en-US" sz="1200" b="1" dirty="0">
              <a:solidFill>
                <a:prstClr val="black"/>
              </a:solidFill>
              <a:latin typeface="Cambria" pitchFamily="18" charset="0"/>
              <a:ea typeface="Calibri"/>
              <a:cs typeface="Times New Roman"/>
            </a:endParaRPr>
          </a:p>
        </p:txBody>
      </p:sp>
      <p:sp>
        <p:nvSpPr>
          <p:cNvPr id="50" name="TextBox 7">
            <a:extLst>
              <a:ext uri="{FF2B5EF4-FFF2-40B4-BE49-F238E27FC236}">
                <a16:creationId xmlns:a16="http://schemas.microsoft.com/office/drawing/2014/main" xmlns="" id="{8945EA3C-2D44-45AE-AD42-A748014F2AA9}"/>
              </a:ext>
            </a:extLst>
          </p:cNvPr>
          <p:cNvSpPr txBox="1"/>
          <p:nvPr/>
        </p:nvSpPr>
        <p:spPr>
          <a:xfrm>
            <a:off x="1992512" y="3342664"/>
            <a:ext cx="1053766" cy="466770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PENETAPAN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PARPOL</a:t>
            </a:r>
          </a:p>
          <a:p>
            <a:pPr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17 FEB 2018</a:t>
            </a:r>
          </a:p>
        </p:txBody>
      </p:sp>
      <p:sp>
        <p:nvSpPr>
          <p:cNvPr id="52" name="Oval 51"/>
          <p:cNvSpPr/>
          <p:nvPr/>
        </p:nvSpPr>
        <p:spPr>
          <a:xfrm>
            <a:off x="2705019" y="2931471"/>
            <a:ext cx="187576" cy="190068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3" name="TextBox 9">
            <a:extLst>
              <a:ext uri="{FF2B5EF4-FFF2-40B4-BE49-F238E27FC236}">
                <a16:creationId xmlns:a16="http://schemas.microsoft.com/office/drawing/2014/main" xmlns="" id="{6E35976C-6AD5-4FF6-B4E5-D02B7B342ED9}"/>
              </a:ext>
            </a:extLst>
          </p:cNvPr>
          <p:cNvSpPr txBox="1"/>
          <p:nvPr/>
        </p:nvSpPr>
        <p:spPr>
          <a:xfrm>
            <a:off x="3100207" y="3277481"/>
            <a:ext cx="1283960" cy="543714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PENGAJUAN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BAKAL CALEG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4 – 17 JULI 2018</a:t>
            </a:r>
          </a:p>
        </p:txBody>
      </p:sp>
      <p:pic>
        <p:nvPicPr>
          <p:cNvPr id="56" name="Picture 55" descr="Tanggal-Tanggal Penting Pemilu 2019">
            <a:extLst>
              <a:ext uri="{FF2B5EF4-FFF2-40B4-BE49-F238E27FC236}">
                <a16:creationId xmlns:a16="http://schemas.microsoft.com/office/drawing/2014/main" xmlns="" id="{6CC841D8-0886-4ABF-A807-FB81D2F2CBC0}"/>
              </a:ext>
            </a:extLst>
          </p:cNvPr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20690" l="73625" r="9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379" b="80508"/>
          <a:stretch/>
        </p:blipFill>
        <p:spPr bwMode="auto">
          <a:xfrm>
            <a:off x="6770848" y="756581"/>
            <a:ext cx="2305494" cy="142658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  <a:extLst/>
        </p:spPr>
      </p:pic>
      <p:sp>
        <p:nvSpPr>
          <p:cNvPr id="59" name="Rounded Rectangle 58"/>
          <p:cNvSpPr/>
          <p:nvPr/>
        </p:nvSpPr>
        <p:spPr>
          <a:xfrm>
            <a:off x="3321386" y="2985782"/>
            <a:ext cx="565568" cy="10862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3321387" y="2931471"/>
            <a:ext cx="187576" cy="190068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5" name="Rounded Rectangle 64"/>
          <p:cNvSpPr/>
          <p:nvPr/>
        </p:nvSpPr>
        <p:spPr>
          <a:xfrm>
            <a:off x="3964573" y="2985781"/>
            <a:ext cx="425994" cy="119569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3857378" y="2931471"/>
            <a:ext cx="187576" cy="19006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5861824" y="2980543"/>
            <a:ext cx="702285" cy="135757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3" name="Rounded Rectangle 72"/>
          <p:cNvSpPr/>
          <p:nvPr/>
        </p:nvSpPr>
        <p:spPr>
          <a:xfrm rot="10800000">
            <a:off x="5947738" y="4468823"/>
            <a:ext cx="1118162" cy="108609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4" name="Oval 73"/>
          <p:cNvSpPr/>
          <p:nvPr/>
        </p:nvSpPr>
        <p:spPr>
          <a:xfrm rot="5400000">
            <a:off x="6800534" y="4354655"/>
            <a:ext cx="283351" cy="28136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5" name="Rounded Rectangle 74"/>
          <p:cNvSpPr/>
          <p:nvPr/>
        </p:nvSpPr>
        <p:spPr>
          <a:xfrm rot="10800000">
            <a:off x="5218635" y="4474078"/>
            <a:ext cx="702285" cy="10862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6" name="Oval 75"/>
          <p:cNvSpPr/>
          <p:nvPr/>
        </p:nvSpPr>
        <p:spPr>
          <a:xfrm rot="5400000">
            <a:off x="5812475" y="4421016"/>
            <a:ext cx="190068" cy="18757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7" name="Rounded Rectangle 76"/>
          <p:cNvSpPr/>
          <p:nvPr/>
        </p:nvSpPr>
        <p:spPr>
          <a:xfrm>
            <a:off x="4446968" y="4474078"/>
            <a:ext cx="702285" cy="108622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8" name="Oval 77"/>
          <p:cNvSpPr/>
          <p:nvPr/>
        </p:nvSpPr>
        <p:spPr>
          <a:xfrm rot="5400000">
            <a:off x="5088909" y="4421016"/>
            <a:ext cx="190068" cy="18757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3696581" y="4474078"/>
            <a:ext cx="702285" cy="108622"/>
          </a:xfrm>
          <a:prstGeom prst="round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2" name="Oval 81"/>
          <p:cNvSpPr/>
          <p:nvPr/>
        </p:nvSpPr>
        <p:spPr>
          <a:xfrm rot="5400000">
            <a:off x="4338521" y="4421016"/>
            <a:ext cx="190068" cy="187576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2999790" y="4474078"/>
            <a:ext cx="702285" cy="108622"/>
          </a:xfrm>
          <a:prstGeom prst="roundRect">
            <a:avLst/>
          </a:prstGeom>
          <a:solidFill>
            <a:srgbClr val="2B2137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4" name="Oval 83"/>
          <p:cNvSpPr/>
          <p:nvPr/>
        </p:nvSpPr>
        <p:spPr>
          <a:xfrm rot="5400000">
            <a:off x="3641735" y="4421016"/>
            <a:ext cx="190068" cy="187576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5" name="TextBox 11">
            <a:extLst>
              <a:ext uri="{FF2B5EF4-FFF2-40B4-BE49-F238E27FC236}">
                <a16:creationId xmlns:a16="http://schemas.microsoft.com/office/drawing/2014/main" xmlns="" id="{B590E70F-15FF-406B-A344-54E7EE8F86EF}"/>
              </a:ext>
            </a:extLst>
          </p:cNvPr>
          <p:cNvSpPr txBox="1"/>
          <p:nvPr/>
        </p:nvSpPr>
        <p:spPr>
          <a:xfrm>
            <a:off x="3475346" y="2056638"/>
            <a:ext cx="1916607" cy="543714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PENGAJUAN CAPRES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DAN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CAWAPRES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4 - 10 AGUSTUS 2018</a:t>
            </a:r>
          </a:p>
        </p:txBody>
      </p:sp>
      <p:sp>
        <p:nvSpPr>
          <p:cNvPr id="86" name="TextBox 12">
            <a:extLst>
              <a:ext uri="{FF2B5EF4-FFF2-40B4-BE49-F238E27FC236}">
                <a16:creationId xmlns:a16="http://schemas.microsoft.com/office/drawing/2014/main" xmlns="" id="{D36A018C-F3BA-4733-8E16-AA1B65A21F8E}"/>
              </a:ext>
            </a:extLst>
          </p:cNvPr>
          <p:cNvSpPr txBox="1"/>
          <p:nvPr/>
        </p:nvSpPr>
        <p:spPr>
          <a:xfrm>
            <a:off x="4381632" y="3331894"/>
            <a:ext cx="1410056" cy="428298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PENGUMUMAN 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DCS LEGISLATIF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12 - 14 AGT 2018</a:t>
            </a:r>
          </a:p>
        </p:txBody>
      </p:sp>
      <p:sp>
        <p:nvSpPr>
          <p:cNvPr id="87" name="TextBox 13">
            <a:extLst>
              <a:ext uri="{FF2B5EF4-FFF2-40B4-BE49-F238E27FC236}">
                <a16:creationId xmlns:a16="http://schemas.microsoft.com/office/drawing/2014/main" xmlns="" id="{A7BCE2AC-AB6F-4EB1-8407-D4BE8E4A07A0}"/>
              </a:ext>
            </a:extLst>
          </p:cNvPr>
          <p:cNvSpPr txBox="1"/>
          <p:nvPr/>
        </p:nvSpPr>
        <p:spPr>
          <a:xfrm>
            <a:off x="5889736" y="3212830"/>
            <a:ext cx="1321356" cy="659131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PENETAPAN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CAPRES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DAN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DCT LEGISLATIF</a:t>
            </a:r>
          </a:p>
          <a:p>
            <a:pPr algn="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20 - 23 SEPT 2018</a:t>
            </a:r>
          </a:p>
        </p:txBody>
      </p:sp>
      <p:sp>
        <p:nvSpPr>
          <p:cNvPr id="88" name="TextBox 16">
            <a:extLst>
              <a:ext uri="{FF2B5EF4-FFF2-40B4-BE49-F238E27FC236}">
                <a16:creationId xmlns:a16="http://schemas.microsoft.com/office/drawing/2014/main" xmlns="" id="{7FC10DFE-0B2C-4FFB-B22C-1CE8B02AE049}"/>
              </a:ext>
            </a:extLst>
          </p:cNvPr>
          <p:cNvSpPr txBox="1"/>
          <p:nvPr/>
        </p:nvSpPr>
        <p:spPr>
          <a:xfrm>
            <a:off x="6693318" y="4917622"/>
            <a:ext cx="1208231" cy="543714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PEMUNGUTAN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SUARA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17 APRIL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2019</a:t>
            </a:r>
          </a:p>
        </p:txBody>
      </p:sp>
      <p:sp>
        <p:nvSpPr>
          <p:cNvPr id="89" name="TextBox 17">
            <a:extLst>
              <a:ext uri="{FF2B5EF4-FFF2-40B4-BE49-F238E27FC236}">
                <a16:creationId xmlns:a16="http://schemas.microsoft.com/office/drawing/2014/main" xmlns="" id="{C086496A-1406-44E0-8F13-BF01BD931255}"/>
              </a:ext>
            </a:extLst>
          </p:cNvPr>
          <p:cNvSpPr txBox="1"/>
          <p:nvPr/>
        </p:nvSpPr>
        <p:spPr>
          <a:xfrm>
            <a:off x="4871060" y="3854251"/>
            <a:ext cx="1927717" cy="389826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800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REKAPITULASI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</a:p>
          <a:p>
            <a:pPr algn="ctr" defTabSz="614465">
              <a:lnSpc>
                <a:spcPts val="800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HASIL PEMILU</a:t>
            </a:r>
          </a:p>
          <a:p>
            <a:pPr algn="ctr" defTabSz="614465">
              <a:lnSpc>
                <a:spcPts val="800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18 APRIL – 22 MEI 2019</a:t>
            </a:r>
          </a:p>
        </p:txBody>
      </p:sp>
      <p:sp>
        <p:nvSpPr>
          <p:cNvPr id="90" name="TextBox 25">
            <a:extLst>
              <a:ext uri="{FF2B5EF4-FFF2-40B4-BE49-F238E27FC236}">
                <a16:creationId xmlns:a16="http://schemas.microsoft.com/office/drawing/2014/main" xmlns="" id="{021D7A9E-D4D8-4881-B236-C46DC1FB8BF0}"/>
              </a:ext>
            </a:extLst>
          </p:cNvPr>
          <p:cNvSpPr txBox="1"/>
          <p:nvPr/>
        </p:nvSpPr>
        <p:spPr>
          <a:xfrm>
            <a:off x="4367236" y="5140071"/>
            <a:ext cx="2632724" cy="595010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PENYELESAIAN HASIL</a:t>
            </a:r>
          </a:p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SENGKETA PILEG</a:t>
            </a:r>
          </a:p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3 HARI SEJAK PENETAPAN </a:t>
            </a:r>
          </a:p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DAN MENYESUAIKAN PUTUSAN MK</a:t>
            </a:r>
          </a:p>
        </p:txBody>
      </p:sp>
      <p:sp>
        <p:nvSpPr>
          <p:cNvPr id="91" name="TextBox 26">
            <a:extLst>
              <a:ext uri="{FF2B5EF4-FFF2-40B4-BE49-F238E27FC236}">
                <a16:creationId xmlns:a16="http://schemas.microsoft.com/office/drawing/2014/main" xmlns="" id="{7166CD66-09D9-4E01-9FC7-3D92E4543290}"/>
              </a:ext>
            </a:extLst>
          </p:cNvPr>
          <p:cNvSpPr txBox="1"/>
          <p:nvPr/>
        </p:nvSpPr>
        <p:spPr>
          <a:xfrm>
            <a:off x="2555129" y="3918961"/>
            <a:ext cx="2168724" cy="428298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PENYELESAIAN HASIL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SENGKETA PILPRES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23 MEI –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9 JUNI 2019</a:t>
            </a:r>
          </a:p>
        </p:txBody>
      </p:sp>
      <p:sp>
        <p:nvSpPr>
          <p:cNvPr id="92" name="TextBox 29">
            <a:extLst>
              <a:ext uri="{FF2B5EF4-FFF2-40B4-BE49-F238E27FC236}">
                <a16:creationId xmlns:a16="http://schemas.microsoft.com/office/drawing/2014/main" xmlns="" id="{3E719C7E-1E56-483F-8315-404D2B4BEE83}"/>
              </a:ext>
            </a:extLst>
          </p:cNvPr>
          <p:cNvSpPr txBox="1"/>
          <p:nvPr/>
        </p:nvSpPr>
        <p:spPr>
          <a:xfrm>
            <a:off x="3000012" y="4931698"/>
            <a:ext cx="1497156" cy="748899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PENETAPAN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PEROLEHAN </a:t>
            </a:r>
          </a:p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KURSI DAN CALON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TERPILIH</a:t>
            </a:r>
          </a:p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JULI 2019</a:t>
            </a:r>
          </a:p>
        </p:txBody>
      </p:sp>
      <p:sp>
        <p:nvSpPr>
          <p:cNvPr id="94" name="TextBox 33">
            <a:extLst>
              <a:ext uri="{FF2B5EF4-FFF2-40B4-BE49-F238E27FC236}">
                <a16:creationId xmlns:a16="http://schemas.microsoft.com/office/drawing/2014/main" xmlns="" id="{940E0BC6-1E1D-4D33-976E-EBE9C662B26F}"/>
              </a:ext>
            </a:extLst>
          </p:cNvPr>
          <p:cNvSpPr txBox="1"/>
          <p:nvPr/>
        </p:nvSpPr>
        <p:spPr>
          <a:xfrm>
            <a:off x="2" y="4990759"/>
            <a:ext cx="2525451" cy="636047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14465"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SUMPAH JANJI PELANTIKAN</a:t>
            </a:r>
          </a:p>
          <a:p>
            <a:pPr defTabSz="614465"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 PRESIDEN DAN WAKIL PRESIDEN</a:t>
            </a:r>
          </a:p>
          <a:p>
            <a:pPr defTabSz="614465"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20 OKTOBER 2019</a:t>
            </a:r>
          </a:p>
        </p:txBody>
      </p:sp>
      <p:sp>
        <p:nvSpPr>
          <p:cNvPr id="95" name="TextBox 35">
            <a:extLst>
              <a:ext uri="{FF2B5EF4-FFF2-40B4-BE49-F238E27FC236}">
                <a16:creationId xmlns:a16="http://schemas.microsoft.com/office/drawing/2014/main" xmlns="" id="{19AD18CC-4457-4086-B731-038DF9C6FACC}"/>
              </a:ext>
            </a:extLst>
          </p:cNvPr>
          <p:cNvSpPr txBox="1"/>
          <p:nvPr/>
        </p:nvSpPr>
        <p:spPr>
          <a:xfrm>
            <a:off x="7567694" y="2240208"/>
            <a:ext cx="1331620" cy="774547"/>
          </a:xfrm>
          <a:prstGeom prst="rect">
            <a:avLst/>
          </a:prstGeom>
          <a:noFill/>
          <a:ln w="38100">
            <a:solidFill>
              <a:schemeClr val="tx2"/>
            </a:solidFill>
            <a:prstDash val="dash"/>
          </a:ln>
        </p:spPr>
        <p:txBody>
          <a:bodyPr wrap="squar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889"/>
              </a:lnSpc>
              <a:defRPr/>
            </a:pPr>
            <a:endParaRPr lang="en-ID" sz="1200" b="1" dirty="0"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latin typeface="Cambria" pitchFamily="18" charset="0"/>
              </a:rPr>
              <a:t>KAMPANYE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latin typeface="Cambria" pitchFamily="18" charset="0"/>
              </a:rPr>
              <a:t>23 SEPT</a:t>
            </a:r>
            <a:r>
              <a:rPr lang="en-ID" sz="1200" b="1" dirty="0">
                <a:latin typeface="Cambria" pitchFamily="18" charset="0"/>
              </a:rPr>
              <a:t> </a:t>
            </a:r>
            <a:r>
              <a:rPr lang="id-ID" sz="1200" b="1" dirty="0">
                <a:latin typeface="Cambria" pitchFamily="18" charset="0"/>
              </a:rPr>
              <a:t>2018 </a:t>
            </a:r>
            <a:endParaRPr lang="en-ID" sz="1200" b="1" dirty="0"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latin typeface="Cambria" pitchFamily="18" charset="0"/>
              </a:rPr>
              <a:t>– </a:t>
            </a:r>
            <a:endParaRPr lang="en-ID" sz="1200" b="1" dirty="0"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latin typeface="Cambria" pitchFamily="18" charset="0"/>
              </a:rPr>
              <a:t>13 APR 2019</a:t>
            </a:r>
            <a:endParaRPr lang="en-ID" sz="1200" b="1" dirty="0"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endParaRPr lang="id-ID" sz="1200" b="1" dirty="0">
              <a:latin typeface="Cambria" pitchFamily="18" charset="0"/>
            </a:endParaRPr>
          </a:p>
        </p:txBody>
      </p:sp>
      <p:sp>
        <p:nvSpPr>
          <p:cNvPr id="96" name="TextBox 36">
            <a:extLst>
              <a:ext uri="{FF2B5EF4-FFF2-40B4-BE49-F238E27FC236}">
                <a16:creationId xmlns:a16="http://schemas.microsoft.com/office/drawing/2014/main" xmlns="" id="{E36CD223-CEFE-4932-A4C4-2204BE495565}"/>
              </a:ext>
            </a:extLst>
          </p:cNvPr>
          <p:cNvSpPr txBox="1"/>
          <p:nvPr/>
        </p:nvSpPr>
        <p:spPr>
          <a:xfrm>
            <a:off x="7756984" y="3420271"/>
            <a:ext cx="1195855" cy="774547"/>
          </a:xfrm>
          <a:prstGeom prst="rect">
            <a:avLst/>
          </a:prstGeom>
          <a:noFill/>
          <a:ln w="28575">
            <a:solidFill>
              <a:schemeClr val="tx2"/>
            </a:solidFill>
            <a:prstDash val="dash"/>
          </a:ln>
        </p:spPr>
        <p:txBody>
          <a:bodyPr wrap="non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889"/>
              </a:lnSpc>
              <a:defRPr/>
            </a:pP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MASA TENANG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14 – 16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APRIL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2019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889"/>
              </a:lnSpc>
              <a:defRPr/>
            </a:pPr>
            <a:endParaRPr lang="id-ID" sz="1200" b="1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70" name="Oval 69"/>
          <p:cNvSpPr/>
          <p:nvPr/>
        </p:nvSpPr>
        <p:spPr>
          <a:xfrm>
            <a:off x="6483733" y="2931471"/>
            <a:ext cx="187576" cy="19006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2" name="Oval 71"/>
          <p:cNvSpPr/>
          <p:nvPr/>
        </p:nvSpPr>
        <p:spPr>
          <a:xfrm rot="5400000">
            <a:off x="7308078" y="4046120"/>
            <a:ext cx="190068" cy="187576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2" name="Oval 101"/>
          <p:cNvSpPr/>
          <p:nvPr/>
        </p:nvSpPr>
        <p:spPr>
          <a:xfrm rot="5400000">
            <a:off x="2891348" y="4421016"/>
            <a:ext cx="190068" cy="187576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7" name="Rounded Rectangle 106"/>
          <p:cNvSpPr/>
          <p:nvPr/>
        </p:nvSpPr>
        <p:spPr>
          <a:xfrm>
            <a:off x="5036554" y="2985781"/>
            <a:ext cx="425994" cy="119569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9" name="TextBox 13">
            <a:extLst>
              <a:ext uri="{FF2B5EF4-FFF2-40B4-BE49-F238E27FC236}">
                <a16:creationId xmlns:a16="http://schemas.microsoft.com/office/drawing/2014/main" xmlns="" id="{A7BCE2AC-AB6F-4EB1-8407-D4BE8E4A07A0}"/>
              </a:ext>
            </a:extLst>
          </p:cNvPr>
          <p:cNvSpPr txBox="1"/>
          <p:nvPr/>
        </p:nvSpPr>
        <p:spPr>
          <a:xfrm>
            <a:off x="4898578" y="2051172"/>
            <a:ext cx="2752380" cy="451381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PENETAPAN DPT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</a:p>
          <a:p>
            <a:pPr algn="ctr" defTabSz="614465"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8 - 10 SEPT 2018</a:t>
            </a:r>
          </a:p>
        </p:txBody>
      </p:sp>
      <p:sp>
        <p:nvSpPr>
          <p:cNvPr id="110" name="Rounded Rectangle 109"/>
          <p:cNvSpPr/>
          <p:nvPr/>
        </p:nvSpPr>
        <p:spPr>
          <a:xfrm>
            <a:off x="4468250" y="2985781"/>
            <a:ext cx="595086" cy="119569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srgbClr val="00B0F0"/>
              </a:solidFill>
              <a:latin typeface="Calibri"/>
            </a:endParaRPr>
          </a:p>
        </p:txBody>
      </p:sp>
      <p:sp>
        <p:nvSpPr>
          <p:cNvPr id="111" name="Oval 110"/>
          <p:cNvSpPr/>
          <p:nvPr/>
        </p:nvSpPr>
        <p:spPr>
          <a:xfrm>
            <a:off x="4339768" y="2931471"/>
            <a:ext cx="187576" cy="19006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8" name="Oval 107"/>
          <p:cNvSpPr/>
          <p:nvPr/>
        </p:nvSpPr>
        <p:spPr>
          <a:xfrm>
            <a:off x="4929359" y="2931471"/>
            <a:ext cx="187576" cy="190068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2" name="Rounded Rectangle 111"/>
          <p:cNvSpPr/>
          <p:nvPr/>
        </p:nvSpPr>
        <p:spPr>
          <a:xfrm>
            <a:off x="5478757" y="2974836"/>
            <a:ext cx="361784" cy="135757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3" name="Oval 112"/>
          <p:cNvSpPr/>
          <p:nvPr/>
        </p:nvSpPr>
        <p:spPr>
          <a:xfrm>
            <a:off x="5358151" y="2931471"/>
            <a:ext cx="187576" cy="190068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5813765" y="2931471"/>
            <a:ext cx="187576" cy="19006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4" name="TextBox 13">
            <a:extLst>
              <a:ext uri="{FF2B5EF4-FFF2-40B4-BE49-F238E27FC236}">
                <a16:creationId xmlns:a16="http://schemas.microsoft.com/office/drawing/2014/main" xmlns="" id="{A7BCE2AC-AB6F-4EB1-8407-D4BE8E4A07A0}"/>
              </a:ext>
            </a:extLst>
          </p:cNvPr>
          <p:cNvSpPr txBox="1"/>
          <p:nvPr/>
        </p:nvSpPr>
        <p:spPr>
          <a:xfrm>
            <a:off x="2080290" y="2116225"/>
            <a:ext cx="1392904" cy="312882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PENETAPAN DPS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</a:p>
          <a:p>
            <a:pPr algn="ctr" defTabSz="614465">
              <a:lnSpc>
                <a:spcPts val="889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17 MEI 2018</a:t>
            </a:r>
          </a:p>
        </p:txBody>
      </p:sp>
      <p:sp>
        <p:nvSpPr>
          <p:cNvPr id="103" name="Oval 102"/>
          <p:cNvSpPr/>
          <p:nvPr/>
        </p:nvSpPr>
        <p:spPr>
          <a:xfrm>
            <a:off x="2480203" y="4761434"/>
            <a:ext cx="308983" cy="325867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 defTabSz="614465">
              <a:defRPr/>
            </a:pPr>
            <a:endParaRPr lang="id-ID" sz="1200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136123-83BF-4179-875A-F4CE5F54C0B1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1876" y="5400912"/>
            <a:ext cx="3650822" cy="1243351"/>
          </a:xfrm>
          <a:prstGeom prst="rect">
            <a:avLst/>
          </a:prstGeom>
        </p:spPr>
      </p:pic>
      <p:sp>
        <p:nvSpPr>
          <p:cNvPr id="93" name="TextBox 30">
            <a:extLst>
              <a:ext uri="{FF2B5EF4-FFF2-40B4-BE49-F238E27FC236}">
                <a16:creationId xmlns:a16="http://schemas.microsoft.com/office/drawing/2014/main" xmlns="" id="{21B49878-2294-4D18-BEC6-509ED9779C4F}"/>
              </a:ext>
            </a:extLst>
          </p:cNvPr>
          <p:cNvSpPr txBox="1"/>
          <p:nvPr/>
        </p:nvSpPr>
        <p:spPr>
          <a:xfrm>
            <a:off x="294123" y="4153957"/>
            <a:ext cx="2031171" cy="466770"/>
          </a:xfrm>
          <a:prstGeom prst="rect">
            <a:avLst/>
          </a:prstGeom>
          <a:noFill/>
        </p:spPr>
        <p:txBody>
          <a:bodyPr wrap="square" lIns="81256" tIns="40628" rIns="81256" bIns="40628" rtlCol="0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PEN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GAMBILAN SUMPAH</a:t>
            </a: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  <a:endParaRPr lang="en-ID" sz="1200" b="1" dirty="0">
              <a:solidFill>
                <a:prstClr val="black"/>
              </a:solidFill>
              <a:latin typeface="Cambria" pitchFamily="18" charset="0"/>
            </a:endParaRPr>
          </a:p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CALON</a:t>
            </a:r>
            <a:r>
              <a:rPr lang="en-ID" sz="1200" b="1" dirty="0">
                <a:solidFill>
                  <a:prstClr val="black"/>
                </a:solidFill>
                <a:latin typeface="Cambria" pitchFamily="18" charset="0"/>
              </a:rPr>
              <a:t> </a:t>
            </a: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TERPILIH</a:t>
            </a:r>
          </a:p>
          <a:p>
            <a:pPr algn="ctr" defTabSz="614465">
              <a:lnSpc>
                <a:spcPts val="978"/>
              </a:lnSpc>
              <a:defRPr/>
            </a:pPr>
            <a:r>
              <a:rPr lang="id-ID" sz="1200" b="1" dirty="0">
                <a:solidFill>
                  <a:prstClr val="black"/>
                </a:solidFill>
                <a:latin typeface="Cambria" pitchFamily="18" charset="0"/>
              </a:rPr>
              <a:t>AGUSTUS - OKTOBER 2019</a:t>
            </a:r>
          </a:p>
        </p:txBody>
      </p:sp>
      <p:pic>
        <p:nvPicPr>
          <p:cNvPr id="118" name="Picture 3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6580" y="6081685"/>
            <a:ext cx="5305458" cy="416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xmlns="" id="{4F6C418B-8DAC-4758-A051-517F86C9709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69833" y="4563193"/>
            <a:ext cx="1200535" cy="1221867"/>
          </a:xfrm>
          <a:prstGeom prst="rect">
            <a:avLst/>
          </a:prstGeom>
        </p:spPr>
      </p:pic>
      <p:grpSp>
        <p:nvGrpSpPr>
          <p:cNvPr id="4" name="Group 118">
            <a:extLst>
              <a:ext uri="{FF2B5EF4-FFF2-40B4-BE49-F238E27FC236}">
                <a16:creationId xmlns:a16="http://schemas.microsoft.com/office/drawing/2014/main" xmlns="" id="{745B2207-5F37-4094-94CF-D0E20BA9A007}"/>
              </a:ext>
            </a:extLst>
          </p:cNvPr>
          <p:cNvGrpSpPr/>
          <p:nvPr/>
        </p:nvGrpSpPr>
        <p:grpSpPr>
          <a:xfrm>
            <a:off x="1" y="6501140"/>
            <a:ext cx="9001125" cy="144967"/>
            <a:chOff x="0" y="6517732"/>
            <a:chExt cx="9144000" cy="145337"/>
          </a:xfrm>
          <a:solidFill>
            <a:srgbClr val="FF0000"/>
          </a:solidFill>
        </p:grpSpPr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xmlns="" id="{AB95943C-EA0D-41C7-9710-9CDFA7F131A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663069"/>
              <a:ext cx="9144000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xmlns="" id="{D147BCD7-86DE-4D33-B3A1-3375D7C92460}"/>
                </a:ext>
              </a:extLst>
            </p:cNvPr>
            <p:cNvCxnSpPr/>
            <p:nvPr/>
          </p:nvCxnSpPr>
          <p:spPr>
            <a:xfrm>
              <a:off x="302675" y="6517732"/>
              <a:ext cx="8841325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130">
            <a:extLst>
              <a:ext uri="{FF2B5EF4-FFF2-40B4-BE49-F238E27FC236}">
                <a16:creationId xmlns:a16="http://schemas.microsoft.com/office/drawing/2014/main" xmlns="" id="{0B862518-84D4-458F-A066-6E58499D9232}"/>
              </a:ext>
            </a:extLst>
          </p:cNvPr>
          <p:cNvGrpSpPr/>
          <p:nvPr/>
        </p:nvGrpSpPr>
        <p:grpSpPr>
          <a:xfrm>
            <a:off x="1" y="22977"/>
            <a:ext cx="8992511" cy="804248"/>
            <a:chOff x="0" y="23034"/>
            <a:chExt cx="9135250" cy="806301"/>
          </a:xfrm>
        </p:grpSpPr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xmlns="" id="{B6A322D9-3DA1-4246-9868-F7C8A8ED6BC6}"/>
                </a:ext>
              </a:extLst>
            </p:cNvPr>
            <p:cNvSpPr/>
            <p:nvPr/>
          </p:nvSpPr>
          <p:spPr>
            <a:xfrm>
              <a:off x="762000" y="332657"/>
              <a:ext cx="304800" cy="200743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3" name="Picture 2" descr="Hasil gambar untuk Logo Kementerian Dalam negeri">
              <a:extLst>
                <a:ext uri="{FF2B5EF4-FFF2-40B4-BE49-F238E27FC236}">
                  <a16:creationId xmlns:a16="http://schemas.microsoft.com/office/drawing/2014/main" xmlns="" id="{EA2F0FDC-566C-4321-BE26-6544B5C684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52400"/>
              <a:ext cx="469756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xmlns="" id="{8F97F471-2F17-425C-B98C-3C25A8BEB606}"/>
                </a:ext>
              </a:extLst>
            </p:cNvPr>
            <p:cNvSpPr/>
            <p:nvPr/>
          </p:nvSpPr>
          <p:spPr>
            <a:xfrm>
              <a:off x="0" y="339525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34">
              <a:extLst>
                <a:ext uri="{FF2B5EF4-FFF2-40B4-BE49-F238E27FC236}">
                  <a16:creationId xmlns:a16="http://schemas.microsoft.com/office/drawing/2014/main" xmlns="" id="{DE69BFB3-FDB8-43B5-9BD4-3A722BD7EA6E}"/>
                </a:ext>
              </a:extLst>
            </p:cNvPr>
            <p:cNvGrpSpPr/>
            <p:nvPr/>
          </p:nvGrpSpPr>
          <p:grpSpPr>
            <a:xfrm>
              <a:off x="8139218" y="23034"/>
              <a:ext cx="762000" cy="806301"/>
              <a:chOff x="8139218" y="23034"/>
              <a:chExt cx="762000" cy="806301"/>
            </a:xfrm>
          </p:grpSpPr>
          <p:pic>
            <p:nvPicPr>
              <p:cNvPr id="138" name="Picture 137">
                <a:extLst>
                  <a:ext uri="{FF2B5EF4-FFF2-40B4-BE49-F238E27FC236}">
                    <a16:creationId xmlns:a16="http://schemas.microsoft.com/office/drawing/2014/main" xmlns="" id="{0C724E65-298F-4C43-A6CF-0FBB43ECFD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139218" y="23034"/>
                <a:ext cx="762000" cy="806301"/>
              </a:xfrm>
              <a:prstGeom prst="rect">
                <a:avLst/>
              </a:prstGeom>
            </p:spPr>
          </p:pic>
          <p:pic>
            <p:nvPicPr>
              <p:cNvPr id="139" name="Picture 138">
                <a:extLst>
                  <a:ext uri="{FF2B5EF4-FFF2-40B4-BE49-F238E27FC236}">
                    <a16:creationId xmlns:a16="http://schemas.microsoft.com/office/drawing/2014/main" xmlns="" id="{90265CE6-9131-4566-B52A-288D83C033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207522" y="111158"/>
                <a:ext cx="630052" cy="630052"/>
              </a:xfrm>
              <a:prstGeom prst="rect">
                <a:avLst/>
              </a:prstGeom>
            </p:spPr>
          </p:pic>
        </p:grp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xmlns="" id="{6244A789-C16D-42A0-99F0-0C317BF7BA80}"/>
                </a:ext>
              </a:extLst>
            </p:cNvPr>
            <p:cNvSpPr/>
            <p:nvPr/>
          </p:nvSpPr>
          <p:spPr>
            <a:xfrm>
              <a:off x="7772400" y="332657"/>
              <a:ext cx="303174" cy="19415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xmlns="" id="{51A1E81F-66B4-4363-A414-C3A45005BCFC}"/>
                </a:ext>
              </a:extLst>
            </p:cNvPr>
            <p:cNvSpPr/>
            <p:nvPr/>
          </p:nvSpPr>
          <p:spPr>
            <a:xfrm>
              <a:off x="8959701" y="332934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xmlns="" id="{EBBD7EE4-C78E-4364-AF70-031BF766A267}"/>
              </a:ext>
            </a:extLst>
          </p:cNvPr>
          <p:cNvCxnSpPr>
            <a:cxnSpLocks/>
            <a:endCxn id="102" idx="3"/>
          </p:cNvCxnSpPr>
          <p:nvPr/>
        </p:nvCxnSpPr>
        <p:spPr>
          <a:xfrm>
            <a:off x="2397589" y="4447599"/>
            <a:ext cx="522474" cy="0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xmlns="" id="{600C71B9-E8AD-4C86-9AF7-8A454ADB8F71}"/>
              </a:ext>
            </a:extLst>
          </p:cNvPr>
          <p:cNvCxnSpPr>
            <a:cxnSpLocks/>
            <a:stCxn id="88" idx="0"/>
            <a:endCxn id="74" idx="6"/>
          </p:cNvCxnSpPr>
          <p:nvPr/>
        </p:nvCxnSpPr>
        <p:spPr>
          <a:xfrm rot="16200000" flipV="1">
            <a:off x="6979518" y="4599705"/>
            <a:ext cx="280609" cy="355225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xmlns="" id="{780B63DB-F456-4C12-AF15-6E1DF4490ED2}"/>
              </a:ext>
            </a:extLst>
          </p:cNvPr>
          <p:cNvCxnSpPr>
            <a:cxnSpLocks/>
          </p:cNvCxnSpPr>
          <p:nvPr/>
        </p:nvCxnSpPr>
        <p:spPr>
          <a:xfrm flipH="1">
            <a:off x="2419421" y="5047589"/>
            <a:ext cx="91915" cy="95402"/>
          </a:xfrm>
          <a:prstGeom prst="line">
            <a:avLst/>
          </a:prstGeom>
          <a:ln w="50800" cap="rnd" cmpd="sng">
            <a:solidFill>
              <a:srgbClr val="C00000"/>
            </a:solidFill>
            <a:prstDash val="sysDot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TextBox 209">
            <a:extLst>
              <a:ext uri="{FF2B5EF4-FFF2-40B4-BE49-F238E27FC236}">
                <a16:creationId xmlns:a16="http://schemas.microsoft.com/office/drawing/2014/main" xmlns="" id="{105BC208-7453-4983-9D9E-B44529BB0A08}"/>
              </a:ext>
            </a:extLst>
          </p:cNvPr>
          <p:cNvSpPr txBox="1"/>
          <p:nvPr/>
        </p:nvSpPr>
        <p:spPr>
          <a:xfrm>
            <a:off x="2106393" y="2896507"/>
            <a:ext cx="249059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xmlns="" id="{ACC49429-10F3-4EDD-AD9B-7FD2ADB06AC7}"/>
              </a:ext>
            </a:extLst>
          </p:cNvPr>
          <p:cNvSpPr txBox="1"/>
          <p:nvPr/>
        </p:nvSpPr>
        <p:spPr>
          <a:xfrm>
            <a:off x="2664423" y="2867747"/>
            <a:ext cx="249059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xmlns="" id="{ECF5E2FA-EA2F-4765-B923-A5B207346B08}"/>
              </a:ext>
            </a:extLst>
          </p:cNvPr>
          <p:cNvSpPr txBox="1"/>
          <p:nvPr/>
        </p:nvSpPr>
        <p:spPr>
          <a:xfrm>
            <a:off x="3291754" y="2879214"/>
            <a:ext cx="249059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3" name="TextBox 212">
            <a:extLst>
              <a:ext uri="{FF2B5EF4-FFF2-40B4-BE49-F238E27FC236}">
                <a16:creationId xmlns:a16="http://schemas.microsoft.com/office/drawing/2014/main" xmlns="" id="{04B30911-4C09-4B9C-BB6A-2CABDB23D8FC}"/>
              </a:ext>
            </a:extLst>
          </p:cNvPr>
          <p:cNvSpPr txBox="1"/>
          <p:nvPr/>
        </p:nvSpPr>
        <p:spPr>
          <a:xfrm>
            <a:off x="3804880" y="2877587"/>
            <a:ext cx="249059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4" name="TextBox 213">
            <a:extLst>
              <a:ext uri="{FF2B5EF4-FFF2-40B4-BE49-F238E27FC236}">
                <a16:creationId xmlns:a16="http://schemas.microsoft.com/office/drawing/2014/main" xmlns="" id="{0C28B348-7AAF-42F1-A64B-D1CFECC06E48}"/>
              </a:ext>
            </a:extLst>
          </p:cNvPr>
          <p:cNvSpPr txBox="1"/>
          <p:nvPr/>
        </p:nvSpPr>
        <p:spPr>
          <a:xfrm>
            <a:off x="4296044" y="2878929"/>
            <a:ext cx="249059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5" name="TextBox 214">
            <a:extLst>
              <a:ext uri="{FF2B5EF4-FFF2-40B4-BE49-F238E27FC236}">
                <a16:creationId xmlns:a16="http://schemas.microsoft.com/office/drawing/2014/main" xmlns="" id="{E1EFE816-EC77-40D6-959A-0D7CBE274FA2}"/>
              </a:ext>
            </a:extLst>
          </p:cNvPr>
          <p:cNvSpPr txBox="1"/>
          <p:nvPr/>
        </p:nvSpPr>
        <p:spPr>
          <a:xfrm>
            <a:off x="4904453" y="2879207"/>
            <a:ext cx="249059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latin typeface="Arial" pitchFamily="34" charset="0"/>
                <a:cs typeface="Arial" pitchFamily="34" charset="0"/>
              </a:rPr>
              <a:t>6</a:t>
            </a:r>
            <a:endParaRPr lang="ko-KR" altLang="en-U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xmlns="" id="{ABEE4C16-AEC3-4193-944B-31529830A6FB}"/>
              </a:ext>
            </a:extLst>
          </p:cNvPr>
          <p:cNvSpPr txBox="1"/>
          <p:nvPr/>
        </p:nvSpPr>
        <p:spPr>
          <a:xfrm>
            <a:off x="5333911" y="2878806"/>
            <a:ext cx="249059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ID" altLang="ko-KR" sz="1200" b="1" dirty="0">
                <a:latin typeface="Arial" pitchFamily="34" charset="0"/>
                <a:cs typeface="Arial" pitchFamily="34" charset="0"/>
              </a:rPr>
              <a:t>7</a:t>
            </a:r>
            <a:endParaRPr lang="ko-KR" altLang="en-U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xmlns="" id="{4D666E8F-82D2-43CC-8F90-3A1C4BF6CD96}"/>
              </a:ext>
            </a:extLst>
          </p:cNvPr>
          <p:cNvSpPr txBox="1"/>
          <p:nvPr/>
        </p:nvSpPr>
        <p:spPr>
          <a:xfrm>
            <a:off x="5771933" y="2878421"/>
            <a:ext cx="249059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xmlns="" id="{A0435C6D-695D-4518-B56A-E3C5C7181D0A}"/>
              </a:ext>
            </a:extLst>
          </p:cNvPr>
          <p:cNvSpPr txBox="1"/>
          <p:nvPr/>
        </p:nvSpPr>
        <p:spPr>
          <a:xfrm>
            <a:off x="6450288" y="2890893"/>
            <a:ext cx="249059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latin typeface="Arial" pitchFamily="34" charset="0"/>
                <a:cs typeface="Arial" pitchFamily="34" charset="0"/>
              </a:rPr>
              <a:t>9</a:t>
            </a:r>
            <a:endParaRPr lang="ko-KR" altLang="en-U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9" name="TextBox 218">
            <a:extLst>
              <a:ext uri="{FF2B5EF4-FFF2-40B4-BE49-F238E27FC236}">
                <a16:creationId xmlns:a16="http://schemas.microsoft.com/office/drawing/2014/main" xmlns="" id="{07BDEE64-DD72-4B8C-BF20-22D0DC6FEBA9}"/>
              </a:ext>
            </a:extLst>
          </p:cNvPr>
          <p:cNvSpPr txBox="1"/>
          <p:nvPr/>
        </p:nvSpPr>
        <p:spPr>
          <a:xfrm>
            <a:off x="7227782" y="3991848"/>
            <a:ext cx="334017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latin typeface="Arial" pitchFamily="34" charset="0"/>
                <a:cs typeface="Arial" pitchFamily="34" charset="0"/>
              </a:rPr>
              <a:t>10</a:t>
            </a:r>
            <a:endParaRPr lang="ko-KR" altLang="en-U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xmlns="" id="{97B1E5AD-02D8-4116-AFC8-4C3E9EDF9344}"/>
              </a:ext>
            </a:extLst>
          </p:cNvPr>
          <p:cNvSpPr txBox="1"/>
          <p:nvPr/>
        </p:nvSpPr>
        <p:spPr>
          <a:xfrm>
            <a:off x="6781365" y="4352862"/>
            <a:ext cx="325553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xmlns="" id="{7A5A65C6-2197-4C3A-A6D3-324CDACDABC2}"/>
              </a:ext>
            </a:extLst>
          </p:cNvPr>
          <p:cNvSpPr txBox="1"/>
          <p:nvPr/>
        </p:nvSpPr>
        <p:spPr>
          <a:xfrm>
            <a:off x="5729115" y="4364447"/>
            <a:ext cx="334017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12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xmlns="" id="{33D9C93C-346D-42DF-B765-A82E0E38C2DD}"/>
              </a:ext>
            </a:extLst>
          </p:cNvPr>
          <p:cNvSpPr txBox="1"/>
          <p:nvPr/>
        </p:nvSpPr>
        <p:spPr>
          <a:xfrm>
            <a:off x="5008696" y="4362399"/>
            <a:ext cx="334017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13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xmlns="" id="{886863CE-34CF-4442-8EDB-1083BA05A512}"/>
              </a:ext>
            </a:extLst>
          </p:cNvPr>
          <p:cNvSpPr txBox="1"/>
          <p:nvPr/>
        </p:nvSpPr>
        <p:spPr>
          <a:xfrm>
            <a:off x="4255776" y="4362978"/>
            <a:ext cx="334017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14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xmlns="" id="{57A7C4E8-667F-4CB2-8471-CCBB547C8608}"/>
              </a:ext>
            </a:extLst>
          </p:cNvPr>
          <p:cNvSpPr txBox="1"/>
          <p:nvPr/>
        </p:nvSpPr>
        <p:spPr>
          <a:xfrm>
            <a:off x="3553799" y="4362978"/>
            <a:ext cx="334017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xmlns="" id="{0A6062BB-556F-4E69-A122-433E9B64FD12}"/>
              </a:ext>
            </a:extLst>
          </p:cNvPr>
          <p:cNvSpPr txBox="1"/>
          <p:nvPr/>
        </p:nvSpPr>
        <p:spPr>
          <a:xfrm>
            <a:off x="2813501" y="4362494"/>
            <a:ext cx="334017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16</a:t>
            </a:r>
            <a:endParaRPr lang="ko-KR" altLang="en-US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xmlns="" id="{E844048E-47BF-43CC-BA7E-6BC53058FE57}"/>
              </a:ext>
            </a:extLst>
          </p:cNvPr>
          <p:cNvSpPr txBox="1"/>
          <p:nvPr/>
        </p:nvSpPr>
        <p:spPr>
          <a:xfrm>
            <a:off x="2459446" y="4771923"/>
            <a:ext cx="334017" cy="266715"/>
          </a:xfrm>
          <a:prstGeom prst="rect">
            <a:avLst/>
          </a:prstGeom>
          <a:noFill/>
        </p:spPr>
        <p:txBody>
          <a:bodyPr wrap="none" lIns="81256" tIns="40628" rIns="81256" bIns="40628" rtlCol="0">
            <a:spAutoFit/>
          </a:bodyPr>
          <a:lstStyle/>
          <a:p>
            <a:r>
              <a:rPr lang="en-US" altLang="ko-KR" sz="1200" b="1" dirty="0">
                <a:latin typeface="Arial" pitchFamily="34" charset="0"/>
                <a:cs typeface="Arial" pitchFamily="34" charset="0"/>
              </a:rPr>
              <a:t>17</a:t>
            </a:r>
            <a:endParaRPr lang="ko-KR" altLang="en-US" sz="1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5032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Rectangle 21">
            <a:extLst>
              <a:ext uri="{FF2B5EF4-FFF2-40B4-BE49-F238E27FC236}">
                <a16:creationId xmlns:a16="http://schemas.microsoft.com/office/drawing/2014/main" xmlns="" id="{AFADC20B-B39C-4B3F-9413-84955AD892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5629" y="94856"/>
            <a:ext cx="5725856" cy="574492"/>
          </a:xfrm>
          <a:prstGeom prst="rect">
            <a:avLst/>
          </a:prstGeom>
          <a:noFill/>
          <a:ln>
            <a:noFill/>
          </a:ln>
        </p:spPr>
        <p:txBody>
          <a:bodyPr wrap="square" lIns="81256" tIns="40628" rIns="81256" bIns="40628">
            <a:spAutoFit/>
          </a:bodyPr>
          <a:lstStyle/>
          <a:p>
            <a:pPr algn="ctr"/>
            <a:r>
              <a:rPr lang="en-US" sz="3200" b="1" dirty="0">
                <a:latin typeface="Sitka Text" panose="02000505000000020004" pitchFamily="2" charset="0"/>
                <a:ea typeface="Tahoma" pitchFamily="34" charset="0"/>
                <a:cs typeface="Tahoma" pitchFamily="34" charset="0"/>
              </a:rPr>
              <a:t>SUBSTANSI PEMILU </a:t>
            </a:r>
            <a:endParaRPr lang="en-SG" sz="3200" b="1" dirty="0">
              <a:latin typeface="Sitka Text" panose="02000505000000020004" pitchFamily="2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48620" name="Rectangle 25">
            <a:extLst>
              <a:ext uri="{FF2B5EF4-FFF2-40B4-BE49-F238E27FC236}">
                <a16:creationId xmlns:a16="http://schemas.microsoft.com/office/drawing/2014/main" xmlns="" id="{E6F1D516-423B-4D18-8E7C-E96CAE944639}"/>
              </a:ext>
            </a:extLst>
          </p:cNvPr>
          <p:cNvSpPr/>
          <p:nvPr/>
        </p:nvSpPr>
        <p:spPr>
          <a:xfrm>
            <a:off x="176710" y="1167011"/>
            <a:ext cx="8642999" cy="4260230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 marL="304712" indent="-304712" algn="just">
              <a:buFont typeface="+mj-lt"/>
              <a:buAutoNum type="arabicPeriod"/>
              <a:defRPr/>
            </a:pPr>
            <a:r>
              <a:rPr lang="en-SG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S</a:t>
            </a:r>
            <a:r>
              <a:rPr lang="id-ID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arana kedaulatan rakyat.</a:t>
            </a:r>
            <a:endParaRPr lang="en-SG" b="1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marL="315997" algn="just">
              <a:defRPr/>
            </a:pPr>
            <a:r>
              <a:rPr lang="id-ID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Pemilu dihadirkan sebagai instrumen untuk memastikan adanya transisi dan rotasi kekuasaan berjalan demokratis.</a:t>
            </a:r>
            <a:endParaRPr lang="en-SG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marL="304712" indent="-304712" algn="just">
              <a:buFont typeface="+mj-lt"/>
              <a:buAutoNum type="arabicPeriod" startAt="2"/>
              <a:defRPr/>
            </a:pPr>
            <a:r>
              <a:rPr lang="en-SG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S</a:t>
            </a:r>
            <a:r>
              <a:rPr lang="id-ID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arana </a:t>
            </a:r>
            <a:r>
              <a:rPr lang="en-SG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p</a:t>
            </a:r>
            <a:r>
              <a:rPr lang="id-ID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endorong akuntabilitas dan kontrol publik terhadap negara.</a:t>
            </a:r>
            <a:endParaRPr lang="en-SG" b="1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marL="304712" indent="-304712" algn="just">
              <a:buFont typeface="+mj-lt"/>
              <a:buAutoNum type="arabicPeriod" startAt="2"/>
              <a:defRPr/>
            </a:pPr>
            <a:r>
              <a:rPr lang="id-ID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Pemilu punya 4 (empat) fungsi:</a:t>
            </a:r>
          </a:p>
          <a:p>
            <a:pPr marL="552994" indent="-236998" algn="just">
              <a:buFont typeface="Arial" pitchFamily="34" charset="0"/>
              <a:buChar char="•"/>
              <a:defRPr/>
            </a:pPr>
            <a:r>
              <a:rPr lang="id-ID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sarana membangun legitimasi;</a:t>
            </a:r>
            <a:endParaRPr lang="id-ID" i="1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marL="552994" indent="-236998" algn="just">
              <a:buFont typeface="Arial" pitchFamily="34" charset="0"/>
              <a:buChar char="•"/>
              <a:defRPr/>
            </a:pPr>
            <a:r>
              <a:rPr lang="id-ID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sarana penguatan dan sirkulasi elit secara periodik;</a:t>
            </a:r>
            <a:endParaRPr lang="id-ID" i="1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marL="552994" indent="-236998" algn="just">
              <a:buFont typeface="Arial" pitchFamily="34" charset="0"/>
              <a:buChar char="•"/>
              <a:defRPr/>
            </a:pPr>
            <a:r>
              <a:rPr lang="id-ID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sarana menyediakan perwakilan; dan </a:t>
            </a:r>
            <a:endParaRPr lang="id-ID" i="1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marL="552994" indent="-236998" algn="just">
              <a:buFont typeface="Arial" pitchFamily="34" charset="0"/>
              <a:buChar char="•"/>
              <a:defRPr/>
            </a:pPr>
            <a:r>
              <a:rPr lang="id-ID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sarana pendidikan politik.</a:t>
            </a:r>
            <a:endParaRPr lang="en-SG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algn="just">
              <a:defRPr/>
            </a:pPr>
            <a:r>
              <a:rPr lang="id-ID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4.   </a:t>
            </a:r>
            <a:r>
              <a:rPr lang="id-ID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Unsur pemilu</a:t>
            </a:r>
            <a:endParaRPr lang="en-SG" b="1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marL="557227" indent="-241230" algn="just">
              <a:buFont typeface="Arial" pitchFamily="34" charset="0"/>
              <a:buChar char="•"/>
              <a:defRPr/>
            </a:pPr>
            <a:r>
              <a:rPr lang="id-ID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Aktor</a:t>
            </a:r>
            <a:r>
              <a:rPr lang="id-ID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 (penyelenggara pemilu, pemilih, peserta pemilu, serta calon dan pasangan calon)</a:t>
            </a:r>
            <a:endParaRPr lang="en-SG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marL="557227" indent="-241230" algn="just">
              <a:buFont typeface="Arial" pitchFamily="34" charset="0"/>
              <a:buChar char="•"/>
              <a:defRPr/>
            </a:pPr>
            <a:r>
              <a:rPr lang="id-ID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Sistem Pemilihan</a:t>
            </a:r>
            <a:r>
              <a:rPr lang="id-ID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 (waktu penyelenggaraan, daerah pemilihan, metode pencalonan, ambang batas perwakilan, formula perolehan kursi dan penetapan calon terpilih) </a:t>
            </a:r>
            <a:endParaRPr lang="en-SG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marL="557227" indent="-241230" algn="just">
              <a:buFont typeface="Arial" pitchFamily="34" charset="0"/>
              <a:buChar char="•"/>
              <a:defRPr/>
            </a:pPr>
            <a:r>
              <a:rPr lang="id-ID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Manajemen dan pelaksanaan</a:t>
            </a:r>
            <a:r>
              <a:rPr lang="id-ID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 (perencanaan dan penganggaran, persiapan, dan pelaksanaan tahapan) </a:t>
            </a:r>
            <a:endParaRPr lang="en-SG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  <a:p>
            <a:pPr marL="557227" indent="-241230" algn="just">
              <a:buFont typeface="Arial" pitchFamily="34" charset="0"/>
              <a:buChar char="•"/>
              <a:defRPr/>
            </a:pPr>
            <a:r>
              <a:rPr lang="id-ID" b="1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Penegakan hukum</a:t>
            </a:r>
            <a:r>
              <a:rPr lang="id-ID" dirty="0">
                <a:solidFill>
                  <a:schemeClr val="tx1">
                    <a:lumMod val="75000"/>
                  </a:schemeClr>
                </a:solidFill>
                <a:latin typeface="+mn-lt"/>
                <a:cs typeface="+mn-cs"/>
              </a:rPr>
              <a:t> (pengawasan, penyelesaian pelanggaran, penyelesaian perselisihan, dan pemantauan)</a:t>
            </a:r>
            <a:endParaRPr lang="en-SG" dirty="0">
              <a:solidFill>
                <a:schemeClr val="tx1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52229" name="Picture 6" descr="Related image">
            <a:extLst>
              <a:ext uri="{FF2B5EF4-FFF2-40B4-BE49-F238E27FC236}">
                <a16:creationId xmlns:a16="http://schemas.microsoft.com/office/drawing/2014/main" xmlns="" id="{E5F1F07A-2149-4DB0-84C6-53245C3DE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00751" y="739327"/>
            <a:ext cx="1642157" cy="707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0" name="Picture 8" descr="Related image">
            <a:extLst>
              <a:ext uri="{FF2B5EF4-FFF2-40B4-BE49-F238E27FC236}">
                <a16:creationId xmlns:a16="http://schemas.microsoft.com/office/drawing/2014/main" xmlns="" id="{E6C191AF-6F7B-4F23-9F57-258C33E95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5469" y="1891996"/>
            <a:ext cx="833154" cy="85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7166" name="Picture 8" descr="Image result for LOGO kelompok uang VECTOR">
            <a:extLst>
              <a:ext uri="{FF2B5EF4-FFF2-40B4-BE49-F238E27FC236}">
                <a16:creationId xmlns:a16="http://schemas.microsoft.com/office/drawing/2014/main" xmlns="" id="{62382D05-2D40-4AF0-91E5-7B24F36A4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6372172" y="2845080"/>
            <a:ext cx="899313" cy="876232"/>
          </a:xfrm>
          <a:prstGeom prst="rect">
            <a:avLst/>
          </a:prstGeom>
          <a:noFill/>
        </p:spPr>
      </p:pic>
      <p:grpSp>
        <p:nvGrpSpPr>
          <p:cNvPr id="2" name="Group 7">
            <a:extLst>
              <a:ext uri="{FF2B5EF4-FFF2-40B4-BE49-F238E27FC236}">
                <a16:creationId xmlns:a16="http://schemas.microsoft.com/office/drawing/2014/main" xmlns="" id="{5C326661-2047-4B68-8C8E-551C5C472FDF}"/>
              </a:ext>
            </a:extLst>
          </p:cNvPr>
          <p:cNvGrpSpPr/>
          <p:nvPr/>
        </p:nvGrpSpPr>
        <p:grpSpPr>
          <a:xfrm>
            <a:off x="1" y="6501139"/>
            <a:ext cx="9001125" cy="144966"/>
            <a:chOff x="0" y="6517732"/>
            <a:chExt cx="9144000" cy="145336"/>
          </a:xfrm>
          <a:solidFill>
            <a:srgbClr val="FF0000"/>
          </a:solidFill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BB021F15-7432-4DD6-ACFB-7048F1E540E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663068"/>
              <a:ext cx="9144000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4C176E0B-2133-4420-BA12-10A701C65A72}"/>
                </a:ext>
              </a:extLst>
            </p:cNvPr>
            <p:cNvCxnSpPr/>
            <p:nvPr/>
          </p:nvCxnSpPr>
          <p:spPr>
            <a:xfrm>
              <a:off x="302675" y="6517732"/>
              <a:ext cx="8841325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13">
            <a:extLst>
              <a:ext uri="{FF2B5EF4-FFF2-40B4-BE49-F238E27FC236}">
                <a16:creationId xmlns:a16="http://schemas.microsoft.com/office/drawing/2014/main" xmlns="" id="{66537610-765E-44D0-8369-200A20994264}"/>
              </a:ext>
            </a:extLst>
          </p:cNvPr>
          <p:cNvGrpSpPr/>
          <p:nvPr/>
        </p:nvGrpSpPr>
        <p:grpSpPr>
          <a:xfrm>
            <a:off x="1" y="22977"/>
            <a:ext cx="8992511" cy="804248"/>
            <a:chOff x="0" y="23034"/>
            <a:chExt cx="9135250" cy="806301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C2A483AF-90F3-4EE5-9E05-FC341CBDE527}"/>
                </a:ext>
              </a:extLst>
            </p:cNvPr>
            <p:cNvSpPr/>
            <p:nvPr/>
          </p:nvSpPr>
          <p:spPr>
            <a:xfrm>
              <a:off x="762000" y="332657"/>
              <a:ext cx="304800" cy="200743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6" name="Picture 2" descr="Hasil gambar untuk Logo Kementerian Dalam negeri">
              <a:extLst>
                <a:ext uri="{FF2B5EF4-FFF2-40B4-BE49-F238E27FC236}">
                  <a16:creationId xmlns:a16="http://schemas.microsoft.com/office/drawing/2014/main" xmlns="" id="{D8D47630-8EB6-43C6-9C4F-1BC17F1217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52400"/>
              <a:ext cx="469756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92A61C44-20B7-46B9-8E02-4E3F85727F9C}"/>
                </a:ext>
              </a:extLst>
            </p:cNvPr>
            <p:cNvSpPr/>
            <p:nvPr/>
          </p:nvSpPr>
          <p:spPr>
            <a:xfrm>
              <a:off x="0" y="339525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" name="Group 17">
              <a:extLst>
                <a:ext uri="{FF2B5EF4-FFF2-40B4-BE49-F238E27FC236}">
                  <a16:creationId xmlns:a16="http://schemas.microsoft.com/office/drawing/2014/main" xmlns="" id="{D458BBF8-7FEC-43FD-B7E6-9A7D37E0D5DF}"/>
                </a:ext>
              </a:extLst>
            </p:cNvPr>
            <p:cNvGrpSpPr/>
            <p:nvPr/>
          </p:nvGrpSpPr>
          <p:grpSpPr>
            <a:xfrm>
              <a:off x="8139218" y="23034"/>
              <a:ext cx="762000" cy="806301"/>
              <a:chOff x="8139218" y="23034"/>
              <a:chExt cx="762000" cy="806301"/>
            </a:xfrm>
          </p:grpSpPr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xmlns="" id="{3491180C-B9AD-4949-8BAF-FA2D5F09B1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139218" y="23034"/>
                <a:ext cx="762000" cy="806301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xmlns="" id="{E0B76CC1-E9C6-42DF-B4D2-B063F36574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207522" y="111158"/>
                <a:ext cx="630052" cy="630052"/>
              </a:xfrm>
              <a:prstGeom prst="rect">
                <a:avLst/>
              </a:prstGeom>
            </p:spPr>
          </p:pic>
        </p:grp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B4665949-F5E9-4DCC-950B-272C180E3E2D}"/>
                </a:ext>
              </a:extLst>
            </p:cNvPr>
            <p:cNvSpPr/>
            <p:nvPr/>
          </p:nvSpPr>
          <p:spPr>
            <a:xfrm>
              <a:off x="7772400" y="332657"/>
              <a:ext cx="303174" cy="19415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CBA6BB22-5142-433B-ABE5-FA7E4C231CD0}"/>
                </a:ext>
              </a:extLst>
            </p:cNvPr>
            <p:cNvSpPr/>
            <p:nvPr/>
          </p:nvSpPr>
          <p:spPr>
            <a:xfrm>
              <a:off x="8959701" y="332934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84844" y="3088772"/>
            <a:ext cx="8810461" cy="2254189"/>
          </a:xfrm>
          <a:prstGeom prst="rect">
            <a:avLst/>
          </a:prstGeom>
          <a:noFill/>
          <a:ln>
            <a:noFill/>
          </a:ln>
        </p:spPr>
        <p:txBody>
          <a:bodyPr vert="horz" lIns="75005" tIns="37503" rIns="75005" bIns="37503" rtlCol="0" anchor="ctr" anchorCtr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ID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			</a:t>
            </a:r>
            <a:r>
              <a:rPr lang="id-ID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P</a:t>
            </a:r>
            <a:r>
              <a:rPr lang="id-ID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RINSIP PELAKSANAAN</a:t>
            </a:r>
          </a:p>
          <a:p>
            <a:pPr algn="just"/>
            <a:r>
              <a:rPr lang="en-AU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K</a:t>
            </a:r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ejelasan tujuan &amp; hasil yang diperoleh dari </a:t>
            </a:r>
            <a:r>
              <a:rPr lang="en-US" sz="15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komunikasi</a:t>
            </a:r>
            <a:r>
              <a:rPr 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 dan </a:t>
            </a:r>
            <a:r>
              <a:rPr lang="en-US" sz="15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koordinasi</a:t>
            </a:r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;</a:t>
            </a:r>
          </a:p>
          <a:p>
            <a:pPr algn="just"/>
            <a:r>
              <a:rPr lang="en-AU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S</a:t>
            </a:r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aling menghormati, membutuhkan &amp; menguntungkan;</a:t>
            </a:r>
          </a:p>
          <a:p>
            <a:pPr algn="just"/>
            <a:r>
              <a:rPr lang="en-AU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D</a:t>
            </a:r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ikerjakan oleh petugas yang memahami konsep, teori &amp; proses serta berpengalaman dalam kerjasama;</a:t>
            </a:r>
          </a:p>
          <a:p>
            <a:pPr algn="just"/>
            <a:r>
              <a:rPr lang="en-AU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M</a:t>
            </a:r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elibatkan berbagai pihak yang dipandang perlu &amp; berkepentingan secara pro-aktif;</a:t>
            </a:r>
          </a:p>
        </p:txBody>
      </p:sp>
      <p:pic>
        <p:nvPicPr>
          <p:cNvPr id="15" name="Picture 18" descr="Related image">
            <a:extLst>
              <a:ext uri="{FF2B5EF4-FFF2-40B4-BE49-F238E27FC236}">
                <a16:creationId xmlns:a16="http://schemas.microsoft.com/office/drawing/2014/main" xmlns="" id="{DDA22264-47A6-47CA-8129-6D089447C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0240" y="3155071"/>
            <a:ext cx="676392" cy="63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Related image">
            <a:extLst>
              <a:ext uri="{FF2B5EF4-FFF2-40B4-BE49-F238E27FC236}">
                <a16:creationId xmlns:a16="http://schemas.microsoft.com/office/drawing/2014/main" xmlns="" id="{2AD1548D-628E-4C17-A4A7-5ED10E55D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5851" y="1267613"/>
            <a:ext cx="883814" cy="826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4653" y="1364984"/>
            <a:ext cx="7938883" cy="1790091"/>
          </a:xfrm>
          <a:noFill/>
          <a:ln>
            <a:noFill/>
          </a:ln>
        </p:spPr>
        <p:txBody>
          <a:bodyPr>
            <a:normAutofit/>
          </a:bodyPr>
          <a:lstStyle/>
          <a:p>
            <a:pPr lvl="0">
              <a:buNone/>
            </a:pPr>
            <a:r>
              <a:rPr lang="en-ID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			</a:t>
            </a:r>
            <a:r>
              <a:rPr lang="id-ID" sz="3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P</a:t>
            </a:r>
            <a:r>
              <a:rPr lang="id-ID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RINSIP UMUM</a:t>
            </a:r>
          </a:p>
          <a:p>
            <a:pPr lvl="0" algn="just"/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Saling menghormati, tanpa paksaan, bermanfaat kedua belah pihak &amp; transparan akuntabel;</a:t>
            </a:r>
          </a:p>
          <a:p>
            <a:pPr lvl="0" algn="just"/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Tidak menimbulkan ketergantungan, terencana &amp; terukur, kepastian hukum;</a:t>
            </a:r>
          </a:p>
          <a:p>
            <a:pPr lvl="0" algn="just"/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Proporsional, profesional, efektif &amp; efisien</a:t>
            </a:r>
            <a:r>
              <a:rPr lang="en-AU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. </a:t>
            </a:r>
            <a:endParaRPr lang="id-ID" sz="1500" b="1" dirty="0">
              <a:solidFill>
                <a:schemeClr val="tx1">
                  <a:lumMod val="75000"/>
                  <a:lumOff val="25000"/>
                </a:schemeClr>
              </a:solidFill>
              <a:latin typeface="Sitka Display" panose="02000505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7BE1908-F538-43FA-A538-A7A7C876C6ED}"/>
              </a:ext>
            </a:extLst>
          </p:cNvPr>
          <p:cNvSpPr/>
          <p:nvPr/>
        </p:nvSpPr>
        <p:spPr>
          <a:xfrm>
            <a:off x="857164" y="105237"/>
            <a:ext cx="6943013" cy="512937"/>
          </a:xfrm>
          <a:prstGeom prst="rect">
            <a:avLst/>
          </a:prstGeom>
          <a:noFill/>
          <a:ln>
            <a:noFill/>
          </a:ln>
        </p:spPr>
        <p:txBody>
          <a:bodyPr wrap="square" lIns="81256" tIns="40628" rIns="81256" bIns="40628">
            <a:spAutoFit/>
          </a:bodyPr>
          <a:lstStyle/>
          <a:p>
            <a:pPr algn="ctr"/>
            <a:r>
              <a:rPr lang="en-ID" sz="2800" b="1" dirty="0">
                <a:latin typeface="Sitka Text" panose="02000505000000020004" pitchFamily="2" charset="0"/>
                <a:ea typeface="Tahoma" pitchFamily="34" charset="0"/>
                <a:cs typeface="Tahoma" pitchFamily="34" charset="0"/>
              </a:rPr>
              <a:t>PEMILU YANG BERMARTABAT</a:t>
            </a:r>
            <a:endParaRPr lang="en-US" sz="2800" b="1" dirty="0">
              <a:latin typeface="Sitka Text" panose="02000505000000020004" pitchFamily="2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C3F90AD6-1640-4CDF-ADED-FFDFED70C962}"/>
              </a:ext>
            </a:extLst>
          </p:cNvPr>
          <p:cNvSpPr/>
          <p:nvPr/>
        </p:nvSpPr>
        <p:spPr>
          <a:xfrm>
            <a:off x="1523482" y="5144063"/>
            <a:ext cx="6592108" cy="1005379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 marL="234399" indent="-234399" algn="just">
              <a:buFont typeface="Arial" panose="020B0604020202020204" pitchFamily="34" charset="0"/>
              <a:buChar char="•"/>
            </a:pPr>
            <a:r>
              <a:rPr lang="en-AU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D</a:t>
            </a:r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apat dipertanggungjawabkan secara internal &amp; eksternal;</a:t>
            </a:r>
          </a:p>
          <a:p>
            <a:pPr marL="234399" indent="-234399" algn="just">
              <a:buFont typeface="Arial" panose="020B0604020202020204" pitchFamily="34" charset="0"/>
              <a:buChar char="•"/>
            </a:pPr>
            <a:r>
              <a:rPr lang="en-AU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D</a:t>
            </a:r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ilaksanakan secara berkala &amp; berkelanjutan;</a:t>
            </a:r>
          </a:p>
          <a:p>
            <a:pPr marL="234399" indent="-234399" algn="just">
              <a:buFont typeface="Arial" panose="020B0604020202020204" pitchFamily="34" charset="0"/>
              <a:buChar char="•"/>
            </a:pPr>
            <a:r>
              <a:rPr lang="en-AU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B</a:t>
            </a:r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erbasis indikator kinerja, efektif &amp; efisien;</a:t>
            </a:r>
          </a:p>
          <a:p>
            <a:pPr marL="234399" indent="-234399" algn="just">
              <a:buFont typeface="Arial" panose="020B0604020202020204" pitchFamily="34" charset="0"/>
              <a:buChar char="•"/>
            </a:pPr>
            <a:r>
              <a:rPr lang="en-AU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B</a:t>
            </a:r>
            <a:r>
              <a:rPr lang="id-ID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itka Display" panose="02000505000000020004" pitchFamily="2" charset="0"/>
              </a:rPr>
              <a:t>ersifat kelembagaan.</a:t>
            </a:r>
          </a:p>
        </p:txBody>
      </p:sp>
      <p:pic>
        <p:nvPicPr>
          <p:cNvPr id="12" name="Picture 8" descr="Image result for LOGO kelompok uang VECTOR">
            <a:extLst>
              <a:ext uri="{FF2B5EF4-FFF2-40B4-BE49-F238E27FC236}">
                <a16:creationId xmlns:a16="http://schemas.microsoft.com/office/drawing/2014/main" xmlns="" id="{8F2A79D9-6160-41B4-8FD6-78C4D90E2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711" y="933907"/>
            <a:ext cx="943541" cy="9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Image result for logo DISKUSI vector">
            <a:extLst>
              <a:ext uri="{FF2B5EF4-FFF2-40B4-BE49-F238E27FC236}">
                <a16:creationId xmlns:a16="http://schemas.microsoft.com/office/drawing/2014/main" xmlns="" id="{91FBAD7A-DE9A-481F-8FC7-25FE968AFF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6010" y="5148583"/>
            <a:ext cx="1432071" cy="133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9">
            <a:extLst>
              <a:ext uri="{FF2B5EF4-FFF2-40B4-BE49-F238E27FC236}">
                <a16:creationId xmlns:a16="http://schemas.microsoft.com/office/drawing/2014/main" xmlns="" id="{067ABF1D-977B-4899-8C19-07C8C215E503}"/>
              </a:ext>
            </a:extLst>
          </p:cNvPr>
          <p:cNvGrpSpPr/>
          <p:nvPr/>
        </p:nvGrpSpPr>
        <p:grpSpPr>
          <a:xfrm>
            <a:off x="1" y="6501139"/>
            <a:ext cx="9001125" cy="144966"/>
            <a:chOff x="0" y="6517732"/>
            <a:chExt cx="9144000" cy="145336"/>
          </a:xfrm>
          <a:solidFill>
            <a:srgbClr val="FF0000"/>
          </a:solidFill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60BBDFC1-CD04-479D-966B-537BB1CC662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663068"/>
              <a:ext cx="9144000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4E844585-13F9-49A2-A535-29254DAC1CE0}"/>
                </a:ext>
              </a:extLst>
            </p:cNvPr>
            <p:cNvCxnSpPr/>
            <p:nvPr/>
          </p:nvCxnSpPr>
          <p:spPr>
            <a:xfrm>
              <a:off x="302675" y="6517732"/>
              <a:ext cx="8841325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20">
            <a:extLst>
              <a:ext uri="{FF2B5EF4-FFF2-40B4-BE49-F238E27FC236}">
                <a16:creationId xmlns:a16="http://schemas.microsoft.com/office/drawing/2014/main" xmlns="" id="{2223F3B8-E555-48BA-88FC-591E0429EDC0}"/>
              </a:ext>
            </a:extLst>
          </p:cNvPr>
          <p:cNvGrpSpPr/>
          <p:nvPr/>
        </p:nvGrpSpPr>
        <p:grpSpPr>
          <a:xfrm>
            <a:off x="1" y="22977"/>
            <a:ext cx="8992511" cy="804248"/>
            <a:chOff x="0" y="23034"/>
            <a:chExt cx="9135250" cy="806301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589EC705-1438-48B0-B90A-0A2D60A0C3A2}"/>
                </a:ext>
              </a:extLst>
            </p:cNvPr>
            <p:cNvSpPr/>
            <p:nvPr/>
          </p:nvSpPr>
          <p:spPr>
            <a:xfrm>
              <a:off x="762000" y="332657"/>
              <a:ext cx="304800" cy="200743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3" name="Picture 2" descr="Hasil gambar untuk Logo Kementerian Dalam negeri">
              <a:extLst>
                <a:ext uri="{FF2B5EF4-FFF2-40B4-BE49-F238E27FC236}">
                  <a16:creationId xmlns:a16="http://schemas.microsoft.com/office/drawing/2014/main" xmlns="" id="{9C48133C-698B-430A-8F91-2696DD9452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52400"/>
              <a:ext cx="469756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47B199DE-AE39-42B7-B67E-731CF3CB7818}"/>
                </a:ext>
              </a:extLst>
            </p:cNvPr>
            <p:cNvSpPr/>
            <p:nvPr/>
          </p:nvSpPr>
          <p:spPr>
            <a:xfrm>
              <a:off x="0" y="339525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24">
              <a:extLst>
                <a:ext uri="{FF2B5EF4-FFF2-40B4-BE49-F238E27FC236}">
                  <a16:creationId xmlns:a16="http://schemas.microsoft.com/office/drawing/2014/main" xmlns="" id="{3BAEBAD4-2821-42CB-95EB-5021B7EA2B4B}"/>
                </a:ext>
              </a:extLst>
            </p:cNvPr>
            <p:cNvGrpSpPr/>
            <p:nvPr/>
          </p:nvGrpSpPr>
          <p:grpSpPr>
            <a:xfrm>
              <a:off x="8139218" y="23034"/>
              <a:ext cx="762000" cy="806301"/>
              <a:chOff x="8139218" y="23034"/>
              <a:chExt cx="762000" cy="806301"/>
            </a:xfrm>
          </p:grpSpPr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xmlns="" id="{4F366984-0EB4-4A22-81D1-998D57EE9C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139218" y="23034"/>
                <a:ext cx="762000" cy="806301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xmlns="" id="{B12E78F1-DE9F-470C-8188-437130B04D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207522" y="111158"/>
                <a:ext cx="630052" cy="630052"/>
              </a:xfrm>
              <a:prstGeom prst="rect">
                <a:avLst/>
              </a:prstGeom>
            </p:spPr>
          </p:pic>
        </p:grp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xmlns="" id="{8F1694AA-7EA0-4455-9849-134A4DADFCD1}"/>
                </a:ext>
              </a:extLst>
            </p:cNvPr>
            <p:cNvSpPr/>
            <p:nvPr/>
          </p:nvSpPr>
          <p:spPr>
            <a:xfrm>
              <a:off x="7772400" y="332657"/>
              <a:ext cx="303174" cy="19415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xmlns="" id="{14DEC1C3-24EB-48AD-B268-ABB208888EC9}"/>
                </a:ext>
              </a:extLst>
            </p:cNvPr>
            <p:cNvSpPr/>
            <p:nvPr/>
          </p:nvSpPr>
          <p:spPr>
            <a:xfrm>
              <a:off x="8959701" y="332934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095859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830" y="2046005"/>
            <a:ext cx="7763470" cy="1503684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id-ID" sz="3900" b="1" i="1" dirty="0" smtClean="0">
                <a:latin typeface="Agency FB" pitchFamily="34" charset="0"/>
              </a:rPr>
              <a:t>LANGKAH – LANGKAH KEMENDAGRI </a:t>
            </a:r>
          </a:p>
          <a:p>
            <a:pPr algn="ctr">
              <a:buNone/>
            </a:pPr>
            <a:r>
              <a:rPr lang="id-ID" sz="3900" b="1" i="1" dirty="0" smtClean="0">
                <a:latin typeface="Agency FB" pitchFamily="34" charset="0"/>
              </a:rPr>
              <a:t>DALAM MENSUKSESKAN PEMILU 2019</a:t>
            </a:r>
            <a:endParaRPr lang="id-ID" sz="3900" b="1" i="1" dirty="0">
              <a:latin typeface="Agency FB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74C5E-35EF-4033-9997-0350DD4D4B3F}" type="slidenum">
              <a:rPr lang="id-ID" altLang="en-US" smtClean="0"/>
              <a:pPr/>
              <a:t>6</a:t>
            </a:fld>
            <a:endParaRPr lang="id-ID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object 2">
            <a:extLst>
              <a:ext uri="{FF2B5EF4-FFF2-40B4-BE49-F238E27FC236}">
                <a16:creationId xmlns:a16="http://schemas.microsoft.com/office/drawing/2014/main" xmlns="" id="{AA8A8754-2F36-46FD-A2A8-9653D205E0BF}"/>
              </a:ext>
            </a:extLst>
          </p:cNvPr>
          <p:cNvSpPr>
            <a:spLocks/>
          </p:cNvSpPr>
          <p:nvPr/>
        </p:nvSpPr>
        <p:spPr bwMode="auto">
          <a:xfrm>
            <a:off x="176587" y="1205017"/>
            <a:ext cx="3350418" cy="1925887"/>
          </a:xfrm>
          <a:custGeom>
            <a:avLst/>
            <a:gdLst>
              <a:gd name="T0" fmla="*/ 0 w 4041140"/>
              <a:gd name="T1" fmla="*/ 2424552 h 2425065"/>
              <a:gd name="T2" fmla="*/ 4041007 w 4041140"/>
              <a:gd name="T3" fmla="*/ 2424552 h 2425065"/>
              <a:gd name="T4" fmla="*/ 4041007 w 4041140"/>
              <a:gd name="T5" fmla="*/ 0 h 2425065"/>
              <a:gd name="T6" fmla="*/ 0 w 4041140"/>
              <a:gd name="T7" fmla="*/ 0 h 2425065"/>
              <a:gd name="T8" fmla="*/ 0 w 4041140"/>
              <a:gd name="T9" fmla="*/ 2424552 h 24250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41140" h="2425065">
                <a:moveTo>
                  <a:pt x="0" y="2424552"/>
                </a:moveTo>
                <a:lnTo>
                  <a:pt x="4041007" y="2424552"/>
                </a:lnTo>
                <a:lnTo>
                  <a:pt x="4041007" y="0"/>
                </a:lnTo>
                <a:lnTo>
                  <a:pt x="0" y="0"/>
                </a:lnTo>
                <a:lnTo>
                  <a:pt x="0" y="2424552"/>
                </a:lnTo>
                <a:close/>
              </a:path>
            </a:pathLst>
          </a:custGeom>
          <a:solidFill>
            <a:srgbClr val="91D0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ID"/>
          </a:p>
        </p:txBody>
      </p:sp>
      <p:sp>
        <p:nvSpPr>
          <p:cNvPr id="1048936" name="object 3">
            <a:extLst>
              <a:ext uri="{FF2B5EF4-FFF2-40B4-BE49-F238E27FC236}">
                <a16:creationId xmlns:a16="http://schemas.microsoft.com/office/drawing/2014/main" xmlns="" id="{32094DCD-13C4-460D-9D3F-6D85108E0EE1}"/>
              </a:ext>
            </a:extLst>
          </p:cNvPr>
          <p:cNvSpPr txBox="1"/>
          <p:nvPr/>
        </p:nvSpPr>
        <p:spPr>
          <a:xfrm>
            <a:off x="525067" y="1249451"/>
            <a:ext cx="286442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r">
              <a:lnSpc>
                <a:spcPts val="1688"/>
              </a:lnSpc>
            </a:pPr>
            <a:endParaRPr lang="en-US" altLang="en-US" dirty="0"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r">
              <a:lnSpc>
                <a:spcPts val="1688"/>
              </a:lnSpc>
              <a:spcBef>
                <a:spcPts val="600"/>
              </a:spcBef>
            </a:pPr>
            <a:r>
              <a:rPr lang="en-US" altLang="en-US" b="1" dirty="0" err="1">
                <a:ea typeface="Trebuchet MS" panose="020B0603020202020204" pitchFamily="34" charset="0"/>
                <a:cs typeface="Trebuchet MS" panose="020B0603020202020204" pitchFamily="34" charset="0"/>
              </a:rPr>
              <a:t>Sosialisasi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ea typeface="Trebuchet MS" panose="020B0603020202020204" pitchFamily="34" charset="0"/>
                <a:cs typeface="Trebuchet MS" panose="020B0603020202020204" pitchFamily="34" charset="0"/>
              </a:rPr>
              <a:t>teknis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ea typeface="Trebuchet MS" panose="020B0603020202020204" pitchFamily="34" charset="0"/>
                <a:cs typeface="Trebuchet MS" panose="020B0603020202020204" pitchFamily="34" charset="0"/>
              </a:rPr>
              <a:t>pemilihan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ea typeface="Trebuchet MS" panose="020B0603020202020204" pitchFamily="34" charset="0"/>
                <a:cs typeface="Trebuchet MS" panose="020B0603020202020204" pitchFamily="34" charset="0"/>
              </a:rPr>
              <a:t>oleh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ea typeface="Trebuchet MS" panose="020B0603020202020204" pitchFamily="34" charset="0"/>
                <a:cs typeface="Trebuchet MS" panose="020B0603020202020204" pitchFamily="34" charset="0"/>
              </a:rPr>
              <a:t>SKPD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ea typeface="Trebuchet MS" panose="020B0603020202020204" pitchFamily="34" charset="0"/>
                <a:cs typeface="Trebuchet MS" panose="020B0603020202020204" pitchFamily="34" charset="0"/>
              </a:rPr>
              <a:t>terkait</a:t>
            </a:r>
            <a:r>
              <a:rPr lang="en-US" altLang="en-US" b="1" dirty="0">
                <a:ea typeface="Trebuchet MS" panose="020B0603020202020204" pitchFamily="34" charset="0"/>
                <a:cs typeface="Trebuchet MS" panose="020B0603020202020204" pitchFamily="34" charset="0"/>
              </a:rPr>
              <a:t>,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ea typeface="Trebuchet MS" panose="020B0603020202020204" pitchFamily="34" charset="0"/>
                <a:cs typeface="Trebuchet MS" panose="020B0603020202020204" pitchFamily="34" charset="0"/>
              </a:rPr>
              <a:t>Pemerintah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ea typeface="Trebuchet MS" panose="020B0603020202020204" pitchFamily="34" charset="0"/>
                <a:cs typeface="Trebuchet MS" panose="020B0603020202020204" pitchFamily="34" charset="0"/>
              </a:rPr>
              <a:t>Daerah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ea typeface="Trebuchet MS" panose="020B0603020202020204" pitchFamily="34" charset="0"/>
                <a:cs typeface="Trebuchet MS" panose="020B0603020202020204" pitchFamily="34" charset="0"/>
              </a:rPr>
              <a:t>melalui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ea typeface="Trebuchet MS" panose="020B0603020202020204" pitchFamily="34" charset="0"/>
                <a:cs typeface="Trebuchet MS" panose="020B0603020202020204" pitchFamily="34" charset="0"/>
              </a:rPr>
              <a:t>SKPD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ea typeface="Trebuchet MS" panose="020B0603020202020204" pitchFamily="34" charset="0"/>
                <a:cs typeface="Trebuchet MS" panose="020B0603020202020204" pitchFamily="34" charset="0"/>
              </a:rPr>
              <a:t>wajib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ea typeface="Trebuchet MS" panose="020B0603020202020204" pitchFamily="34" charset="0"/>
                <a:cs typeface="Trebuchet MS" panose="020B0603020202020204" pitchFamily="34" charset="0"/>
              </a:rPr>
              <a:t>menyelaraskan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ea typeface="Trebuchet MS" panose="020B0603020202020204" pitchFamily="34" charset="0"/>
                <a:cs typeface="Trebuchet MS" panose="020B0603020202020204" pitchFamily="34" charset="0"/>
              </a:rPr>
              <a:t>kebijakan</a:t>
            </a:r>
            <a:r>
              <a:rPr lang="en-ID" altLang="en-US" b="1" dirty="0"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altLang="en-US" b="1" dirty="0" err="1">
                <a:ea typeface="Trebuchet MS" panose="020B0603020202020204" pitchFamily="34" charset="0"/>
                <a:cs typeface="Trebuchet MS" panose="020B0603020202020204" pitchFamily="34" charset="0"/>
              </a:rPr>
              <a:t>Pemerintah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ea typeface="Trebuchet MS" panose="020B0603020202020204" pitchFamily="34" charset="0"/>
                <a:cs typeface="Trebuchet MS" panose="020B0603020202020204" pitchFamily="34" charset="0"/>
              </a:rPr>
              <a:t>Pusat.</a:t>
            </a:r>
            <a:endParaRPr lang="en-US" altLang="en-US" dirty="0">
              <a:ea typeface="Trebuchet MS" panose="020B0603020202020204" pitchFamily="34" charset="0"/>
              <a:cs typeface="Trebuchet MS" panose="020B0603020202020204" pitchFamily="34" charset="0"/>
            </a:endParaRPr>
          </a:p>
        </p:txBody>
      </p:sp>
      <p:sp>
        <p:nvSpPr>
          <p:cNvPr id="1048937" name="object 4">
            <a:extLst>
              <a:ext uri="{FF2B5EF4-FFF2-40B4-BE49-F238E27FC236}">
                <a16:creationId xmlns:a16="http://schemas.microsoft.com/office/drawing/2014/main" xmlns="" id="{23591526-5EBC-4B4D-AA2F-0940FDD9B742}"/>
              </a:ext>
            </a:extLst>
          </p:cNvPr>
          <p:cNvSpPr/>
          <p:nvPr/>
        </p:nvSpPr>
        <p:spPr>
          <a:xfrm>
            <a:off x="3737968" y="1899294"/>
            <a:ext cx="3864546" cy="1897928"/>
          </a:xfrm>
          <a:custGeom>
            <a:avLst/>
            <a:gdLst/>
            <a:ahLst/>
            <a:cxnLst/>
            <a:rect l="l" t="t" r="r" b="b"/>
            <a:pathLst>
              <a:path w="4041140" h="2425065">
                <a:moveTo>
                  <a:pt x="0" y="2424552"/>
                </a:moveTo>
                <a:lnTo>
                  <a:pt x="4041007" y="2424552"/>
                </a:lnTo>
                <a:lnTo>
                  <a:pt x="4041007" y="0"/>
                </a:lnTo>
                <a:lnTo>
                  <a:pt x="0" y="0"/>
                </a:lnTo>
                <a:lnTo>
                  <a:pt x="0" y="242455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lIns="0" tIns="0" rIns="0" bIns="0"/>
          <a:lstStyle/>
          <a:p>
            <a:pPr>
              <a:defRPr/>
            </a:pPr>
            <a:endParaRPr>
              <a:latin typeface="+mn-lt"/>
              <a:cs typeface="+mn-cs"/>
            </a:endParaRPr>
          </a:p>
        </p:txBody>
      </p:sp>
      <p:sp>
        <p:nvSpPr>
          <p:cNvPr id="1048938" name="object 5">
            <a:extLst>
              <a:ext uri="{FF2B5EF4-FFF2-40B4-BE49-F238E27FC236}">
                <a16:creationId xmlns:a16="http://schemas.microsoft.com/office/drawing/2014/main" xmlns="" id="{A2A43730-E9F6-4977-941E-44B0B683FB33}"/>
              </a:ext>
            </a:extLst>
          </p:cNvPr>
          <p:cNvSpPr txBox="1"/>
          <p:nvPr/>
        </p:nvSpPr>
        <p:spPr>
          <a:xfrm>
            <a:off x="3744981" y="2259383"/>
            <a:ext cx="3834853" cy="1308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lnSpc>
                <a:spcPts val="1688"/>
              </a:lnSpc>
              <a:spcBef>
                <a:spcPts val="545"/>
              </a:spcBef>
            </a:pP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Menentukan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hari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libur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kepada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masyarakat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pada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saat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pemungutan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suara</a:t>
            </a:r>
            <a:r>
              <a:rPr lang="en-US" altLang="en-US" b="1" dirty="0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,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dengan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menentukan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tanggal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dan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bulan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pelaksanaan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pemungutan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suara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agar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pemilih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dapat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menggunakan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hak</a:t>
            </a:r>
            <a:r>
              <a:rPr lang="en-US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pilihnya</a:t>
            </a:r>
            <a:r>
              <a:rPr lang="en-US" altLang="en-US" b="1" dirty="0">
                <a:solidFill>
                  <a:schemeClr val="bg1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.</a:t>
            </a:r>
            <a:endParaRPr lang="en-US" altLang="en-US" dirty="0">
              <a:solidFill>
                <a:schemeClr val="bg1"/>
              </a:solidFill>
              <a:ea typeface="Trebuchet MS" panose="020B0603020202020204" pitchFamily="34" charset="0"/>
              <a:cs typeface="Trebuchet MS" panose="020B0603020202020204" pitchFamily="34" charset="0"/>
            </a:endParaRPr>
          </a:p>
        </p:txBody>
      </p:sp>
      <p:sp>
        <p:nvSpPr>
          <p:cNvPr id="58374" name="object 6">
            <a:extLst>
              <a:ext uri="{FF2B5EF4-FFF2-40B4-BE49-F238E27FC236}">
                <a16:creationId xmlns:a16="http://schemas.microsoft.com/office/drawing/2014/main" xmlns="" id="{F344012F-075B-4783-B972-E5AAFAE4E15F}"/>
              </a:ext>
            </a:extLst>
          </p:cNvPr>
          <p:cNvSpPr>
            <a:spLocks/>
          </p:cNvSpPr>
          <p:nvPr/>
        </p:nvSpPr>
        <p:spPr bwMode="auto">
          <a:xfrm>
            <a:off x="1593951" y="3904813"/>
            <a:ext cx="3591074" cy="2417941"/>
          </a:xfrm>
          <a:custGeom>
            <a:avLst/>
            <a:gdLst>
              <a:gd name="T0" fmla="*/ 0 w 4041140"/>
              <a:gd name="T1" fmla="*/ 2424552 h 2425065"/>
              <a:gd name="T2" fmla="*/ 4041007 w 4041140"/>
              <a:gd name="T3" fmla="*/ 2424552 h 2425065"/>
              <a:gd name="T4" fmla="*/ 4041007 w 4041140"/>
              <a:gd name="T5" fmla="*/ 0 h 2425065"/>
              <a:gd name="T6" fmla="*/ 0 w 4041140"/>
              <a:gd name="T7" fmla="*/ 0 h 2425065"/>
              <a:gd name="T8" fmla="*/ 0 w 4041140"/>
              <a:gd name="T9" fmla="*/ 2424552 h 24250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41140" h="2425065">
                <a:moveTo>
                  <a:pt x="0" y="2424552"/>
                </a:moveTo>
                <a:lnTo>
                  <a:pt x="4041007" y="2424552"/>
                </a:lnTo>
                <a:lnTo>
                  <a:pt x="4041007" y="0"/>
                </a:lnTo>
                <a:lnTo>
                  <a:pt x="0" y="0"/>
                </a:lnTo>
                <a:lnTo>
                  <a:pt x="0" y="2424552"/>
                </a:lnTo>
                <a:close/>
              </a:path>
            </a:pathLst>
          </a:custGeom>
          <a:solidFill>
            <a:srgbClr val="FF50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ID"/>
          </a:p>
        </p:txBody>
      </p:sp>
      <p:sp>
        <p:nvSpPr>
          <p:cNvPr id="1048940" name="object 7">
            <a:extLst>
              <a:ext uri="{FF2B5EF4-FFF2-40B4-BE49-F238E27FC236}">
                <a16:creationId xmlns:a16="http://schemas.microsoft.com/office/drawing/2014/main" xmlns="" id="{FEE2B82A-0537-43DF-8C39-622DDC159C1E}"/>
              </a:ext>
            </a:extLst>
          </p:cNvPr>
          <p:cNvSpPr txBox="1"/>
          <p:nvPr/>
        </p:nvSpPr>
        <p:spPr>
          <a:xfrm>
            <a:off x="1651878" y="4135451"/>
            <a:ext cx="3533146" cy="18081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lnSpc>
                <a:spcPts val="1688"/>
              </a:lnSpc>
              <a:spcBef>
                <a:spcPts val="545"/>
              </a:spcBef>
            </a:pPr>
            <a:endParaRPr lang="en-US" altLang="en-US" b="1" dirty="0">
              <a:solidFill>
                <a:srgbClr val="FFFF99"/>
              </a:solidFill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ctr">
              <a:lnSpc>
                <a:spcPts val="1688"/>
              </a:lnSpc>
              <a:spcBef>
                <a:spcPts val="545"/>
              </a:spcBef>
            </a:pP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Memberikan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Pemahaman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kepada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Pemilih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untuk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peduli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dan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berpartisipasi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pada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pelaksanaan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Pilkada</a:t>
            </a:r>
            <a:r>
              <a:rPr lang="en-US" altLang="en-US" b="1" dirty="0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,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agar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masyarakat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bisa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mendapatkan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Iklim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yang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kondusif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pada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saat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pesta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rakyat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di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beberapa</a:t>
            </a:r>
            <a:r>
              <a:rPr lang="en-US" altLang="en-US" b="1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daerah</a:t>
            </a:r>
            <a:r>
              <a:rPr lang="en-US" altLang="en-US" b="1" dirty="0">
                <a:solidFill>
                  <a:srgbClr val="FFFF99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.</a:t>
            </a:r>
            <a:endParaRPr lang="en-US" altLang="en-US" dirty="0">
              <a:solidFill>
                <a:srgbClr val="FFFF99"/>
              </a:solidFill>
              <a:ea typeface="Trebuchet MS" panose="020B0603020202020204" pitchFamily="34" charset="0"/>
              <a:cs typeface="Trebuchet MS" panose="020B0603020202020204" pitchFamily="34" charset="0"/>
            </a:endParaRPr>
          </a:p>
        </p:txBody>
      </p:sp>
      <p:sp>
        <p:nvSpPr>
          <p:cNvPr id="58376" name="object 8">
            <a:extLst>
              <a:ext uri="{FF2B5EF4-FFF2-40B4-BE49-F238E27FC236}">
                <a16:creationId xmlns:a16="http://schemas.microsoft.com/office/drawing/2014/main" xmlns="" id="{76CC4063-1048-47F7-AA68-B53F7F04320E}"/>
              </a:ext>
            </a:extLst>
          </p:cNvPr>
          <p:cNvSpPr>
            <a:spLocks/>
          </p:cNvSpPr>
          <p:nvPr/>
        </p:nvSpPr>
        <p:spPr bwMode="auto">
          <a:xfrm>
            <a:off x="5311603" y="3904813"/>
            <a:ext cx="3241029" cy="2417941"/>
          </a:xfrm>
          <a:custGeom>
            <a:avLst/>
            <a:gdLst>
              <a:gd name="T0" fmla="*/ 0 w 4041140"/>
              <a:gd name="T1" fmla="*/ 2424552 h 2425065"/>
              <a:gd name="T2" fmla="*/ 4041007 w 4041140"/>
              <a:gd name="T3" fmla="*/ 2424552 h 2425065"/>
              <a:gd name="T4" fmla="*/ 4041007 w 4041140"/>
              <a:gd name="T5" fmla="*/ 0 h 2425065"/>
              <a:gd name="T6" fmla="*/ 0 w 4041140"/>
              <a:gd name="T7" fmla="*/ 0 h 2425065"/>
              <a:gd name="T8" fmla="*/ 0 w 4041140"/>
              <a:gd name="T9" fmla="*/ 2424552 h 24250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41140" h="2425065">
                <a:moveTo>
                  <a:pt x="0" y="2424552"/>
                </a:moveTo>
                <a:lnTo>
                  <a:pt x="4041007" y="2424552"/>
                </a:lnTo>
                <a:lnTo>
                  <a:pt x="4041007" y="0"/>
                </a:lnTo>
                <a:lnTo>
                  <a:pt x="0" y="0"/>
                </a:lnTo>
                <a:lnTo>
                  <a:pt x="0" y="2424552"/>
                </a:lnTo>
                <a:close/>
              </a:path>
            </a:pathLst>
          </a:cu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ID"/>
          </a:p>
        </p:txBody>
      </p:sp>
      <p:sp>
        <p:nvSpPr>
          <p:cNvPr id="1048942" name="object 9">
            <a:extLst>
              <a:ext uri="{FF2B5EF4-FFF2-40B4-BE49-F238E27FC236}">
                <a16:creationId xmlns:a16="http://schemas.microsoft.com/office/drawing/2014/main" xmlns="" id="{2EC1FBF8-5428-4FD1-80C9-3E4339682A9F}"/>
              </a:ext>
            </a:extLst>
          </p:cNvPr>
          <p:cNvSpPr txBox="1"/>
          <p:nvPr/>
        </p:nvSpPr>
        <p:spPr>
          <a:xfrm>
            <a:off x="5438182" y="4519190"/>
            <a:ext cx="2987873" cy="137217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lnSpc>
                <a:spcPts val="1688"/>
              </a:lnSpc>
            </a:pPr>
            <a:r>
              <a:rPr lang="en-US" altLang="en-US" b="1" dirty="0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(4)</a:t>
            </a:r>
            <a:endParaRPr lang="en-US" altLang="en-US" dirty="0">
              <a:solidFill>
                <a:srgbClr val="14363F"/>
              </a:solidFill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ctr">
              <a:lnSpc>
                <a:spcPts val="1688"/>
              </a:lnSpc>
              <a:spcBef>
                <a:spcPts val="533"/>
              </a:spcBef>
            </a:pPr>
            <a:r>
              <a:rPr lang="en-US" altLang="en-US" b="1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Mensosialisasikan</a:t>
            </a:r>
            <a:r>
              <a:rPr lang="en-US" altLang="en-US" b="1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pentingnya</a:t>
            </a:r>
            <a:r>
              <a:rPr lang="en-US" altLang="en-US" b="1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Pilkada</a:t>
            </a:r>
            <a:r>
              <a:rPr lang="en-US" altLang="en-US" b="1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melalui</a:t>
            </a:r>
            <a:r>
              <a:rPr lang="en-US" altLang="en-US" b="1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media</a:t>
            </a:r>
            <a:r>
              <a:rPr lang="en-US" altLang="en-US" b="1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cetak</a:t>
            </a:r>
            <a:r>
              <a:rPr lang="en-US" altLang="en-US" b="1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dan</a:t>
            </a:r>
            <a:r>
              <a:rPr lang="en-US" altLang="en-US" b="1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elektronik</a:t>
            </a:r>
            <a:r>
              <a:rPr lang="en-US" altLang="en-US" b="1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penentu</a:t>
            </a:r>
            <a:r>
              <a:rPr lang="en-US" altLang="en-US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bagi</a:t>
            </a:r>
            <a:r>
              <a:rPr lang="en-US" altLang="en-US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tingkat</a:t>
            </a:r>
            <a:r>
              <a:rPr lang="en-US" altLang="en-US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partisipasi</a:t>
            </a:r>
            <a:r>
              <a:rPr lang="en-US" altLang="en-US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pemilih</a:t>
            </a:r>
            <a:r>
              <a:rPr lang="en-US" altLang="en-US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dalam</a:t>
            </a:r>
            <a:r>
              <a:rPr lang="en-US" altLang="en-US" dirty="0">
                <a:solidFill>
                  <a:srgbClr val="1436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14363F"/>
                </a:solidFill>
                <a:ea typeface="Trebuchet MS" panose="020B0603020202020204" pitchFamily="34" charset="0"/>
                <a:cs typeface="Trebuchet MS" panose="020B0603020202020204" pitchFamily="34" charset="0"/>
              </a:rPr>
              <a:t>pemilu</a:t>
            </a:r>
            <a:endParaRPr lang="en-US" altLang="en-US" dirty="0">
              <a:solidFill>
                <a:srgbClr val="14363F"/>
              </a:solidFill>
              <a:ea typeface="Trebuchet MS" panose="020B0603020202020204" pitchFamily="34" charset="0"/>
              <a:cs typeface="Trebuchet MS" panose="020B0603020202020204" pitchFamily="34" charset="0"/>
            </a:endParaRPr>
          </a:p>
        </p:txBody>
      </p:sp>
      <p:sp>
        <p:nvSpPr>
          <p:cNvPr id="58378" name="object 14">
            <a:extLst>
              <a:ext uri="{FF2B5EF4-FFF2-40B4-BE49-F238E27FC236}">
                <a16:creationId xmlns:a16="http://schemas.microsoft.com/office/drawing/2014/main" xmlns="" id="{141009FE-7679-40FF-8F45-BC5425DC7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" y="580927"/>
            <a:ext cx="1015752" cy="98807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379" name="object 15">
            <a:extLst>
              <a:ext uri="{FF2B5EF4-FFF2-40B4-BE49-F238E27FC236}">
                <a16:creationId xmlns:a16="http://schemas.microsoft.com/office/drawing/2014/main" xmlns="" id="{C02B7330-B7F7-4024-9C94-677E32142D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2539" y="1152157"/>
            <a:ext cx="1062632" cy="98807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380" name="object 16">
            <a:extLst>
              <a:ext uri="{FF2B5EF4-FFF2-40B4-BE49-F238E27FC236}">
                <a16:creationId xmlns:a16="http://schemas.microsoft.com/office/drawing/2014/main" xmlns="" id="{E084145B-8282-4997-8511-BC135518ED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205" y="3586390"/>
            <a:ext cx="1090762" cy="98807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381" name="object 17">
            <a:extLst>
              <a:ext uri="{FF2B5EF4-FFF2-40B4-BE49-F238E27FC236}">
                <a16:creationId xmlns:a16="http://schemas.microsoft.com/office/drawing/2014/main" xmlns="" id="{D431E8D9-3E3E-4ECF-A6B7-4E3F5AA7AC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8656" y="3745993"/>
            <a:ext cx="1061069" cy="114009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048947" name="TextBox 75">
            <a:extLst>
              <a:ext uri="{FF2B5EF4-FFF2-40B4-BE49-F238E27FC236}">
                <a16:creationId xmlns:a16="http://schemas.microsoft.com/office/drawing/2014/main" xmlns="" id="{EE7C2DFB-933B-4269-BD08-338615624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7703" y="172965"/>
            <a:ext cx="6654209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DUKUNGAN PENINGKATAN </a:t>
            </a:r>
          </a:p>
          <a:p>
            <a:r>
              <a:rPr lang="en-US" dirty="0"/>
              <a:t>PARTISIPASI PEMILIH</a:t>
            </a:r>
            <a:endParaRPr lang="id-ID" dirty="0"/>
          </a:p>
        </p:txBody>
      </p:sp>
      <p:pic>
        <p:nvPicPr>
          <p:cNvPr id="2097210" name="Picture 16">
            <a:extLst>
              <a:ext uri="{FF2B5EF4-FFF2-40B4-BE49-F238E27FC236}">
                <a16:creationId xmlns:a16="http://schemas.microsoft.com/office/drawing/2014/main" xmlns="" id="{B5C66EA4-5A14-46D2-8661-D695760ACB2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b="14340"/>
          <a:stretch>
            <a:fillRect/>
          </a:stretch>
        </p:blipFill>
        <p:spPr>
          <a:xfrm>
            <a:off x="83624" y="4972188"/>
            <a:ext cx="1406426" cy="11733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3" name="Group 15">
            <a:extLst>
              <a:ext uri="{FF2B5EF4-FFF2-40B4-BE49-F238E27FC236}">
                <a16:creationId xmlns:a16="http://schemas.microsoft.com/office/drawing/2014/main" xmlns="" id="{4A92A2F1-1DDE-4431-9FBF-7FD5B79847DE}"/>
              </a:ext>
            </a:extLst>
          </p:cNvPr>
          <p:cNvGrpSpPr/>
          <p:nvPr/>
        </p:nvGrpSpPr>
        <p:grpSpPr>
          <a:xfrm>
            <a:off x="1" y="6501140"/>
            <a:ext cx="9001125" cy="144967"/>
            <a:chOff x="0" y="6517732"/>
            <a:chExt cx="9144000" cy="145337"/>
          </a:xfrm>
          <a:solidFill>
            <a:srgbClr val="FF0000"/>
          </a:solidFill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1778E000-D8AF-400F-87CF-2E75D0027F9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663069"/>
              <a:ext cx="9144000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D5A43331-A997-479C-8340-18669358D991}"/>
                </a:ext>
              </a:extLst>
            </p:cNvPr>
            <p:cNvCxnSpPr/>
            <p:nvPr/>
          </p:nvCxnSpPr>
          <p:spPr>
            <a:xfrm>
              <a:off x="302675" y="6517732"/>
              <a:ext cx="8841325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Slide Number Placeholder 2">
            <a:extLst>
              <a:ext uri="{FF2B5EF4-FFF2-40B4-BE49-F238E27FC236}">
                <a16:creationId xmlns:a16="http://schemas.microsoft.com/office/drawing/2014/main" xmlns="" id="{DCA58E79-1562-4949-833E-8480D08DF56D}"/>
              </a:ext>
            </a:extLst>
          </p:cNvPr>
          <p:cNvSpPr txBox="1">
            <a:spLocks/>
          </p:cNvSpPr>
          <p:nvPr/>
        </p:nvSpPr>
        <p:spPr bwMode="auto">
          <a:xfrm>
            <a:off x="8101014" y="6503265"/>
            <a:ext cx="450057" cy="33727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81256" tIns="40628" rIns="81256" bIns="40628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fld id="{F5A8F6DC-F6D9-490B-A79A-4267A5BF851A}" type="slidenum">
              <a:rPr lang="en-US" altLang="en-US" sz="1200" b="1"/>
              <a:pPr algn="ctr">
                <a:spcBef>
                  <a:spcPct val="0"/>
                </a:spcBef>
                <a:buNone/>
              </a:pPr>
              <a:t>7</a:t>
            </a:fld>
            <a:endParaRPr lang="en-US" altLang="en-US" sz="1200" b="1" dirty="0"/>
          </a:p>
        </p:txBody>
      </p:sp>
      <p:grpSp>
        <p:nvGrpSpPr>
          <p:cNvPr id="5" name="Group 21">
            <a:extLst>
              <a:ext uri="{FF2B5EF4-FFF2-40B4-BE49-F238E27FC236}">
                <a16:creationId xmlns:a16="http://schemas.microsoft.com/office/drawing/2014/main" xmlns="" id="{494A9F7F-E505-49D1-B32A-B90EB1288954}"/>
              </a:ext>
            </a:extLst>
          </p:cNvPr>
          <p:cNvGrpSpPr/>
          <p:nvPr/>
        </p:nvGrpSpPr>
        <p:grpSpPr>
          <a:xfrm>
            <a:off x="1" y="22977"/>
            <a:ext cx="8992511" cy="804248"/>
            <a:chOff x="0" y="23034"/>
            <a:chExt cx="9135250" cy="806301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247AC45A-6178-4832-9E29-540CA5289547}"/>
                </a:ext>
              </a:extLst>
            </p:cNvPr>
            <p:cNvSpPr/>
            <p:nvPr/>
          </p:nvSpPr>
          <p:spPr>
            <a:xfrm>
              <a:off x="762000" y="332657"/>
              <a:ext cx="304800" cy="200743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Picture 2" descr="Hasil gambar untuk Logo Kementerian Dalam negeri">
              <a:extLst>
                <a:ext uri="{FF2B5EF4-FFF2-40B4-BE49-F238E27FC236}">
                  <a16:creationId xmlns:a16="http://schemas.microsoft.com/office/drawing/2014/main" xmlns="" id="{08E75E8B-E947-4656-BE1E-8757BF3A72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52400"/>
              <a:ext cx="469756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51D475D5-C070-4C08-B337-D5D936D4653A}"/>
                </a:ext>
              </a:extLst>
            </p:cNvPr>
            <p:cNvSpPr/>
            <p:nvPr/>
          </p:nvSpPr>
          <p:spPr>
            <a:xfrm>
              <a:off x="0" y="339525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25">
              <a:extLst>
                <a:ext uri="{FF2B5EF4-FFF2-40B4-BE49-F238E27FC236}">
                  <a16:creationId xmlns:a16="http://schemas.microsoft.com/office/drawing/2014/main" xmlns="" id="{9CF4B851-41D9-4DD3-82B2-1E5D3ACAE47D}"/>
                </a:ext>
              </a:extLst>
            </p:cNvPr>
            <p:cNvGrpSpPr/>
            <p:nvPr/>
          </p:nvGrpSpPr>
          <p:grpSpPr>
            <a:xfrm>
              <a:off x="8139218" y="23034"/>
              <a:ext cx="762000" cy="806301"/>
              <a:chOff x="8139218" y="23034"/>
              <a:chExt cx="762000" cy="806301"/>
            </a:xfrm>
          </p:grpSpPr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xmlns="" id="{BB4A1D75-B568-47F7-B0FD-0BC230EC4F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139218" y="23034"/>
                <a:ext cx="762000" cy="806301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xmlns="" id="{B08781E9-D77A-49B8-82E3-16E6624017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207522" y="111158"/>
                <a:ext cx="630052" cy="630052"/>
              </a:xfrm>
              <a:prstGeom prst="rect">
                <a:avLst/>
              </a:prstGeom>
            </p:spPr>
          </p:pic>
        </p:grp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xmlns="" id="{03367DD7-9166-4F9E-857C-88439E1C7E4E}"/>
                </a:ext>
              </a:extLst>
            </p:cNvPr>
            <p:cNvSpPr/>
            <p:nvPr/>
          </p:nvSpPr>
          <p:spPr>
            <a:xfrm>
              <a:off x="7772400" y="332657"/>
              <a:ext cx="303174" cy="19415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xmlns="" id="{04908DCC-FBE5-4B0E-BE4D-3D9D50CD2E04}"/>
                </a:ext>
              </a:extLst>
            </p:cNvPr>
            <p:cNvSpPr/>
            <p:nvPr/>
          </p:nvSpPr>
          <p:spPr>
            <a:xfrm>
              <a:off x="8959701" y="332934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F784F41-7053-41B1-A20C-94B57D1E912C}"/>
              </a:ext>
            </a:extLst>
          </p:cNvPr>
          <p:cNvSpPr/>
          <p:nvPr/>
        </p:nvSpPr>
        <p:spPr>
          <a:xfrm>
            <a:off x="4922491" y="912075"/>
            <a:ext cx="3928618" cy="119774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  <a:prstDash val="dash"/>
          </a:ln>
        </p:spPr>
        <p:txBody>
          <a:bodyPr wrap="square" lIns="81256" tIns="40628" rIns="81256" bIns="40628">
            <a:spAutoFit/>
          </a:bodyPr>
          <a:lstStyle/>
          <a:p>
            <a:pPr algn="ctr">
              <a:lnSpc>
                <a:spcPts val="1422"/>
              </a:lnSpc>
            </a:pPr>
            <a:endParaRPr lang="en-ID" sz="700" b="1" dirty="0"/>
          </a:p>
          <a:p>
            <a:pPr algn="ctr">
              <a:lnSpc>
                <a:spcPts val="1422"/>
              </a:lnSpc>
            </a:pPr>
            <a:r>
              <a:rPr lang="en-ID" sz="1800" b="1" dirty="0" err="1"/>
              <a:t>Sosialisasi</a:t>
            </a:r>
            <a:r>
              <a:rPr lang="en-ID" sz="1800" b="1" dirty="0"/>
              <a:t> </a:t>
            </a:r>
            <a:r>
              <a:rPr lang="id-ID" sz="1800" b="1" dirty="0"/>
              <a:t>dalam berbagai bentuk seperti: seminar, penyuluhan, spanduk, banner, iklan layanan masyarakat pemilu, dll.</a:t>
            </a:r>
            <a:endParaRPr lang="en-ID" sz="1800" b="1" dirty="0"/>
          </a:p>
          <a:p>
            <a:pPr algn="ctr">
              <a:lnSpc>
                <a:spcPts val="1422"/>
              </a:lnSpc>
            </a:pPr>
            <a:endParaRPr lang="en-ID" sz="700" dirty="0"/>
          </a:p>
        </p:txBody>
      </p:sp>
    </p:spTree>
    <p:extLst>
      <p:ext uri="{BB962C8B-B14F-4D97-AF65-F5344CB8AC3E}">
        <p14:creationId xmlns:p14="http://schemas.microsoft.com/office/powerpoint/2010/main" xmlns="" val="462854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5493A040-17AA-464C-9099-F1632086033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72806" y="1172207"/>
          <a:ext cx="8646902" cy="356389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252373">
                  <a:extLst>
                    <a:ext uri="{9D8B030D-6E8A-4147-A177-3AD203B41FA5}">
                      <a16:colId xmlns:a16="http://schemas.microsoft.com/office/drawing/2014/main" xmlns="" val="1417130216"/>
                    </a:ext>
                  </a:extLst>
                </a:gridCol>
                <a:gridCol w="1507276">
                  <a:extLst>
                    <a:ext uri="{9D8B030D-6E8A-4147-A177-3AD203B41FA5}">
                      <a16:colId xmlns:a16="http://schemas.microsoft.com/office/drawing/2014/main" xmlns="" val="382554039"/>
                    </a:ext>
                  </a:extLst>
                </a:gridCol>
                <a:gridCol w="1903134">
                  <a:extLst>
                    <a:ext uri="{9D8B030D-6E8A-4147-A177-3AD203B41FA5}">
                      <a16:colId xmlns:a16="http://schemas.microsoft.com/office/drawing/2014/main" xmlns="" val="3832599481"/>
                    </a:ext>
                  </a:extLst>
                </a:gridCol>
                <a:gridCol w="1101816">
                  <a:extLst>
                    <a:ext uri="{9D8B030D-6E8A-4147-A177-3AD203B41FA5}">
                      <a16:colId xmlns:a16="http://schemas.microsoft.com/office/drawing/2014/main" xmlns="" val="788931677"/>
                    </a:ext>
                  </a:extLst>
                </a:gridCol>
                <a:gridCol w="1410489">
                  <a:extLst>
                    <a:ext uri="{9D8B030D-6E8A-4147-A177-3AD203B41FA5}">
                      <a16:colId xmlns:a16="http://schemas.microsoft.com/office/drawing/2014/main" xmlns="" val="2431564183"/>
                    </a:ext>
                  </a:extLst>
                </a:gridCol>
                <a:gridCol w="1471814">
                  <a:extLst>
                    <a:ext uri="{9D8B030D-6E8A-4147-A177-3AD203B41FA5}">
                      <a16:colId xmlns:a16="http://schemas.microsoft.com/office/drawing/2014/main" xmlns="" val="594460177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Tahun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Pemilih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Terdaftar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Menggunakan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Hak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 (%)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Suara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Sah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 (%)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Tidak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Menggunakan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Hak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 (%)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Suara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Tidak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bg1"/>
                          </a:solidFill>
                          <a:effectLst/>
                        </a:rPr>
                        <a:t>Sah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( % )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36985306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1955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marL="609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   37.104.464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91,41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95,91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8,59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4,09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3032774990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1971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    58.558.776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96,62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96,59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3,38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3,41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1408522898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1977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    69.998.344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96,52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94,90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3,48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5,10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2750593701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1982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    82.134.195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96,47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93,71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3,53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6,29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2593019917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1987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   93.737.633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96,43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95,00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3,57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5,00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2124755153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1992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  107.565.413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95,06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95,67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4,94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4,33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911385341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1997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  125.640.987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93,55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96,13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6,45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3,87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2708044146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1999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  118.158.778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92,74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96,61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7,26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3,39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310120139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2004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  148.000.369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84,07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91,19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15,93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8,81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2001365253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2009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171.265.442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71.00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86,00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29,00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14,00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213489727"/>
                  </a:ext>
                </a:extLst>
              </a:tr>
              <a:tr h="3371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PILEG 2014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187.852.992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74,30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89,53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25,70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10,47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8023" marR="58023" marT="0" marB="0"/>
                </a:tc>
                <a:extLst>
                  <a:ext uri="{0D108BD9-81ED-4DB2-BD59-A6C34878D82A}">
                    <a16:rowId xmlns:a16="http://schemas.microsoft.com/office/drawing/2014/main" xmlns="" val="2652984661"/>
                  </a:ext>
                </a:extLst>
              </a:tr>
            </a:tbl>
          </a:graphicData>
        </a:graphic>
      </p:graphicFrame>
      <p:grpSp>
        <p:nvGrpSpPr>
          <p:cNvPr id="3" name="Group 3">
            <a:extLst>
              <a:ext uri="{FF2B5EF4-FFF2-40B4-BE49-F238E27FC236}">
                <a16:creationId xmlns:a16="http://schemas.microsoft.com/office/drawing/2014/main" xmlns="" id="{A461EE6E-EF2E-4399-A097-2D51446F458C}"/>
              </a:ext>
            </a:extLst>
          </p:cNvPr>
          <p:cNvGrpSpPr/>
          <p:nvPr/>
        </p:nvGrpSpPr>
        <p:grpSpPr>
          <a:xfrm>
            <a:off x="1" y="6501139"/>
            <a:ext cx="9001125" cy="144967"/>
            <a:chOff x="0" y="6517732"/>
            <a:chExt cx="9144000" cy="145337"/>
          </a:xfrm>
          <a:solidFill>
            <a:srgbClr val="FF0000"/>
          </a:solidFill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A8818A9D-C2C1-49B4-B636-F4EC22A54A5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663069"/>
              <a:ext cx="9144000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7C94F71E-A2F9-4E17-A7C9-3A95C4E43067}"/>
                </a:ext>
              </a:extLst>
            </p:cNvPr>
            <p:cNvCxnSpPr/>
            <p:nvPr/>
          </p:nvCxnSpPr>
          <p:spPr>
            <a:xfrm>
              <a:off x="302675" y="6517732"/>
              <a:ext cx="8841325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9">
            <a:extLst>
              <a:ext uri="{FF2B5EF4-FFF2-40B4-BE49-F238E27FC236}">
                <a16:creationId xmlns:a16="http://schemas.microsoft.com/office/drawing/2014/main" xmlns="" id="{5BEF65DF-0BBB-44EE-B568-F6E7A6969B9A}"/>
              </a:ext>
            </a:extLst>
          </p:cNvPr>
          <p:cNvGrpSpPr/>
          <p:nvPr/>
        </p:nvGrpSpPr>
        <p:grpSpPr>
          <a:xfrm>
            <a:off x="1" y="22978"/>
            <a:ext cx="8992512" cy="804248"/>
            <a:chOff x="0" y="23034"/>
            <a:chExt cx="9135250" cy="80630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75A61859-77A0-4DE3-B1AA-1B9AAC4CCF90}"/>
                </a:ext>
              </a:extLst>
            </p:cNvPr>
            <p:cNvSpPr/>
            <p:nvPr/>
          </p:nvSpPr>
          <p:spPr>
            <a:xfrm>
              <a:off x="762000" y="332657"/>
              <a:ext cx="304800" cy="200743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2" descr="Hasil gambar untuk Logo Kementerian Dalam negeri">
              <a:extLst>
                <a:ext uri="{FF2B5EF4-FFF2-40B4-BE49-F238E27FC236}">
                  <a16:creationId xmlns:a16="http://schemas.microsoft.com/office/drawing/2014/main" xmlns="" id="{641FE6AD-5884-4CE3-8B9A-107556FC15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52400"/>
              <a:ext cx="469756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406EE227-B3B5-4BDE-A109-73A8ADB3EAF6}"/>
                </a:ext>
              </a:extLst>
            </p:cNvPr>
            <p:cNvSpPr/>
            <p:nvPr/>
          </p:nvSpPr>
          <p:spPr>
            <a:xfrm>
              <a:off x="0" y="339525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13">
              <a:extLst>
                <a:ext uri="{FF2B5EF4-FFF2-40B4-BE49-F238E27FC236}">
                  <a16:creationId xmlns:a16="http://schemas.microsoft.com/office/drawing/2014/main" xmlns="" id="{011ABD44-49FC-4E3E-8F09-0911E06C13E6}"/>
                </a:ext>
              </a:extLst>
            </p:cNvPr>
            <p:cNvGrpSpPr/>
            <p:nvPr/>
          </p:nvGrpSpPr>
          <p:grpSpPr>
            <a:xfrm>
              <a:off x="8139218" y="23034"/>
              <a:ext cx="762000" cy="806301"/>
              <a:chOff x="8139218" y="23034"/>
              <a:chExt cx="762000" cy="806301"/>
            </a:xfrm>
          </p:grpSpPr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xmlns="" id="{1F4E255D-4F83-4908-B595-045AD3D38B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139218" y="23034"/>
                <a:ext cx="762000" cy="806301"/>
              </a:xfrm>
              <a:prstGeom prst="rect">
                <a:avLst/>
              </a:prstGeom>
            </p:spPr>
          </p:pic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xmlns="" id="{8D055FD8-59AE-4C76-A108-2A71807167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207522" y="111158"/>
                <a:ext cx="630052" cy="630052"/>
              </a:xfrm>
              <a:prstGeom prst="rect">
                <a:avLst/>
              </a:prstGeom>
            </p:spPr>
          </p:pic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966596D7-A4FF-47FC-BA51-CAEDEAED1675}"/>
                </a:ext>
              </a:extLst>
            </p:cNvPr>
            <p:cNvSpPr/>
            <p:nvPr/>
          </p:nvSpPr>
          <p:spPr>
            <a:xfrm>
              <a:off x="7772400" y="332657"/>
              <a:ext cx="303174" cy="19415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D81B0A99-B9DF-4AF6-B7AA-B0FBD4414169}"/>
                </a:ext>
              </a:extLst>
            </p:cNvPr>
            <p:cNvSpPr/>
            <p:nvPr/>
          </p:nvSpPr>
          <p:spPr>
            <a:xfrm>
              <a:off x="8959701" y="332934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ADCA31D7-CD9D-4449-8753-3F9CDD322020}"/>
              </a:ext>
            </a:extLst>
          </p:cNvPr>
          <p:cNvSpPr/>
          <p:nvPr/>
        </p:nvSpPr>
        <p:spPr>
          <a:xfrm>
            <a:off x="1952065" y="268576"/>
            <a:ext cx="4666935" cy="405215"/>
          </a:xfrm>
          <a:prstGeom prst="rect">
            <a:avLst/>
          </a:prstGeom>
        </p:spPr>
        <p:txBody>
          <a:bodyPr wrap="none" lIns="81256" tIns="40628" rIns="81256" bIns="40628">
            <a:spAutoFit/>
          </a:bodyPr>
          <a:lstStyle/>
          <a:p>
            <a:r>
              <a:rPr lang="en-US" sz="2100" b="1" dirty="0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TINGKAT PARTISIPASI PEMILU </a:t>
            </a:r>
            <a:endParaRPr lang="en-ID" sz="2100" b="1" dirty="0"/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23F2AE6A-07B9-4BB7-ABB0-7A113F23041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72806" y="5053576"/>
          <a:ext cx="8646900" cy="132760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114167">
                  <a:extLst>
                    <a:ext uri="{9D8B030D-6E8A-4147-A177-3AD203B41FA5}">
                      <a16:colId xmlns:a16="http://schemas.microsoft.com/office/drawing/2014/main" xmlns="" val="3720453702"/>
                    </a:ext>
                  </a:extLst>
                </a:gridCol>
                <a:gridCol w="1934724">
                  <a:extLst>
                    <a:ext uri="{9D8B030D-6E8A-4147-A177-3AD203B41FA5}">
                      <a16:colId xmlns:a16="http://schemas.microsoft.com/office/drawing/2014/main" xmlns="" val="3062250748"/>
                    </a:ext>
                  </a:extLst>
                </a:gridCol>
                <a:gridCol w="2298425">
                  <a:extLst>
                    <a:ext uri="{9D8B030D-6E8A-4147-A177-3AD203B41FA5}">
                      <a16:colId xmlns:a16="http://schemas.microsoft.com/office/drawing/2014/main" xmlns="" val="2670079898"/>
                    </a:ext>
                  </a:extLst>
                </a:gridCol>
                <a:gridCol w="2299584">
                  <a:extLst>
                    <a:ext uri="{9D8B030D-6E8A-4147-A177-3AD203B41FA5}">
                      <a16:colId xmlns:a16="http://schemas.microsoft.com/office/drawing/2014/main" xmlns="" val="649031232"/>
                    </a:ext>
                  </a:extLst>
                </a:gridCol>
              </a:tblGrid>
              <a:tr h="265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PILKADA 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2015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2017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2018</a:t>
                      </a:r>
                      <a:endParaRPr lang="en-ID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4293274"/>
                  </a:ext>
                </a:extLst>
              </a:tr>
              <a:tr h="5310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Daftar </a:t>
                      </a:r>
                      <a:r>
                        <a:rPr lang="en-US" sz="1600" b="1" dirty="0" err="1">
                          <a:effectLst/>
                        </a:rPr>
                        <a:t>Pemilih</a:t>
                      </a:r>
                      <a:r>
                        <a:rPr lang="en-US" sz="1600" b="1" dirty="0">
                          <a:effectLst/>
                        </a:rPr>
                        <a:t> </a:t>
                      </a:r>
                      <a:r>
                        <a:rPr lang="en-US" sz="1600" b="1" dirty="0" err="1">
                          <a:effectLst/>
                        </a:rPr>
                        <a:t>Tetap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100.411.729</a:t>
                      </a:r>
                      <a:endParaRPr lang="en-ID" sz="1600" b="1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(269 </a:t>
                      </a:r>
                      <a:r>
                        <a:rPr lang="en-US" sz="1600" b="1" dirty="0" err="1">
                          <a:effectLst/>
                        </a:rPr>
                        <a:t>daerah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41.382.293</a:t>
                      </a:r>
                      <a:endParaRPr lang="en-ID" sz="1600" b="1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(101 </a:t>
                      </a:r>
                      <a:r>
                        <a:rPr lang="en-US" sz="1600" b="1" dirty="0" err="1">
                          <a:effectLst/>
                        </a:rPr>
                        <a:t>daerah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152.067.680</a:t>
                      </a:r>
                      <a:endParaRPr lang="en-ID" sz="1600" b="1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(171 </a:t>
                      </a:r>
                      <a:r>
                        <a:rPr lang="en-US" sz="1600" b="1" dirty="0" err="1">
                          <a:effectLst/>
                        </a:rPr>
                        <a:t>daerah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extLst>
                  <a:ext uri="{0D108BD9-81ED-4DB2-BD59-A6C34878D82A}">
                    <a16:rowId xmlns:a16="http://schemas.microsoft.com/office/drawing/2014/main" xmlns="" val="3642230052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Pengguna Hak Pilih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70.288.210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30.829.808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111.383.390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extLst>
                  <a:ext uri="{0D108BD9-81ED-4DB2-BD59-A6C34878D82A}">
                    <a16:rowId xmlns:a16="http://schemas.microsoft.com/office/drawing/2014/main" xmlns="" val="1678568850"/>
                  </a:ext>
                </a:extLst>
              </a:tr>
              <a:tr h="2655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Persentase</a:t>
                      </a:r>
                      <a:endParaRPr lang="en-ID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70%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74,5%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73,24%</a:t>
                      </a:r>
                      <a:endParaRPr lang="en-ID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08" marR="67508" marT="0" marB="0"/>
                </a:tc>
                <a:extLst>
                  <a:ext uri="{0D108BD9-81ED-4DB2-BD59-A6C34878D82A}">
                    <a16:rowId xmlns:a16="http://schemas.microsoft.com/office/drawing/2014/main" xmlns="" val="2045562620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77F60B57-9D5C-4710-B88C-372F3EAF79FC}"/>
              </a:ext>
            </a:extLst>
          </p:cNvPr>
          <p:cNvSpPr/>
          <p:nvPr/>
        </p:nvSpPr>
        <p:spPr>
          <a:xfrm>
            <a:off x="113433" y="760061"/>
            <a:ext cx="6937451" cy="345520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 marL="304712" indent="-304712" algn="just">
              <a:lnSpc>
                <a:spcPct val="107000"/>
              </a:lnSpc>
              <a:spcBef>
                <a:spcPts val="533"/>
              </a:spcBef>
              <a:buFont typeface="Symbol" panose="05050102010706020507" pitchFamily="18" charset="2"/>
              <a:buChar char=""/>
            </a:pPr>
            <a:r>
              <a:rPr lang="en-US" i="1" dirty="0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Tingkat </a:t>
            </a:r>
            <a:r>
              <a:rPr lang="en-US" i="1" dirty="0" err="1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Partisipasi</a:t>
            </a:r>
            <a:r>
              <a:rPr lang="en-US" i="1" dirty="0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i="1" dirty="0" err="1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Pemilu</a:t>
            </a:r>
            <a:r>
              <a:rPr lang="en-US" i="1" dirty="0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i="1" dirty="0" err="1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Tahun</a:t>
            </a:r>
            <a:r>
              <a:rPr lang="en-US" i="1" dirty="0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i="1" dirty="0" err="1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Sebelumnya</a:t>
            </a:r>
            <a:endParaRPr lang="en-ID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5099F38A-8622-4E26-B229-507A3BE65489}"/>
              </a:ext>
            </a:extLst>
          </p:cNvPr>
          <p:cNvSpPr/>
          <p:nvPr/>
        </p:nvSpPr>
        <p:spPr>
          <a:xfrm>
            <a:off x="116059" y="4714586"/>
            <a:ext cx="3192172" cy="345520"/>
          </a:xfrm>
          <a:prstGeom prst="rect">
            <a:avLst/>
          </a:prstGeom>
        </p:spPr>
        <p:txBody>
          <a:bodyPr wrap="none" lIns="81256" tIns="40628" rIns="81256" bIns="40628">
            <a:spAutoFit/>
          </a:bodyPr>
          <a:lstStyle/>
          <a:p>
            <a:pPr marL="304712" indent="-304712" algn="just">
              <a:lnSpc>
                <a:spcPct val="107000"/>
              </a:lnSpc>
              <a:spcBef>
                <a:spcPts val="533"/>
              </a:spcBef>
              <a:buFont typeface="Symbol" panose="05050102010706020507" pitchFamily="18" charset="2"/>
              <a:buChar char=""/>
            </a:pPr>
            <a:r>
              <a:rPr lang="en-US" i="1" dirty="0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Tingkat </a:t>
            </a:r>
            <a:r>
              <a:rPr lang="en-US" i="1" dirty="0" err="1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Partisipasi</a:t>
            </a:r>
            <a:r>
              <a:rPr lang="en-US" i="1" dirty="0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i="1" dirty="0" err="1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Pilkada</a:t>
            </a:r>
            <a:r>
              <a:rPr lang="en-US" i="1" dirty="0">
                <a:latin typeface="Bookman Old Style" panose="0205060405050502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D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6190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9" name="Picture 45">
            <a:extLst>
              <a:ext uri="{FF2B5EF4-FFF2-40B4-BE49-F238E27FC236}">
                <a16:creationId xmlns:a16="http://schemas.microsoft.com/office/drawing/2014/main" xmlns="" id="{3717E29F-6E4F-44A2-AB84-F38ABACB12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9427" y="1554426"/>
            <a:ext cx="2588973" cy="14971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" name="Group 62">
            <a:extLst>
              <a:ext uri="{FF2B5EF4-FFF2-40B4-BE49-F238E27FC236}">
                <a16:creationId xmlns:a16="http://schemas.microsoft.com/office/drawing/2014/main" xmlns="" id="{8E190E94-2FA0-4D72-9E11-AC475E29317A}"/>
              </a:ext>
            </a:extLst>
          </p:cNvPr>
          <p:cNvGrpSpPr/>
          <p:nvPr/>
        </p:nvGrpSpPr>
        <p:grpSpPr>
          <a:xfrm>
            <a:off x="1" y="6501140"/>
            <a:ext cx="9001125" cy="144967"/>
            <a:chOff x="0" y="6517732"/>
            <a:chExt cx="9144000" cy="145337"/>
          </a:xfrm>
          <a:solidFill>
            <a:srgbClr val="FF0000"/>
          </a:solidFill>
        </p:grpSpPr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xmlns="" id="{BFD0D240-FB7E-4EB7-864D-3291807F3DF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663069"/>
              <a:ext cx="9144000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xmlns="" id="{5F52095E-3D97-4908-B044-07BAD3F636F2}"/>
                </a:ext>
              </a:extLst>
            </p:cNvPr>
            <p:cNvCxnSpPr/>
            <p:nvPr/>
          </p:nvCxnSpPr>
          <p:spPr>
            <a:xfrm>
              <a:off x="302675" y="6517732"/>
              <a:ext cx="8841325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0">
            <a:extLst>
              <a:ext uri="{FF2B5EF4-FFF2-40B4-BE49-F238E27FC236}">
                <a16:creationId xmlns:a16="http://schemas.microsoft.com/office/drawing/2014/main" xmlns="" id="{FF52A8EA-3EEA-457B-A15C-D43009A80361}"/>
              </a:ext>
            </a:extLst>
          </p:cNvPr>
          <p:cNvGrpSpPr>
            <a:grpSpLocks/>
          </p:cNvGrpSpPr>
          <p:nvPr/>
        </p:nvGrpSpPr>
        <p:grpSpPr bwMode="auto">
          <a:xfrm>
            <a:off x="8216655" y="4264256"/>
            <a:ext cx="706337" cy="698304"/>
            <a:chOff x="9832951" y="4043414"/>
            <a:chExt cx="1008112" cy="1008112"/>
          </a:xfrm>
        </p:grpSpPr>
        <p:sp>
          <p:nvSpPr>
            <p:cNvPr id="1048888" name="Oval 81">
              <a:extLst>
                <a:ext uri="{FF2B5EF4-FFF2-40B4-BE49-F238E27FC236}">
                  <a16:creationId xmlns:a16="http://schemas.microsoft.com/office/drawing/2014/main" xmlns="" id="{1E9D2785-AF6B-482A-94CF-D7B077308FA5}"/>
                </a:ext>
              </a:extLst>
            </p:cNvPr>
            <p:cNvSpPr/>
            <p:nvPr/>
          </p:nvSpPr>
          <p:spPr>
            <a:xfrm>
              <a:off x="9832951" y="4043414"/>
              <a:ext cx="1008112" cy="1008112"/>
            </a:xfrm>
            <a:prstGeom prst="ellipse">
              <a:avLst/>
            </a:prstGeom>
            <a:solidFill>
              <a:srgbClr val="26A7DF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b="1" dirty="0"/>
            </a:p>
          </p:txBody>
        </p:sp>
        <p:sp>
          <p:nvSpPr>
            <p:cNvPr id="1048889" name="Isosceles Triangle 8">
              <a:extLst>
                <a:ext uri="{FF2B5EF4-FFF2-40B4-BE49-F238E27FC236}">
                  <a16:creationId xmlns:a16="http://schemas.microsoft.com/office/drawing/2014/main" xmlns="" id="{0BD60511-A77B-4B23-A3C0-AEEFE969C863}"/>
                </a:ext>
              </a:extLst>
            </p:cNvPr>
            <p:cNvSpPr/>
            <p:nvPr/>
          </p:nvSpPr>
          <p:spPr>
            <a:xfrm rot="16200000">
              <a:off x="10139270" y="4304196"/>
              <a:ext cx="395474" cy="472831"/>
            </a:xfrm>
            <a:custGeom>
              <a:avLst/>
              <a:gdLst/>
              <a:ahLst/>
              <a:cxnLst/>
              <a:rect l="l" t="t" r="r" b="b"/>
              <a:pathLst>
                <a:path w="2708011" h="3228660">
                  <a:moveTo>
                    <a:pt x="1895121" y="2005092"/>
                  </a:moveTo>
                  <a:cubicBezTo>
                    <a:pt x="1769067" y="2196199"/>
                    <a:pt x="1559641" y="2315968"/>
                    <a:pt x="1331007" y="2327705"/>
                  </a:cubicBezTo>
                  <a:cubicBezTo>
                    <a:pt x="1102373" y="2339443"/>
                    <a:pt x="881783" y="2241749"/>
                    <a:pt x="736821" y="2064556"/>
                  </a:cubicBezTo>
                  <a:lnTo>
                    <a:pt x="885891" y="1942602"/>
                  </a:lnTo>
                  <a:cubicBezTo>
                    <a:pt x="992076" y="2072396"/>
                    <a:pt x="1153658" y="2143956"/>
                    <a:pt x="1321132" y="2135359"/>
                  </a:cubicBezTo>
                  <a:cubicBezTo>
                    <a:pt x="1488607" y="2126761"/>
                    <a:pt x="1642011" y="2039030"/>
                    <a:pt x="1734346" y="1899045"/>
                  </a:cubicBezTo>
                  <a:close/>
                  <a:moveTo>
                    <a:pt x="2315256" y="2179725"/>
                  </a:moveTo>
                  <a:cubicBezTo>
                    <a:pt x="2124977" y="2519973"/>
                    <a:pt x="1777729" y="2743099"/>
                    <a:pt x="1389179" y="2774782"/>
                  </a:cubicBezTo>
                  <a:cubicBezTo>
                    <a:pt x="1000629" y="2806465"/>
                    <a:pt x="621821" y="2642541"/>
                    <a:pt x="378934" y="2337614"/>
                  </a:cubicBezTo>
                  <a:lnTo>
                    <a:pt x="519502" y="2225645"/>
                  </a:lnTo>
                  <a:cubicBezTo>
                    <a:pt x="725082" y="2483736"/>
                    <a:pt x="1045705" y="2622480"/>
                    <a:pt x="1374574" y="2595664"/>
                  </a:cubicBezTo>
                  <a:cubicBezTo>
                    <a:pt x="1703443" y="2568848"/>
                    <a:pt x="1997353" y="2379994"/>
                    <a:pt x="2158406" y="2092008"/>
                  </a:cubicBezTo>
                  <a:close/>
                  <a:moveTo>
                    <a:pt x="2315941" y="1615003"/>
                  </a:moveTo>
                  <a:lnTo>
                    <a:pt x="272242" y="1615003"/>
                  </a:lnTo>
                  <a:lnTo>
                    <a:pt x="872561" y="666216"/>
                  </a:lnTo>
                  <a:lnTo>
                    <a:pt x="872561" y="219906"/>
                  </a:lnTo>
                  <a:cubicBezTo>
                    <a:pt x="872561" y="98674"/>
                    <a:pt x="970839" y="396"/>
                    <a:pt x="1092071" y="396"/>
                  </a:cubicBezTo>
                  <a:lnTo>
                    <a:pt x="1293841" y="396"/>
                  </a:lnTo>
                  <a:lnTo>
                    <a:pt x="1294092" y="0"/>
                  </a:lnTo>
                  <a:lnTo>
                    <a:pt x="1294343" y="396"/>
                  </a:lnTo>
                  <a:lnTo>
                    <a:pt x="1470231" y="396"/>
                  </a:lnTo>
                  <a:cubicBezTo>
                    <a:pt x="1591463" y="396"/>
                    <a:pt x="1689741" y="98674"/>
                    <a:pt x="1689741" y="219906"/>
                  </a:cubicBezTo>
                  <a:lnTo>
                    <a:pt x="1689741" y="625313"/>
                  </a:lnTo>
                  <a:close/>
                  <a:moveTo>
                    <a:pt x="2708011" y="2399368"/>
                  </a:moveTo>
                  <a:cubicBezTo>
                    <a:pt x="2440740" y="2877288"/>
                    <a:pt x="1950128" y="3187847"/>
                    <a:pt x="1403807" y="3224932"/>
                  </a:cubicBezTo>
                  <a:cubicBezTo>
                    <a:pt x="857486" y="3262017"/>
                    <a:pt x="329406" y="3020609"/>
                    <a:pt x="0" y="2583191"/>
                  </a:cubicBezTo>
                  <a:lnTo>
                    <a:pt x="143153" y="2475389"/>
                  </a:lnTo>
                  <a:cubicBezTo>
                    <a:pt x="436120" y="2864419"/>
                    <a:pt x="905784" y="3079123"/>
                    <a:pt x="1391671" y="3046140"/>
                  </a:cubicBezTo>
                  <a:cubicBezTo>
                    <a:pt x="1877558" y="3013157"/>
                    <a:pt x="2313899" y="2736952"/>
                    <a:pt x="2551604" y="2311899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dirty="0"/>
            </a:p>
          </p:txBody>
        </p:sp>
      </p:grpSp>
      <p:pic>
        <p:nvPicPr>
          <p:cNvPr id="57347" name="Picture 70">
            <a:extLst>
              <a:ext uri="{FF2B5EF4-FFF2-40B4-BE49-F238E27FC236}">
                <a16:creationId xmlns:a16="http://schemas.microsoft.com/office/drawing/2014/main" xmlns="" id="{4782CECE-18CB-4262-9734-732E148C42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2625" y="5567444"/>
            <a:ext cx="817288" cy="82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36">
            <a:extLst>
              <a:ext uri="{FF2B5EF4-FFF2-40B4-BE49-F238E27FC236}">
                <a16:creationId xmlns:a16="http://schemas.microsoft.com/office/drawing/2014/main" xmlns="" id="{1D5875BB-8725-408B-B0D0-43EF648C648A}"/>
              </a:ext>
            </a:extLst>
          </p:cNvPr>
          <p:cNvGrpSpPr/>
          <p:nvPr/>
        </p:nvGrpSpPr>
        <p:grpSpPr>
          <a:xfrm>
            <a:off x="4358801" y="2052517"/>
            <a:ext cx="3921747" cy="1899794"/>
            <a:chOff x="3841865" y="319088"/>
            <a:chExt cx="4166758" cy="1371600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1048890" name="Notched Right Arrow 4">
              <a:extLst>
                <a:ext uri="{FF2B5EF4-FFF2-40B4-BE49-F238E27FC236}">
                  <a16:creationId xmlns:a16="http://schemas.microsoft.com/office/drawing/2014/main" xmlns="" id="{ACA9BFC6-9E52-49AB-9327-B76E37657E93}"/>
                </a:ext>
              </a:extLst>
            </p:cNvPr>
            <p:cNvSpPr/>
            <p:nvPr/>
          </p:nvSpPr>
          <p:spPr>
            <a:xfrm rot="16200000">
              <a:off x="3886201" y="864610"/>
              <a:ext cx="1371600" cy="280555"/>
            </a:xfrm>
            <a:prstGeom prst="notchedRightArrow">
              <a:avLst>
                <a:gd name="adj1" fmla="val 100000"/>
                <a:gd name="adj2" fmla="val 74138"/>
              </a:avLst>
            </a:prstGeom>
            <a:solidFill>
              <a:srgbClr val="01D9CA"/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365760"/>
            <a:lstStyle/>
            <a:p>
              <a:pPr algn="r">
                <a:defRPr/>
              </a:pPr>
              <a:endParaRPr lang="en-US" sz="1800" b="1" dirty="0">
                <a:solidFill>
                  <a:prstClr val="white"/>
                </a:solidFill>
              </a:endParaRPr>
            </a:p>
          </p:txBody>
        </p:sp>
        <p:grpSp>
          <p:nvGrpSpPr>
            <p:cNvPr id="7" name="Group 38">
              <a:extLst>
                <a:ext uri="{FF2B5EF4-FFF2-40B4-BE49-F238E27FC236}">
                  <a16:creationId xmlns:a16="http://schemas.microsoft.com/office/drawing/2014/main" xmlns="" id="{E6B5CC25-B961-4E43-B714-FA48366273B8}"/>
                </a:ext>
              </a:extLst>
            </p:cNvPr>
            <p:cNvGrpSpPr/>
            <p:nvPr/>
          </p:nvGrpSpPr>
          <p:grpSpPr>
            <a:xfrm>
              <a:off x="3841865" y="704741"/>
              <a:ext cx="4166758" cy="659825"/>
              <a:chOff x="0" y="5065566"/>
              <a:chExt cx="4166758" cy="976745"/>
            </a:xfrm>
          </p:grpSpPr>
          <p:sp>
            <p:nvSpPr>
              <p:cNvPr id="1048891" name="Freeform 6">
                <a:extLst>
                  <a:ext uri="{FF2B5EF4-FFF2-40B4-BE49-F238E27FC236}">
                    <a16:creationId xmlns:a16="http://schemas.microsoft.com/office/drawing/2014/main" xmlns="" id="{045803B0-E823-4796-90C7-8DB76291BB69}"/>
                  </a:ext>
                </a:extLst>
              </p:cNvPr>
              <p:cNvSpPr/>
              <p:nvPr/>
            </p:nvSpPr>
            <p:spPr>
              <a:xfrm>
                <a:off x="0" y="5689019"/>
                <a:ext cx="592282" cy="353292"/>
              </a:xfrm>
              <a:custGeom>
                <a:avLst/>
                <a:gdLst>
                  <a:gd name="connsiteX0" fmla="*/ 0 w 592282"/>
                  <a:gd name="connsiteY0" fmla="*/ 176645 h 353292"/>
                  <a:gd name="connsiteX1" fmla="*/ 0 w 592282"/>
                  <a:gd name="connsiteY1" fmla="*/ 176646 h 353292"/>
                  <a:gd name="connsiteX2" fmla="*/ 0 w 592282"/>
                  <a:gd name="connsiteY2" fmla="*/ 176646 h 353292"/>
                  <a:gd name="connsiteX3" fmla="*/ 176646 w 592282"/>
                  <a:gd name="connsiteY3" fmla="*/ 0 h 353292"/>
                  <a:gd name="connsiteX4" fmla="*/ 592282 w 592282"/>
                  <a:gd name="connsiteY4" fmla="*/ 0 h 353292"/>
                  <a:gd name="connsiteX5" fmla="*/ 592282 w 592282"/>
                  <a:gd name="connsiteY5" fmla="*/ 353292 h 353292"/>
                  <a:gd name="connsiteX6" fmla="*/ 176646 w 592282"/>
                  <a:gd name="connsiteY6" fmla="*/ 353291 h 353292"/>
                  <a:gd name="connsiteX7" fmla="*/ 13882 w 592282"/>
                  <a:gd name="connsiteY7" fmla="*/ 245404 h 353292"/>
                  <a:gd name="connsiteX8" fmla="*/ 0 w 592282"/>
                  <a:gd name="connsiteY8" fmla="*/ 176646 h 353292"/>
                  <a:gd name="connsiteX9" fmla="*/ 13882 w 592282"/>
                  <a:gd name="connsiteY9" fmla="*/ 107888 h 353292"/>
                  <a:gd name="connsiteX10" fmla="*/ 176646 w 592282"/>
                  <a:gd name="connsiteY10" fmla="*/ 0 h 353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92282" h="353292">
                    <a:moveTo>
                      <a:pt x="0" y="176645"/>
                    </a:moveTo>
                    <a:lnTo>
                      <a:pt x="0" y="176646"/>
                    </a:lnTo>
                    <a:lnTo>
                      <a:pt x="0" y="176646"/>
                    </a:lnTo>
                    <a:close/>
                    <a:moveTo>
                      <a:pt x="176646" y="0"/>
                    </a:moveTo>
                    <a:lnTo>
                      <a:pt x="592282" y="0"/>
                    </a:lnTo>
                    <a:lnTo>
                      <a:pt x="592282" y="353292"/>
                    </a:lnTo>
                    <a:lnTo>
                      <a:pt x="176646" y="353291"/>
                    </a:lnTo>
                    <a:cubicBezTo>
                      <a:pt x="103477" y="353291"/>
                      <a:pt x="40698" y="308805"/>
                      <a:pt x="13882" y="245404"/>
                    </a:cubicBezTo>
                    <a:lnTo>
                      <a:pt x="0" y="176646"/>
                    </a:lnTo>
                    <a:lnTo>
                      <a:pt x="13882" y="107888"/>
                    </a:lnTo>
                    <a:cubicBezTo>
                      <a:pt x="40698" y="44487"/>
                      <a:pt x="103477" y="0"/>
                      <a:pt x="176646" y="0"/>
                    </a:cubicBezTo>
                    <a:close/>
                  </a:path>
                </a:pathLst>
              </a:custGeom>
              <a:solidFill>
                <a:srgbClr val="01676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048892" name="Freeform 7">
                <a:extLst>
                  <a:ext uri="{FF2B5EF4-FFF2-40B4-BE49-F238E27FC236}">
                    <a16:creationId xmlns:a16="http://schemas.microsoft.com/office/drawing/2014/main" xmlns="" id="{4B00A598-FD6E-4272-BCB8-F67E9F1E3A20}"/>
                  </a:ext>
                </a:extLst>
              </p:cNvPr>
              <p:cNvSpPr/>
              <p:nvPr/>
            </p:nvSpPr>
            <p:spPr>
              <a:xfrm>
                <a:off x="0" y="5065566"/>
                <a:ext cx="4166758" cy="800099"/>
              </a:xfrm>
              <a:custGeom>
                <a:avLst/>
                <a:gdLst>
                  <a:gd name="connsiteX0" fmla="*/ 455897 w 4166758"/>
                  <a:gd name="connsiteY0" fmla="*/ 0 h 800099"/>
                  <a:gd name="connsiteX1" fmla="*/ 3855031 w 4166758"/>
                  <a:gd name="connsiteY1" fmla="*/ 0 h 800099"/>
                  <a:gd name="connsiteX2" fmla="*/ 4166758 w 4166758"/>
                  <a:gd name="connsiteY2" fmla="*/ 311727 h 800099"/>
                  <a:gd name="connsiteX3" fmla="*/ 3855031 w 4166758"/>
                  <a:gd name="connsiteY3" fmla="*/ 623454 h 800099"/>
                  <a:gd name="connsiteX4" fmla="*/ 1517075 w 4166758"/>
                  <a:gd name="connsiteY4" fmla="*/ 623454 h 800099"/>
                  <a:gd name="connsiteX5" fmla="*/ 1517075 w 4166758"/>
                  <a:gd name="connsiteY5" fmla="*/ 623449 h 800099"/>
                  <a:gd name="connsiteX6" fmla="*/ 592284 w 4166758"/>
                  <a:gd name="connsiteY6" fmla="*/ 623449 h 800099"/>
                  <a:gd name="connsiteX7" fmla="*/ 592284 w 4166758"/>
                  <a:gd name="connsiteY7" fmla="*/ 623454 h 800099"/>
                  <a:gd name="connsiteX8" fmla="*/ 176649 w 4166758"/>
                  <a:gd name="connsiteY8" fmla="*/ 623454 h 800099"/>
                  <a:gd name="connsiteX9" fmla="*/ 13885 w 4166758"/>
                  <a:gd name="connsiteY9" fmla="*/ 731342 h 800099"/>
                  <a:gd name="connsiteX10" fmla="*/ 3 w 4166758"/>
                  <a:gd name="connsiteY10" fmla="*/ 800099 h 800099"/>
                  <a:gd name="connsiteX11" fmla="*/ 3 w 4166758"/>
                  <a:gd name="connsiteY11" fmla="*/ 800099 h 800099"/>
                  <a:gd name="connsiteX12" fmla="*/ 3 w 4166758"/>
                  <a:gd name="connsiteY12" fmla="*/ 446808 h 800099"/>
                  <a:gd name="connsiteX13" fmla="*/ 4 w 4166758"/>
                  <a:gd name="connsiteY13" fmla="*/ 446808 h 800099"/>
                  <a:gd name="connsiteX14" fmla="*/ 4 w 4166758"/>
                  <a:gd name="connsiteY14" fmla="*/ 176666 h 800099"/>
                  <a:gd name="connsiteX15" fmla="*/ 0 w 4166758"/>
                  <a:gd name="connsiteY15" fmla="*/ 176647 h 800099"/>
                  <a:gd name="connsiteX16" fmla="*/ 13882 w 4166758"/>
                  <a:gd name="connsiteY16" fmla="*/ 107889 h 800099"/>
                  <a:gd name="connsiteX17" fmla="*/ 176646 w 4166758"/>
                  <a:gd name="connsiteY17" fmla="*/ 1 h 800099"/>
                  <a:gd name="connsiteX18" fmla="*/ 455897 w 4166758"/>
                  <a:gd name="connsiteY18" fmla="*/ 1 h 800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4166758" h="800099">
                    <a:moveTo>
                      <a:pt x="455897" y="0"/>
                    </a:moveTo>
                    <a:lnTo>
                      <a:pt x="3855031" y="0"/>
                    </a:lnTo>
                    <a:lnTo>
                      <a:pt x="4166758" y="311727"/>
                    </a:lnTo>
                    <a:lnTo>
                      <a:pt x="3855031" y="623454"/>
                    </a:lnTo>
                    <a:lnTo>
                      <a:pt x="1517075" y="623454"/>
                    </a:lnTo>
                    <a:lnTo>
                      <a:pt x="1517075" y="623449"/>
                    </a:lnTo>
                    <a:lnTo>
                      <a:pt x="592284" y="623449"/>
                    </a:lnTo>
                    <a:lnTo>
                      <a:pt x="592284" y="623454"/>
                    </a:lnTo>
                    <a:lnTo>
                      <a:pt x="176649" y="623454"/>
                    </a:lnTo>
                    <a:cubicBezTo>
                      <a:pt x="103480" y="623454"/>
                      <a:pt x="40701" y="667941"/>
                      <a:pt x="13885" y="731342"/>
                    </a:cubicBezTo>
                    <a:lnTo>
                      <a:pt x="3" y="800099"/>
                    </a:lnTo>
                    <a:lnTo>
                      <a:pt x="3" y="800099"/>
                    </a:lnTo>
                    <a:lnTo>
                      <a:pt x="3" y="446808"/>
                    </a:lnTo>
                    <a:lnTo>
                      <a:pt x="4" y="446808"/>
                    </a:lnTo>
                    <a:lnTo>
                      <a:pt x="4" y="176666"/>
                    </a:lnTo>
                    <a:lnTo>
                      <a:pt x="0" y="176647"/>
                    </a:lnTo>
                    <a:lnTo>
                      <a:pt x="13882" y="107889"/>
                    </a:lnTo>
                    <a:cubicBezTo>
                      <a:pt x="40698" y="44488"/>
                      <a:pt x="103477" y="1"/>
                      <a:pt x="176646" y="1"/>
                    </a:cubicBezTo>
                    <a:lnTo>
                      <a:pt x="455897" y="1"/>
                    </a:lnTo>
                    <a:close/>
                  </a:path>
                </a:pathLst>
              </a:custGeom>
              <a:solidFill>
                <a:srgbClr val="01A89B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457200" rIns="365760"/>
              <a:lstStyle/>
              <a:p>
                <a:pPr>
                  <a:defRPr/>
                </a:pPr>
                <a:endParaRPr lang="en-US" sz="18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8" name="Group 41">
            <a:extLst>
              <a:ext uri="{FF2B5EF4-FFF2-40B4-BE49-F238E27FC236}">
                <a16:creationId xmlns:a16="http://schemas.microsoft.com/office/drawing/2014/main" xmlns="" id="{FE27AA0E-CED8-4624-B1E0-9D9F6B097E2B}"/>
              </a:ext>
            </a:extLst>
          </p:cNvPr>
          <p:cNvGrpSpPr/>
          <p:nvPr/>
        </p:nvGrpSpPr>
        <p:grpSpPr>
          <a:xfrm>
            <a:off x="1645982" y="3571064"/>
            <a:ext cx="4104513" cy="1217318"/>
            <a:chOff x="1131873" y="1859279"/>
            <a:chExt cx="4169664" cy="1371600"/>
          </a:xfrm>
          <a:solidFill>
            <a:srgbClr val="FF5050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1048893" name="Notched Right Arrow 9">
              <a:extLst>
                <a:ext uri="{FF2B5EF4-FFF2-40B4-BE49-F238E27FC236}">
                  <a16:creationId xmlns:a16="http://schemas.microsoft.com/office/drawing/2014/main" xmlns="" id="{4B84B781-FA54-4494-BAE3-4583CF1345E9}"/>
                </a:ext>
              </a:extLst>
            </p:cNvPr>
            <p:cNvSpPr/>
            <p:nvPr/>
          </p:nvSpPr>
          <p:spPr>
            <a:xfrm rot="16200000">
              <a:off x="3886199" y="2404801"/>
              <a:ext cx="1371600" cy="280555"/>
            </a:xfrm>
            <a:prstGeom prst="notchedRightArrow">
              <a:avLst>
                <a:gd name="adj1" fmla="val 100000"/>
                <a:gd name="adj2" fmla="val 74138"/>
              </a:avLst>
            </a:pr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"/>
            <a:lstStyle/>
            <a:p>
              <a:pPr>
                <a:defRPr/>
              </a:pPr>
              <a:endParaRPr lang="en-US" sz="1800" b="1" dirty="0">
                <a:solidFill>
                  <a:prstClr val="white"/>
                </a:solidFill>
              </a:endParaRPr>
            </a:p>
          </p:txBody>
        </p:sp>
        <p:grpSp>
          <p:nvGrpSpPr>
            <p:cNvPr id="9" name="Group 43">
              <a:extLst>
                <a:ext uri="{FF2B5EF4-FFF2-40B4-BE49-F238E27FC236}">
                  <a16:creationId xmlns:a16="http://schemas.microsoft.com/office/drawing/2014/main" xmlns="" id="{D8B9415E-C641-48B4-BF4B-68B3BBC9D305}"/>
                </a:ext>
              </a:extLst>
            </p:cNvPr>
            <p:cNvGrpSpPr/>
            <p:nvPr/>
          </p:nvGrpSpPr>
          <p:grpSpPr>
            <a:xfrm flipH="1">
              <a:off x="1131873" y="2328001"/>
              <a:ext cx="4169664" cy="659825"/>
              <a:chOff x="0" y="5065566"/>
              <a:chExt cx="4166758" cy="976745"/>
            </a:xfrm>
            <a:grpFill/>
          </p:grpSpPr>
          <p:sp>
            <p:nvSpPr>
              <p:cNvPr id="1048894" name="Freeform 11">
                <a:extLst>
                  <a:ext uri="{FF2B5EF4-FFF2-40B4-BE49-F238E27FC236}">
                    <a16:creationId xmlns:a16="http://schemas.microsoft.com/office/drawing/2014/main" xmlns="" id="{DA8B6ECB-4F66-4C09-8491-BC58AE66B281}"/>
                  </a:ext>
                </a:extLst>
              </p:cNvPr>
              <p:cNvSpPr/>
              <p:nvPr/>
            </p:nvSpPr>
            <p:spPr>
              <a:xfrm>
                <a:off x="0" y="5065566"/>
                <a:ext cx="4166758" cy="800099"/>
              </a:xfrm>
              <a:custGeom>
                <a:avLst/>
                <a:gdLst>
                  <a:gd name="connsiteX0" fmla="*/ 455897 w 4166758"/>
                  <a:gd name="connsiteY0" fmla="*/ 0 h 800099"/>
                  <a:gd name="connsiteX1" fmla="*/ 3855031 w 4166758"/>
                  <a:gd name="connsiteY1" fmla="*/ 0 h 800099"/>
                  <a:gd name="connsiteX2" fmla="*/ 4166758 w 4166758"/>
                  <a:gd name="connsiteY2" fmla="*/ 311727 h 800099"/>
                  <a:gd name="connsiteX3" fmla="*/ 3855031 w 4166758"/>
                  <a:gd name="connsiteY3" fmla="*/ 623454 h 800099"/>
                  <a:gd name="connsiteX4" fmla="*/ 1517075 w 4166758"/>
                  <a:gd name="connsiteY4" fmla="*/ 623454 h 800099"/>
                  <a:gd name="connsiteX5" fmla="*/ 1517075 w 4166758"/>
                  <a:gd name="connsiteY5" fmla="*/ 623449 h 800099"/>
                  <a:gd name="connsiteX6" fmla="*/ 592284 w 4166758"/>
                  <a:gd name="connsiteY6" fmla="*/ 623449 h 800099"/>
                  <a:gd name="connsiteX7" fmla="*/ 592284 w 4166758"/>
                  <a:gd name="connsiteY7" fmla="*/ 623454 h 800099"/>
                  <a:gd name="connsiteX8" fmla="*/ 176649 w 4166758"/>
                  <a:gd name="connsiteY8" fmla="*/ 623454 h 800099"/>
                  <a:gd name="connsiteX9" fmla="*/ 13885 w 4166758"/>
                  <a:gd name="connsiteY9" fmla="*/ 731342 h 800099"/>
                  <a:gd name="connsiteX10" fmla="*/ 3 w 4166758"/>
                  <a:gd name="connsiteY10" fmla="*/ 800099 h 800099"/>
                  <a:gd name="connsiteX11" fmla="*/ 3 w 4166758"/>
                  <a:gd name="connsiteY11" fmla="*/ 800099 h 800099"/>
                  <a:gd name="connsiteX12" fmla="*/ 3 w 4166758"/>
                  <a:gd name="connsiteY12" fmla="*/ 446808 h 800099"/>
                  <a:gd name="connsiteX13" fmla="*/ 4 w 4166758"/>
                  <a:gd name="connsiteY13" fmla="*/ 446808 h 800099"/>
                  <a:gd name="connsiteX14" fmla="*/ 4 w 4166758"/>
                  <a:gd name="connsiteY14" fmla="*/ 176666 h 800099"/>
                  <a:gd name="connsiteX15" fmla="*/ 0 w 4166758"/>
                  <a:gd name="connsiteY15" fmla="*/ 176647 h 800099"/>
                  <a:gd name="connsiteX16" fmla="*/ 13882 w 4166758"/>
                  <a:gd name="connsiteY16" fmla="*/ 107889 h 800099"/>
                  <a:gd name="connsiteX17" fmla="*/ 176646 w 4166758"/>
                  <a:gd name="connsiteY17" fmla="*/ 1 h 800099"/>
                  <a:gd name="connsiteX18" fmla="*/ 455897 w 4166758"/>
                  <a:gd name="connsiteY18" fmla="*/ 1 h 800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4166758" h="800099">
                    <a:moveTo>
                      <a:pt x="455897" y="0"/>
                    </a:moveTo>
                    <a:lnTo>
                      <a:pt x="3855031" y="0"/>
                    </a:lnTo>
                    <a:lnTo>
                      <a:pt x="4166758" y="311727"/>
                    </a:lnTo>
                    <a:lnTo>
                      <a:pt x="3855031" y="623454"/>
                    </a:lnTo>
                    <a:lnTo>
                      <a:pt x="1517075" y="623454"/>
                    </a:lnTo>
                    <a:lnTo>
                      <a:pt x="1517075" y="623449"/>
                    </a:lnTo>
                    <a:lnTo>
                      <a:pt x="592284" y="623449"/>
                    </a:lnTo>
                    <a:lnTo>
                      <a:pt x="592284" y="623454"/>
                    </a:lnTo>
                    <a:lnTo>
                      <a:pt x="176649" y="623454"/>
                    </a:lnTo>
                    <a:cubicBezTo>
                      <a:pt x="103480" y="623454"/>
                      <a:pt x="40701" y="667941"/>
                      <a:pt x="13885" y="731342"/>
                    </a:cubicBezTo>
                    <a:lnTo>
                      <a:pt x="3" y="800099"/>
                    </a:lnTo>
                    <a:lnTo>
                      <a:pt x="3" y="800099"/>
                    </a:lnTo>
                    <a:lnTo>
                      <a:pt x="3" y="446808"/>
                    </a:lnTo>
                    <a:lnTo>
                      <a:pt x="4" y="446808"/>
                    </a:lnTo>
                    <a:lnTo>
                      <a:pt x="4" y="176666"/>
                    </a:lnTo>
                    <a:lnTo>
                      <a:pt x="0" y="176647"/>
                    </a:lnTo>
                    <a:lnTo>
                      <a:pt x="13882" y="107889"/>
                    </a:lnTo>
                    <a:cubicBezTo>
                      <a:pt x="40698" y="44488"/>
                      <a:pt x="103477" y="1"/>
                      <a:pt x="176646" y="1"/>
                    </a:cubicBezTo>
                    <a:lnTo>
                      <a:pt x="455897" y="1"/>
                    </a:ln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" rIns="457200"/>
              <a:lstStyle/>
              <a:p>
                <a:pPr algn="r">
                  <a:defRPr/>
                </a:pPr>
                <a:endParaRPr lang="en-US" sz="18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8895" name="Freeform 12">
                <a:extLst>
                  <a:ext uri="{FF2B5EF4-FFF2-40B4-BE49-F238E27FC236}">
                    <a16:creationId xmlns:a16="http://schemas.microsoft.com/office/drawing/2014/main" xmlns="" id="{864587EE-A199-4850-9788-40FCCE59B06B}"/>
                  </a:ext>
                </a:extLst>
              </p:cNvPr>
              <p:cNvSpPr/>
              <p:nvPr/>
            </p:nvSpPr>
            <p:spPr>
              <a:xfrm>
                <a:off x="0" y="5689019"/>
                <a:ext cx="592282" cy="353292"/>
              </a:xfrm>
              <a:custGeom>
                <a:avLst/>
                <a:gdLst>
                  <a:gd name="connsiteX0" fmla="*/ 0 w 592282"/>
                  <a:gd name="connsiteY0" fmla="*/ 176645 h 353292"/>
                  <a:gd name="connsiteX1" fmla="*/ 0 w 592282"/>
                  <a:gd name="connsiteY1" fmla="*/ 176646 h 353292"/>
                  <a:gd name="connsiteX2" fmla="*/ 0 w 592282"/>
                  <a:gd name="connsiteY2" fmla="*/ 176646 h 353292"/>
                  <a:gd name="connsiteX3" fmla="*/ 176646 w 592282"/>
                  <a:gd name="connsiteY3" fmla="*/ 0 h 353292"/>
                  <a:gd name="connsiteX4" fmla="*/ 592282 w 592282"/>
                  <a:gd name="connsiteY4" fmla="*/ 0 h 353292"/>
                  <a:gd name="connsiteX5" fmla="*/ 592282 w 592282"/>
                  <a:gd name="connsiteY5" fmla="*/ 353292 h 353292"/>
                  <a:gd name="connsiteX6" fmla="*/ 176646 w 592282"/>
                  <a:gd name="connsiteY6" fmla="*/ 353291 h 353292"/>
                  <a:gd name="connsiteX7" fmla="*/ 13882 w 592282"/>
                  <a:gd name="connsiteY7" fmla="*/ 245404 h 353292"/>
                  <a:gd name="connsiteX8" fmla="*/ 0 w 592282"/>
                  <a:gd name="connsiteY8" fmla="*/ 176646 h 353292"/>
                  <a:gd name="connsiteX9" fmla="*/ 13882 w 592282"/>
                  <a:gd name="connsiteY9" fmla="*/ 107888 h 353292"/>
                  <a:gd name="connsiteX10" fmla="*/ 176646 w 592282"/>
                  <a:gd name="connsiteY10" fmla="*/ 0 h 353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92282" h="353292">
                    <a:moveTo>
                      <a:pt x="0" y="176645"/>
                    </a:moveTo>
                    <a:lnTo>
                      <a:pt x="0" y="176646"/>
                    </a:lnTo>
                    <a:lnTo>
                      <a:pt x="0" y="176646"/>
                    </a:lnTo>
                    <a:close/>
                    <a:moveTo>
                      <a:pt x="176646" y="0"/>
                    </a:moveTo>
                    <a:lnTo>
                      <a:pt x="592282" y="0"/>
                    </a:lnTo>
                    <a:lnTo>
                      <a:pt x="592282" y="353292"/>
                    </a:lnTo>
                    <a:lnTo>
                      <a:pt x="176646" y="353291"/>
                    </a:lnTo>
                    <a:cubicBezTo>
                      <a:pt x="103477" y="353291"/>
                      <a:pt x="40698" y="308805"/>
                      <a:pt x="13882" y="245404"/>
                    </a:cubicBezTo>
                    <a:lnTo>
                      <a:pt x="0" y="176646"/>
                    </a:lnTo>
                    <a:lnTo>
                      <a:pt x="13882" y="107888"/>
                    </a:lnTo>
                    <a:cubicBezTo>
                      <a:pt x="40698" y="44487"/>
                      <a:pt x="103477" y="0"/>
                      <a:pt x="1766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0" name="Group 46">
            <a:extLst>
              <a:ext uri="{FF2B5EF4-FFF2-40B4-BE49-F238E27FC236}">
                <a16:creationId xmlns:a16="http://schemas.microsoft.com/office/drawing/2014/main" xmlns="" id="{A18B2326-0B5B-45E3-B203-3F6111AA83EE}"/>
              </a:ext>
            </a:extLst>
          </p:cNvPr>
          <p:cNvGrpSpPr/>
          <p:nvPr/>
        </p:nvGrpSpPr>
        <p:grpSpPr>
          <a:xfrm>
            <a:off x="4324100" y="4318697"/>
            <a:ext cx="4101652" cy="1240346"/>
            <a:chOff x="3841865" y="319088"/>
            <a:chExt cx="4166758" cy="1371600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1048896" name="Notched Right Arrow 14">
              <a:extLst>
                <a:ext uri="{FF2B5EF4-FFF2-40B4-BE49-F238E27FC236}">
                  <a16:creationId xmlns:a16="http://schemas.microsoft.com/office/drawing/2014/main" xmlns="" id="{EDE584D5-D8FE-48BF-BC3B-90562F821888}"/>
                </a:ext>
              </a:extLst>
            </p:cNvPr>
            <p:cNvSpPr/>
            <p:nvPr/>
          </p:nvSpPr>
          <p:spPr>
            <a:xfrm rot="16200000">
              <a:off x="3886201" y="864610"/>
              <a:ext cx="1371600" cy="280555"/>
            </a:xfrm>
            <a:prstGeom prst="notchedRightArrow">
              <a:avLst>
                <a:gd name="adj1" fmla="val 100000"/>
                <a:gd name="adj2" fmla="val 74138"/>
              </a:avLst>
            </a:prstGeom>
            <a:solidFill>
              <a:srgbClr val="65C3E9"/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274320"/>
            <a:lstStyle/>
            <a:p>
              <a:pPr algn="r">
                <a:defRPr/>
              </a:pPr>
              <a:endParaRPr lang="en-US" sz="1800" b="1" dirty="0">
                <a:solidFill>
                  <a:prstClr val="white"/>
                </a:solidFill>
              </a:endParaRPr>
            </a:p>
          </p:txBody>
        </p:sp>
        <p:grpSp>
          <p:nvGrpSpPr>
            <p:cNvPr id="11" name="Group 48">
              <a:extLst>
                <a:ext uri="{FF2B5EF4-FFF2-40B4-BE49-F238E27FC236}">
                  <a16:creationId xmlns:a16="http://schemas.microsoft.com/office/drawing/2014/main" xmlns="" id="{DB38786A-5F54-4B80-97A7-46951C4B6E56}"/>
                </a:ext>
              </a:extLst>
            </p:cNvPr>
            <p:cNvGrpSpPr/>
            <p:nvPr/>
          </p:nvGrpSpPr>
          <p:grpSpPr>
            <a:xfrm>
              <a:off x="3841865" y="704741"/>
              <a:ext cx="4166758" cy="659825"/>
              <a:chOff x="0" y="5065566"/>
              <a:chExt cx="4166758" cy="976745"/>
            </a:xfrm>
          </p:grpSpPr>
          <p:sp>
            <p:nvSpPr>
              <p:cNvPr id="1048897" name="Freeform 16">
                <a:extLst>
                  <a:ext uri="{FF2B5EF4-FFF2-40B4-BE49-F238E27FC236}">
                    <a16:creationId xmlns:a16="http://schemas.microsoft.com/office/drawing/2014/main" xmlns="" id="{A99EFC45-D16D-4CA9-9DDE-35832DAFEB98}"/>
                  </a:ext>
                </a:extLst>
              </p:cNvPr>
              <p:cNvSpPr/>
              <p:nvPr/>
            </p:nvSpPr>
            <p:spPr>
              <a:xfrm>
                <a:off x="0" y="5689019"/>
                <a:ext cx="592282" cy="353292"/>
              </a:xfrm>
              <a:custGeom>
                <a:avLst/>
                <a:gdLst>
                  <a:gd name="connsiteX0" fmla="*/ 0 w 592282"/>
                  <a:gd name="connsiteY0" fmla="*/ 176645 h 353292"/>
                  <a:gd name="connsiteX1" fmla="*/ 0 w 592282"/>
                  <a:gd name="connsiteY1" fmla="*/ 176646 h 353292"/>
                  <a:gd name="connsiteX2" fmla="*/ 0 w 592282"/>
                  <a:gd name="connsiteY2" fmla="*/ 176646 h 353292"/>
                  <a:gd name="connsiteX3" fmla="*/ 176646 w 592282"/>
                  <a:gd name="connsiteY3" fmla="*/ 0 h 353292"/>
                  <a:gd name="connsiteX4" fmla="*/ 592282 w 592282"/>
                  <a:gd name="connsiteY4" fmla="*/ 0 h 353292"/>
                  <a:gd name="connsiteX5" fmla="*/ 592282 w 592282"/>
                  <a:gd name="connsiteY5" fmla="*/ 353292 h 353292"/>
                  <a:gd name="connsiteX6" fmla="*/ 176646 w 592282"/>
                  <a:gd name="connsiteY6" fmla="*/ 353291 h 353292"/>
                  <a:gd name="connsiteX7" fmla="*/ 13882 w 592282"/>
                  <a:gd name="connsiteY7" fmla="*/ 245404 h 353292"/>
                  <a:gd name="connsiteX8" fmla="*/ 0 w 592282"/>
                  <a:gd name="connsiteY8" fmla="*/ 176646 h 353292"/>
                  <a:gd name="connsiteX9" fmla="*/ 13882 w 592282"/>
                  <a:gd name="connsiteY9" fmla="*/ 107888 h 353292"/>
                  <a:gd name="connsiteX10" fmla="*/ 176646 w 592282"/>
                  <a:gd name="connsiteY10" fmla="*/ 0 h 353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92282" h="353292">
                    <a:moveTo>
                      <a:pt x="0" y="176645"/>
                    </a:moveTo>
                    <a:lnTo>
                      <a:pt x="0" y="176646"/>
                    </a:lnTo>
                    <a:lnTo>
                      <a:pt x="0" y="176646"/>
                    </a:lnTo>
                    <a:close/>
                    <a:moveTo>
                      <a:pt x="176646" y="0"/>
                    </a:moveTo>
                    <a:lnTo>
                      <a:pt x="592282" y="0"/>
                    </a:lnTo>
                    <a:lnTo>
                      <a:pt x="592282" y="353292"/>
                    </a:lnTo>
                    <a:lnTo>
                      <a:pt x="176646" y="353291"/>
                    </a:lnTo>
                    <a:cubicBezTo>
                      <a:pt x="103477" y="353291"/>
                      <a:pt x="40698" y="308805"/>
                      <a:pt x="13882" y="245404"/>
                    </a:cubicBezTo>
                    <a:lnTo>
                      <a:pt x="0" y="176646"/>
                    </a:lnTo>
                    <a:lnTo>
                      <a:pt x="13882" y="107888"/>
                    </a:lnTo>
                    <a:cubicBezTo>
                      <a:pt x="40698" y="44487"/>
                      <a:pt x="103477" y="0"/>
                      <a:pt x="176646" y="0"/>
                    </a:cubicBezTo>
                    <a:close/>
                  </a:path>
                </a:pathLst>
              </a:custGeom>
              <a:solidFill>
                <a:srgbClr val="14688A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048898" name="Freeform 17">
                <a:extLst>
                  <a:ext uri="{FF2B5EF4-FFF2-40B4-BE49-F238E27FC236}">
                    <a16:creationId xmlns:a16="http://schemas.microsoft.com/office/drawing/2014/main" xmlns="" id="{6FA0355B-1B9E-4A6A-893A-2AB449758BDF}"/>
                  </a:ext>
                </a:extLst>
              </p:cNvPr>
              <p:cNvSpPr/>
              <p:nvPr/>
            </p:nvSpPr>
            <p:spPr>
              <a:xfrm>
                <a:off x="0" y="5065566"/>
                <a:ext cx="4166758" cy="800099"/>
              </a:xfrm>
              <a:custGeom>
                <a:avLst/>
                <a:gdLst>
                  <a:gd name="connsiteX0" fmla="*/ 455897 w 4166758"/>
                  <a:gd name="connsiteY0" fmla="*/ 0 h 800099"/>
                  <a:gd name="connsiteX1" fmla="*/ 3855031 w 4166758"/>
                  <a:gd name="connsiteY1" fmla="*/ 0 h 800099"/>
                  <a:gd name="connsiteX2" fmla="*/ 4166758 w 4166758"/>
                  <a:gd name="connsiteY2" fmla="*/ 311727 h 800099"/>
                  <a:gd name="connsiteX3" fmla="*/ 3855031 w 4166758"/>
                  <a:gd name="connsiteY3" fmla="*/ 623454 h 800099"/>
                  <a:gd name="connsiteX4" fmla="*/ 1517075 w 4166758"/>
                  <a:gd name="connsiteY4" fmla="*/ 623454 h 800099"/>
                  <a:gd name="connsiteX5" fmla="*/ 1517075 w 4166758"/>
                  <a:gd name="connsiteY5" fmla="*/ 623449 h 800099"/>
                  <a:gd name="connsiteX6" fmla="*/ 592284 w 4166758"/>
                  <a:gd name="connsiteY6" fmla="*/ 623449 h 800099"/>
                  <a:gd name="connsiteX7" fmla="*/ 592284 w 4166758"/>
                  <a:gd name="connsiteY7" fmla="*/ 623454 h 800099"/>
                  <a:gd name="connsiteX8" fmla="*/ 176649 w 4166758"/>
                  <a:gd name="connsiteY8" fmla="*/ 623454 h 800099"/>
                  <a:gd name="connsiteX9" fmla="*/ 13885 w 4166758"/>
                  <a:gd name="connsiteY9" fmla="*/ 731342 h 800099"/>
                  <a:gd name="connsiteX10" fmla="*/ 3 w 4166758"/>
                  <a:gd name="connsiteY10" fmla="*/ 800099 h 800099"/>
                  <a:gd name="connsiteX11" fmla="*/ 3 w 4166758"/>
                  <a:gd name="connsiteY11" fmla="*/ 800099 h 800099"/>
                  <a:gd name="connsiteX12" fmla="*/ 3 w 4166758"/>
                  <a:gd name="connsiteY12" fmla="*/ 446808 h 800099"/>
                  <a:gd name="connsiteX13" fmla="*/ 4 w 4166758"/>
                  <a:gd name="connsiteY13" fmla="*/ 446808 h 800099"/>
                  <a:gd name="connsiteX14" fmla="*/ 4 w 4166758"/>
                  <a:gd name="connsiteY14" fmla="*/ 176666 h 800099"/>
                  <a:gd name="connsiteX15" fmla="*/ 0 w 4166758"/>
                  <a:gd name="connsiteY15" fmla="*/ 176647 h 800099"/>
                  <a:gd name="connsiteX16" fmla="*/ 13882 w 4166758"/>
                  <a:gd name="connsiteY16" fmla="*/ 107889 h 800099"/>
                  <a:gd name="connsiteX17" fmla="*/ 176646 w 4166758"/>
                  <a:gd name="connsiteY17" fmla="*/ 1 h 800099"/>
                  <a:gd name="connsiteX18" fmla="*/ 455897 w 4166758"/>
                  <a:gd name="connsiteY18" fmla="*/ 1 h 800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4166758" h="800099">
                    <a:moveTo>
                      <a:pt x="455897" y="0"/>
                    </a:moveTo>
                    <a:lnTo>
                      <a:pt x="3855031" y="0"/>
                    </a:lnTo>
                    <a:lnTo>
                      <a:pt x="4166758" y="311727"/>
                    </a:lnTo>
                    <a:lnTo>
                      <a:pt x="3855031" y="623454"/>
                    </a:lnTo>
                    <a:lnTo>
                      <a:pt x="1517075" y="623454"/>
                    </a:lnTo>
                    <a:lnTo>
                      <a:pt x="1517075" y="623449"/>
                    </a:lnTo>
                    <a:lnTo>
                      <a:pt x="592284" y="623449"/>
                    </a:lnTo>
                    <a:lnTo>
                      <a:pt x="592284" y="623454"/>
                    </a:lnTo>
                    <a:lnTo>
                      <a:pt x="176649" y="623454"/>
                    </a:lnTo>
                    <a:cubicBezTo>
                      <a:pt x="103480" y="623454"/>
                      <a:pt x="40701" y="667941"/>
                      <a:pt x="13885" y="731342"/>
                    </a:cubicBezTo>
                    <a:lnTo>
                      <a:pt x="3" y="800099"/>
                    </a:lnTo>
                    <a:lnTo>
                      <a:pt x="3" y="800099"/>
                    </a:lnTo>
                    <a:lnTo>
                      <a:pt x="3" y="446808"/>
                    </a:lnTo>
                    <a:lnTo>
                      <a:pt x="4" y="446808"/>
                    </a:lnTo>
                    <a:lnTo>
                      <a:pt x="4" y="176666"/>
                    </a:lnTo>
                    <a:lnTo>
                      <a:pt x="0" y="176647"/>
                    </a:lnTo>
                    <a:lnTo>
                      <a:pt x="13882" y="107889"/>
                    </a:lnTo>
                    <a:cubicBezTo>
                      <a:pt x="40698" y="44488"/>
                      <a:pt x="103477" y="1"/>
                      <a:pt x="176646" y="1"/>
                    </a:cubicBezTo>
                    <a:lnTo>
                      <a:pt x="455897" y="1"/>
                    </a:lnTo>
                    <a:close/>
                  </a:path>
                </a:pathLst>
              </a:custGeom>
              <a:solidFill>
                <a:srgbClr val="27A9E0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457200" rIns="274320"/>
              <a:lstStyle/>
              <a:p>
                <a:pPr>
                  <a:defRPr/>
                </a:pPr>
                <a:endParaRPr lang="en-US" sz="18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12" name="Group 51">
            <a:extLst>
              <a:ext uri="{FF2B5EF4-FFF2-40B4-BE49-F238E27FC236}">
                <a16:creationId xmlns:a16="http://schemas.microsoft.com/office/drawing/2014/main" xmlns="" id="{36C85AE1-B658-4390-8A7B-9756C6D185CB}"/>
              </a:ext>
            </a:extLst>
          </p:cNvPr>
          <p:cNvGrpSpPr/>
          <p:nvPr/>
        </p:nvGrpSpPr>
        <p:grpSpPr>
          <a:xfrm>
            <a:off x="1645982" y="5360580"/>
            <a:ext cx="4104513" cy="1240346"/>
            <a:chOff x="1131873" y="1859279"/>
            <a:chExt cx="4169664" cy="1371600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1048899" name="Notched Right Arrow 19">
              <a:extLst>
                <a:ext uri="{FF2B5EF4-FFF2-40B4-BE49-F238E27FC236}">
                  <a16:creationId xmlns:a16="http://schemas.microsoft.com/office/drawing/2014/main" xmlns="" id="{78EC1C49-07CB-417C-AFBC-D7B68858E153}"/>
                </a:ext>
              </a:extLst>
            </p:cNvPr>
            <p:cNvSpPr/>
            <p:nvPr/>
          </p:nvSpPr>
          <p:spPr>
            <a:xfrm rot="16200000">
              <a:off x="3886199" y="2404801"/>
              <a:ext cx="1371600" cy="280555"/>
            </a:xfrm>
            <a:prstGeom prst="notchedRightArrow">
              <a:avLst>
                <a:gd name="adj1" fmla="val 100000"/>
                <a:gd name="adj2" fmla="val 74138"/>
              </a:avLst>
            </a:prstGeom>
            <a:solidFill>
              <a:srgbClr val="7A7A9E"/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/>
            <a:lstStyle/>
            <a:p>
              <a:pPr>
                <a:defRPr/>
              </a:pPr>
              <a:endParaRPr lang="en-US" sz="1800" b="1" dirty="0">
                <a:solidFill>
                  <a:prstClr val="white"/>
                </a:solidFill>
              </a:endParaRPr>
            </a:p>
          </p:txBody>
        </p:sp>
        <p:grpSp>
          <p:nvGrpSpPr>
            <p:cNvPr id="13" name="Group 53">
              <a:extLst>
                <a:ext uri="{FF2B5EF4-FFF2-40B4-BE49-F238E27FC236}">
                  <a16:creationId xmlns:a16="http://schemas.microsoft.com/office/drawing/2014/main" xmlns="" id="{E8839B52-EBD7-4507-842E-62CD38279233}"/>
                </a:ext>
              </a:extLst>
            </p:cNvPr>
            <p:cNvGrpSpPr/>
            <p:nvPr/>
          </p:nvGrpSpPr>
          <p:grpSpPr>
            <a:xfrm flipH="1">
              <a:off x="1131873" y="2328001"/>
              <a:ext cx="4169664" cy="659825"/>
              <a:chOff x="0" y="5065566"/>
              <a:chExt cx="4166758" cy="976745"/>
            </a:xfrm>
          </p:grpSpPr>
          <p:sp>
            <p:nvSpPr>
              <p:cNvPr id="1048900" name="Freeform 21">
                <a:extLst>
                  <a:ext uri="{FF2B5EF4-FFF2-40B4-BE49-F238E27FC236}">
                    <a16:creationId xmlns:a16="http://schemas.microsoft.com/office/drawing/2014/main" xmlns="" id="{7EFC1D64-BC8F-4965-A52D-51FB2B1F020F}"/>
                  </a:ext>
                </a:extLst>
              </p:cNvPr>
              <p:cNvSpPr/>
              <p:nvPr/>
            </p:nvSpPr>
            <p:spPr>
              <a:xfrm>
                <a:off x="0" y="5065566"/>
                <a:ext cx="4166758" cy="800099"/>
              </a:xfrm>
              <a:custGeom>
                <a:avLst/>
                <a:gdLst>
                  <a:gd name="connsiteX0" fmla="*/ 455897 w 4166758"/>
                  <a:gd name="connsiteY0" fmla="*/ 0 h 800099"/>
                  <a:gd name="connsiteX1" fmla="*/ 3855031 w 4166758"/>
                  <a:gd name="connsiteY1" fmla="*/ 0 h 800099"/>
                  <a:gd name="connsiteX2" fmla="*/ 4166758 w 4166758"/>
                  <a:gd name="connsiteY2" fmla="*/ 311727 h 800099"/>
                  <a:gd name="connsiteX3" fmla="*/ 3855031 w 4166758"/>
                  <a:gd name="connsiteY3" fmla="*/ 623454 h 800099"/>
                  <a:gd name="connsiteX4" fmla="*/ 1517075 w 4166758"/>
                  <a:gd name="connsiteY4" fmla="*/ 623454 h 800099"/>
                  <a:gd name="connsiteX5" fmla="*/ 1517075 w 4166758"/>
                  <a:gd name="connsiteY5" fmla="*/ 623449 h 800099"/>
                  <a:gd name="connsiteX6" fmla="*/ 592284 w 4166758"/>
                  <a:gd name="connsiteY6" fmla="*/ 623449 h 800099"/>
                  <a:gd name="connsiteX7" fmla="*/ 592284 w 4166758"/>
                  <a:gd name="connsiteY7" fmla="*/ 623454 h 800099"/>
                  <a:gd name="connsiteX8" fmla="*/ 176649 w 4166758"/>
                  <a:gd name="connsiteY8" fmla="*/ 623454 h 800099"/>
                  <a:gd name="connsiteX9" fmla="*/ 13885 w 4166758"/>
                  <a:gd name="connsiteY9" fmla="*/ 731342 h 800099"/>
                  <a:gd name="connsiteX10" fmla="*/ 3 w 4166758"/>
                  <a:gd name="connsiteY10" fmla="*/ 800099 h 800099"/>
                  <a:gd name="connsiteX11" fmla="*/ 3 w 4166758"/>
                  <a:gd name="connsiteY11" fmla="*/ 800099 h 800099"/>
                  <a:gd name="connsiteX12" fmla="*/ 3 w 4166758"/>
                  <a:gd name="connsiteY12" fmla="*/ 446808 h 800099"/>
                  <a:gd name="connsiteX13" fmla="*/ 4 w 4166758"/>
                  <a:gd name="connsiteY13" fmla="*/ 446808 h 800099"/>
                  <a:gd name="connsiteX14" fmla="*/ 4 w 4166758"/>
                  <a:gd name="connsiteY14" fmla="*/ 176666 h 800099"/>
                  <a:gd name="connsiteX15" fmla="*/ 0 w 4166758"/>
                  <a:gd name="connsiteY15" fmla="*/ 176647 h 800099"/>
                  <a:gd name="connsiteX16" fmla="*/ 13882 w 4166758"/>
                  <a:gd name="connsiteY16" fmla="*/ 107889 h 800099"/>
                  <a:gd name="connsiteX17" fmla="*/ 176646 w 4166758"/>
                  <a:gd name="connsiteY17" fmla="*/ 1 h 800099"/>
                  <a:gd name="connsiteX18" fmla="*/ 455897 w 4166758"/>
                  <a:gd name="connsiteY18" fmla="*/ 1 h 800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4166758" h="800099">
                    <a:moveTo>
                      <a:pt x="455897" y="0"/>
                    </a:moveTo>
                    <a:lnTo>
                      <a:pt x="3855031" y="0"/>
                    </a:lnTo>
                    <a:lnTo>
                      <a:pt x="4166758" y="311727"/>
                    </a:lnTo>
                    <a:lnTo>
                      <a:pt x="3855031" y="623454"/>
                    </a:lnTo>
                    <a:lnTo>
                      <a:pt x="1517075" y="623454"/>
                    </a:lnTo>
                    <a:lnTo>
                      <a:pt x="1517075" y="623449"/>
                    </a:lnTo>
                    <a:lnTo>
                      <a:pt x="592284" y="623449"/>
                    </a:lnTo>
                    <a:lnTo>
                      <a:pt x="592284" y="623454"/>
                    </a:lnTo>
                    <a:lnTo>
                      <a:pt x="176649" y="623454"/>
                    </a:lnTo>
                    <a:cubicBezTo>
                      <a:pt x="103480" y="623454"/>
                      <a:pt x="40701" y="667941"/>
                      <a:pt x="13885" y="731342"/>
                    </a:cubicBezTo>
                    <a:lnTo>
                      <a:pt x="3" y="800099"/>
                    </a:lnTo>
                    <a:lnTo>
                      <a:pt x="3" y="800099"/>
                    </a:lnTo>
                    <a:lnTo>
                      <a:pt x="3" y="446808"/>
                    </a:lnTo>
                    <a:lnTo>
                      <a:pt x="4" y="446808"/>
                    </a:lnTo>
                    <a:lnTo>
                      <a:pt x="4" y="176666"/>
                    </a:lnTo>
                    <a:lnTo>
                      <a:pt x="0" y="176647"/>
                    </a:lnTo>
                    <a:lnTo>
                      <a:pt x="13882" y="107889"/>
                    </a:lnTo>
                    <a:cubicBezTo>
                      <a:pt x="40698" y="44488"/>
                      <a:pt x="103477" y="1"/>
                      <a:pt x="176646" y="1"/>
                    </a:cubicBezTo>
                    <a:lnTo>
                      <a:pt x="455897" y="1"/>
                    </a:lnTo>
                    <a:close/>
                  </a:path>
                </a:pathLst>
              </a:custGeom>
              <a:solidFill>
                <a:srgbClr val="5A5A7B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74320" rIns="457200"/>
              <a:lstStyle/>
              <a:p>
                <a:pPr algn="r">
                  <a:defRPr/>
                </a:pPr>
                <a:endParaRPr lang="en-US" sz="18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8901" name="Freeform 22">
                <a:extLst>
                  <a:ext uri="{FF2B5EF4-FFF2-40B4-BE49-F238E27FC236}">
                    <a16:creationId xmlns:a16="http://schemas.microsoft.com/office/drawing/2014/main" xmlns="" id="{FF995531-C542-4180-ADD0-FF92641C0F9B}"/>
                  </a:ext>
                </a:extLst>
              </p:cNvPr>
              <p:cNvSpPr/>
              <p:nvPr/>
            </p:nvSpPr>
            <p:spPr>
              <a:xfrm>
                <a:off x="0" y="5689019"/>
                <a:ext cx="592282" cy="353292"/>
              </a:xfrm>
              <a:custGeom>
                <a:avLst/>
                <a:gdLst>
                  <a:gd name="connsiteX0" fmla="*/ 0 w 592282"/>
                  <a:gd name="connsiteY0" fmla="*/ 176645 h 353292"/>
                  <a:gd name="connsiteX1" fmla="*/ 0 w 592282"/>
                  <a:gd name="connsiteY1" fmla="*/ 176646 h 353292"/>
                  <a:gd name="connsiteX2" fmla="*/ 0 w 592282"/>
                  <a:gd name="connsiteY2" fmla="*/ 176646 h 353292"/>
                  <a:gd name="connsiteX3" fmla="*/ 176646 w 592282"/>
                  <a:gd name="connsiteY3" fmla="*/ 0 h 353292"/>
                  <a:gd name="connsiteX4" fmla="*/ 592282 w 592282"/>
                  <a:gd name="connsiteY4" fmla="*/ 0 h 353292"/>
                  <a:gd name="connsiteX5" fmla="*/ 592282 w 592282"/>
                  <a:gd name="connsiteY5" fmla="*/ 353292 h 353292"/>
                  <a:gd name="connsiteX6" fmla="*/ 176646 w 592282"/>
                  <a:gd name="connsiteY6" fmla="*/ 353291 h 353292"/>
                  <a:gd name="connsiteX7" fmla="*/ 13882 w 592282"/>
                  <a:gd name="connsiteY7" fmla="*/ 245404 h 353292"/>
                  <a:gd name="connsiteX8" fmla="*/ 0 w 592282"/>
                  <a:gd name="connsiteY8" fmla="*/ 176646 h 353292"/>
                  <a:gd name="connsiteX9" fmla="*/ 13882 w 592282"/>
                  <a:gd name="connsiteY9" fmla="*/ 107888 h 353292"/>
                  <a:gd name="connsiteX10" fmla="*/ 176646 w 592282"/>
                  <a:gd name="connsiteY10" fmla="*/ 0 h 353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92282" h="353292">
                    <a:moveTo>
                      <a:pt x="0" y="176645"/>
                    </a:moveTo>
                    <a:lnTo>
                      <a:pt x="0" y="176646"/>
                    </a:lnTo>
                    <a:lnTo>
                      <a:pt x="0" y="176646"/>
                    </a:lnTo>
                    <a:close/>
                    <a:moveTo>
                      <a:pt x="176646" y="0"/>
                    </a:moveTo>
                    <a:lnTo>
                      <a:pt x="592282" y="0"/>
                    </a:lnTo>
                    <a:lnTo>
                      <a:pt x="592282" y="353292"/>
                    </a:lnTo>
                    <a:lnTo>
                      <a:pt x="176646" y="353291"/>
                    </a:lnTo>
                    <a:cubicBezTo>
                      <a:pt x="103477" y="353291"/>
                      <a:pt x="40698" y="308805"/>
                      <a:pt x="13882" y="245404"/>
                    </a:cubicBezTo>
                    <a:lnTo>
                      <a:pt x="0" y="176646"/>
                    </a:lnTo>
                    <a:lnTo>
                      <a:pt x="13882" y="107888"/>
                    </a:lnTo>
                    <a:cubicBezTo>
                      <a:pt x="40698" y="44487"/>
                      <a:pt x="103477" y="0"/>
                      <a:pt x="176646" y="0"/>
                    </a:cubicBezTo>
                    <a:close/>
                  </a:path>
                </a:pathLst>
              </a:custGeom>
              <a:solidFill>
                <a:srgbClr val="37374B"/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048902" name="Left Brace 23">
            <a:extLst>
              <a:ext uri="{FF2B5EF4-FFF2-40B4-BE49-F238E27FC236}">
                <a16:creationId xmlns:a16="http://schemas.microsoft.com/office/drawing/2014/main" xmlns="" id="{3E2DB3D4-FBB3-43C1-913A-18A47E8CD886}"/>
              </a:ext>
            </a:extLst>
          </p:cNvPr>
          <p:cNvSpPr/>
          <p:nvPr/>
        </p:nvSpPr>
        <p:spPr>
          <a:xfrm>
            <a:off x="5836669" y="5321465"/>
            <a:ext cx="164002" cy="1128441"/>
          </a:xfrm>
          <a:prstGeom prst="leftBrace">
            <a:avLst/>
          </a:prstGeom>
          <a:ln>
            <a:solidFill>
              <a:srgbClr val="3737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1256" tIns="40628" rIns="81256" bIns="40628" anchor="ctr"/>
          <a:lstStyle/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48903" name="Left Brace 24">
            <a:extLst>
              <a:ext uri="{FF2B5EF4-FFF2-40B4-BE49-F238E27FC236}">
                <a16:creationId xmlns:a16="http://schemas.microsoft.com/office/drawing/2014/main" xmlns="" id="{CA8F3886-1750-44D3-81AF-B9834B9D14F2}"/>
              </a:ext>
            </a:extLst>
          </p:cNvPr>
          <p:cNvSpPr/>
          <p:nvPr/>
        </p:nvSpPr>
        <p:spPr>
          <a:xfrm>
            <a:off x="5836669" y="3288843"/>
            <a:ext cx="150018" cy="1271516"/>
          </a:xfrm>
          <a:prstGeom prst="leftBrace">
            <a:avLst/>
          </a:prstGeom>
          <a:ln>
            <a:solidFill>
              <a:srgbClr val="71111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1256" tIns="40628" rIns="81256" bIns="40628" anchor="ctr"/>
          <a:lstStyle/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48904" name="Left Brace 25">
            <a:extLst>
              <a:ext uri="{FF2B5EF4-FFF2-40B4-BE49-F238E27FC236}">
                <a16:creationId xmlns:a16="http://schemas.microsoft.com/office/drawing/2014/main" xmlns="" id="{0A527890-176C-4AE4-95B1-55EE7BC58A81}"/>
              </a:ext>
            </a:extLst>
          </p:cNvPr>
          <p:cNvSpPr/>
          <p:nvPr/>
        </p:nvSpPr>
        <p:spPr>
          <a:xfrm rot="10800000">
            <a:off x="4115926" y="2267385"/>
            <a:ext cx="150018" cy="1399775"/>
          </a:xfrm>
          <a:prstGeom prst="leftBrace">
            <a:avLst/>
          </a:prstGeom>
          <a:ln>
            <a:solidFill>
              <a:srgbClr val="0167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1256" tIns="40628" rIns="81256" bIns="40628" anchor="ctr"/>
          <a:lstStyle/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48905" name="Left Brace 26">
            <a:extLst>
              <a:ext uri="{FF2B5EF4-FFF2-40B4-BE49-F238E27FC236}">
                <a16:creationId xmlns:a16="http://schemas.microsoft.com/office/drawing/2014/main" xmlns="" id="{D855CDA3-1AF9-4AB0-9D2D-F37BD6EF163C}"/>
              </a:ext>
            </a:extLst>
          </p:cNvPr>
          <p:cNvSpPr/>
          <p:nvPr/>
        </p:nvSpPr>
        <p:spPr>
          <a:xfrm rot="10800000">
            <a:off x="4145738" y="4535527"/>
            <a:ext cx="131361" cy="982827"/>
          </a:xfrm>
          <a:prstGeom prst="leftBrace">
            <a:avLst/>
          </a:prstGeom>
          <a:ln>
            <a:solidFill>
              <a:srgbClr val="1468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1256" tIns="40628" rIns="81256" bIns="40628" anchor="ctr"/>
          <a:lstStyle/>
          <a:p>
            <a:pPr algn="ctr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48906" name="TextBox 27">
            <a:extLst>
              <a:ext uri="{FF2B5EF4-FFF2-40B4-BE49-F238E27FC236}">
                <a16:creationId xmlns:a16="http://schemas.microsoft.com/office/drawing/2014/main" xmlns="" id="{4DACE78F-5B34-4D4E-BD2C-81BB28587281}"/>
              </a:ext>
            </a:extLst>
          </p:cNvPr>
          <p:cNvSpPr txBox="1"/>
          <p:nvPr/>
        </p:nvSpPr>
        <p:spPr>
          <a:xfrm>
            <a:off x="5042828" y="2578172"/>
            <a:ext cx="3276971" cy="297493"/>
          </a:xfrm>
          <a:prstGeom prst="rect">
            <a:avLst/>
          </a:prstGeom>
          <a:noFill/>
          <a:ln>
            <a:noFill/>
          </a:ln>
        </p:spPr>
        <p:txBody>
          <a:bodyPr lIns="81256" tIns="40628" rIns="81256" bIns="40628">
            <a:spAutoFit/>
          </a:bodyPr>
          <a:lstStyle/>
          <a:p>
            <a:pPr>
              <a:defRPr/>
            </a:pPr>
            <a:r>
              <a:rPr lang="x-none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Display" panose="02000505000000020004" pitchFamily="2" charset="0"/>
              </a:rPr>
              <a:t>MEMETAKAN DAN MENGELOLA  POTENSI KONFLIK</a:t>
            </a:r>
            <a:endParaRPr lang="en-US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Display" panose="02000505000000020004" pitchFamily="2" charset="0"/>
            </a:endParaRPr>
          </a:p>
        </p:txBody>
      </p:sp>
      <p:sp>
        <p:nvSpPr>
          <p:cNvPr id="1048907" name="TextBox 28">
            <a:extLst>
              <a:ext uri="{FF2B5EF4-FFF2-40B4-BE49-F238E27FC236}">
                <a16:creationId xmlns:a16="http://schemas.microsoft.com/office/drawing/2014/main" xmlns="" id="{DF9AA139-7C2B-4FF9-9043-17B1995495B9}"/>
              </a:ext>
            </a:extLst>
          </p:cNvPr>
          <p:cNvSpPr txBox="1"/>
          <p:nvPr/>
        </p:nvSpPr>
        <p:spPr>
          <a:xfrm>
            <a:off x="1930429" y="3961893"/>
            <a:ext cx="2430745" cy="328271"/>
          </a:xfrm>
          <a:prstGeom prst="rect">
            <a:avLst/>
          </a:prstGeom>
          <a:noFill/>
          <a:ln>
            <a:noFill/>
          </a:ln>
        </p:spPr>
        <p:txBody>
          <a:bodyPr wrap="none" lIns="81256" tIns="40628" rIns="81256" bIns="40628">
            <a:spAutoFit/>
          </a:bodyPr>
          <a:lstStyle/>
          <a:p>
            <a:pPr>
              <a:defRPr/>
            </a:pPr>
            <a:r>
              <a:rPr lang="id-ID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Display" panose="02000505000000020004" pitchFamily="2" charset="0"/>
                <a:cs typeface="+mn-cs"/>
              </a:rPr>
              <a:t>LAKUKAN KAJIAN DAN ANALISIS</a:t>
            </a:r>
            <a:endParaRPr lang="en-US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Display" panose="02000505000000020004" pitchFamily="2" charset="0"/>
              <a:cs typeface="+mn-cs"/>
            </a:endParaRPr>
          </a:p>
        </p:txBody>
      </p:sp>
      <p:sp>
        <p:nvSpPr>
          <p:cNvPr id="1048908" name="TextBox 29">
            <a:extLst>
              <a:ext uri="{FF2B5EF4-FFF2-40B4-BE49-F238E27FC236}">
                <a16:creationId xmlns:a16="http://schemas.microsoft.com/office/drawing/2014/main" xmlns="" id="{408CFBD9-D4EF-4A0B-B86B-E1E1D24A140F}"/>
              </a:ext>
            </a:extLst>
          </p:cNvPr>
          <p:cNvSpPr txBox="1"/>
          <p:nvPr/>
        </p:nvSpPr>
        <p:spPr>
          <a:xfrm>
            <a:off x="5283223" y="4661786"/>
            <a:ext cx="2004346" cy="359048"/>
          </a:xfrm>
          <a:prstGeom prst="rect">
            <a:avLst/>
          </a:prstGeom>
          <a:noFill/>
          <a:ln>
            <a:noFill/>
          </a:ln>
        </p:spPr>
        <p:txBody>
          <a:bodyPr wrap="none" lIns="81256" tIns="40628" rIns="81256" bIns="40628">
            <a:spAutoFit/>
          </a:bodyPr>
          <a:lstStyle/>
          <a:p>
            <a:pPr>
              <a:defRPr/>
            </a:pPr>
            <a:r>
              <a:rPr lang="id-ID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Display" panose="02000505000000020004" pitchFamily="2" charset="0"/>
              </a:rPr>
              <a:t>LAKUKAN KOORDINASI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Display" panose="02000505000000020004" pitchFamily="2" charset="0"/>
            </a:endParaRPr>
          </a:p>
        </p:txBody>
      </p:sp>
      <p:sp>
        <p:nvSpPr>
          <p:cNvPr id="1048909" name="Rectangle 31">
            <a:extLst>
              <a:ext uri="{FF2B5EF4-FFF2-40B4-BE49-F238E27FC236}">
                <a16:creationId xmlns:a16="http://schemas.microsoft.com/office/drawing/2014/main" xmlns="" id="{ADFB3814-11D9-40A2-87CC-65B77C401A51}"/>
              </a:ext>
            </a:extLst>
          </p:cNvPr>
          <p:cNvSpPr/>
          <p:nvPr/>
        </p:nvSpPr>
        <p:spPr>
          <a:xfrm>
            <a:off x="6057009" y="3268259"/>
            <a:ext cx="2882174" cy="921318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>
              <a:lnSpc>
                <a:spcPts val="1333"/>
              </a:lnSpc>
              <a:defRPr/>
            </a:pPr>
            <a:r>
              <a:rPr lang="id-ID" sz="1400" b="1" dirty="0">
                <a:solidFill>
                  <a:schemeClr val="bg1">
                    <a:lumMod val="10000"/>
                  </a:schemeClr>
                </a:solidFill>
              </a:rPr>
              <a:t>MELAKUKAN KAJIAN DAN ANALISIS UNTUK MEMENUHI KEBUTUHAN PUBLIK DAN STAKEHOLDERS AKAN INFORMASI YANG AKURAT DAN VALID</a:t>
            </a:r>
          </a:p>
        </p:txBody>
      </p:sp>
      <p:sp>
        <p:nvSpPr>
          <p:cNvPr id="1048910" name="Rectangle 32">
            <a:extLst>
              <a:ext uri="{FF2B5EF4-FFF2-40B4-BE49-F238E27FC236}">
                <a16:creationId xmlns:a16="http://schemas.microsoft.com/office/drawing/2014/main" xmlns="" id="{389B6620-F031-4613-A7B8-067F5AEC5233}"/>
              </a:ext>
            </a:extLst>
          </p:cNvPr>
          <p:cNvSpPr/>
          <p:nvPr/>
        </p:nvSpPr>
        <p:spPr>
          <a:xfrm>
            <a:off x="34088" y="4445082"/>
            <a:ext cx="4235198" cy="851491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>
              <a:lnSpc>
                <a:spcPts val="1511"/>
              </a:lnSpc>
              <a:defRPr/>
            </a:pPr>
            <a:r>
              <a:rPr lang="id-ID" sz="1400" b="1" dirty="0">
                <a:solidFill>
                  <a:schemeClr val="bg1">
                    <a:lumMod val="10000"/>
                  </a:schemeClr>
                </a:solidFill>
              </a:rPr>
              <a:t>MELAKUKAN KOORDINASI DGN  PIHAK POLRI DAN TNI DENGAN BERPEDOMAN KEPADA PENYELENGGARAAN KETERTIBAN, KETENTRAMAN DAN KEAMANAN YANG DIKELUARKAN OLEH KAPOLRI DAN MENDAGRI</a:t>
            </a:r>
            <a:endParaRPr lang="id-ID" sz="1400" b="1" dirty="0"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anose="020F0502020204030204" pitchFamily="34" charset="0"/>
            </a:endParaRPr>
          </a:p>
        </p:txBody>
      </p:sp>
      <p:sp>
        <p:nvSpPr>
          <p:cNvPr id="1048911" name="Rectangle 33">
            <a:extLst>
              <a:ext uri="{FF2B5EF4-FFF2-40B4-BE49-F238E27FC236}">
                <a16:creationId xmlns:a16="http://schemas.microsoft.com/office/drawing/2014/main" xmlns="" id="{06BDFB72-4805-4D03-ABB1-952C3B760B59}"/>
              </a:ext>
            </a:extLst>
          </p:cNvPr>
          <p:cNvSpPr/>
          <p:nvPr/>
        </p:nvSpPr>
        <p:spPr>
          <a:xfrm>
            <a:off x="6000677" y="5320420"/>
            <a:ext cx="3029010" cy="921318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>
              <a:lnSpc>
                <a:spcPts val="1333"/>
              </a:lnSpc>
              <a:defRPr/>
            </a:pPr>
            <a:r>
              <a:rPr lang="id-ID" sz="1400" b="1" dirty="0">
                <a:solidFill>
                  <a:schemeClr val="bg1">
                    <a:lumMod val="10000"/>
                  </a:schemeClr>
                </a:solidFill>
              </a:rPr>
              <a:t>MEMANTAPKAN KOORDINASI HORIZONTAL DAN VERTICAL PADA ASPEK-ASPEK YANG DAPAT MENGGANGGU PELAKSANAAN </a:t>
            </a:r>
            <a:r>
              <a:rPr lang="en-US" sz="1400" b="1" dirty="0">
                <a:solidFill>
                  <a:schemeClr val="bg1">
                    <a:lumMod val="10000"/>
                  </a:schemeClr>
                </a:solidFill>
              </a:rPr>
              <a:t>PEMILU 2019</a:t>
            </a:r>
            <a:endParaRPr lang="id-ID" sz="1400" b="1" dirty="0">
              <a:solidFill>
                <a:schemeClr val="bg1">
                  <a:lumMod val="1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048912" name="TextBox 40">
            <a:extLst>
              <a:ext uri="{FF2B5EF4-FFF2-40B4-BE49-F238E27FC236}">
                <a16:creationId xmlns:a16="http://schemas.microsoft.com/office/drawing/2014/main" xmlns="" id="{7893AC85-5EC8-4DB7-AD95-FD50C8C92AF4}"/>
              </a:ext>
            </a:extLst>
          </p:cNvPr>
          <p:cNvSpPr txBox="1"/>
          <p:nvPr/>
        </p:nvSpPr>
        <p:spPr>
          <a:xfrm>
            <a:off x="2090888" y="5781206"/>
            <a:ext cx="2017170" cy="328271"/>
          </a:xfrm>
          <a:prstGeom prst="rect">
            <a:avLst/>
          </a:prstGeom>
          <a:noFill/>
          <a:ln>
            <a:noFill/>
          </a:ln>
        </p:spPr>
        <p:txBody>
          <a:bodyPr wrap="none" lIns="81256" tIns="40628" rIns="81256" bIns="40628">
            <a:spAutoFit/>
          </a:bodyPr>
          <a:lstStyle/>
          <a:p>
            <a:pPr>
              <a:defRPr/>
            </a:pPr>
            <a:r>
              <a:rPr lang="id-ID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Display" panose="02000505000000020004" pitchFamily="2" charset="0"/>
                <a:cs typeface="+mn-cs"/>
              </a:rPr>
              <a:t>MANTAPKAN KOORDINASI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Display" panose="02000505000000020004" pitchFamily="2" charset="0"/>
              <a:cs typeface="+mn-cs"/>
            </a:endParaRPr>
          </a:p>
        </p:txBody>
      </p:sp>
      <p:sp>
        <p:nvSpPr>
          <p:cNvPr id="1048913" name="Rectangle 41">
            <a:extLst>
              <a:ext uri="{FF2B5EF4-FFF2-40B4-BE49-F238E27FC236}">
                <a16:creationId xmlns:a16="http://schemas.microsoft.com/office/drawing/2014/main" xmlns="" id="{8DC15AD7-1A1E-46C8-B2F7-1302D4D4AE62}"/>
              </a:ext>
            </a:extLst>
          </p:cNvPr>
          <p:cNvSpPr/>
          <p:nvPr/>
        </p:nvSpPr>
        <p:spPr>
          <a:xfrm>
            <a:off x="1167338" y="221687"/>
            <a:ext cx="6380483" cy="581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100" b="1" dirty="0">
                <a:latin typeface="Segoe UI" panose="020B0502040204020203" pitchFamily="34" charset="0"/>
                <a:cs typeface="Segoe UI" panose="020B0502040204020203" pitchFamily="34" charset="0"/>
              </a:rPr>
              <a:t>PENGUATAN KERJASAMA ANTAR STAKEHOLDER DALAM PEMILU 2019</a:t>
            </a:r>
            <a:endParaRPr lang="id-ID" sz="21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48914" name="Rectangle 42">
            <a:extLst>
              <a:ext uri="{FF2B5EF4-FFF2-40B4-BE49-F238E27FC236}">
                <a16:creationId xmlns:a16="http://schemas.microsoft.com/office/drawing/2014/main" xmlns="" id="{2D28BF27-8C06-4703-9C3F-AF40FA86188E}"/>
              </a:ext>
            </a:extLst>
          </p:cNvPr>
          <p:cNvSpPr/>
          <p:nvPr/>
        </p:nvSpPr>
        <p:spPr>
          <a:xfrm>
            <a:off x="72624" y="2170543"/>
            <a:ext cx="4073112" cy="1236212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 marL="0" lvl="2">
              <a:lnSpc>
                <a:spcPts val="1511"/>
              </a:lnSpc>
              <a:defRPr/>
            </a:pPr>
            <a:r>
              <a:rPr lang="x-none" sz="1400" b="1" dirty="0">
                <a:solidFill>
                  <a:schemeClr val="bg1">
                    <a:lumMod val="10000"/>
                  </a:schemeClr>
                </a:solidFill>
              </a:rPr>
              <a:t>BERSAMA BAWASLU DAN PIHAK TERKAIT MEMETAKAN DAN MENGELOLA  POTENSI KONFLIK, PELANGGARAN DAN KERAWANAN DLM PENYELENGGARAAN PILKADA DGN HARAPAN SEGALA BENTUK POTENSI KERAWANAN DAPAT DIANTISIPASI, DIMINIMALISASI DAN DICEGAH.</a:t>
            </a:r>
            <a:endParaRPr lang="id-ID" sz="14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1048915" name="Rectangle 9">
            <a:extLst>
              <a:ext uri="{FF2B5EF4-FFF2-40B4-BE49-F238E27FC236}">
                <a16:creationId xmlns:a16="http://schemas.microsoft.com/office/drawing/2014/main" xmlns="" id="{FFA44FD8-6203-4EF4-A1DF-77784361E686}"/>
              </a:ext>
            </a:extLst>
          </p:cNvPr>
          <p:cNvSpPr/>
          <p:nvPr/>
        </p:nvSpPr>
        <p:spPr>
          <a:xfrm>
            <a:off x="845883" y="3774481"/>
            <a:ext cx="729779" cy="563711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anchor="ctr"/>
          <a:lstStyle/>
          <a:p>
            <a:pPr algn="ctr" defTabSz="1083390" latinLnBrk="1">
              <a:defRPr/>
            </a:pPr>
            <a:endParaRPr lang="ko-KR" altLang="en-US" sz="2100" dirty="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14" name="Group 18">
            <a:extLst>
              <a:ext uri="{FF2B5EF4-FFF2-40B4-BE49-F238E27FC236}">
                <a16:creationId xmlns:a16="http://schemas.microsoft.com/office/drawing/2014/main" xmlns="" id="{8FE1AA64-F3E8-4E2E-A518-308AACB2F0EB}"/>
              </a:ext>
            </a:extLst>
          </p:cNvPr>
          <p:cNvGrpSpPr>
            <a:grpSpLocks/>
          </p:cNvGrpSpPr>
          <p:nvPr/>
        </p:nvGrpSpPr>
        <p:grpSpPr bwMode="auto">
          <a:xfrm>
            <a:off x="8172899" y="1689552"/>
            <a:ext cx="731342" cy="744225"/>
            <a:chOff x="9430276" y="1992537"/>
            <a:chExt cx="1384243" cy="1337744"/>
          </a:xfrm>
        </p:grpSpPr>
        <p:grpSp>
          <p:nvGrpSpPr>
            <p:cNvPr id="15" name="Google Shape;610;p40">
              <a:extLst>
                <a:ext uri="{FF2B5EF4-FFF2-40B4-BE49-F238E27FC236}">
                  <a16:creationId xmlns:a16="http://schemas.microsoft.com/office/drawing/2014/main" xmlns="" id="{6E092404-9B47-4F82-943B-8F7F1D281CE2}"/>
                </a:ext>
              </a:extLst>
            </p:cNvPr>
            <p:cNvGrpSpPr/>
            <p:nvPr/>
          </p:nvGrpSpPr>
          <p:grpSpPr>
            <a:xfrm>
              <a:off x="9430276" y="1992537"/>
              <a:ext cx="1384243" cy="1337744"/>
              <a:chOff x="590250" y="244200"/>
              <a:chExt cx="407975" cy="532175"/>
            </a:xfrm>
            <a:solidFill>
              <a:srgbClr val="00A799"/>
            </a:solidFill>
          </p:grpSpPr>
          <p:sp>
            <p:nvSpPr>
              <p:cNvPr id="1048916" name="Google Shape;611;p40">
                <a:extLst>
                  <a:ext uri="{FF2B5EF4-FFF2-40B4-BE49-F238E27FC236}">
                    <a16:creationId xmlns:a16="http://schemas.microsoft.com/office/drawing/2014/main" xmlns="" id="{DD474E51-F875-4C75-ADD0-AB820792B9BF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17" name="Google Shape;612;p40">
                <a:extLst>
                  <a:ext uri="{FF2B5EF4-FFF2-40B4-BE49-F238E27FC236}">
                    <a16:creationId xmlns:a16="http://schemas.microsoft.com/office/drawing/2014/main" xmlns="" id="{102F7E04-32F2-4567-AA4E-71E3C51E6E37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18" name="Google Shape;613;p40">
                <a:extLst>
                  <a:ext uri="{FF2B5EF4-FFF2-40B4-BE49-F238E27FC236}">
                    <a16:creationId xmlns:a16="http://schemas.microsoft.com/office/drawing/2014/main" xmlns="" id="{72358DAB-82D6-4448-A144-E6F8446C8608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19" name="Google Shape;614;p40">
                <a:extLst>
                  <a:ext uri="{FF2B5EF4-FFF2-40B4-BE49-F238E27FC236}">
                    <a16:creationId xmlns:a16="http://schemas.microsoft.com/office/drawing/2014/main" xmlns="" id="{900908CD-A222-45FE-B9E9-A0687F7081AD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20" name="Google Shape;615;p40">
                <a:extLst>
                  <a:ext uri="{FF2B5EF4-FFF2-40B4-BE49-F238E27FC236}">
                    <a16:creationId xmlns:a16="http://schemas.microsoft.com/office/drawing/2014/main" xmlns="" id="{E4B4DE31-F33D-41D3-B755-807339E53956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21" name="Google Shape;616;p40">
                <a:extLst>
                  <a:ext uri="{FF2B5EF4-FFF2-40B4-BE49-F238E27FC236}">
                    <a16:creationId xmlns:a16="http://schemas.microsoft.com/office/drawing/2014/main" xmlns="" id="{CBD12BA5-4773-45AA-98D0-BB0DB3B68E24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22" name="Google Shape;617;p40">
                <a:extLst>
                  <a:ext uri="{FF2B5EF4-FFF2-40B4-BE49-F238E27FC236}">
                    <a16:creationId xmlns:a16="http://schemas.microsoft.com/office/drawing/2014/main" xmlns="" id="{70D4DFDD-4717-4059-9BDF-335756871D0B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23" name="Google Shape;618;p40">
                <a:extLst>
                  <a:ext uri="{FF2B5EF4-FFF2-40B4-BE49-F238E27FC236}">
                    <a16:creationId xmlns:a16="http://schemas.microsoft.com/office/drawing/2014/main" xmlns="" id="{FAD75DD7-5C8C-4B65-8389-4D642DA649FB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24" name="Google Shape;619;p40">
                <a:extLst>
                  <a:ext uri="{FF2B5EF4-FFF2-40B4-BE49-F238E27FC236}">
                    <a16:creationId xmlns:a16="http://schemas.microsoft.com/office/drawing/2014/main" xmlns="" id="{CA22C13D-FB59-4DEB-9180-C40F38C23054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25" name="Google Shape;620;p40">
                <a:extLst>
                  <a:ext uri="{FF2B5EF4-FFF2-40B4-BE49-F238E27FC236}">
                    <a16:creationId xmlns:a16="http://schemas.microsoft.com/office/drawing/2014/main" xmlns="" id="{6DC954F3-1700-4DD2-BE32-F01041558951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26" name="Google Shape;621;p40">
                <a:extLst>
                  <a:ext uri="{FF2B5EF4-FFF2-40B4-BE49-F238E27FC236}">
                    <a16:creationId xmlns:a16="http://schemas.microsoft.com/office/drawing/2014/main" xmlns="" id="{A4DF75D8-C385-494F-BE91-956E831292F5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27" name="Google Shape;622;p40">
                <a:extLst>
                  <a:ext uri="{FF2B5EF4-FFF2-40B4-BE49-F238E27FC236}">
                    <a16:creationId xmlns:a16="http://schemas.microsoft.com/office/drawing/2014/main" xmlns="" id="{F1E66801-E274-4A67-ACFF-C077C27FC91D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28" name="Google Shape;623;p40">
                <a:extLst>
                  <a:ext uri="{FF2B5EF4-FFF2-40B4-BE49-F238E27FC236}">
                    <a16:creationId xmlns:a16="http://schemas.microsoft.com/office/drawing/2014/main" xmlns="" id="{82C33791-31F1-43BE-88DB-FFFB64DC6133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29" name="Google Shape;624;p40">
                <a:extLst>
                  <a:ext uri="{FF2B5EF4-FFF2-40B4-BE49-F238E27FC236}">
                    <a16:creationId xmlns:a16="http://schemas.microsoft.com/office/drawing/2014/main" xmlns="" id="{843AC05B-F51D-49AB-9A67-AEE031FDABF3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6" name="Google Shape;631;p40">
              <a:extLst>
                <a:ext uri="{FF2B5EF4-FFF2-40B4-BE49-F238E27FC236}">
                  <a16:creationId xmlns:a16="http://schemas.microsoft.com/office/drawing/2014/main" xmlns="" id="{FD238A53-0811-4674-8B40-9F2A1071C1CC}"/>
                </a:ext>
              </a:extLst>
            </p:cNvPr>
            <p:cNvGrpSpPr/>
            <p:nvPr/>
          </p:nvGrpSpPr>
          <p:grpSpPr>
            <a:xfrm>
              <a:off x="9539756" y="2290036"/>
              <a:ext cx="1024787" cy="816247"/>
              <a:chOff x="1929775" y="320925"/>
              <a:chExt cx="423800" cy="372650"/>
            </a:xfrm>
            <a:solidFill>
              <a:srgbClr val="00A799"/>
            </a:solidFill>
          </p:grpSpPr>
          <p:sp>
            <p:nvSpPr>
              <p:cNvPr id="1048930" name="Google Shape;632;p40">
                <a:extLst>
                  <a:ext uri="{FF2B5EF4-FFF2-40B4-BE49-F238E27FC236}">
                    <a16:creationId xmlns:a16="http://schemas.microsoft.com/office/drawing/2014/main" xmlns="" id="{5043F97E-73D4-45D8-88EC-A24940646A1B}"/>
                  </a:ext>
                </a:extLst>
              </p:cNvPr>
              <p:cNvSpPr/>
              <p:nvPr/>
            </p:nvSpPr>
            <p:spPr>
              <a:xfrm>
                <a:off x="1929775" y="320925"/>
                <a:ext cx="423800" cy="372650"/>
              </a:xfrm>
              <a:custGeom>
                <a:avLst/>
                <a:gdLst/>
                <a:ahLst/>
                <a:cxnLst/>
                <a:rect l="0" t="0" r="0" b="0"/>
                <a:pathLst>
                  <a:path w="16952" h="14906" fill="none" extrusionOk="0">
                    <a:moveTo>
                      <a:pt x="16172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3"/>
                    </a:lnTo>
                    <a:lnTo>
                      <a:pt x="341" y="146"/>
                    </a:lnTo>
                    <a:lnTo>
                      <a:pt x="220" y="244"/>
                    </a:lnTo>
                    <a:lnTo>
                      <a:pt x="122" y="341"/>
                    </a:lnTo>
                    <a:lnTo>
                      <a:pt x="74" y="487"/>
                    </a:lnTo>
                    <a:lnTo>
                      <a:pt x="25" y="634"/>
                    </a:lnTo>
                    <a:lnTo>
                      <a:pt x="0" y="780"/>
                    </a:lnTo>
                    <a:lnTo>
                      <a:pt x="0" y="14126"/>
                    </a:lnTo>
                    <a:lnTo>
                      <a:pt x="0" y="14126"/>
                    </a:lnTo>
                    <a:lnTo>
                      <a:pt x="25" y="14272"/>
                    </a:lnTo>
                    <a:lnTo>
                      <a:pt x="74" y="14418"/>
                    </a:lnTo>
                    <a:lnTo>
                      <a:pt x="122" y="14565"/>
                    </a:lnTo>
                    <a:lnTo>
                      <a:pt x="220" y="14662"/>
                    </a:lnTo>
                    <a:lnTo>
                      <a:pt x="341" y="14759"/>
                    </a:lnTo>
                    <a:lnTo>
                      <a:pt x="488" y="14832"/>
                    </a:lnTo>
                    <a:lnTo>
                      <a:pt x="634" y="14881"/>
                    </a:lnTo>
                    <a:lnTo>
                      <a:pt x="780" y="14906"/>
                    </a:lnTo>
                    <a:lnTo>
                      <a:pt x="16172" y="14906"/>
                    </a:lnTo>
                    <a:lnTo>
                      <a:pt x="16172" y="14906"/>
                    </a:lnTo>
                    <a:lnTo>
                      <a:pt x="16318" y="14881"/>
                    </a:lnTo>
                    <a:lnTo>
                      <a:pt x="16464" y="14832"/>
                    </a:lnTo>
                    <a:lnTo>
                      <a:pt x="16611" y="14759"/>
                    </a:lnTo>
                    <a:lnTo>
                      <a:pt x="16732" y="14662"/>
                    </a:lnTo>
                    <a:lnTo>
                      <a:pt x="16830" y="14565"/>
                    </a:lnTo>
                    <a:lnTo>
                      <a:pt x="16878" y="14418"/>
                    </a:lnTo>
                    <a:lnTo>
                      <a:pt x="16927" y="14272"/>
                    </a:lnTo>
                    <a:lnTo>
                      <a:pt x="16952" y="14126"/>
                    </a:lnTo>
                    <a:lnTo>
                      <a:pt x="16952" y="780"/>
                    </a:lnTo>
                    <a:lnTo>
                      <a:pt x="16952" y="780"/>
                    </a:lnTo>
                    <a:lnTo>
                      <a:pt x="16927" y="634"/>
                    </a:lnTo>
                    <a:lnTo>
                      <a:pt x="16878" y="487"/>
                    </a:lnTo>
                    <a:lnTo>
                      <a:pt x="16830" y="341"/>
                    </a:lnTo>
                    <a:lnTo>
                      <a:pt x="16732" y="244"/>
                    </a:lnTo>
                    <a:lnTo>
                      <a:pt x="16611" y="146"/>
                    </a:lnTo>
                    <a:lnTo>
                      <a:pt x="16464" y="73"/>
                    </a:lnTo>
                    <a:lnTo>
                      <a:pt x="16318" y="25"/>
                    </a:lnTo>
                    <a:lnTo>
                      <a:pt x="16172" y="0"/>
                    </a:lnTo>
                    <a:lnTo>
                      <a:pt x="16172" y="0"/>
                    </a:lnTo>
                    <a:close/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31" name="Google Shape;633;p40">
                <a:extLst>
                  <a:ext uri="{FF2B5EF4-FFF2-40B4-BE49-F238E27FC236}">
                    <a16:creationId xmlns:a16="http://schemas.microsoft.com/office/drawing/2014/main" xmlns="" id="{D083FD7D-0617-43F8-9325-1AAF6B8D4424}"/>
                  </a:ext>
                </a:extLst>
              </p:cNvPr>
              <p:cNvSpPr/>
              <p:nvPr/>
            </p:nvSpPr>
            <p:spPr>
              <a:xfrm>
                <a:off x="1954125" y="345275"/>
                <a:ext cx="375100" cy="3239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2958" fill="none" extrusionOk="0">
                    <a:moveTo>
                      <a:pt x="15003" y="12957"/>
                    </a:moveTo>
                    <a:lnTo>
                      <a:pt x="1" y="12957"/>
                    </a:lnTo>
                    <a:lnTo>
                      <a:pt x="1" y="0"/>
                    </a:lnTo>
                    <a:lnTo>
                      <a:pt x="15003" y="0"/>
                    </a:lnTo>
                    <a:lnTo>
                      <a:pt x="15003" y="12957"/>
                    </a:lnTo>
                    <a:close/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32" name="Google Shape;634;p40">
                <a:extLst>
                  <a:ext uri="{FF2B5EF4-FFF2-40B4-BE49-F238E27FC236}">
                    <a16:creationId xmlns:a16="http://schemas.microsoft.com/office/drawing/2014/main" xmlns="" id="{BA0FAE2D-BEF4-47FB-91C0-FA057C467FFF}"/>
                  </a:ext>
                </a:extLst>
              </p:cNvPr>
              <p:cNvSpPr/>
              <p:nvPr/>
            </p:nvSpPr>
            <p:spPr>
              <a:xfrm>
                <a:off x="2162375" y="534625"/>
                <a:ext cx="146750" cy="113275"/>
              </a:xfrm>
              <a:custGeom>
                <a:avLst/>
                <a:gdLst/>
                <a:ahLst/>
                <a:cxnLst/>
                <a:rect l="0" t="0" r="0" b="0"/>
                <a:pathLst>
                  <a:path w="5870" h="4531" fill="none" extrusionOk="0">
                    <a:moveTo>
                      <a:pt x="0" y="2266"/>
                    </a:moveTo>
                    <a:lnTo>
                      <a:pt x="1534" y="244"/>
                    </a:lnTo>
                    <a:lnTo>
                      <a:pt x="1534" y="244"/>
                    </a:lnTo>
                    <a:lnTo>
                      <a:pt x="1632" y="147"/>
                    </a:lnTo>
                    <a:lnTo>
                      <a:pt x="1754" y="50"/>
                    </a:lnTo>
                    <a:lnTo>
                      <a:pt x="1875" y="1"/>
                    </a:lnTo>
                    <a:lnTo>
                      <a:pt x="2022" y="1"/>
                    </a:lnTo>
                    <a:lnTo>
                      <a:pt x="2143" y="1"/>
                    </a:lnTo>
                    <a:lnTo>
                      <a:pt x="2289" y="50"/>
                    </a:lnTo>
                    <a:lnTo>
                      <a:pt x="2411" y="147"/>
                    </a:lnTo>
                    <a:lnTo>
                      <a:pt x="2509" y="244"/>
                    </a:lnTo>
                    <a:lnTo>
                      <a:pt x="5870" y="4531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33" name="Google Shape;635;p40">
                <a:extLst>
                  <a:ext uri="{FF2B5EF4-FFF2-40B4-BE49-F238E27FC236}">
                    <a16:creationId xmlns:a16="http://schemas.microsoft.com/office/drawing/2014/main" xmlns="" id="{6AF99A04-75E1-43B1-9A32-BC2326D9A4CF}"/>
                  </a:ext>
                </a:extLst>
              </p:cNvPr>
              <p:cNvSpPr/>
              <p:nvPr/>
            </p:nvSpPr>
            <p:spPr>
              <a:xfrm>
                <a:off x="1974225" y="468875"/>
                <a:ext cx="232600" cy="179025"/>
              </a:xfrm>
              <a:custGeom>
                <a:avLst/>
                <a:gdLst/>
                <a:ahLst/>
                <a:cxnLst/>
                <a:rect l="0" t="0" r="0" b="0"/>
                <a:pathLst>
                  <a:path w="9304" h="7161" fill="none" extrusionOk="0">
                    <a:moveTo>
                      <a:pt x="0" y="3995"/>
                    </a:moveTo>
                    <a:lnTo>
                      <a:pt x="2923" y="244"/>
                    </a:lnTo>
                    <a:lnTo>
                      <a:pt x="2923" y="244"/>
                    </a:lnTo>
                    <a:lnTo>
                      <a:pt x="3020" y="147"/>
                    </a:lnTo>
                    <a:lnTo>
                      <a:pt x="3142" y="49"/>
                    </a:lnTo>
                    <a:lnTo>
                      <a:pt x="3264" y="1"/>
                    </a:lnTo>
                    <a:lnTo>
                      <a:pt x="3410" y="1"/>
                    </a:lnTo>
                    <a:lnTo>
                      <a:pt x="3532" y="1"/>
                    </a:lnTo>
                    <a:lnTo>
                      <a:pt x="3678" y="49"/>
                    </a:lnTo>
                    <a:lnTo>
                      <a:pt x="3800" y="147"/>
                    </a:lnTo>
                    <a:lnTo>
                      <a:pt x="3897" y="244"/>
                    </a:lnTo>
                    <a:lnTo>
                      <a:pt x="9304" y="7161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048934" name="Google Shape;636;p40">
                <a:extLst>
                  <a:ext uri="{FF2B5EF4-FFF2-40B4-BE49-F238E27FC236}">
                    <a16:creationId xmlns:a16="http://schemas.microsoft.com/office/drawing/2014/main" xmlns="" id="{DCF4A46F-7533-495A-A579-9997184CDE97}"/>
                  </a:ext>
                </a:extLst>
              </p:cNvPr>
              <p:cNvSpPr/>
              <p:nvPr/>
            </p:nvSpPr>
            <p:spPr>
              <a:xfrm>
                <a:off x="2169675" y="396425"/>
                <a:ext cx="97450" cy="97450"/>
              </a:xfrm>
              <a:custGeom>
                <a:avLst/>
                <a:gdLst/>
                <a:ahLst/>
                <a:cxnLst/>
                <a:rect l="0" t="0" r="0" b="0"/>
                <a:pathLst>
                  <a:path w="3898" h="3898" fill="none" extrusionOk="0">
                    <a:moveTo>
                      <a:pt x="1949" y="3897"/>
                    </a:moveTo>
                    <a:lnTo>
                      <a:pt x="1949" y="3897"/>
                    </a:lnTo>
                    <a:lnTo>
                      <a:pt x="1754" y="3897"/>
                    </a:lnTo>
                    <a:lnTo>
                      <a:pt x="1559" y="3873"/>
                    </a:lnTo>
                    <a:lnTo>
                      <a:pt x="1364" y="3824"/>
                    </a:lnTo>
                    <a:lnTo>
                      <a:pt x="1194" y="3751"/>
                    </a:lnTo>
                    <a:lnTo>
                      <a:pt x="1023" y="3678"/>
                    </a:lnTo>
                    <a:lnTo>
                      <a:pt x="853" y="3580"/>
                    </a:lnTo>
                    <a:lnTo>
                      <a:pt x="707" y="3459"/>
                    </a:lnTo>
                    <a:lnTo>
                      <a:pt x="560" y="3337"/>
                    </a:lnTo>
                    <a:lnTo>
                      <a:pt x="439" y="3191"/>
                    </a:lnTo>
                    <a:lnTo>
                      <a:pt x="317" y="3045"/>
                    </a:lnTo>
                    <a:lnTo>
                      <a:pt x="220" y="2874"/>
                    </a:lnTo>
                    <a:lnTo>
                      <a:pt x="146" y="2704"/>
                    </a:lnTo>
                    <a:lnTo>
                      <a:pt x="73" y="2533"/>
                    </a:lnTo>
                    <a:lnTo>
                      <a:pt x="25" y="2338"/>
                    </a:lnTo>
                    <a:lnTo>
                      <a:pt x="0" y="2168"/>
                    </a:lnTo>
                    <a:lnTo>
                      <a:pt x="0" y="1949"/>
                    </a:lnTo>
                    <a:lnTo>
                      <a:pt x="0" y="1949"/>
                    </a:lnTo>
                    <a:lnTo>
                      <a:pt x="0" y="1754"/>
                    </a:lnTo>
                    <a:lnTo>
                      <a:pt x="25" y="1559"/>
                    </a:lnTo>
                    <a:lnTo>
                      <a:pt x="73" y="1389"/>
                    </a:lnTo>
                    <a:lnTo>
                      <a:pt x="146" y="1194"/>
                    </a:lnTo>
                    <a:lnTo>
                      <a:pt x="220" y="1023"/>
                    </a:lnTo>
                    <a:lnTo>
                      <a:pt x="317" y="877"/>
                    </a:lnTo>
                    <a:lnTo>
                      <a:pt x="439" y="707"/>
                    </a:lnTo>
                    <a:lnTo>
                      <a:pt x="560" y="585"/>
                    </a:lnTo>
                    <a:lnTo>
                      <a:pt x="707" y="463"/>
                    </a:lnTo>
                    <a:lnTo>
                      <a:pt x="853" y="341"/>
                    </a:lnTo>
                    <a:lnTo>
                      <a:pt x="1023" y="244"/>
                    </a:lnTo>
                    <a:lnTo>
                      <a:pt x="1194" y="171"/>
                    </a:lnTo>
                    <a:lnTo>
                      <a:pt x="1364" y="98"/>
                    </a:lnTo>
                    <a:lnTo>
                      <a:pt x="1559" y="49"/>
                    </a:lnTo>
                    <a:lnTo>
                      <a:pt x="1754" y="25"/>
                    </a:lnTo>
                    <a:lnTo>
                      <a:pt x="1949" y="0"/>
                    </a:lnTo>
                    <a:lnTo>
                      <a:pt x="1949" y="0"/>
                    </a:lnTo>
                    <a:lnTo>
                      <a:pt x="2144" y="25"/>
                    </a:lnTo>
                    <a:lnTo>
                      <a:pt x="2338" y="49"/>
                    </a:lnTo>
                    <a:lnTo>
                      <a:pt x="2533" y="98"/>
                    </a:lnTo>
                    <a:lnTo>
                      <a:pt x="2704" y="171"/>
                    </a:lnTo>
                    <a:lnTo>
                      <a:pt x="2874" y="244"/>
                    </a:lnTo>
                    <a:lnTo>
                      <a:pt x="3020" y="341"/>
                    </a:lnTo>
                    <a:lnTo>
                      <a:pt x="3191" y="463"/>
                    </a:lnTo>
                    <a:lnTo>
                      <a:pt x="3313" y="585"/>
                    </a:lnTo>
                    <a:lnTo>
                      <a:pt x="3459" y="707"/>
                    </a:lnTo>
                    <a:lnTo>
                      <a:pt x="3556" y="877"/>
                    </a:lnTo>
                    <a:lnTo>
                      <a:pt x="3654" y="1023"/>
                    </a:lnTo>
                    <a:lnTo>
                      <a:pt x="3727" y="1194"/>
                    </a:lnTo>
                    <a:lnTo>
                      <a:pt x="3800" y="1389"/>
                    </a:lnTo>
                    <a:lnTo>
                      <a:pt x="3848" y="1559"/>
                    </a:lnTo>
                    <a:lnTo>
                      <a:pt x="3873" y="1754"/>
                    </a:lnTo>
                    <a:lnTo>
                      <a:pt x="3897" y="1949"/>
                    </a:lnTo>
                    <a:lnTo>
                      <a:pt x="3897" y="1949"/>
                    </a:lnTo>
                    <a:lnTo>
                      <a:pt x="3873" y="2168"/>
                    </a:lnTo>
                    <a:lnTo>
                      <a:pt x="3848" y="2338"/>
                    </a:lnTo>
                    <a:lnTo>
                      <a:pt x="3800" y="2533"/>
                    </a:lnTo>
                    <a:lnTo>
                      <a:pt x="3727" y="2704"/>
                    </a:lnTo>
                    <a:lnTo>
                      <a:pt x="3654" y="2874"/>
                    </a:lnTo>
                    <a:lnTo>
                      <a:pt x="3556" y="3045"/>
                    </a:lnTo>
                    <a:lnTo>
                      <a:pt x="3459" y="3191"/>
                    </a:lnTo>
                    <a:lnTo>
                      <a:pt x="3313" y="3337"/>
                    </a:lnTo>
                    <a:lnTo>
                      <a:pt x="3191" y="3459"/>
                    </a:lnTo>
                    <a:lnTo>
                      <a:pt x="3020" y="3580"/>
                    </a:lnTo>
                    <a:lnTo>
                      <a:pt x="2874" y="3678"/>
                    </a:lnTo>
                    <a:lnTo>
                      <a:pt x="2704" y="3751"/>
                    </a:lnTo>
                    <a:lnTo>
                      <a:pt x="2533" y="3824"/>
                    </a:lnTo>
                    <a:lnTo>
                      <a:pt x="2338" y="3873"/>
                    </a:lnTo>
                    <a:lnTo>
                      <a:pt x="2144" y="3897"/>
                    </a:lnTo>
                    <a:lnTo>
                      <a:pt x="1949" y="3897"/>
                    </a:lnTo>
                    <a:lnTo>
                      <a:pt x="1949" y="3897"/>
                    </a:lnTo>
                  </a:path>
                </a:pathLst>
              </a:custGeom>
              <a:grpFill/>
              <a:ln w="19050" cap="rnd" cmpd="sng">
                <a:solidFill>
                  <a:srgbClr val="00A7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lIns="121900" tIns="121900" rIns="121900" bIns="121900" anchor="ctr"/>
              <a:lstStyle/>
              <a:p>
                <a:pPr defTabSz="1083390">
                  <a:buClr>
                    <a:srgbClr val="000000"/>
                  </a:buClr>
                  <a:defRPr/>
                </a:pPr>
                <a:endParaRPr sz="1700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7" name="Group 68">
            <a:extLst>
              <a:ext uri="{FF2B5EF4-FFF2-40B4-BE49-F238E27FC236}">
                <a16:creationId xmlns:a16="http://schemas.microsoft.com/office/drawing/2014/main" xmlns="" id="{2713DDC8-FF2F-4B43-A600-A7F4C28FC1C3}"/>
              </a:ext>
            </a:extLst>
          </p:cNvPr>
          <p:cNvGrpSpPr/>
          <p:nvPr/>
        </p:nvGrpSpPr>
        <p:grpSpPr>
          <a:xfrm>
            <a:off x="1" y="22977"/>
            <a:ext cx="8992511" cy="804248"/>
            <a:chOff x="0" y="23034"/>
            <a:chExt cx="9135250" cy="806301"/>
          </a:xfrm>
        </p:grpSpPr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xmlns="" id="{A33DB755-4000-4A3B-B113-1B159F5FAA29}"/>
                </a:ext>
              </a:extLst>
            </p:cNvPr>
            <p:cNvSpPr/>
            <p:nvPr/>
          </p:nvSpPr>
          <p:spPr>
            <a:xfrm>
              <a:off x="762000" y="332657"/>
              <a:ext cx="304800" cy="200743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1" name="Picture 2" descr="Hasil gambar untuk Logo Kementerian Dalam negeri">
              <a:extLst>
                <a:ext uri="{FF2B5EF4-FFF2-40B4-BE49-F238E27FC236}">
                  <a16:creationId xmlns:a16="http://schemas.microsoft.com/office/drawing/2014/main" xmlns="" id="{A424C07C-F64F-4D1E-B24C-CA1DC3D617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52400"/>
              <a:ext cx="469756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xmlns="" id="{F47DA001-355A-4D27-BF08-579B8FAF0851}"/>
                </a:ext>
              </a:extLst>
            </p:cNvPr>
            <p:cNvSpPr/>
            <p:nvPr/>
          </p:nvSpPr>
          <p:spPr>
            <a:xfrm>
              <a:off x="0" y="339525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8" name="Group 72">
              <a:extLst>
                <a:ext uri="{FF2B5EF4-FFF2-40B4-BE49-F238E27FC236}">
                  <a16:creationId xmlns:a16="http://schemas.microsoft.com/office/drawing/2014/main" xmlns="" id="{4E8270CD-C5EF-4F82-AC54-9FC84807B492}"/>
                </a:ext>
              </a:extLst>
            </p:cNvPr>
            <p:cNvGrpSpPr/>
            <p:nvPr/>
          </p:nvGrpSpPr>
          <p:grpSpPr>
            <a:xfrm>
              <a:off x="8139218" y="23034"/>
              <a:ext cx="762000" cy="806301"/>
              <a:chOff x="8139218" y="23034"/>
              <a:chExt cx="762000" cy="806301"/>
            </a:xfrm>
          </p:grpSpPr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xmlns="" id="{468DE886-2311-468A-BBE6-16E4A86A98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139218" y="23034"/>
                <a:ext cx="762000" cy="806301"/>
              </a:xfrm>
              <a:prstGeom prst="rect">
                <a:avLst/>
              </a:prstGeom>
            </p:spPr>
          </p:pic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xmlns="" id="{C6C6285F-AE45-4AF7-A9F9-4FA1F86A62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207522" y="111158"/>
                <a:ext cx="630052" cy="630052"/>
              </a:xfrm>
              <a:prstGeom prst="rect">
                <a:avLst/>
              </a:prstGeom>
            </p:spPr>
          </p:pic>
        </p:grp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xmlns="" id="{A1594D8F-36EA-4EEA-B787-31F6417772BC}"/>
                </a:ext>
              </a:extLst>
            </p:cNvPr>
            <p:cNvSpPr/>
            <p:nvPr/>
          </p:nvSpPr>
          <p:spPr>
            <a:xfrm>
              <a:off x="7772400" y="332657"/>
              <a:ext cx="303174" cy="19415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xmlns="" id="{858496C2-9DB9-4AD2-9541-11FF674CAFCB}"/>
                </a:ext>
              </a:extLst>
            </p:cNvPr>
            <p:cNvSpPr/>
            <p:nvPr/>
          </p:nvSpPr>
          <p:spPr>
            <a:xfrm>
              <a:off x="8959701" y="332934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7FCB023E-E3D7-4353-BB0B-89E39DCB7047}"/>
              </a:ext>
            </a:extLst>
          </p:cNvPr>
          <p:cNvSpPr/>
          <p:nvPr/>
        </p:nvSpPr>
        <p:spPr>
          <a:xfrm>
            <a:off x="21721" y="1187653"/>
            <a:ext cx="8979406" cy="574492"/>
          </a:xfrm>
          <a:prstGeom prst="rect">
            <a:avLst/>
          </a:prstGeom>
          <a:ln w="28575">
            <a:solidFill>
              <a:schemeClr val="tx2"/>
            </a:solidFill>
            <a:prstDash val="dash"/>
          </a:ln>
        </p:spPr>
        <p:txBody>
          <a:bodyPr wrap="square" lIns="81256" tIns="40628" rIns="81256" bIns="40628">
            <a:spAutoFit/>
          </a:bodyPr>
          <a:lstStyle/>
          <a:p>
            <a:pPr algn="ctr"/>
            <a:r>
              <a:rPr lang="id-ID" b="1" dirty="0"/>
              <a:t>MONITORING KELANCARAN PENYELENGGARAAN PEMILU: pembentukan tim monitoring di daerah berdasar </a:t>
            </a:r>
            <a:r>
              <a:rPr lang="id-ID" b="1" dirty="0">
                <a:solidFill>
                  <a:srgbClr val="FF0000"/>
                </a:solidFill>
              </a:rPr>
              <a:t>Permendagri No.61 Tahun 2011.</a:t>
            </a:r>
          </a:p>
        </p:txBody>
      </p:sp>
    </p:spTree>
    <p:extLst>
      <p:ext uri="{BB962C8B-B14F-4D97-AF65-F5344CB8AC3E}">
        <p14:creationId xmlns:p14="http://schemas.microsoft.com/office/powerpoint/2010/main" xmlns="" val="2455393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">
            <a:extLst>
              <a:ext uri="{FF2B5EF4-FFF2-40B4-BE49-F238E27FC236}">
                <a16:creationId xmlns:a16="http://schemas.microsoft.com/office/drawing/2014/main" xmlns="" id="{ED162AC1-B131-4494-B710-FAD85059C9B9}"/>
              </a:ext>
            </a:extLst>
          </p:cNvPr>
          <p:cNvGrpSpPr>
            <a:grpSpLocks/>
          </p:cNvGrpSpPr>
          <p:nvPr/>
        </p:nvGrpSpPr>
        <p:grpSpPr bwMode="auto">
          <a:xfrm>
            <a:off x="86402" y="863240"/>
            <a:ext cx="8614686" cy="5036437"/>
            <a:chOff x="348541" y="1230253"/>
            <a:chExt cx="8222493" cy="4678414"/>
          </a:xfrm>
        </p:grpSpPr>
        <p:sp>
          <p:nvSpPr>
            <p:cNvPr id="1048948" name="object 2">
              <a:extLst>
                <a:ext uri="{FF2B5EF4-FFF2-40B4-BE49-F238E27FC236}">
                  <a16:creationId xmlns:a16="http://schemas.microsoft.com/office/drawing/2014/main" xmlns="" id="{1DDD7EB0-BC21-4AE3-BB1A-2C4BC2A04EEA}"/>
                </a:ext>
              </a:extLst>
            </p:cNvPr>
            <p:cNvSpPr/>
            <p:nvPr/>
          </p:nvSpPr>
          <p:spPr>
            <a:xfrm>
              <a:off x="561399" y="1925754"/>
              <a:ext cx="3781085" cy="1620927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39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txBody>
            <a:bodyPr lIns="0" tIns="0" rIns="0" bIns="0"/>
            <a:lstStyle/>
            <a:p>
              <a:pPr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48949" name="object 3">
              <a:extLst>
                <a:ext uri="{FF2B5EF4-FFF2-40B4-BE49-F238E27FC236}">
                  <a16:creationId xmlns:a16="http://schemas.microsoft.com/office/drawing/2014/main" xmlns="" id="{5D77DE43-7387-4E12-A343-CFF448B372E2}"/>
                </a:ext>
              </a:extLst>
            </p:cNvPr>
            <p:cNvSpPr txBox="1"/>
            <p:nvPr/>
          </p:nvSpPr>
          <p:spPr>
            <a:xfrm>
              <a:off x="1162536" y="2475673"/>
              <a:ext cx="3090496" cy="1053057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2700" indent="15049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633404" indent="-11286" algn="ctr"/>
              <a:r>
                <a:rPr lang="en-US" altLang="en-US" sz="18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BERKOORDINASI</a:t>
              </a:r>
              <a:r>
                <a:rPr lang="en-US" altLang="en-US" sz="18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8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DENGAN</a:t>
              </a:r>
              <a:endParaRPr lang="en-US" altLang="en-US" sz="1800" dirty="0">
                <a:latin typeface="Arial Black" panose="020B0A04020102020204" pitchFamily="34" charset="0"/>
                <a:ea typeface="Arial Black" panose="020B0A04020102020204" pitchFamily="34" charset="0"/>
                <a:cs typeface="Arial Black" panose="020B0A04020102020204" pitchFamily="34" charset="0"/>
              </a:endParaRPr>
            </a:p>
            <a:p>
              <a:pPr marL="633404" indent="-11286" algn="ctr">
                <a:spcBef>
                  <a:spcPts val="156"/>
                </a:spcBef>
              </a:pPr>
              <a:r>
                <a:rPr lang="en-US" altLang="en-US" sz="18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MENPAN</a:t>
              </a:r>
              <a:r>
                <a:rPr lang="en-US" altLang="en-US" sz="18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8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RB</a:t>
              </a:r>
              <a:r>
                <a:rPr lang="en-US" altLang="en-US" sz="18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8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DAN</a:t>
              </a:r>
              <a:r>
                <a:rPr lang="en-US" altLang="en-US" sz="18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8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BKN.</a:t>
              </a:r>
              <a:endParaRPr lang="en-US" altLang="en-US" sz="1800" dirty="0">
                <a:latin typeface="Arial Black" panose="020B0A04020102020204" pitchFamily="34" charset="0"/>
                <a:ea typeface="Arial Black" panose="020B0A04020102020204" pitchFamily="34" charset="0"/>
                <a:cs typeface="Arial Black" panose="020B0A04020102020204" pitchFamily="34" charset="0"/>
              </a:endParaRPr>
            </a:p>
          </p:txBody>
        </p:sp>
        <p:sp>
          <p:nvSpPr>
            <p:cNvPr id="1048950" name="object 4">
              <a:extLst>
                <a:ext uri="{FF2B5EF4-FFF2-40B4-BE49-F238E27FC236}">
                  <a16:creationId xmlns:a16="http://schemas.microsoft.com/office/drawing/2014/main" xmlns="" id="{3DD65E1B-2EC4-4F97-A4B4-71BCA387669C}"/>
                </a:ext>
              </a:extLst>
            </p:cNvPr>
            <p:cNvSpPr/>
            <p:nvPr/>
          </p:nvSpPr>
          <p:spPr>
            <a:xfrm>
              <a:off x="4798899" y="1925754"/>
              <a:ext cx="3772135" cy="1631223"/>
            </a:xfrm>
            <a:prstGeom prst="rect">
              <a:avLst/>
            </a:prstGeom>
            <a:gradFill>
              <a:gsLst>
                <a:gs pos="0">
                  <a:schemeClr val="tx1"/>
                </a:gs>
                <a:gs pos="39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txBody>
            <a:bodyPr lIns="0" tIns="0" rIns="0" bIns="0"/>
            <a:lstStyle/>
            <a:p>
              <a:pPr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48951" name="object 5">
              <a:extLst>
                <a:ext uri="{FF2B5EF4-FFF2-40B4-BE49-F238E27FC236}">
                  <a16:creationId xmlns:a16="http://schemas.microsoft.com/office/drawing/2014/main" xmlns="" id="{883A7114-3084-4B6B-88B6-FE2B4FEB112E}"/>
                </a:ext>
              </a:extLst>
            </p:cNvPr>
            <p:cNvSpPr txBox="1"/>
            <p:nvPr/>
          </p:nvSpPr>
          <p:spPr>
            <a:xfrm>
              <a:off x="5094227" y="2483224"/>
              <a:ext cx="3187446" cy="800514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269875" indent="11113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algn="ctr"/>
              <a:endParaRPr lang="en-US" altLang="en-US" sz="1400" dirty="0">
                <a:solidFill>
                  <a:srgbClr val="7F0000"/>
                </a:solidFill>
                <a:latin typeface="Arial Black" panose="020B0A04020102020204" pitchFamily="34" charset="0"/>
                <a:ea typeface="Arial Black" panose="020B0A04020102020204" pitchFamily="34" charset="0"/>
                <a:cs typeface="Arial Black" panose="020B0A04020102020204" pitchFamily="34" charset="0"/>
              </a:endParaRPr>
            </a:p>
            <a:p>
              <a:pPr algn="ctr"/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MENEGAKKAN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SANKSI</a:t>
              </a:r>
              <a:r>
                <a:rPr lang="en-US" altLang="en-US" sz="1400" dirty="0"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TERHADAP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PELANGGARAN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ASN.</a:t>
              </a:r>
              <a:endParaRPr lang="en-US" altLang="en-US" sz="1400" dirty="0">
                <a:latin typeface="Arial Black" panose="020B0A04020102020204" pitchFamily="34" charset="0"/>
                <a:ea typeface="Arial Black" panose="020B0A04020102020204" pitchFamily="34" charset="0"/>
                <a:cs typeface="Arial Black" panose="020B0A04020102020204" pitchFamily="34" charset="0"/>
              </a:endParaRPr>
            </a:p>
          </p:txBody>
        </p:sp>
        <p:sp>
          <p:nvSpPr>
            <p:cNvPr id="1048952" name="object 6">
              <a:extLst>
                <a:ext uri="{FF2B5EF4-FFF2-40B4-BE49-F238E27FC236}">
                  <a16:creationId xmlns:a16="http://schemas.microsoft.com/office/drawing/2014/main" xmlns="" id="{B5A88D7F-9BAA-441F-9D1D-CEAB49799989}"/>
                </a:ext>
              </a:extLst>
            </p:cNvPr>
            <p:cNvSpPr/>
            <p:nvPr/>
          </p:nvSpPr>
          <p:spPr>
            <a:xfrm>
              <a:off x="552450" y="4023251"/>
              <a:ext cx="3772136" cy="1816556"/>
            </a:xfrm>
            <a:prstGeom prst="rect">
              <a:avLst/>
            </a:prstGeom>
            <a:gradFill>
              <a:gsLst>
                <a:gs pos="0">
                  <a:schemeClr val="accent4"/>
                </a:gs>
                <a:gs pos="39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txBody>
            <a:bodyPr lIns="0" tIns="0" rIns="0" bIns="0"/>
            <a:lstStyle/>
            <a:p>
              <a:pPr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48953" name="object 7">
              <a:extLst>
                <a:ext uri="{FF2B5EF4-FFF2-40B4-BE49-F238E27FC236}">
                  <a16:creationId xmlns:a16="http://schemas.microsoft.com/office/drawing/2014/main" xmlns="" id="{773943C7-5548-43C7-8FD1-7CC771EFD4E2}"/>
                </a:ext>
              </a:extLst>
            </p:cNvPr>
            <p:cNvSpPr txBox="1"/>
            <p:nvPr/>
          </p:nvSpPr>
          <p:spPr>
            <a:xfrm>
              <a:off x="628520" y="4320372"/>
              <a:ext cx="3572267" cy="116384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222250" indent="1552575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endParaRPr lang="en-US" altLang="en-US" sz="1400" dirty="0">
                <a:latin typeface="Arial Black" panose="020B0A04020102020204" pitchFamily="34" charset="0"/>
                <a:ea typeface="Arial Black" panose="020B0A04020102020204" pitchFamily="34" charset="0"/>
                <a:cs typeface="Arial Black" panose="020B0A04020102020204" pitchFamily="34" charset="0"/>
              </a:endParaRPr>
            </a:p>
            <a:p>
              <a:pPr algn="ctr">
                <a:lnSpc>
                  <a:spcPct val="107000"/>
                </a:lnSpc>
                <a:spcBef>
                  <a:spcPts val="755"/>
                </a:spcBef>
              </a:pP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MENEGAKKAN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LARANGAN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MENGGUNAKAN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FASILITAS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PEMDA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UNTUK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KEPENTINGAN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KAMPANYE.</a:t>
              </a:r>
              <a:endParaRPr lang="en-US" altLang="en-US" sz="1400" dirty="0">
                <a:latin typeface="Arial Black" panose="020B0A04020102020204" pitchFamily="34" charset="0"/>
                <a:ea typeface="Arial Black" panose="020B0A04020102020204" pitchFamily="34" charset="0"/>
                <a:cs typeface="Arial Black" panose="020B0A04020102020204" pitchFamily="34" charset="0"/>
              </a:endParaRPr>
            </a:p>
          </p:txBody>
        </p:sp>
        <p:sp>
          <p:nvSpPr>
            <p:cNvPr id="1048954" name="object 8">
              <a:extLst>
                <a:ext uri="{FF2B5EF4-FFF2-40B4-BE49-F238E27FC236}">
                  <a16:creationId xmlns:a16="http://schemas.microsoft.com/office/drawing/2014/main" xmlns="" id="{A9EC8AB6-E4C1-4E3A-873D-3BCA3260AAF0}"/>
                </a:ext>
              </a:extLst>
            </p:cNvPr>
            <p:cNvSpPr/>
            <p:nvPr/>
          </p:nvSpPr>
          <p:spPr>
            <a:xfrm>
              <a:off x="4798899" y="4023251"/>
              <a:ext cx="3772135" cy="1816556"/>
            </a:xfrm>
            <a:prstGeom prst="rect">
              <a:avLst/>
            </a:prstGeom>
            <a:gradFill>
              <a:gsLst>
                <a:gs pos="0">
                  <a:srgbClr val="0070C0"/>
                </a:gs>
                <a:gs pos="39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txBody>
            <a:bodyPr lIns="0" tIns="0" rIns="0" bIns="0"/>
            <a:lstStyle/>
            <a:p>
              <a:pPr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48955" name="object 9">
              <a:extLst>
                <a:ext uri="{FF2B5EF4-FFF2-40B4-BE49-F238E27FC236}">
                  <a16:creationId xmlns:a16="http://schemas.microsoft.com/office/drawing/2014/main" xmlns="" id="{D983E9B4-20C3-403A-9AC7-5E7F77FFBF7A}"/>
                </a:ext>
              </a:extLst>
            </p:cNvPr>
            <p:cNvSpPr txBox="1"/>
            <p:nvPr/>
          </p:nvSpPr>
          <p:spPr>
            <a:xfrm>
              <a:off x="4818987" y="4623247"/>
              <a:ext cx="3708313" cy="60038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2700" indent="1752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algn="r"/>
              <a:endParaRPr lang="id-ID" altLang="en-US" sz="1400" dirty="0" smtClean="0">
                <a:solidFill>
                  <a:srgbClr val="7F0000"/>
                </a:solidFill>
                <a:latin typeface="Arial Black" panose="020B0A04020102020204" pitchFamily="34" charset="0"/>
                <a:ea typeface="Arial Black" panose="020B0A04020102020204" pitchFamily="34" charset="0"/>
                <a:cs typeface="Arial Black" panose="020B0A04020102020204" pitchFamily="34" charset="0"/>
              </a:endParaRPr>
            </a:p>
            <a:p>
              <a:pPr algn="r"/>
              <a:r>
                <a:rPr lang="en-US" altLang="en-US" sz="1400" dirty="0" smtClean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MENYEBARLUASKAN</a:t>
              </a:r>
              <a:r>
                <a:rPr lang="en-US" altLang="en-US" sz="1400" dirty="0" smtClean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ATURAN</a:t>
              </a:r>
              <a:r>
                <a:rPr lang="en-US" altLang="en-US" sz="1400" dirty="0"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TERKAIT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NETRALITAS</a:t>
              </a:r>
              <a:r>
                <a:rPr lang="en-US" altLang="en-US" sz="1400" dirty="0">
                  <a:solidFill>
                    <a:srgbClr val="7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1400" dirty="0">
                  <a:solidFill>
                    <a:srgbClr val="7F0000"/>
                  </a:solidFill>
                  <a:latin typeface="Arial Black" panose="020B0A04020102020204" pitchFamily="34" charset="0"/>
                  <a:ea typeface="Arial Black" panose="020B0A04020102020204" pitchFamily="34" charset="0"/>
                  <a:cs typeface="Arial Black" panose="020B0A04020102020204" pitchFamily="34" charset="0"/>
                </a:rPr>
                <a:t>ASN.</a:t>
              </a:r>
              <a:endParaRPr lang="en-US" altLang="en-US" sz="1400" dirty="0">
                <a:latin typeface="Arial Black" panose="020B0A04020102020204" pitchFamily="34" charset="0"/>
                <a:ea typeface="Arial Black" panose="020B0A04020102020204" pitchFamily="34" charset="0"/>
                <a:cs typeface="Arial Black" panose="020B0A04020102020204" pitchFamily="34" charset="0"/>
              </a:endParaRPr>
            </a:p>
          </p:txBody>
        </p:sp>
        <p:sp>
          <p:nvSpPr>
            <p:cNvPr id="59405" name="object 14">
              <a:extLst>
                <a:ext uri="{FF2B5EF4-FFF2-40B4-BE49-F238E27FC236}">
                  <a16:creationId xmlns:a16="http://schemas.microsoft.com/office/drawing/2014/main" xmlns="" id="{FC1901D0-09CF-4927-AAED-12F20A8BF7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3851" y="3453995"/>
              <a:ext cx="1089955" cy="1182044"/>
            </a:xfrm>
            <a:prstGeom prst="rect">
              <a:avLst/>
            </a:pr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59406" name="object 15">
              <a:extLst>
                <a:ext uri="{FF2B5EF4-FFF2-40B4-BE49-F238E27FC236}">
                  <a16:creationId xmlns:a16="http://schemas.microsoft.com/office/drawing/2014/main" xmlns="" id="{42018625-C45F-404C-B31D-A778B526B3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901" y="3446753"/>
              <a:ext cx="1169886" cy="1196529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59407" name="object 16">
              <a:extLst>
                <a:ext uri="{FF2B5EF4-FFF2-40B4-BE49-F238E27FC236}">
                  <a16:creationId xmlns:a16="http://schemas.microsoft.com/office/drawing/2014/main" xmlns="" id="{B6C43CB7-9DDF-4C6C-8B6D-48B4112857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541" y="1230253"/>
              <a:ext cx="1485900" cy="1463386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59408" name="object 17">
              <a:extLst>
                <a:ext uri="{FF2B5EF4-FFF2-40B4-BE49-F238E27FC236}">
                  <a16:creationId xmlns:a16="http://schemas.microsoft.com/office/drawing/2014/main" xmlns="" id="{A40782F3-CDBC-49B3-A4B5-6CBC0E8931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7523" y="1252706"/>
              <a:ext cx="1872762" cy="2190750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59409" name="object 18">
              <a:extLst>
                <a:ext uri="{FF2B5EF4-FFF2-40B4-BE49-F238E27FC236}">
                  <a16:creationId xmlns:a16="http://schemas.microsoft.com/office/drawing/2014/main" xmlns="" id="{45F6632E-3380-4989-BE45-ABAAE375A8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9926" y="3651242"/>
              <a:ext cx="1740877" cy="2257425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59395" name="Rectangle 1">
            <a:extLst>
              <a:ext uri="{FF2B5EF4-FFF2-40B4-BE49-F238E27FC236}">
                <a16:creationId xmlns:a16="http://schemas.microsoft.com/office/drawing/2014/main" xmlns="" id="{F4DBF0D0-3B2E-41BE-9E5A-F00CE511C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892277"/>
            <a:ext cx="9001125" cy="451381"/>
          </a:xfrm>
          <a:prstGeom prst="rect">
            <a:avLst/>
          </a:prstGeom>
          <a:solidFill>
            <a:srgbClr val="FF50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56" tIns="40628" rIns="81256" bIns="40628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r>
              <a:rPr lang="id-ID" altLang="en-US" sz="1200" b="1" dirty="0">
                <a:solidFill>
                  <a:srgbClr val="FFFF99"/>
                </a:solidFill>
                <a:latin typeface="Arial" panose="020B0604020202020204" pitchFamily="34" charset="0"/>
              </a:rPr>
              <a:t>TERHADAP ASN YANG MELANGGAR DISIPLIN NETRALITAS BERDASARKAN PASAL 33 AYAT (3) UU NOMOR 5 TAHUN 2014 TENTANG APARATUR SPIL NEGARA AKAN MENJATUHKAN SANKSI</a:t>
            </a:r>
            <a:endParaRPr lang="en-US" altLang="en-US" sz="1200" b="1" dirty="0">
              <a:solidFill>
                <a:srgbClr val="FFFF99"/>
              </a:solidFill>
              <a:latin typeface="Arial" panose="020B0604020202020204" pitchFamily="34" charset="0"/>
            </a:endParaRPr>
          </a:p>
        </p:txBody>
      </p:sp>
      <p:sp>
        <p:nvSpPr>
          <p:cNvPr id="1048962" name="Rectangle 5">
            <a:extLst>
              <a:ext uri="{FF2B5EF4-FFF2-40B4-BE49-F238E27FC236}">
                <a16:creationId xmlns:a16="http://schemas.microsoft.com/office/drawing/2014/main" xmlns="" id="{8FD8EE9D-9F78-40E1-B022-DE9AD88A417E}"/>
              </a:ext>
            </a:extLst>
          </p:cNvPr>
          <p:cNvSpPr/>
          <p:nvPr/>
        </p:nvSpPr>
        <p:spPr>
          <a:xfrm>
            <a:off x="1578183" y="230037"/>
            <a:ext cx="5710089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ID" sz="2800" b="1" dirty="0">
                <a:latin typeface="Segoe UI" panose="020B0502040204020203" pitchFamily="34" charset="0"/>
                <a:cs typeface="Segoe UI" panose="020B0502040204020203" pitchFamily="34" charset="0"/>
              </a:rPr>
              <a:t>MENJAGA NETRALITAS ASN</a:t>
            </a:r>
          </a:p>
        </p:txBody>
      </p:sp>
      <p:grpSp>
        <p:nvGrpSpPr>
          <p:cNvPr id="5" name="Group 23">
            <a:extLst>
              <a:ext uri="{FF2B5EF4-FFF2-40B4-BE49-F238E27FC236}">
                <a16:creationId xmlns:a16="http://schemas.microsoft.com/office/drawing/2014/main" xmlns="" id="{8194AA10-9379-4608-88A4-11A9AFCB4848}"/>
              </a:ext>
            </a:extLst>
          </p:cNvPr>
          <p:cNvGrpSpPr/>
          <p:nvPr/>
        </p:nvGrpSpPr>
        <p:grpSpPr>
          <a:xfrm>
            <a:off x="1" y="22977"/>
            <a:ext cx="8992511" cy="804248"/>
            <a:chOff x="0" y="23034"/>
            <a:chExt cx="9135250" cy="80630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B912A8B4-A920-4CBD-AE5D-9E3362D7F008}"/>
                </a:ext>
              </a:extLst>
            </p:cNvPr>
            <p:cNvSpPr/>
            <p:nvPr/>
          </p:nvSpPr>
          <p:spPr>
            <a:xfrm>
              <a:off x="762000" y="332657"/>
              <a:ext cx="304800" cy="200743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6" name="Picture 2" descr="Hasil gambar untuk Logo Kementerian Dalam negeri">
              <a:extLst>
                <a:ext uri="{FF2B5EF4-FFF2-40B4-BE49-F238E27FC236}">
                  <a16:creationId xmlns:a16="http://schemas.microsoft.com/office/drawing/2014/main" xmlns="" id="{B50EB401-CA84-436A-B19E-EAA374FA03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52400"/>
              <a:ext cx="469756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xmlns="" id="{E139A58A-06EE-4783-9112-B8620CD23119}"/>
                </a:ext>
              </a:extLst>
            </p:cNvPr>
            <p:cNvSpPr/>
            <p:nvPr/>
          </p:nvSpPr>
          <p:spPr>
            <a:xfrm>
              <a:off x="0" y="339525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27">
              <a:extLst>
                <a:ext uri="{FF2B5EF4-FFF2-40B4-BE49-F238E27FC236}">
                  <a16:creationId xmlns:a16="http://schemas.microsoft.com/office/drawing/2014/main" xmlns="" id="{D95CB0F7-7AFF-40FC-B2CE-997103F2C4DF}"/>
                </a:ext>
              </a:extLst>
            </p:cNvPr>
            <p:cNvGrpSpPr/>
            <p:nvPr/>
          </p:nvGrpSpPr>
          <p:grpSpPr>
            <a:xfrm>
              <a:off x="8139218" y="23034"/>
              <a:ext cx="762000" cy="806301"/>
              <a:chOff x="8139218" y="23034"/>
              <a:chExt cx="762000" cy="806301"/>
            </a:xfrm>
          </p:grpSpPr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xmlns="" id="{B03D85A7-FFD2-45DC-89D5-94D7FA401E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139218" y="23034"/>
                <a:ext cx="762000" cy="806301"/>
              </a:xfrm>
              <a:prstGeom prst="rect">
                <a:avLst/>
              </a:prstGeom>
            </p:spPr>
          </p:pic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xmlns="" id="{BF701FFB-3107-4110-B590-59B53CA1F5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207522" y="111158"/>
                <a:ext cx="630052" cy="630052"/>
              </a:xfrm>
              <a:prstGeom prst="rect">
                <a:avLst/>
              </a:prstGeom>
            </p:spPr>
          </p:pic>
        </p:grp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9872778B-1841-4659-94D0-AE7F1FFC796F}"/>
                </a:ext>
              </a:extLst>
            </p:cNvPr>
            <p:cNvSpPr/>
            <p:nvPr/>
          </p:nvSpPr>
          <p:spPr>
            <a:xfrm>
              <a:off x="7772400" y="332657"/>
              <a:ext cx="303174" cy="19415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0A30F441-09D9-4726-BE2F-A57FEF24539D}"/>
                </a:ext>
              </a:extLst>
            </p:cNvPr>
            <p:cNvSpPr/>
            <p:nvPr/>
          </p:nvSpPr>
          <p:spPr>
            <a:xfrm>
              <a:off x="8959701" y="332934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5" name="Rectangle 4">
            <a:extLst>
              <a:ext uri="{FF2B5EF4-FFF2-40B4-BE49-F238E27FC236}">
                <a16:creationId xmlns:a16="http://schemas.microsoft.com/office/drawing/2014/main" xmlns="" id="{B3FE804A-741C-47D6-B4E1-E391DCC6C7ED}"/>
              </a:ext>
            </a:extLst>
          </p:cNvPr>
          <p:cNvSpPr/>
          <p:nvPr/>
        </p:nvSpPr>
        <p:spPr>
          <a:xfrm>
            <a:off x="676571" y="87156"/>
            <a:ext cx="7355608" cy="748899"/>
          </a:xfrm>
          <a:prstGeom prst="rect">
            <a:avLst/>
          </a:prstGeom>
          <a:noFill/>
          <a:ln>
            <a:noFill/>
          </a:ln>
        </p:spPr>
        <p:txBody>
          <a:bodyPr wrap="square" lIns="81256" tIns="40628" rIns="81256" bIns="40628">
            <a:spAutoFit/>
          </a:bodyPr>
          <a:lstStyle/>
          <a:p>
            <a:pPr algn="ctr">
              <a:lnSpc>
                <a:spcPts val="2577"/>
              </a:lnSpc>
            </a:pPr>
            <a:r>
              <a:rPr lang="en-US" sz="2500" b="1" dirty="0">
                <a:latin typeface="Sitka Text" panose="02000505000000020004" pitchFamily="2" charset="0"/>
                <a:ea typeface="Tahoma" pitchFamily="34" charset="0"/>
                <a:cs typeface="Tahoma" pitchFamily="34" charset="0"/>
              </a:rPr>
              <a:t>MEMBANGUN PERSPEKTIF PERDAMAIAN MENGHADAPI </a:t>
            </a:r>
          </a:p>
          <a:p>
            <a:pPr algn="ctr">
              <a:lnSpc>
                <a:spcPts val="2577"/>
              </a:lnSpc>
            </a:pPr>
            <a:r>
              <a:rPr lang="en-US" sz="2500" b="1" dirty="0">
                <a:latin typeface="Sitka Text" panose="02000505000000020004" pitchFamily="2" charset="0"/>
                <a:ea typeface="Tahoma" pitchFamily="34" charset="0"/>
                <a:cs typeface="Tahoma" pitchFamily="34" charset="0"/>
              </a:rPr>
              <a:t>PEMILU 2019</a:t>
            </a:r>
          </a:p>
        </p:txBody>
      </p:sp>
      <p:graphicFrame>
        <p:nvGraphicFramePr>
          <p:cNvPr id="4194311" name="Diagram 36">
            <a:extLst>
              <a:ext uri="{FF2B5EF4-FFF2-40B4-BE49-F238E27FC236}">
                <a16:creationId xmlns:a16="http://schemas.microsoft.com/office/drawing/2014/main" xmlns="" id="{D349919C-D51A-4B08-BC4C-7AE393F23F5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10332618"/>
              </p:ext>
            </p:extLst>
          </p:nvPr>
        </p:nvGraphicFramePr>
        <p:xfrm>
          <a:off x="2128094" y="1444115"/>
          <a:ext cx="4622752" cy="3063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5301" name="Rectangle 37">
            <a:extLst>
              <a:ext uri="{FF2B5EF4-FFF2-40B4-BE49-F238E27FC236}">
                <a16:creationId xmlns:a16="http://schemas.microsoft.com/office/drawing/2014/main" xmlns="" id="{BEF60B90-2CE6-4B48-8F64-11EB8BF02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11" y="3162166"/>
            <a:ext cx="2130150" cy="2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1256" tIns="40628" rIns="81256" bIns="40628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r>
              <a:rPr lang="id-ID" altLang="en-US" sz="1400" b="1" dirty="0"/>
              <a:t>Praktik politik identitas</a:t>
            </a:r>
            <a:endParaRPr lang="en-US" altLang="en-US" sz="1400" b="1" dirty="0"/>
          </a:p>
        </p:txBody>
      </p:sp>
      <p:sp>
        <p:nvSpPr>
          <p:cNvPr id="55302" name="Rectangle 38">
            <a:extLst>
              <a:ext uri="{FF2B5EF4-FFF2-40B4-BE49-F238E27FC236}">
                <a16:creationId xmlns:a16="http://schemas.microsoft.com/office/drawing/2014/main" xmlns="" id="{FD532430-F9DC-4272-BC30-70D55D8B22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0488" y="3195422"/>
            <a:ext cx="2545631" cy="51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56" tIns="40628" rIns="81256" bIns="40628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r>
              <a:rPr lang="id-ID" altLang="en-US" sz="1400" b="1" dirty="0"/>
              <a:t>Penerapan konsep peace building </a:t>
            </a:r>
            <a:endParaRPr lang="en-US" altLang="en-US" sz="1400" b="1" dirty="0"/>
          </a:p>
        </p:txBody>
      </p:sp>
      <p:sp>
        <p:nvSpPr>
          <p:cNvPr id="55303" name="Rectangle 39">
            <a:extLst>
              <a:ext uri="{FF2B5EF4-FFF2-40B4-BE49-F238E27FC236}">
                <a16:creationId xmlns:a16="http://schemas.microsoft.com/office/drawing/2014/main" xmlns="" id="{47280B29-8B63-4DA4-B629-A2B7AD35D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0152" y="5602277"/>
            <a:ext cx="983233" cy="2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1256" tIns="40628" rIns="81256" bIns="40628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r>
              <a:rPr lang="en-US" altLang="en-US" sz="1400" b="1" dirty="0"/>
              <a:t>I</a:t>
            </a:r>
            <a:r>
              <a:rPr lang="id-ID" altLang="en-US" sz="1400" b="1" dirty="0"/>
              <a:t>su agama</a:t>
            </a:r>
            <a:endParaRPr lang="en-US" altLang="en-US" sz="1400" b="1" dirty="0"/>
          </a:p>
        </p:txBody>
      </p:sp>
      <p:sp>
        <p:nvSpPr>
          <p:cNvPr id="55304" name="Rectangle 40">
            <a:extLst>
              <a:ext uri="{FF2B5EF4-FFF2-40B4-BE49-F238E27FC236}">
                <a16:creationId xmlns:a16="http://schemas.microsoft.com/office/drawing/2014/main" xmlns="" id="{845BCD6A-791F-4126-8D2C-BFD03DD426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0870" y="5630780"/>
            <a:ext cx="1196048" cy="2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1256" tIns="40628" rIns="81256" bIns="40628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r>
              <a:rPr lang="en-US" altLang="en-US" sz="1400" b="1" dirty="0" err="1"/>
              <a:t>Politik</a:t>
            </a:r>
            <a:r>
              <a:rPr lang="en-US" altLang="en-US" sz="1400" b="1" dirty="0"/>
              <a:t> </a:t>
            </a:r>
            <a:r>
              <a:rPr lang="en-US" altLang="en-US" sz="1400" b="1" dirty="0" err="1"/>
              <a:t>uang</a:t>
            </a:r>
            <a:r>
              <a:rPr lang="id-ID" altLang="en-US" sz="1400" b="1" dirty="0"/>
              <a:t> </a:t>
            </a:r>
            <a:endParaRPr lang="en-US" altLang="en-US" sz="1400" b="1" dirty="0"/>
          </a:p>
        </p:txBody>
      </p:sp>
      <p:pic>
        <p:nvPicPr>
          <p:cNvPr id="2097198" name="Picture 12" descr="Image result for ICON PRAKTEK POLITIK">
            <a:extLst>
              <a:ext uri="{FF2B5EF4-FFF2-40B4-BE49-F238E27FC236}">
                <a16:creationId xmlns:a16="http://schemas.microsoft.com/office/drawing/2014/main" xmlns="" id="{B3C86764-0883-4BBB-9E92-E6203FF80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57687" y="1871253"/>
            <a:ext cx="1963724" cy="1323406"/>
          </a:xfrm>
          <a:prstGeom prst="rect">
            <a:avLst/>
          </a:prstGeom>
          <a:noFill/>
        </p:spPr>
      </p:pic>
      <p:pic>
        <p:nvPicPr>
          <p:cNvPr id="55306" name="Picture 14" descr="Image result for ICON peace">
            <a:extLst>
              <a:ext uri="{FF2B5EF4-FFF2-40B4-BE49-F238E27FC236}">
                <a16:creationId xmlns:a16="http://schemas.microsoft.com/office/drawing/2014/main" xmlns="" id="{E8485DA5-D47C-4081-AF6B-AF87E5EB4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0909" y="2155088"/>
            <a:ext cx="1587698" cy="11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7" name="Picture 16" descr="Image result for ICON concept">
            <a:extLst>
              <a:ext uri="{FF2B5EF4-FFF2-40B4-BE49-F238E27FC236}">
                <a16:creationId xmlns:a16="http://schemas.microsoft.com/office/drawing/2014/main" xmlns="" id="{A2090E00-F954-4EF1-90E7-CD42ACC0C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1735" y="2215257"/>
            <a:ext cx="1426741" cy="105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8" name="Picture 18" descr="Related image">
            <a:extLst>
              <a:ext uri="{FF2B5EF4-FFF2-40B4-BE49-F238E27FC236}">
                <a16:creationId xmlns:a16="http://schemas.microsoft.com/office/drawing/2014/main" xmlns="" id="{B005119A-5F90-4448-A8BF-D2211E050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235" y="4457434"/>
            <a:ext cx="3055069" cy="1108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9" name="Picture 20" descr="Image result for ICON money politic">
            <a:extLst>
              <a:ext uri="{FF2B5EF4-FFF2-40B4-BE49-F238E27FC236}">
                <a16:creationId xmlns:a16="http://schemas.microsoft.com/office/drawing/2014/main" xmlns="" id="{CA77E37F-4888-4078-91A4-9343ACC8BD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5811" y="4229418"/>
            <a:ext cx="2295601" cy="170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10" name="Rectangle 42">
            <a:extLst>
              <a:ext uri="{FF2B5EF4-FFF2-40B4-BE49-F238E27FC236}">
                <a16:creationId xmlns:a16="http://schemas.microsoft.com/office/drawing/2014/main" xmlns="" id="{4A3FA3F1-F364-48AA-AD03-A8A4B880E6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8109" y="5894509"/>
            <a:ext cx="1935353" cy="2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1256" tIns="40628" rIns="81256" bIns="40628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r>
              <a:rPr lang="id-ID" altLang="en-US" sz="1400" b="1" dirty="0"/>
              <a:t>Kesadaran demokrasi</a:t>
            </a:r>
            <a:endParaRPr lang="en-US" altLang="en-US" sz="1400" b="1" dirty="0"/>
          </a:p>
        </p:txBody>
      </p:sp>
      <p:pic>
        <p:nvPicPr>
          <p:cNvPr id="55311" name="Picture 4" descr="Image result for ICON demokrasi">
            <a:extLst>
              <a:ext uri="{FF2B5EF4-FFF2-40B4-BE49-F238E27FC236}">
                <a16:creationId xmlns:a16="http://schemas.microsoft.com/office/drawing/2014/main" xmlns="" id="{D2B988B1-6F10-44BA-9A54-A75B9FD81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0640" y="4827261"/>
            <a:ext cx="1650206" cy="1064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0">
            <a:extLst>
              <a:ext uri="{FF2B5EF4-FFF2-40B4-BE49-F238E27FC236}">
                <a16:creationId xmlns:a16="http://schemas.microsoft.com/office/drawing/2014/main" xmlns="" id="{33C9E768-1C0A-43DA-972D-90CD6D9D9DE3}"/>
              </a:ext>
            </a:extLst>
          </p:cNvPr>
          <p:cNvGrpSpPr/>
          <p:nvPr/>
        </p:nvGrpSpPr>
        <p:grpSpPr>
          <a:xfrm>
            <a:off x="1" y="6501142"/>
            <a:ext cx="9001125" cy="144962"/>
            <a:chOff x="0" y="6517732"/>
            <a:chExt cx="9144000" cy="145332"/>
          </a:xfrm>
          <a:solidFill>
            <a:srgbClr val="FF0000"/>
          </a:solidFill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517AA2E4-0D8C-4A8C-94E9-6BDE403679D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663064"/>
              <a:ext cx="9144000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E2F18D20-AA2C-4728-A79A-C6C7B7853E6B}"/>
                </a:ext>
              </a:extLst>
            </p:cNvPr>
            <p:cNvCxnSpPr/>
            <p:nvPr/>
          </p:nvCxnSpPr>
          <p:spPr>
            <a:xfrm>
              <a:off x="302675" y="6517732"/>
              <a:ext cx="8841325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26">
            <a:extLst>
              <a:ext uri="{FF2B5EF4-FFF2-40B4-BE49-F238E27FC236}">
                <a16:creationId xmlns:a16="http://schemas.microsoft.com/office/drawing/2014/main" xmlns="" id="{B12FB710-51C6-4C3E-AB82-F980EE5CA6FB}"/>
              </a:ext>
            </a:extLst>
          </p:cNvPr>
          <p:cNvGrpSpPr/>
          <p:nvPr/>
        </p:nvGrpSpPr>
        <p:grpSpPr>
          <a:xfrm>
            <a:off x="1" y="22977"/>
            <a:ext cx="8992511" cy="804248"/>
            <a:chOff x="0" y="23034"/>
            <a:chExt cx="9135250" cy="806301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xmlns="" id="{95895426-F921-41F2-946B-294137447C37}"/>
                </a:ext>
              </a:extLst>
            </p:cNvPr>
            <p:cNvSpPr/>
            <p:nvPr/>
          </p:nvSpPr>
          <p:spPr>
            <a:xfrm>
              <a:off x="762000" y="332657"/>
              <a:ext cx="304800" cy="200743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9" name="Picture 2" descr="Hasil gambar untuk Logo Kementerian Dalam negeri">
              <a:extLst>
                <a:ext uri="{FF2B5EF4-FFF2-40B4-BE49-F238E27FC236}">
                  <a16:creationId xmlns:a16="http://schemas.microsoft.com/office/drawing/2014/main" xmlns="" id="{1D57E59B-A464-459F-A719-88745891C7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52400"/>
              <a:ext cx="469756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1683A90B-9F0F-4327-A9D8-1C8FBEE0E5BF}"/>
                </a:ext>
              </a:extLst>
            </p:cNvPr>
            <p:cNvSpPr/>
            <p:nvPr/>
          </p:nvSpPr>
          <p:spPr>
            <a:xfrm>
              <a:off x="0" y="339525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" name="Group 30">
              <a:extLst>
                <a:ext uri="{FF2B5EF4-FFF2-40B4-BE49-F238E27FC236}">
                  <a16:creationId xmlns:a16="http://schemas.microsoft.com/office/drawing/2014/main" xmlns="" id="{B27BB71F-A192-491D-9F93-EF0DCD3FEF4E}"/>
                </a:ext>
              </a:extLst>
            </p:cNvPr>
            <p:cNvGrpSpPr/>
            <p:nvPr/>
          </p:nvGrpSpPr>
          <p:grpSpPr>
            <a:xfrm>
              <a:off x="8139218" y="23034"/>
              <a:ext cx="762000" cy="806301"/>
              <a:chOff x="8139218" y="23034"/>
              <a:chExt cx="762000" cy="80630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xmlns="" id="{785A4000-17B0-4B6C-A072-35545BA0F9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139218" y="23034"/>
                <a:ext cx="762000" cy="80630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xmlns="" id="{66D347B4-E68C-48C1-B719-E75849F1FD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207522" y="111158"/>
                <a:ext cx="630052" cy="630052"/>
              </a:xfrm>
              <a:prstGeom prst="rect">
                <a:avLst/>
              </a:prstGeom>
            </p:spPr>
          </p:pic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xmlns="" id="{CB2F37B6-68D4-46AA-947A-183679191D8A}"/>
                </a:ext>
              </a:extLst>
            </p:cNvPr>
            <p:cNvSpPr/>
            <p:nvPr/>
          </p:nvSpPr>
          <p:spPr>
            <a:xfrm>
              <a:off x="7772400" y="332657"/>
              <a:ext cx="303174" cy="19415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xmlns="" id="{B92F081E-9920-4AC1-8A37-0BB0D3A8B4E5}"/>
                </a:ext>
              </a:extLst>
            </p:cNvPr>
            <p:cNvSpPr/>
            <p:nvPr/>
          </p:nvSpPr>
          <p:spPr>
            <a:xfrm>
              <a:off x="8959701" y="332934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43" descr="하이라이트효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489" y="1099923"/>
            <a:ext cx="4439979" cy="4498971"/>
          </a:xfrm>
          <a:prstGeom prst="rect">
            <a:avLst/>
          </a:prstGeom>
          <a:noFill/>
        </p:spPr>
      </p:pic>
      <p:sp>
        <p:nvSpPr>
          <p:cNvPr id="3" name="AutoShape 512"/>
          <p:cNvSpPr>
            <a:spLocks noChangeArrowheads="1"/>
          </p:cNvSpPr>
          <p:nvPr/>
        </p:nvSpPr>
        <p:spPr bwMode="auto">
          <a:xfrm>
            <a:off x="114076" y="1591729"/>
            <a:ext cx="4604455" cy="4665631"/>
          </a:xfrm>
          <a:custGeom>
            <a:avLst/>
            <a:gdLst>
              <a:gd name="G0" fmla="+- 4442 0 0"/>
              <a:gd name="G1" fmla="+- 21600 0 4442"/>
              <a:gd name="G2" fmla="+- 21600 0 444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4442" y="10800"/>
                </a:moveTo>
                <a:cubicBezTo>
                  <a:pt x="4442" y="14311"/>
                  <a:pt x="7289" y="17158"/>
                  <a:pt x="10800" y="17158"/>
                </a:cubicBezTo>
                <a:cubicBezTo>
                  <a:pt x="14311" y="17158"/>
                  <a:pt x="17158" y="14311"/>
                  <a:pt x="17158" y="10800"/>
                </a:cubicBezTo>
                <a:cubicBezTo>
                  <a:pt x="17158" y="7289"/>
                  <a:pt x="14311" y="4442"/>
                  <a:pt x="10800" y="4442"/>
                </a:cubicBezTo>
                <a:cubicBezTo>
                  <a:pt x="7289" y="4442"/>
                  <a:pt x="4442" y="7289"/>
                  <a:pt x="4442" y="1080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lIns="81256" tIns="40628" rIns="81256" bIns="40628" anchor="ctr"/>
          <a:lstStyle/>
          <a:p>
            <a:endParaRPr lang="ko-KR" altLang="en-US" sz="1500" dirty="0"/>
          </a:p>
        </p:txBody>
      </p:sp>
      <p:sp>
        <p:nvSpPr>
          <p:cNvPr id="4" name="AutoShape 498"/>
          <p:cNvSpPr>
            <a:spLocks noChangeArrowheads="1"/>
          </p:cNvSpPr>
          <p:nvPr/>
        </p:nvSpPr>
        <p:spPr bwMode="auto">
          <a:xfrm>
            <a:off x="624739" y="2154483"/>
            <a:ext cx="3522556" cy="3569357"/>
          </a:xfrm>
          <a:custGeom>
            <a:avLst/>
            <a:gdLst>
              <a:gd name="G0" fmla="+- 3971 0 0"/>
              <a:gd name="G1" fmla="+- 21600 0 3971"/>
              <a:gd name="G2" fmla="+- 21600 0 3971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971" y="10800"/>
                </a:moveTo>
                <a:cubicBezTo>
                  <a:pt x="3971" y="14572"/>
                  <a:pt x="7028" y="17629"/>
                  <a:pt x="10800" y="17629"/>
                </a:cubicBezTo>
                <a:cubicBezTo>
                  <a:pt x="14572" y="17629"/>
                  <a:pt x="17629" y="14572"/>
                  <a:pt x="17629" y="10800"/>
                </a:cubicBezTo>
                <a:cubicBezTo>
                  <a:pt x="17629" y="7028"/>
                  <a:pt x="14572" y="3971"/>
                  <a:pt x="10800" y="3971"/>
                </a:cubicBezTo>
                <a:cubicBezTo>
                  <a:pt x="7028" y="3971"/>
                  <a:pt x="3971" y="7028"/>
                  <a:pt x="3971" y="10800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123825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50800" h="25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/>
            <a:endParaRPr lang="ko-KR" altLang="en-US" sz="1500" dirty="0"/>
          </a:p>
        </p:txBody>
      </p:sp>
      <p:sp>
        <p:nvSpPr>
          <p:cNvPr id="5" name="AutoShape 544"/>
          <p:cNvSpPr>
            <a:spLocks noChangeArrowheads="1"/>
          </p:cNvSpPr>
          <p:nvPr/>
        </p:nvSpPr>
        <p:spPr bwMode="auto">
          <a:xfrm rot="1298943">
            <a:off x="435774" y="1942541"/>
            <a:ext cx="3926453" cy="3978621"/>
          </a:xfrm>
          <a:custGeom>
            <a:avLst/>
            <a:gdLst>
              <a:gd name="G0" fmla="+- 5030 0 0"/>
              <a:gd name="G1" fmla="+- -8104704 0 0"/>
              <a:gd name="G2" fmla="+- 0 0 -8104704"/>
              <a:gd name="T0" fmla="*/ 0 256 1"/>
              <a:gd name="T1" fmla="*/ 180 256 1"/>
              <a:gd name="G3" fmla="+- -8104704 T0 T1"/>
              <a:gd name="T2" fmla="*/ 0 256 1"/>
              <a:gd name="T3" fmla="*/ 90 256 1"/>
              <a:gd name="G4" fmla="+- -8104704 T2 T3"/>
              <a:gd name="G5" fmla="*/ G4 2 1"/>
              <a:gd name="T4" fmla="*/ 90 256 1"/>
              <a:gd name="T5" fmla="*/ 0 256 1"/>
              <a:gd name="G6" fmla="+- -8104704 T4 T5"/>
              <a:gd name="G7" fmla="*/ G6 2 1"/>
              <a:gd name="G8" fmla="abs -8104704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030"/>
              <a:gd name="G18" fmla="*/ 5030 1 2"/>
              <a:gd name="G19" fmla="+- G18 5400 0"/>
              <a:gd name="G20" fmla="cos G19 -8104704"/>
              <a:gd name="G21" fmla="sin G19 -8104704"/>
              <a:gd name="G22" fmla="+- G20 10800 0"/>
              <a:gd name="G23" fmla="+- G21 10800 0"/>
              <a:gd name="G24" fmla="+- 10800 0 G20"/>
              <a:gd name="G25" fmla="+- 5030 10800 0"/>
              <a:gd name="G26" fmla="?: G9 G17 G25"/>
              <a:gd name="G27" fmla="?: G9 0 21600"/>
              <a:gd name="G28" fmla="cos 10800 -8104704"/>
              <a:gd name="G29" fmla="sin 10800 -8104704"/>
              <a:gd name="G30" fmla="sin 5030 -8104704"/>
              <a:gd name="G31" fmla="+- G28 10800 0"/>
              <a:gd name="G32" fmla="+- G29 10800 0"/>
              <a:gd name="G33" fmla="+- G30 10800 0"/>
              <a:gd name="G34" fmla="?: G4 0 G31"/>
              <a:gd name="G35" fmla="?: -8104704 G34 0"/>
              <a:gd name="G36" fmla="?: G6 G35 G31"/>
              <a:gd name="G37" fmla="+- 21600 0 G36"/>
              <a:gd name="G38" fmla="?: G4 0 G33"/>
              <a:gd name="G39" fmla="?: -8104704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6412 w 21600"/>
              <a:gd name="T15" fmla="*/ 4212 h 21600"/>
              <a:gd name="T16" fmla="*/ 10800 w 21600"/>
              <a:gd name="T17" fmla="*/ 5770 h 21600"/>
              <a:gd name="T18" fmla="*/ 15188 w 21600"/>
              <a:gd name="T19" fmla="*/ 421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8011" y="6613"/>
                </a:moveTo>
                <a:cubicBezTo>
                  <a:pt x="8837" y="6063"/>
                  <a:pt x="9807" y="5769"/>
                  <a:pt x="10800" y="5770"/>
                </a:cubicBezTo>
                <a:cubicBezTo>
                  <a:pt x="11792" y="5770"/>
                  <a:pt x="12762" y="6063"/>
                  <a:pt x="13588" y="6613"/>
                </a:cubicBezTo>
                <a:lnTo>
                  <a:pt x="16787" y="1811"/>
                </a:lnTo>
                <a:cubicBezTo>
                  <a:pt x="15013" y="630"/>
                  <a:pt x="12930" y="-1"/>
                  <a:pt x="10799" y="0"/>
                </a:cubicBezTo>
                <a:cubicBezTo>
                  <a:pt x="8669" y="0"/>
                  <a:pt x="6586" y="630"/>
                  <a:pt x="4812" y="181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1000">
                <a:schemeClr val="tx2"/>
              </a:gs>
              <a:gs pos="100000">
                <a:schemeClr val="accent1"/>
              </a:gs>
            </a:gsLst>
            <a:lin ang="5400000" scaled="0"/>
          </a:gra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50800" h="25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/>
            <a:endParaRPr lang="ko-KR" altLang="en-US" sz="1500" dirty="0"/>
          </a:p>
        </p:txBody>
      </p:sp>
      <p:sp>
        <p:nvSpPr>
          <p:cNvPr id="6" name="AutoShape 545"/>
          <p:cNvSpPr>
            <a:spLocks noChangeArrowheads="1"/>
          </p:cNvSpPr>
          <p:nvPr/>
        </p:nvSpPr>
        <p:spPr bwMode="auto">
          <a:xfrm rot="5587144">
            <a:off x="401036" y="1959856"/>
            <a:ext cx="3978621" cy="3926453"/>
          </a:xfrm>
          <a:custGeom>
            <a:avLst/>
            <a:gdLst>
              <a:gd name="G0" fmla="+- 5030 0 0"/>
              <a:gd name="G1" fmla="+- -8104704 0 0"/>
              <a:gd name="G2" fmla="+- 0 0 -8104704"/>
              <a:gd name="T0" fmla="*/ 0 256 1"/>
              <a:gd name="T1" fmla="*/ 180 256 1"/>
              <a:gd name="G3" fmla="+- -8104704 T0 T1"/>
              <a:gd name="T2" fmla="*/ 0 256 1"/>
              <a:gd name="T3" fmla="*/ 90 256 1"/>
              <a:gd name="G4" fmla="+- -8104704 T2 T3"/>
              <a:gd name="G5" fmla="*/ G4 2 1"/>
              <a:gd name="T4" fmla="*/ 90 256 1"/>
              <a:gd name="T5" fmla="*/ 0 256 1"/>
              <a:gd name="G6" fmla="+- -8104704 T4 T5"/>
              <a:gd name="G7" fmla="*/ G6 2 1"/>
              <a:gd name="G8" fmla="abs -8104704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030"/>
              <a:gd name="G18" fmla="*/ 5030 1 2"/>
              <a:gd name="G19" fmla="+- G18 5400 0"/>
              <a:gd name="G20" fmla="cos G19 -8104704"/>
              <a:gd name="G21" fmla="sin G19 -8104704"/>
              <a:gd name="G22" fmla="+- G20 10800 0"/>
              <a:gd name="G23" fmla="+- G21 10800 0"/>
              <a:gd name="G24" fmla="+- 10800 0 G20"/>
              <a:gd name="G25" fmla="+- 5030 10800 0"/>
              <a:gd name="G26" fmla="?: G9 G17 G25"/>
              <a:gd name="G27" fmla="?: G9 0 21600"/>
              <a:gd name="G28" fmla="cos 10800 -8104704"/>
              <a:gd name="G29" fmla="sin 10800 -8104704"/>
              <a:gd name="G30" fmla="sin 5030 -8104704"/>
              <a:gd name="G31" fmla="+- G28 10800 0"/>
              <a:gd name="G32" fmla="+- G29 10800 0"/>
              <a:gd name="G33" fmla="+- G30 10800 0"/>
              <a:gd name="G34" fmla="?: G4 0 G31"/>
              <a:gd name="G35" fmla="?: -8104704 G34 0"/>
              <a:gd name="G36" fmla="?: G6 G35 G31"/>
              <a:gd name="G37" fmla="+- 21600 0 G36"/>
              <a:gd name="G38" fmla="?: G4 0 G33"/>
              <a:gd name="G39" fmla="?: -8104704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6412 w 21600"/>
              <a:gd name="T15" fmla="*/ 4212 h 21600"/>
              <a:gd name="T16" fmla="*/ 10800 w 21600"/>
              <a:gd name="T17" fmla="*/ 5770 h 21600"/>
              <a:gd name="T18" fmla="*/ 15188 w 21600"/>
              <a:gd name="T19" fmla="*/ 421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8011" y="6613"/>
                </a:moveTo>
                <a:cubicBezTo>
                  <a:pt x="8837" y="6063"/>
                  <a:pt x="9807" y="5769"/>
                  <a:pt x="10800" y="5770"/>
                </a:cubicBezTo>
                <a:cubicBezTo>
                  <a:pt x="11792" y="5770"/>
                  <a:pt x="12762" y="6063"/>
                  <a:pt x="13588" y="6613"/>
                </a:cubicBezTo>
                <a:lnTo>
                  <a:pt x="16787" y="1811"/>
                </a:lnTo>
                <a:cubicBezTo>
                  <a:pt x="15013" y="630"/>
                  <a:pt x="12930" y="-1"/>
                  <a:pt x="10799" y="0"/>
                </a:cubicBezTo>
                <a:cubicBezTo>
                  <a:pt x="8669" y="0"/>
                  <a:pt x="6586" y="630"/>
                  <a:pt x="4812" y="1811"/>
                </a:cubicBezTo>
                <a:close/>
              </a:path>
            </a:pathLst>
          </a:custGeom>
          <a:gradFill>
            <a:gsLst>
              <a:gs pos="0">
                <a:schemeClr val="accent3"/>
              </a:gs>
              <a:gs pos="61000">
                <a:schemeClr val="accent3">
                  <a:lumMod val="75000"/>
                </a:schemeClr>
              </a:gs>
              <a:gs pos="100000">
                <a:schemeClr val="accent3"/>
              </a:gs>
            </a:gsLst>
            <a:lin ang="5400000" scaled="0"/>
          </a:gra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50800" h="25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/>
            <a:endParaRPr lang="ko-KR" altLang="en-US" sz="1500" dirty="0"/>
          </a:p>
        </p:txBody>
      </p:sp>
      <p:sp>
        <p:nvSpPr>
          <p:cNvPr id="7" name="AutoShape 546"/>
          <p:cNvSpPr>
            <a:spLocks noChangeArrowheads="1"/>
          </p:cNvSpPr>
          <p:nvPr/>
        </p:nvSpPr>
        <p:spPr bwMode="auto">
          <a:xfrm rot="9788373">
            <a:off x="427119" y="1933773"/>
            <a:ext cx="3926453" cy="3978621"/>
          </a:xfrm>
          <a:custGeom>
            <a:avLst/>
            <a:gdLst>
              <a:gd name="G0" fmla="+- 5030 0 0"/>
              <a:gd name="G1" fmla="+- -8104704 0 0"/>
              <a:gd name="G2" fmla="+- 0 0 -8104704"/>
              <a:gd name="T0" fmla="*/ 0 256 1"/>
              <a:gd name="T1" fmla="*/ 180 256 1"/>
              <a:gd name="G3" fmla="+- -8104704 T0 T1"/>
              <a:gd name="T2" fmla="*/ 0 256 1"/>
              <a:gd name="T3" fmla="*/ 90 256 1"/>
              <a:gd name="G4" fmla="+- -8104704 T2 T3"/>
              <a:gd name="G5" fmla="*/ G4 2 1"/>
              <a:gd name="T4" fmla="*/ 90 256 1"/>
              <a:gd name="T5" fmla="*/ 0 256 1"/>
              <a:gd name="G6" fmla="+- -8104704 T4 T5"/>
              <a:gd name="G7" fmla="*/ G6 2 1"/>
              <a:gd name="G8" fmla="abs -8104704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030"/>
              <a:gd name="G18" fmla="*/ 5030 1 2"/>
              <a:gd name="G19" fmla="+- G18 5400 0"/>
              <a:gd name="G20" fmla="cos G19 -8104704"/>
              <a:gd name="G21" fmla="sin G19 -8104704"/>
              <a:gd name="G22" fmla="+- G20 10800 0"/>
              <a:gd name="G23" fmla="+- G21 10800 0"/>
              <a:gd name="G24" fmla="+- 10800 0 G20"/>
              <a:gd name="G25" fmla="+- 5030 10800 0"/>
              <a:gd name="G26" fmla="?: G9 G17 G25"/>
              <a:gd name="G27" fmla="?: G9 0 21600"/>
              <a:gd name="G28" fmla="cos 10800 -8104704"/>
              <a:gd name="G29" fmla="sin 10800 -8104704"/>
              <a:gd name="G30" fmla="sin 5030 -8104704"/>
              <a:gd name="G31" fmla="+- G28 10800 0"/>
              <a:gd name="G32" fmla="+- G29 10800 0"/>
              <a:gd name="G33" fmla="+- G30 10800 0"/>
              <a:gd name="G34" fmla="?: G4 0 G31"/>
              <a:gd name="G35" fmla="?: -8104704 G34 0"/>
              <a:gd name="G36" fmla="?: G6 G35 G31"/>
              <a:gd name="G37" fmla="+- 21600 0 G36"/>
              <a:gd name="G38" fmla="?: G4 0 G33"/>
              <a:gd name="G39" fmla="?: -8104704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6412 w 21600"/>
              <a:gd name="T15" fmla="*/ 4212 h 21600"/>
              <a:gd name="T16" fmla="*/ 10800 w 21600"/>
              <a:gd name="T17" fmla="*/ 5770 h 21600"/>
              <a:gd name="T18" fmla="*/ 15188 w 21600"/>
              <a:gd name="T19" fmla="*/ 421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8011" y="6613"/>
                </a:moveTo>
                <a:cubicBezTo>
                  <a:pt x="8837" y="6063"/>
                  <a:pt x="9807" y="5769"/>
                  <a:pt x="10800" y="5770"/>
                </a:cubicBezTo>
                <a:cubicBezTo>
                  <a:pt x="11792" y="5770"/>
                  <a:pt x="12762" y="6063"/>
                  <a:pt x="13588" y="6613"/>
                </a:cubicBezTo>
                <a:lnTo>
                  <a:pt x="16787" y="1811"/>
                </a:lnTo>
                <a:cubicBezTo>
                  <a:pt x="15013" y="630"/>
                  <a:pt x="12930" y="-1"/>
                  <a:pt x="10799" y="0"/>
                </a:cubicBezTo>
                <a:cubicBezTo>
                  <a:pt x="8669" y="0"/>
                  <a:pt x="6586" y="630"/>
                  <a:pt x="4812" y="1811"/>
                </a:cubicBezTo>
                <a:close/>
              </a:path>
            </a:pathLst>
          </a:custGeom>
          <a:gradFill>
            <a:gsLst>
              <a:gs pos="0">
                <a:schemeClr val="accent4"/>
              </a:gs>
              <a:gs pos="61000">
                <a:schemeClr val="accent4">
                  <a:lumMod val="75000"/>
                </a:schemeClr>
              </a:gs>
              <a:gs pos="100000">
                <a:schemeClr val="accent4"/>
              </a:gs>
            </a:gsLst>
            <a:lin ang="5400000" scaled="0"/>
          </a:gra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50800" h="25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/>
            <a:endParaRPr lang="ko-KR" altLang="en-US" sz="1500" dirty="0"/>
          </a:p>
        </p:txBody>
      </p:sp>
      <p:sp>
        <p:nvSpPr>
          <p:cNvPr id="8" name="Line 515"/>
          <p:cNvSpPr>
            <a:spLocks noChangeShapeType="1"/>
          </p:cNvSpPr>
          <p:nvPr/>
        </p:nvSpPr>
        <p:spPr bwMode="auto">
          <a:xfrm>
            <a:off x="3485195" y="5402271"/>
            <a:ext cx="3223959" cy="0"/>
          </a:xfrm>
          <a:prstGeom prst="line">
            <a:avLst/>
          </a:prstGeom>
          <a:noFill/>
          <a:ln w="15875">
            <a:solidFill>
              <a:schemeClr val="accent3">
                <a:lumMod val="75000"/>
              </a:schemeClr>
            </a:solidFill>
            <a:prstDash val="dash"/>
            <a:round/>
            <a:headEnd/>
            <a:tailEnd/>
          </a:ln>
          <a:effectLst/>
        </p:spPr>
        <p:txBody>
          <a:bodyPr lIns="81256" tIns="40628" rIns="81256" bIns="40628"/>
          <a:lstStyle/>
          <a:p>
            <a:endParaRPr lang="ko-KR" altLang="en-US" sz="1500" dirty="0"/>
          </a:p>
        </p:txBody>
      </p:sp>
      <p:sp>
        <p:nvSpPr>
          <p:cNvPr id="9" name="Line 514"/>
          <p:cNvSpPr>
            <a:spLocks noChangeShapeType="1"/>
          </p:cNvSpPr>
          <p:nvPr/>
        </p:nvSpPr>
        <p:spPr bwMode="auto">
          <a:xfrm>
            <a:off x="4147295" y="4582284"/>
            <a:ext cx="2822949" cy="0"/>
          </a:xfrm>
          <a:prstGeom prst="line">
            <a:avLst/>
          </a:prstGeom>
          <a:noFill/>
          <a:ln w="15875">
            <a:solidFill>
              <a:schemeClr val="accent3">
                <a:lumMod val="75000"/>
              </a:schemeClr>
            </a:solidFill>
            <a:prstDash val="dash"/>
            <a:round/>
            <a:headEnd/>
            <a:tailEnd/>
          </a:ln>
          <a:effectLst/>
        </p:spPr>
        <p:txBody>
          <a:bodyPr lIns="81256" tIns="40628" rIns="81256" bIns="40628"/>
          <a:lstStyle/>
          <a:p>
            <a:endParaRPr lang="ko-KR" altLang="en-US" sz="1500" dirty="0"/>
          </a:p>
        </p:txBody>
      </p:sp>
      <p:sp>
        <p:nvSpPr>
          <p:cNvPr id="10" name="Line 513"/>
          <p:cNvSpPr>
            <a:spLocks noChangeShapeType="1"/>
          </p:cNvSpPr>
          <p:nvPr/>
        </p:nvSpPr>
        <p:spPr bwMode="auto">
          <a:xfrm>
            <a:off x="3666947" y="2746447"/>
            <a:ext cx="3238384" cy="0"/>
          </a:xfrm>
          <a:prstGeom prst="line">
            <a:avLst/>
          </a:prstGeom>
          <a:noFill/>
          <a:ln w="15875">
            <a:solidFill>
              <a:schemeClr val="accent3">
                <a:lumMod val="75000"/>
              </a:schemeClr>
            </a:solidFill>
            <a:prstDash val="dash"/>
            <a:round/>
            <a:headEnd/>
            <a:tailEnd/>
          </a:ln>
          <a:effectLst/>
        </p:spPr>
        <p:txBody>
          <a:bodyPr lIns="81256" tIns="40628" rIns="81256" bIns="40628"/>
          <a:lstStyle/>
          <a:p>
            <a:endParaRPr lang="ko-KR" altLang="en-US" sz="1500" dirty="0"/>
          </a:p>
        </p:txBody>
      </p:sp>
      <p:grpSp>
        <p:nvGrpSpPr>
          <p:cNvPr id="11" name="그룹 67"/>
          <p:cNvGrpSpPr/>
          <p:nvPr/>
        </p:nvGrpSpPr>
        <p:grpSpPr>
          <a:xfrm>
            <a:off x="1314235" y="3069473"/>
            <a:ext cx="2170959" cy="1721584"/>
            <a:chOff x="2011462" y="2857496"/>
            <a:chExt cx="2571768" cy="2012687"/>
          </a:xfrm>
        </p:grpSpPr>
        <p:sp>
          <p:nvSpPr>
            <p:cNvPr id="15" name="타원 64"/>
            <p:cNvSpPr/>
            <p:nvPr/>
          </p:nvSpPr>
          <p:spPr>
            <a:xfrm>
              <a:off x="2315850" y="2879858"/>
              <a:ext cx="1900872" cy="1900871"/>
            </a:xfrm>
            <a:prstGeom prst="ellipse">
              <a:avLst/>
            </a:prstGeom>
            <a:gradFill>
              <a:gsLst>
                <a:gs pos="0">
                  <a:schemeClr val="accent6"/>
                </a:gs>
                <a:gs pos="61000">
                  <a:schemeClr val="accent6">
                    <a:lumMod val="75000"/>
                  </a:schemeClr>
                </a:gs>
                <a:gs pos="100000">
                  <a:schemeClr val="accent6"/>
                </a:gs>
              </a:gsLst>
              <a:lin ang="5400000" scaled="0"/>
            </a:gra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508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 dirty="0"/>
            </a:p>
          </p:txBody>
        </p:sp>
        <p:sp>
          <p:nvSpPr>
            <p:cNvPr id="16" name="도넛 65"/>
            <p:cNvSpPr/>
            <p:nvPr/>
          </p:nvSpPr>
          <p:spPr>
            <a:xfrm>
              <a:off x="2285984" y="2857496"/>
              <a:ext cx="2012688" cy="2012687"/>
            </a:xfrm>
            <a:prstGeom prst="donut">
              <a:avLst>
                <a:gd name="adj" fmla="val 12407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270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3335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011462" y="3602983"/>
              <a:ext cx="2571768" cy="5037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200" b="1" dirty="0">
                  <a:solidFill>
                    <a:schemeClr val="bg1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TEXT</a:t>
              </a:r>
              <a:endParaRPr kumimoji="1" lang="ko-KR" altLang="ko-KR" sz="2200" b="1" dirty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</p:grpSp>
      <p:sp>
        <p:nvSpPr>
          <p:cNvPr id="22" name="Rectangle 21"/>
          <p:cNvSpPr/>
          <p:nvPr/>
        </p:nvSpPr>
        <p:spPr>
          <a:xfrm>
            <a:off x="1688146" y="134372"/>
            <a:ext cx="5827773" cy="728380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 lvl="0" algn="ctr"/>
            <a:r>
              <a:rPr lang="en-US" sz="2100" b="1" dirty="0">
                <a:latin typeface="Agency FB" pitchFamily="34" charset="0"/>
              </a:rPr>
              <a:t>TANTANGAN</a:t>
            </a:r>
            <a:r>
              <a:rPr lang="id-ID" sz="2100" b="1" dirty="0">
                <a:latin typeface="Agency FB" pitchFamily="34" charset="0"/>
              </a:rPr>
              <a:t> DEMOKRASI MELALUI POLITIK IDENTITAS, UJARAN KEBENCIAN, DAN KAMPANYE HITAM MENGHADAPI PEMILU 2019</a:t>
            </a:r>
            <a:endParaRPr lang="en-US" sz="2100" dirty="0">
              <a:latin typeface="Agency FB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147295" y="1644352"/>
            <a:ext cx="4672413" cy="774547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 algn="just"/>
            <a:r>
              <a:rPr lang="id-ID" sz="1500" b="1" dirty="0"/>
              <a:t>Politik identitas berpusat pada politisasi identitas bersama atau perasaan “kekitaan” yang menjadi basis utama perekat kolektivitas kelompok</a:t>
            </a:r>
            <a:endParaRPr lang="en-US" sz="1500" b="1" dirty="0"/>
          </a:p>
        </p:txBody>
      </p:sp>
      <p:sp>
        <p:nvSpPr>
          <p:cNvPr id="24" name="Rectangle 23"/>
          <p:cNvSpPr/>
          <p:nvPr/>
        </p:nvSpPr>
        <p:spPr>
          <a:xfrm>
            <a:off x="4714923" y="3116249"/>
            <a:ext cx="4104784" cy="1005379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pPr algn="just"/>
            <a:r>
              <a:rPr lang="id-ID" sz="1500" b="1" dirty="0"/>
              <a:t>Radikalisme dalam bentuk ujaran kebencian bercampur dengan propaganda politik dan kampanye hitam akan digunakan sebagai alat meraih kekuasaan</a:t>
            </a:r>
            <a:endParaRPr lang="en-US" sz="1500" b="1" dirty="0"/>
          </a:p>
        </p:txBody>
      </p:sp>
      <p:sp>
        <p:nvSpPr>
          <p:cNvPr id="25" name="Rectangle 24"/>
          <p:cNvSpPr/>
          <p:nvPr/>
        </p:nvSpPr>
        <p:spPr>
          <a:xfrm>
            <a:off x="4503448" y="4823624"/>
            <a:ext cx="3088154" cy="312882"/>
          </a:xfrm>
          <a:prstGeom prst="rect">
            <a:avLst/>
          </a:prstGeom>
        </p:spPr>
        <p:txBody>
          <a:bodyPr wrap="square" lIns="81256" tIns="40628" rIns="81256" bIns="40628">
            <a:spAutoFit/>
          </a:bodyPr>
          <a:lstStyle/>
          <a:p>
            <a:r>
              <a:rPr lang="id-ID" sz="1500" b="1" dirty="0"/>
              <a:t>Meningkatnya suhu politik</a:t>
            </a:r>
            <a:endParaRPr lang="en-US" sz="1500" b="1" dirty="0"/>
          </a:p>
        </p:txBody>
      </p:sp>
      <p:sp>
        <p:nvSpPr>
          <p:cNvPr id="26" name="Freeform 25"/>
          <p:cNvSpPr/>
          <p:nvPr/>
        </p:nvSpPr>
        <p:spPr>
          <a:xfrm>
            <a:off x="2819541" y="2227941"/>
            <a:ext cx="415711" cy="626846"/>
          </a:xfrm>
          <a:custGeom>
            <a:avLst/>
            <a:gdLst/>
            <a:ahLst/>
            <a:cxnLst/>
            <a:rect l="l" t="t" r="r" b="b"/>
            <a:pathLst>
              <a:path w="1180970" h="1933171">
                <a:moveTo>
                  <a:pt x="634994" y="0"/>
                </a:moveTo>
                <a:cubicBezTo>
                  <a:pt x="672579" y="0"/>
                  <a:pt x="702993" y="742"/>
                  <a:pt x="726237" y="2226"/>
                </a:cubicBezTo>
                <a:cubicBezTo>
                  <a:pt x="749481" y="3709"/>
                  <a:pt x="767037" y="6182"/>
                  <a:pt x="778906" y="9644"/>
                </a:cubicBezTo>
                <a:cubicBezTo>
                  <a:pt x="790775" y="13106"/>
                  <a:pt x="798688" y="17804"/>
                  <a:pt x="802644" y="23738"/>
                </a:cubicBezTo>
                <a:cubicBezTo>
                  <a:pt x="806600" y="29673"/>
                  <a:pt x="808579" y="37091"/>
                  <a:pt x="808579" y="45993"/>
                </a:cubicBezTo>
                <a:lnTo>
                  <a:pt x="808579" y="1631994"/>
                </a:lnTo>
                <a:lnTo>
                  <a:pt x="1121624" y="1631994"/>
                </a:lnTo>
                <a:cubicBezTo>
                  <a:pt x="1130526" y="1631994"/>
                  <a:pt x="1138686" y="1634714"/>
                  <a:pt x="1146104" y="1640154"/>
                </a:cubicBezTo>
                <a:cubicBezTo>
                  <a:pt x="1153523" y="1645594"/>
                  <a:pt x="1159952" y="1654248"/>
                  <a:pt x="1165392" y="1666117"/>
                </a:cubicBezTo>
                <a:cubicBezTo>
                  <a:pt x="1170832" y="1677986"/>
                  <a:pt x="1174788" y="1693564"/>
                  <a:pt x="1177261" y="1712852"/>
                </a:cubicBezTo>
                <a:cubicBezTo>
                  <a:pt x="1179733" y="1732139"/>
                  <a:pt x="1180970" y="1756124"/>
                  <a:pt x="1180970" y="1784808"/>
                </a:cubicBezTo>
                <a:cubicBezTo>
                  <a:pt x="1180970" y="1812502"/>
                  <a:pt x="1179486" y="1835993"/>
                  <a:pt x="1176519" y="1855280"/>
                </a:cubicBezTo>
                <a:cubicBezTo>
                  <a:pt x="1173552" y="1874567"/>
                  <a:pt x="1169348" y="1889898"/>
                  <a:pt x="1163908" y="1901273"/>
                </a:cubicBezTo>
                <a:cubicBezTo>
                  <a:pt x="1158468" y="1912647"/>
                  <a:pt x="1152286" y="1920807"/>
                  <a:pt x="1145363" y="1925753"/>
                </a:cubicBezTo>
                <a:cubicBezTo>
                  <a:pt x="1138439" y="1930698"/>
                  <a:pt x="1130526" y="1933171"/>
                  <a:pt x="1121624" y="1933171"/>
                </a:cubicBezTo>
                <a:lnTo>
                  <a:pt x="62312" y="1933171"/>
                </a:lnTo>
                <a:cubicBezTo>
                  <a:pt x="54400" y="1933171"/>
                  <a:pt x="46982" y="1930698"/>
                  <a:pt x="40058" y="1925753"/>
                </a:cubicBezTo>
                <a:cubicBezTo>
                  <a:pt x="33134" y="1920807"/>
                  <a:pt x="26953" y="1912647"/>
                  <a:pt x="21513" y="1901273"/>
                </a:cubicBezTo>
                <a:cubicBezTo>
                  <a:pt x="16073" y="1889898"/>
                  <a:pt x="11869" y="1874567"/>
                  <a:pt x="8902" y="1855280"/>
                </a:cubicBezTo>
                <a:cubicBezTo>
                  <a:pt x="5934" y="1835993"/>
                  <a:pt x="4451" y="1812502"/>
                  <a:pt x="4451" y="1784808"/>
                </a:cubicBezTo>
                <a:cubicBezTo>
                  <a:pt x="4451" y="1756124"/>
                  <a:pt x="5687" y="1732139"/>
                  <a:pt x="8160" y="1712852"/>
                </a:cubicBezTo>
                <a:cubicBezTo>
                  <a:pt x="10633" y="1693564"/>
                  <a:pt x="14589" y="1677986"/>
                  <a:pt x="20029" y="1666117"/>
                </a:cubicBezTo>
                <a:cubicBezTo>
                  <a:pt x="25469" y="1654248"/>
                  <a:pt x="31651" y="1645594"/>
                  <a:pt x="38574" y="1640154"/>
                </a:cubicBezTo>
                <a:cubicBezTo>
                  <a:pt x="45498" y="1634714"/>
                  <a:pt x="53411" y="1631994"/>
                  <a:pt x="62312" y="1631994"/>
                </a:cubicBezTo>
                <a:lnTo>
                  <a:pt x="419867" y="1631994"/>
                </a:lnTo>
                <a:lnTo>
                  <a:pt x="419867" y="382777"/>
                </a:lnTo>
                <a:lnTo>
                  <a:pt x="111272" y="553394"/>
                </a:lnTo>
                <a:cubicBezTo>
                  <a:pt x="88523" y="564274"/>
                  <a:pt x="69978" y="570951"/>
                  <a:pt x="55636" y="573423"/>
                </a:cubicBezTo>
                <a:cubicBezTo>
                  <a:pt x="41294" y="575896"/>
                  <a:pt x="29920" y="572929"/>
                  <a:pt x="21513" y="564522"/>
                </a:cubicBezTo>
                <a:cubicBezTo>
                  <a:pt x="13105" y="556114"/>
                  <a:pt x="7418" y="541525"/>
                  <a:pt x="4451" y="520755"/>
                </a:cubicBezTo>
                <a:cubicBezTo>
                  <a:pt x="1484" y="499984"/>
                  <a:pt x="0" y="470806"/>
                  <a:pt x="0" y="433220"/>
                </a:cubicBezTo>
                <a:cubicBezTo>
                  <a:pt x="0" y="409482"/>
                  <a:pt x="494" y="389948"/>
                  <a:pt x="1484" y="374617"/>
                </a:cubicBezTo>
                <a:cubicBezTo>
                  <a:pt x="2473" y="359286"/>
                  <a:pt x="4945" y="346181"/>
                  <a:pt x="8902" y="335301"/>
                </a:cubicBezTo>
                <a:cubicBezTo>
                  <a:pt x="12858" y="324421"/>
                  <a:pt x="18298" y="315519"/>
                  <a:pt x="25222" y="308595"/>
                </a:cubicBezTo>
                <a:cubicBezTo>
                  <a:pt x="32145" y="301672"/>
                  <a:pt x="41542" y="294254"/>
                  <a:pt x="53411" y="286341"/>
                </a:cubicBezTo>
                <a:lnTo>
                  <a:pt x="465860" y="19288"/>
                </a:lnTo>
                <a:cubicBezTo>
                  <a:pt x="470805" y="15331"/>
                  <a:pt x="476987" y="12117"/>
                  <a:pt x="484405" y="9644"/>
                </a:cubicBezTo>
                <a:cubicBezTo>
                  <a:pt x="491823" y="7171"/>
                  <a:pt x="501467" y="5193"/>
                  <a:pt x="513336" y="3709"/>
                </a:cubicBezTo>
                <a:cubicBezTo>
                  <a:pt x="525205" y="2226"/>
                  <a:pt x="540783" y="1237"/>
                  <a:pt x="560070" y="742"/>
                </a:cubicBezTo>
                <a:cubicBezTo>
                  <a:pt x="579358" y="248"/>
                  <a:pt x="604332" y="0"/>
                  <a:pt x="63499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81256" tIns="40628" rIns="81256" bIns="40628" rtlCol="0" anchor="ctr">
            <a:noAutofit/>
          </a:bodyPr>
          <a:lstStyle/>
          <a:p>
            <a:pPr algn="ctr"/>
            <a:endParaRPr lang="en-US" sz="1500" dirty="0"/>
          </a:p>
        </p:txBody>
      </p:sp>
      <p:sp>
        <p:nvSpPr>
          <p:cNvPr id="27" name="Freeform 26"/>
          <p:cNvSpPr/>
          <p:nvPr/>
        </p:nvSpPr>
        <p:spPr>
          <a:xfrm>
            <a:off x="2844019" y="2255695"/>
            <a:ext cx="720354" cy="777678"/>
          </a:xfrm>
          <a:custGeom>
            <a:avLst/>
            <a:gdLst>
              <a:gd name="connsiteX0" fmla="*/ 395986 w 2046419"/>
              <a:gd name="connsiteY0" fmla="*/ 352414 h 2398330"/>
              <a:gd name="connsiteX1" fmla="*/ 395987 w 2046419"/>
              <a:gd name="connsiteY1" fmla="*/ 879025 h 2398330"/>
              <a:gd name="connsiteX2" fmla="*/ 0 w 2046419"/>
              <a:gd name="connsiteY2" fmla="*/ 535520 h 2398330"/>
              <a:gd name="connsiteX3" fmla="*/ 12468 w 2046419"/>
              <a:gd name="connsiteY3" fmla="*/ 542690 h 2398330"/>
              <a:gd name="connsiteX4" fmla="*/ 31755 w 2046419"/>
              <a:gd name="connsiteY4" fmla="*/ 543060 h 2398330"/>
              <a:gd name="connsiteX5" fmla="*/ 87391 w 2046419"/>
              <a:gd name="connsiteY5" fmla="*/ 523032 h 2398330"/>
              <a:gd name="connsiteX6" fmla="*/ 780529 w 2046419"/>
              <a:gd name="connsiteY6" fmla="*/ 0 h 2398330"/>
              <a:gd name="connsiteX7" fmla="*/ 2046419 w 2046419"/>
              <a:gd name="connsiteY7" fmla="*/ 1098117 h 2398330"/>
              <a:gd name="connsiteX8" fmla="*/ 2046419 w 2046419"/>
              <a:gd name="connsiteY8" fmla="*/ 2398330 h 2398330"/>
              <a:gd name="connsiteX9" fmla="*/ 599559 w 2046419"/>
              <a:gd name="connsiteY9" fmla="*/ 2398330 h 2398330"/>
              <a:gd name="connsiteX10" fmla="*/ 22023 w 2046419"/>
              <a:gd name="connsiteY10" fmla="*/ 1897337 h 2398330"/>
              <a:gd name="connsiteX11" fmla="*/ 38430 w 2046419"/>
              <a:gd name="connsiteY11" fmla="*/ 1902806 h 2398330"/>
              <a:gd name="connsiteX12" fmla="*/ 1097742 w 2046419"/>
              <a:gd name="connsiteY12" fmla="*/ 1902806 h 2398330"/>
              <a:gd name="connsiteX13" fmla="*/ 1121481 w 2046419"/>
              <a:gd name="connsiteY13" fmla="*/ 1895388 h 2398330"/>
              <a:gd name="connsiteX14" fmla="*/ 1140026 w 2046419"/>
              <a:gd name="connsiteY14" fmla="*/ 1870908 h 2398330"/>
              <a:gd name="connsiteX15" fmla="*/ 1152637 w 2046419"/>
              <a:gd name="connsiteY15" fmla="*/ 1824915 h 2398330"/>
              <a:gd name="connsiteX16" fmla="*/ 1157088 w 2046419"/>
              <a:gd name="connsiteY16" fmla="*/ 1754443 h 2398330"/>
              <a:gd name="connsiteX17" fmla="*/ 1153379 w 2046419"/>
              <a:gd name="connsiteY17" fmla="*/ 1682487 h 2398330"/>
              <a:gd name="connsiteX18" fmla="*/ 1141510 w 2046419"/>
              <a:gd name="connsiteY18" fmla="*/ 1635752 h 2398330"/>
              <a:gd name="connsiteX19" fmla="*/ 1122222 w 2046419"/>
              <a:gd name="connsiteY19" fmla="*/ 1609789 h 2398330"/>
              <a:gd name="connsiteX20" fmla="*/ 1097742 w 2046419"/>
              <a:gd name="connsiteY20" fmla="*/ 1601629 h 2398330"/>
              <a:gd name="connsiteX21" fmla="*/ 784697 w 2046419"/>
              <a:gd name="connsiteY21" fmla="*/ 1601629 h 2398330"/>
              <a:gd name="connsiteX22" fmla="*/ 784697 w 2046419"/>
              <a:gd name="connsiteY22" fmla="*/ 15628 h 2398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046419" h="2398330">
                <a:moveTo>
                  <a:pt x="395986" y="352414"/>
                </a:moveTo>
                <a:lnTo>
                  <a:pt x="395987" y="879025"/>
                </a:lnTo>
                <a:lnTo>
                  <a:pt x="0" y="535520"/>
                </a:lnTo>
                <a:lnTo>
                  <a:pt x="12468" y="542690"/>
                </a:lnTo>
                <a:cubicBezTo>
                  <a:pt x="18154" y="544173"/>
                  <a:pt x="24585" y="544297"/>
                  <a:pt x="31755" y="543060"/>
                </a:cubicBezTo>
                <a:cubicBezTo>
                  <a:pt x="46097" y="540588"/>
                  <a:pt x="64642" y="533911"/>
                  <a:pt x="87391" y="523032"/>
                </a:cubicBezTo>
                <a:close/>
                <a:moveTo>
                  <a:pt x="780529" y="0"/>
                </a:moveTo>
                <a:lnTo>
                  <a:pt x="2046419" y="1098117"/>
                </a:lnTo>
                <a:lnTo>
                  <a:pt x="2046419" y="2398330"/>
                </a:lnTo>
                <a:lnTo>
                  <a:pt x="599559" y="2398330"/>
                </a:lnTo>
                <a:lnTo>
                  <a:pt x="22023" y="1897337"/>
                </a:lnTo>
                <a:lnTo>
                  <a:pt x="38430" y="1902806"/>
                </a:lnTo>
                <a:lnTo>
                  <a:pt x="1097742" y="1902806"/>
                </a:lnTo>
                <a:cubicBezTo>
                  <a:pt x="1106644" y="1902806"/>
                  <a:pt x="1114557" y="1900333"/>
                  <a:pt x="1121481" y="1895388"/>
                </a:cubicBezTo>
                <a:cubicBezTo>
                  <a:pt x="1128404" y="1890442"/>
                  <a:pt x="1134586" y="1882282"/>
                  <a:pt x="1140026" y="1870908"/>
                </a:cubicBezTo>
                <a:cubicBezTo>
                  <a:pt x="1145466" y="1859533"/>
                  <a:pt x="1149670" y="1844202"/>
                  <a:pt x="1152637" y="1824915"/>
                </a:cubicBezTo>
                <a:cubicBezTo>
                  <a:pt x="1155604" y="1805628"/>
                  <a:pt x="1157088" y="1782137"/>
                  <a:pt x="1157088" y="1754443"/>
                </a:cubicBezTo>
                <a:cubicBezTo>
                  <a:pt x="1157088" y="1725759"/>
                  <a:pt x="1155851" y="1701774"/>
                  <a:pt x="1153379" y="1682487"/>
                </a:cubicBezTo>
                <a:cubicBezTo>
                  <a:pt x="1150906" y="1663199"/>
                  <a:pt x="1146950" y="1647621"/>
                  <a:pt x="1141510" y="1635752"/>
                </a:cubicBezTo>
                <a:cubicBezTo>
                  <a:pt x="1136070" y="1623883"/>
                  <a:pt x="1129641" y="1615229"/>
                  <a:pt x="1122222" y="1609789"/>
                </a:cubicBezTo>
                <a:cubicBezTo>
                  <a:pt x="1114804" y="1604349"/>
                  <a:pt x="1106644" y="1601629"/>
                  <a:pt x="1097742" y="1601629"/>
                </a:cubicBezTo>
                <a:lnTo>
                  <a:pt x="784697" y="1601629"/>
                </a:lnTo>
                <a:lnTo>
                  <a:pt x="784697" y="15628"/>
                </a:lnTo>
                <a:close/>
              </a:path>
            </a:pathLst>
          </a:custGeom>
          <a:solidFill>
            <a:srgbClr val="0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81256" tIns="40628" rIns="81256" bIns="40628" rtlCol="0" anchor="ctr">
            <a:noAutofit/>
          </a:bodyPr>
          <a:lstStyle/>
          <a:p>
            <a:pPr algn="ctr"/>
            <a:endParaRPr lang="en-US" sz="1500" dirty="0"/>
          </a:p>
        </p:txBody>
      </p:sp>
      <p:sp>
        <p:nvSpPr>
          <p:cNvPr id="28" name="Freeform 27"/>
          <p:cNvSpPr/>
          <p:nvPr/>
        </p:nvSpPr>
        <p:spPr>
          <a:xfrm>
            <a:off x="3431945" y="3639841"/>
            <a:ext cx="453311" cy="696939"/>
          </a:xfrm>
          <a:custGeom>
            <a:avLst/>
            <a:gdLst/>
            <a:ahLst/>
            <a:cxnLst/>
            <a:rect l="l" t="t" r="r" b="b"/>
            <a:pathLst>
              <a:path w="1287791" h="1953942">
                <a:moveTo>
                  <a:pt x="615707" y="0"/>
                </a:moveTo>
                <a:cubicBezTo>
                  <a:pt x="715605" y="0"/>
                  <a:pt x="802891" y="12611"/>
                  <a:pt x="877568" y="37833"/>
                </a:cubicBezTo>
                <a:cubicBezTo>
                  <a:pt x="952244" y="63055"/>
                  <a:pt x="1014309" y="98167"/>
                  <a:pt x="1063763" y="143171"/>
                </a:cubicBezTo>
                <a:cubicBezTo>
                  <a:pt x="1113217" y="188174"/>
                  <a:pt x="1150061" y="241585"/>
                  <a:pt x="1174294" y="303403"/>
                </a:cubicBezTo>
                <a:cubicBezTo>
                  <a:pt x="1198526" y="365221"/>
                  <a:pt x="1210642" y="431737"/>
                  <a:pt x="1210642" y="502951"/>
                </a:cubicBezTo>
                <a:cubicBezTo>
                  <a:pt x="1210642" y="565264"/>
                  <a:pt x="1204708" y="626587"/>
                  <a:pt x="1192839" y="686921"/>
                </a:cubicBezTo>
                <a:cubicBezTo>
                  <a:pt x="1180970" y="747256"/>
                  <a:pt x="1156243" y="812288"/>
                  <a:pt x="1118657" y="882019"/>
                </a:cubicBezTo>
                <a:cubicBezTo>
                  <a:pt x="1081072" y="951749"/>
                  <a:pt x="1028156" y="1028898"/>
                  <a:pt x="959909" y="1113465"/>
                </a:cubicBezTo>
                <a:cubicBezTo>
                  <a:pt x="891662" y="1198032"/>
                  <a:pt x="801161" y="1296199"/>
                  <a:pt x="688405" y="1407966"/>
                </a:cubicBezTo>
                <a:lnTo>
                  <a:pt x="464376" y="1637928"/>
                </a:lnTo>
                <a:lnTo>
                  <a:pt x="1221028" y="1637928"/>
                </a:lnTo>
                <a:cubicBezTo>
                  <a:pt x="1230919" y="1637928"/>
                  <a:pt x="1240068" y="1640896"/>
                  <a:pt x="1248475" y="1646830"/>
                </a:cubicBezTo>
                <a:cubicBezTo>
                  <a:pt x="1256882" y="1652765"/>
                  <a:pt x="1264053" y="1661914"/>
                  <a:pt x="1269988" y="1674277"/>
                </a:cubicBezTo>
                <a:cubicBezTo>
                  <a:pt x="1275922" y="1686641"/>
                  <a:pt x="1280373" y="1702961"/>
                  <a:pt x="1283340" y="1723237"/>
                </a:cubicBezTo>
                <a:cubicBezTo>
                  <a:pt x="1286308" y="1743513"/>
                  <a:pt x="1287791" y="1767499"/>
                  <a:pt x="1287791" y="1795193"/>
                </a:cubicBezTo>
                <a:cubicBezTo>
                  <a:pt x="1287791" y="1823877"/>
                  <a:pt x="1286555" y="1848357"/>
                  <a:pt x="1284082" y="1868633"/>
                </a:cubicBezTo>
                <a:cubicBezTo>
                  <a:pt x="1281609" y="1888909"/>
                  <a:pt x="1277900" y="1905476"/>
                  <a:pt x="1272955" y="1918335"/>
                </a:cubicBezTo>
                <a:cubicBezTo>
                  <a:pt x="1268010" y="1931193"/>
                  <a:pt x="1261580" y="1940342"/>
                  <a:pt x="1253668" y="1945782"/>
                </a:cubicBezTo>
                <a:cubicBezTo>
                  <a:pt x="1245755" y="1951222"/>
                  <a:pt x="1236853" y="1953942"/>
                  <a:pt x="1226962" y="1953942"/>
                </a:cubicBezTo>
                <a:lnTo>
                  <a:pt x="123141" y="1953942"/>
                </a:lnTo>
                <a:cubicBezTo>
                  <a:pt x="101382" y="1953942"/>
                  <a:pt x="82589" y="1951963"/>
                  <a:pt x="66764" y="1948007"/>
                </a:cubicBezTo>
                <a:cubicBezTo>
                  <a:pt x="50938" y="1944051"/>
                  <a:pt x="38080" y="1936385"/>
                  <a:pt x="28189" y="1925011"/>
                </a:cubicBezTo>
                <a:cubicBezTo>
                  <a:pt x="18298" y="1913636"/>
                  <a:pt x="11127" y="1897069"/>
                  <a:pt x="6676" y="1875309"/>
                </a:cubicBezTo>
                <a:cubicBezTo>
                  <a:pt x="2226" y="1853549"/>
                  <a:pt x="0" y="1825360"/>
                  <a:pt x="0" y="1790742"/>
                </a:cubicBezTo>
                <a:cubicBezTo>
                  <a:pt x="0" y="1758103"/>
                  <a:pt x="1484" y="1730161"/>
                  <a:pt x="4451" y="1706917"/>
                </a:cubicBezTo>
                <a:cubicBezTo>
                  <a:pt x="7418" y="1683674"/>
                  <a:pt x="12858" y="1662903"/>
                  <a:pt x="20771" y="1644605"/>
                </a:cubicBezTo>
                <a:cubicBezTo>
                  <a:pt x="28684" y="1626307"/>
                  <a:pt x="38822" y="1608503"/>
                  <a:pt x="51185" y="1591194"/>
                </a:cubicBezTo>
                <a:cubicBezTo>
                  <a:pt x="63549" y="1573885"/>
                  <a:pt x="79622" y="1554845"/>
                  <a:pt x="99403" y="1534074"/>
                </a:cubicBezTo>
                <a:lnTo>
                  <a:pt x="431737" y="1178003"/>
                </a:lnTo>
                <a:cubicBezTo>
                  <a:pt x="498005" y="1108767"/>
                  <a:pt x="551416" y="1045713"/>
                  <a:pt x="591969" y="988840"/>
                </a:cubicBezTo>
                <a:cubicBezTo>
                  <a:pt x="632521" y="931968"/>
                  <a:pt x="664172" y="880041"/>
                  <a:pt x="686921" y="833059"/>
                </a:cubicBezTo>
                <a:cubicBezTo>
                  <a:pt x="709670" y="786077"/>
                  <a:pt x="725248" y="742805"/>
                  <a:pt x="733655" y="703241"/>
                </a:cubicBezTo>
                <a:cubicBezTo>
                  <a:pt x="742063" y="663678"/>
                  <a:pt x="746266" y="626092"/>
                  <a:pt x="746266" y="590485"/>
                </a:cubicBezTo>
                <a:cubicBezTo>
                  <a:pt x="746266" y="557845"/>
                  <a:pt x="741074" y="526936"/>
                  <a:pt x="730688" y="497758"/>
                </a:cubicBezTo>
                <a:cubicBezTo>
                  <a:pt x="720303" y="468580"/>
                  <a:pt x="704972" y="443111"/>
                  <a:pt x="684696" y="421351"/>
                </a:cubicBezTo>
                <a:cubicBezTo>
                  <a:pt x="664419" y="399591"/>
                  <a:pt x="638950" y="382530"/>
                  <a:pt x="608289" y="370166"/>
                </a:cubicBezTo>
                <a:cubicBezTo>
                  <a:pt x="577627" y="357802"/>
                  <a:pt x="541525" y="351621"/>
                  <a:pt x="499984" y="351621"/>
                </a:cubicBezTo>
                <a:cubicBezTo>
                  <a:pt x="441627" y="351621"/>
                  <a:pt x="389948" y="359039"/>
                  <a:pt x="344944" y="373875"/>
                </a:cubicBezTo>
                <a:cubicBezTo>
                  <a:pt x="299941" y="388711"/>
                  <a:pt x="260377" y="405279"/>
                  <a:pt x="226254" y="423577"/>
                </a:cubicBezTo>
                <a:cubicBezTo>
                  <a:pt x="192130" y="441875"/>
                  <a:pt x="163694" y="458689"/>
                  <a:pt x="140945" y="474020"/>
                </a:cubicBezTo>
                <a:cubicBezTo>
                  <a:pt x="118196" y="489351"/>
                  <a:pt x="100392" y="497017"/>
                  <a:pt x="87534" y="497017"/>
                </a:cubicBezTo>
                <a:cubicBezTo>
                  <a:pt x="78633" y="497017"/>
                  <a:pt x="70967" y="494049"/>
                  <a:pt x="64538" y="488115"/>
                </a:cubicBezTo>
                <a:cubicBezTo>
                  <a:pt x="58109" y="482180"/>
                  <a:pt x="52916" y="472289"/>
                  <a:pt x="48960" y="458442"/>
                </a:cubicBezTo>
                <a:cubicBezTo>
                  <a:pt x="45004" y="444595"/>
                  <a:pt x="41789" y="426049"/>
                  <a:pt x="39316" y="402806"/>
                </a:cubicBezTo>
                <a:cubicBezTo>
                  <a:pt x="36844" y="379562"/>
                  <a:pt x="35607" y="351126"/>
                  <a:pt x="35607" y="317497"/>
                </a:cubicBezTo>
                <a:cubicBezTo>
                  <a:pt x="35607" y="294748"/>
                  <a:pt x="36349" y="275708"/>
                  <a:pt x="37833" y="260377"/>
                </a:cubicBezTo>
                <a:cubicBezTo>
                  <a:pt x="39316" y="245047"/>
                  <a:pt x="41542" y="231694"/>
                  <a:pt x="44509" y="220319"/>
                </a:cubicBezTo>
                <a:cubicBezTo>
                  <a:pt x="47476" y="208945"/>
                  <a:pt x="51433" y="199054"/>
                  <a:pt x="56378" y="190647"/>
                </a:cubicBezTo>
                <a:cubicBezTo>
                  <a:pt x="61324" y="182240"/>
                  <a:pt x="69978" y="172101"/>
                  <a:pt x="82342" y="160232"/>
                </a:cubicBezTo>
                <a:cubicBezTo>
                  <a:pt x="94705" y="148363"/>
                  <a:pt x="117454" y="133280"/>
                  <a:pt x="150589" y="114982"/>
                </a:cubicBezTo>
                <a:cubicBezTo>
                  <a:pt x="183723" y="96684"/>
                  <a:pt x="224523" y="78880"/>
                  <a:pt x="272988" y="61571"/>
                </a:cubicBezTo>
                <a:cubicBezTo>
                  <a:pt x="321453" y="44262"/>
                  <a:pt x="374864" y="29673"/>
                  <a:pt x="433220" y="17804"/>
                </a:cubicBezTo>
                <a:cubicBezTo>
                  <a:pt x="491576" y="5935"/>
                  <a:pt x="552405" y="0"/>
                  <a:pt x="6157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81256" tIns="40628" rIns="81256" bIns="40628" rtlCol="0" anchor="ctr">
            <a:noAutofit/>
          </a:bodyPr>
          <a:lstStyle/>
          <a:p>
            <a:pPr algn="ctr"/>
            <a:endParaRPr lang="en-US" sz="1500" dirty="0"/>
          </a:p>
        </p:txBody>
      </p:sp>
      <p:sp>
        <p:nvSpPr>
          <p:cNvPr id="29" name="TextBox 28"/>
          <p:cNvSpPr txBox="1"/>
          <p:nvPr/>
        </p:nvSpPr>
        <p:spPr>
          <a:xfrm>
            <a:off x="3463410" y="3704110"/>
            <a:ext cx="744738" cy="820887"/>
          </a:xfrm>
          <a:custGeom>
            <a:avLst/>
            <a:gdLst>
              <a:gd name="connsiteX0" fmla="*/ 456353 w 2115685"/>
              <a:gd name="connsiteY0" fmla="*/ 203601 h 2301447"/>
              <a:gd name="connsiteX1" fmla="*/ 564658 w 2115685"/>
              <a:gd name="connsiteY1" fmla="*/ 222146 h 2301447"/>
              <a:gd name="connsiteX2" fmla="*/ 641065 w 2115685"/>
              <a:gd name="connsiteY2" fmla="*/ 273331 h 2301447"/>
              <a:gd name="connsiteX3" fmla="*/ 687057 w 2115685"/>
              <a:gd name="connsiteY3" fmla="*/ 349738 h 2301447"/>
              <a:gd name="connsiteX4" fmla="*/ 702635 w 2115685"/>
              <a:gd name="connsiteY4" fmla="*/ 442465 h 2301447"/>
              <a:gd name="connsiteX5" fmla="*/ 690024 w 2115685"/>
              <a:gd name="connsiteY5" fmla="*/ 555221 h 2301447"/>
              <a:gd name="connsiteX6" fmla="*/ 643290 w 2115685"/>
              <a:gd name="connsiteY6" fmla="*/ 685039 h 2301447"/>
              <a:gd name="connsiteX7" fmla="*/ 602490 w 2115685"/>
              <a:gd name="connsiteY7" fmla="*/ 759221 h 2301447"/>
              <a:gd name="connsiteX8" fmla="*/ 567532 w 2115685"/>
              <a:gd name="connsiteY8" fmla="*/ 811898 h 2301447"/>
              <a:gd name="connsiteX9" fmla="*/ 25852 w 2115685"/>
              <a:gd name="connsiteY9" fmla="*/ 342009 h 2301447"/>
              <a:gd name="connsiteX10" fmla="*/ 43903 w 2115685"/>
              <a:gd name="connsiteY10" fmla="*/ 348997 h 2301447"/>
              <a:gd name="connsiteX11" fmla="*/ 97314 w 2115685"/>
              <a:gd name="connsiteY11" fmla="*/ 326000 h 2301447"/>
              <a:gd name="connsiteX12" fmla="*/ 182623 w 2115685"/>
              <a:gd name="connsiteY12" fmla="*/ 275557 h 2301447"/>
              <a:gd name="connsiteX13" fmla="*/ 301313 w 2115685"/>
              <a:gd name="connsiteY13" fmla="*/ 225855 h 2301447"/>
              <a:gd name="connsiteX14" fmla="*/ 456353 w 2115685"/>
              <a:gd name="connsiteY14" fmla="*/ 203601 h 2301447"/>
              <a:gd name="connsiteX15" fmla="*/ 1024383 w 2115685"/>
              <a:gd name="connsiteY15" fmla="*/ 0 h 2301447"/>
              <a:gd name="connsiteX16" fmla="*/ 2115685 w 2115685"/>
              <a:gd name="connsiteY16" fmla="*/ 946668 h 2301447"/>
              <a:gd name="connsiteX17" fmla="*/ 2115685 w 2115685"/>
              <a:gd name="connsiteY17" fmla="*/ 2301447 h 2301447"/>
              <a:gd name="connsiteX18" fmla="*/ 593970 w 2115685"/>
              <a:gd name="connsiteY18" fmla="*/ 2301447 h 2301447"/>
              <a:gd name="connsiteX19" fmla="*/ 0 w 2115685"/>
              <a:gd name="connsiteY19" fmla="*/ 1786198 h 2301447"/>
              <a:gd name="connsiteX20" fmla="*/ 23133 w 2115685"/>
              <a:gd name="connsiteY20" fmla="*/ 1799988 h 2301447"/>
              <a:gd name="connsiteX21" fmla="*/ 79510 w 2115685"/>
              <a:gd name="connsiteY21" fmla="*/ 1805923 h 2301447"/>
              <a:gd name="connsiteX22" fmla="*/ 1183331 w 2115685"/>
              <a:gd name="connsiteY22" fmla="*/ 1805923 h 2301447"/>
              <a:gd name="connsiteX23" fmla="*/ 1210037 w 2115685"/>
              <a:gd name="connsiteY23" fmla="*/ 1797763 h 2301447"/>
              <a:gd name="connsiteX24" fmla="*/ 1229324 w 2115685"/>
              <a:gd name="connsiteY24" fmla="*/ 1770316 h 2301447"/>
              <a:gd name="connsiteX25" fmla="*/ 1240451 w 2115685"/>
              <a:gd name="connsiteY25" fmla="*/ 1720614 h 2301447"/>
              <a:gd name="connsiteX26" fmla="*/ 1244160 w 2115685"/>
              <a:gd name="connsiteY26" fmla="*/ 1647174 h 2301447"/>
              <a:gd name="connsiteX27" fmla="*/ 1239709 w 2115685"/>
              <a:gd name="connsiteY27" fmla="*/ 1575218 h 2301447"/>
              <a:gd name="connsiteX28" fmla="*/ 1226357 w 2115685"/>
              <a:gd name="connsiteY28" fmla="*/ 1526258 h 2301447"/>
              <a:gd name="connsiteX29" fmla="*/ 1204844 w 2115685"/>
              <a:gd name="connsiteY29" fmla="*/ 1498811 h 2301447"/>
              <a:gd name="connsiteX30" fmla="*/ 1177397 w 2115685"/>
              <a:gd name="connsiteY30" fmla="*/ 1489909 h 2301447"/>
              <a:gd name="connsiteX31" fmla="*/ 420745 w 2115685"/>
              <a:gd name="connsiteY31" fmla="*/ 1489909 h 2301447"/>
              <a:gd name="connsiteX32" fmla="*/ 644774 w 2115685"/>
              <a:gd name="connsiteY32" fmla="*/ 1259947 h 2301447"/>
              <a:gd name="connsiteX33" fmla="*/ 916278 w 2115685"/>
              <a:gd name="connsiteY33" fmla="*/ 965446 h 2301447"/>
              <a:gd name="connsiteX34" fmla="*/ 1075026 w 2115685"/>
              <a:gd name="connsiteY34" fmla="*/ 734000 h 2301447"/>
              <a:gd name="connsiteX35" fmla="*/ 1149208 w 2115685"/>
              <a:gd name="connsiteY35" fmla="*/ 538902 h 2301447"/>
              <a:gd name="connsiteX36" fmla="*/ 1167011 w 2115685"/>
              <a:gd name="connsiteY36" fmla="*/ 354932 h 2301447"/>
              <a:gd name="connsiteX37" fmla="*/ 1130663 w 2115685"/>
              <a:gd name="connsiteY37" fmla="*/ 155384 h 2301447"/>
              <a:gd name="connsiteX38" fmla="*/ 1084855 w 2115685"/>
              <a:gd name="connsiteY38" fmla="*/ 68962 h 2301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2115685" h="2301447">
                <a:moveTo>
                  <a:pt x="456353" y="203601"/>
                </a:moveTo>
                <a:cubicBezTo>
                  <a:pt x="497894" y="203601"/>
                  <a:pt x="533996" y="209782"/>
                  <a:pt x="564658" y="222146"/>
                </a:cubicBezTo>
                <a:cubicBezTo>
                  <a:pt x="595319" y="234510"/>
                  <a:pt x="620788" y="251571"/>
                  <a:pt x="641065" y="273331"/>
                </a:cubicBezTo>
                <a:cubicBezTo>
                  <a:pt x="661341" y="295091"/>
                  <a:pt x="676672" y="320560"/>
                  <a:pt x="687057" y="349738"/>
                </a:cubicBezTo>
                <a:cubicBezTo>
                  <a:pt x="697443" y="378916"/>
                  <a:pt x="702635" y="409825"/>
                  <a:pt x="702635" y="442465"/>
                </a:cubicBezTo>
                <a:cubicBezTo>
                  <a:pt x="702635" y="478072"/>
                  <a:pt x="698432" y="515658"/>
                  <a:pt x="690024" y="555221"/>
                </a:cubicBezTo>
                <a:cubicBezTo>
                  <a:pt x="681617" y="594785"/>
                  <a:pt x="666039" y="638057"/>
                  <a:pt x="643290" y="685039"/>
                </a:cubicBezTo>
                <a:cubicBezTo>
                  <a:pt x="631916" y="708530"/>
                  <a:pt x="618316" y="733257"/>
                  <a:pt x="602490" y="759221"/>
                </a:cubicBezTo>
                <a:lnTo>
                  <a:pt x="567532" y="811898"/>
                </a:lnTo>
                <a:lnTo>
                  <a:pt x="25852" y="342009"/>
                </a:lnTo>
                <a:lnTo>
                  <a:pt x="43903" y="348997"/>
                </a:lnTo>
                <a:cubicBezTo>
                  <a:pt x="56761" y="348997"/>
                  <a:pt x="74565" y="341331"/>
                  <a:pt x="97314" y="326000"/>
                </a:cubicBezTo>
                <a:cubicBezTo>
                  <a:pt x="120063" y="310669"/>
                  <a:pt x="148499" y="293855"/>
                  <a:pt x="182623" y="275557"/>
                </a:cubicBezTo>
                <a:cubicBezTo>
                  <a:pt x="216746" y="257259"/>
                  <a:pt x="256310" y="240691"/>
                  <a:pt x="301313" y="225855"/>
                </a:cubicBezTo>
                <a:cubicBezTo>
                  <a:pt x="346317" y="211019"/>
                  <a:pt x="397996" y="203601"/>
                  <a:pt x="456353" y="203601"/>
                </a:cubicBezTo>
                <a:close/>
                <a:moveTo>
                  <a:pt x="1024383" y="0"/>
                </a:moveTo>
                <a:lnTo>
                  <a:pt x="2115685" y="946668"/>
                </a:lnTo>
                <a:lnTo>
                  <a:pt x="2115685" y="2301447"/>
                </a:lnTo>
                <a:lnTo>
                  <a:pt x="593970" y="2301447"/>
                </a:lnTo>
                <a:lnTo>
                  <a:pt x="0" y="1786198"/>
                </a:lnTo>
                <a:lnTo>
                  <a:pt x="23133" y="1799988"/>
                </a:lnTo>
                <a:cubicBezTo>
                  <a:pt x="38958" y="1803944"/>
                  <a:pt x="57751" y="1805923"/>
                  <a:pt x="79510" y="1805923"/>
                </a:cubicBezTo>
                <a:lnTo>
                  <a:pt x="1183331" y="1805923"/>
                </a:lnTo>
                <a:cubicBezTo>
                  <a:pt x="1193222" y="1805923"/>
                  <a:pt x="1202124" y="1803203"/>
                  <a:pt x="1210037" y="1797763"/>
                </a:cubicBezTo>
                <a:cubicBezTo>
                  <a:pt x="1217949" y="1792323"/>
                  <a:pt x="1224379" y="1783174"/>
                  <a:pt x="1229324" y="1770316"/>
                </a:cubicBezTo>
                <a:cubicBezTo>
                  <a:pt x="1234269" y="1757457"/>
                  <a:pt x="1237978" y="1740890"/>
                  <a:pt x="1240451" y="1720614"/>
                </a:cubicBezTo>
                <a:cubicBezTo>
                  <a:pt x="1242924" y="1700338"/>
                  <a:pt x="1244160" y="1675858"/>
                  <a:pt x="1244160" y="1647174"/>
                </a:cubicBezTo>
                <a:cubicBezTo>
                  <a:pt x="1244160" y="1619480"/>
                  <a:pt x="1242677" y="1595494"/>
                  <a:pt x="1239709" y="1575218"/>
                </a:cubicBezTo>
                <a:cubicBezTo>
                  <a:pt x="1236742" y="1554942"/>
                  <a:pt x="1232291" y="1538622"/>
                  <a:pt x="1226357" y="1526258"/>
                </a:cubicBezTo>
                <a:cubicBezTo>
                  <a:pt x="1220422" y="1513895"/>
                  <a:pt x="1213251" y="1504746"/>
                  <a:pt x="1204844" y="1498811"/>
                </a:cubicBezTo>
                <a:cubicBezTo>
                  <a:pt x="1196437" y="1492877"/>
                  <a:pt x="1187288" y="1489909"/>
                  <a:pt x="1177397" y="1489909"/>
                </a:cubicBezTo>
                <a:lnTo>
                  <a:pt x="420745" y="1489909"/>
                </a:lnTo>
                <a:lnTo>
                  <a:pt x="644774" y="1259947"/>
                </a:lnTo>
                <a:cubicBezTo>
                  <a:pt x="757530" y="1148180"/>
                  <a:pt x="848031" y="1050013"/>
                  <a:pt x="916278" y="965446"/>
                </a:cubicBezTo>
                <a:cubicBezTo>
                  <a:pt x="984525" y="880879"/>
                  <a:pt x="1037441" y="803730"/>
                  <a:pt x="1075026" y="734000"/>
                </a:cubicBezTo>
                <a:cubicBezTo>
                  <a:pt x="1112612" y="664269"/>
                  <a:pt x="1137339" y="599237"/>
                  <a:pt x="1149208" y="538902"/>
                </a:cubicBezTo>
                <a:cubicBezTo>
                  <a:pt x="1161077" y="478568"/>
                  <a:pt x="1167011" y="417245"/>
                  <a:pt x="1167011" y="354932"/>
                </a:cubicBezTo>
                <a:cubicBezTo>
                  <a:pt x="1167011" y="283718"/>
                  <a:pt x="1154895" y="217202"/>
                  <a:pt x="1130663" y="155384"/>
                </a:cubicBezTo>
                <a:cubicBezTo>
                  <a:pt x="1118547" y="124475"/>
                  <a:pt x="1103277" y="95668"/>
                  <a:pt x="1084855" y="6896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81256" tIns="40628" rIns="81256" bIns="40628" rtlCol="0" anchor="ctr">
            <a:noAutofit/>
          </a:bodyPr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sz="1500" dirty="0"/>
          </a:p>
        </p:txBody>
      </p:sp>
      <p:sp>
        <p:nvSpPr>
          <p:cNvPr id="30" name="TextBox 29"/>
          <p:cNvSpPr txBox="1"/>
          <p:nvPr/>
        </p:nvSpPr>
        <p:spPr>
          <a:xfrm>
            <a:off x="2635568" y="4951291"/>
            <a:ext cx="741703" cy="747112"/>
          </a:xfrm>
          <a:custGeom>
            <a:avLst/>
            <a:gdLst>
              <a:gd name="connsiteX0" fmla="*/ 163419 w 2107067"/>
              <a:gd name="connsiteY0" fmla="*/ 966904 h 2304066"/>
              <a:gd name="connsiteX1" fmla="*/ 194031 w 2107067"/>
              <a:gd name="connsiteY1" fmla="*/ 971774 h 2304066"/>
              <a:gd name="connsiteX2" fmla="*/ 360197 w 2107067"/>
              <a:gd name="connsiteY2" fmla="*/ 971774 h 2304066"/>
              <a:gd name="connsiteX3" fmla="*/ 543426 w 2107067"/>
              <a:gd name="connsiteY3" fmla="*/ 992545 h 2304066"/>
              <a:gd name="connsiteX4" fmla="*/ 672502 w 2107067"/>
              <a:gd name="connsiteY4" fmla="*/ 1051148 h 2304066"/>
              <a:gd name="connsiteX5" fmla="*/ 749650 w 2107067"/>
              <a:gd name="connsiteY5" fmla="*/ 1142392 h 2304066"/>
              <a:gd name="connsiteX6" fmla="*/ 775614 w 2107067"/>
              <a:gd name="connsiteY6" fmla="*/ 1262566 h 2304066"/>
              <a:gd name="connsiteX7" fmla="*/ 754101 w 2107067"/>
              <a:gd name="connsiteY7" fmla="*/ 1373096 h 2304066"/>
              <a:gd name="connsiteX8" fmla="*/ 727025 w 2107067"/>
              <a:gd name="connsiteY8" fmla="*/ 1419089 h 2304066"/>
              <a:gd name="connsiteX9" fmla="*/ 707462 w 2107067"/>
              <a:gd name="connsiteY9" fmla="*/ 1438843 h 2304066"/>
              <a:gd name="connsiteX10" fmla="*/ 449215 w 2107067"/>
              <a:gd name="connsiteY10" fmla="*/ 164679 h 2304066"/>
              <a:gd name="connsiteX11" fmla="*/ 567906 w 2107067"/>
              <a:gd name="connsiteY11" fmla="*/ 183225 h 2304066"/>
              <a:gd name="connsiteX12" fmla="*/ 650247 w 2107067"/>
              <a:gd name="connsiteY12" fmla="*/ 233668 h 2304066"/>
              <a:gd name="connsiteX13" fmla="*/ 698465 w 2107067"/>
              <a:gd name="connsiteY13" fmla="*/ 309333 h 2304066"/>
              <a:gd name="connsiteX14" fmla="*/ 714785 w 2107067"/>
              <a:gd name="connsiteY14" fmla="*/ 402060 h 2304066"/>
              <a:gd name="connsiteX15" fmla="*/ 691047 w 2107067"/>
              <a:gd name="connsiteY15" fmla="*/ 518525 h 2304066"/>
              <a:gd name="connsiteX16" fmla="*/ 622058 w 2107067"/>
              <a:gd name="connsiteY16" fmla="*/ 608285 h 2304066"/>
              <a:gd name="connsiteX17" fmla="*/ 510044 w 2107067"/>
              <a:gd name="connsiteY17" fmla="*/ 665404 h 2304066"/>
              <a:gd name="connsiteX18" fmla="*/ 447542 w 2107067"/>
              <a:gd name="connsiteY18" fmla="*/ 678520 h 2304066"/>
              <a:gd name="connsiteX19" fmla="*/ 23160 w 2107067"/>
              <a:gd name="connsiteY19" fmla="*/ 310383 h 2304066"/>
              <a:gd name="connsiteX20" fmla="*/ 33799 w 2107067"/>
              <a:gd name="connsiteY20" fmla="*/ 313042 h 2304066"/>
              <a:gd name="connsiteX21" fmla="*/ 89435 w 2107067"/>
              <a:gd name="connsiteY21" fmla="*/ 289304 h 2304066"/>
              <a:gd name="connsiteX22" fmla="*/ 181420 w 2107067"/>
              <a:gd name="connsiteY22" fmla="*/ 238119 h 2304066"/>
              <a:gd name="connsiteX23" fmla="*/ 303819 w 2107067"/>
              <a:gd name="connsiteY23" fmla="*/ 187675 h 2304066"/>
              <a:gd name="connsiteX24" fmla="*/ 449215 w 2107067"/>
              <a:gd name="connsiteY24" fmla="*/ 164679 h 2304066"/>
              <a:gd name="connsiteX25" fmla="*/ 1007444 w 2107067"/>
              <a:gd name="connsiteY25" fmla="*/ 0 h 2304066"/>
              <a:gd name="connsiteX26" fmla="*/ 2107067 w 2107067"/>
              <a:gd name="connsiteY26" fmla="*/ 953887 h 2304066"/>
              <a:gd name="connsiteX27" fmla="*/ 2107067 w 2107067"/>
              <a:gd name="connsiteY27" fmla="*/ 2304066 h 2304066"/>
              <a:gd name="connsiteX28" fmla="*/ 665098 w 2107067"/>
              <a:gd name="connsiteY28" fmla="*/ 2304066 h 2304066"/>
              <a:gd name="connsiteX29" fmla="*/ 0 w 2107067"/>
              <a:gd name="connsiteY29" fmla="*/ 1727116 h 2304066"/>
              <a:gd name="connsiteX30" fmla="*/ 5610 w 2107067"/>
              <a:gd name="connsiteY30" fmla="*/ 1731022 h 2304066"/>
              <a:gd name="connsiteX31" fmla="*/ 41217 w 2107067"/>
              <a:gd name="connsiteY31" fmla="*/ 1750680 h 2304066"/>
              <a:gd name="connsiteX32" fmla="*/ 150264 w 2107067"/>
              <a:gd name="connsiteY32" fmla="*/ 1793705 h 2304066"/>
              <a:gd name="connsiteX33" fmla="*/ 302336 w 2107067"/>
              <a:gd name="connsiteY33" fmla="*/ 1828571 h 2304066"/>
              <a:gd name="connsiteX34" fmla="*/ 486306 w 2107067"/>
              <a:gd name="connsiteY34" fmla="*/ 1842665 h 2304066"/>
              <a:gd name="connsiteX35" fmla="*/ 784516 w 2107067"/>
              <a:gd name="connsiteY35" fmla="*/ 1803349 h 2304066"/>
              <a:gd name="connsiteX36" fmla="*/ 1018929 w 2107067"/>
              <a:gd name="connsiteY36" fmla="*/ 1688368 h 2304066"/>
              <a:gd name="connsiteX37" fmla="*/ 1171743 w 2107067"/>
              <a:gd name="connsiteY37" fmla="*/ 1501430 h 2304066"/>
              <a:gd name="connsiteX38" fmla="*/ 1226637 w 2107067"/>
              <a:gd name="connsiteY38" fmla="*/ 1246246 h 2304066"/>
              <a:gd name="connsiteX39" fmla="*/ 1196965 w 2107067"/>
              <a:gd name="connsiteY39" fmla="*/ 1085272 h 2304066"/>
              <a:gd name="connsiteX40" fmla="*/ 1111656 w 2107067"/>
              <a:gd name="connsiteY40" fmla="*/ 951003 h 2304066"/>
              <a:gd name="connsiteX41" fmla="*/ 975904 w 2107067"/>
              <a:gd name="connsiteY41" fmla="*/ 852342 h 2304066"/>
              <a:gd name="connsiteX42" fmla="*/ 794901 w 2107067"/>
              <a:gd name="connsiteY42" fmla="*/ 801157 h 2304066"/>
              <a:gd name="connsiteX43" fmla="*/ 794901 w 2107067"/>
              <a:gd name="connsiteY43" fmla="*/ 796706 h 2304066"/>
              <a:gd name="connsiteX44" fmla="*/ 944006 w 2107067"/>
              <a:gd name="connsiteY44" fmla="*/ 734393 h 2304066"/>
              <a:gd name="connsiteX45" fmla="*/ 1051569 w 2107067"/>
              <a:gd name="connsiteY45" fmla="*/ 633507 h 2304066"/>
              <a:gd name="connsiteX46" fmla="*/ 1116849 w 2107067"/>
              <a:gd name="connsiteY46" fmla="*/ 498496 h 2304066"/>
              <a:gd name="connsiteX47" fmla="*/ 1139103 w 2107067"/>
              <a:gd name="connsiteY47" fmla="*/ 335297 h 2304066"/>
              <a:gd name="connsiteX48" fmla="*/ 1101271 w 2107067"/>
              <a:gd name="connsiteY48" fmla="*/ 132781 h 2304066"/>
              <a:gd name="connsiteX49" fmla="*/ 1054536 w 2107067"/>
              <a:gd name="connsiteY49" fmla="*/ 50069 h 2304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2107067" h="2304066">
                <a:moveTo>
                  <a:pt x="163419" y="966904"/>
                </a:moveTo>
                <a:lnTo>
                  <a:pt x="194031" y="971774"/>
                </a:lnTo>
                <a:lnTo>
                  <a:pt x="360197" y="971774"/>
                </a:lnTo>
                <a:cubicBezTo>
                  <a:pt x="430423" y="971774"/>
                  <a:pt x="491499" y="978698"/>
                  <a:pt x="543426" y="992545"/>
                </a:cubicBezTo>
                <a:cubicBezTo>
                  <a:pt x="595353" y="1006392"/>
                  <a:pt x="638378" y="1025927"/>
                  <a:pt x="672502" y="1051148"/>
                </a:cubicBezTo>
                <a:cubicBezTo>
                  <a:pt x="706625" y="1076370"/>
                  <a:pt x="732341" y="1106784"/>
                  <a:pt x="749650" y="1142392"/>
                </a:cubicBezTo>
                <a:cubicBezTo>
                  <a:pt x="766959" y="1177999"/>
                  <a:pt x="775614" y="1218057"/>
                  <a:pt x="775614" y="1262566"/>
                </a:cubicBezTo>
                <a:cubicBezTo>
                  <a:pt x="775614" y="1303118"/>
                  <a:pt x="768443" y="1339962"/>
                  <a:pt x="754101" y="1373096"/>
                </a:cubicBezTo>
                <a:cubicBezTo>
                  <a:pt x="746930" y="1389664"/>
                  <a:pt x="737905" y="1404995"/>
                  <a:pt x="727025" y="1419089"/>
                </a:cubicBezTo>
                <a:lnTo>
                  <a:pt x="707462" y="1438843"/>
                </a:lnTo>
                <a:close/>
                <a:moveTo>
                  <a:pt x="449215" y="164679"/>
                </a:moveTo>
                <a:cubicBezTo>
                  <a:pt x="494713" y="164679"/>
                  <a:pt x="534277" y="170861"/>
                  <a:pt x="567906" y="183225"/>
                </a:cubicBezTo>
                <a:cubicBezTo>
                  <a:pt x="601535" y="195588"/>
                  <a:pt x="628982" y="212403"/>
                  <a:pt x="650247" y="233668"/>
                </a:cubicBezTo>
                <a:cubicBezTo>
                  <a:pt x="671512" y="254933"/>
                  <a:pt x="687585" y="280155"/>
                  <a:pt x="698465" y="309333"/>
                </a:cubicBezTo>
                <a:cubicBezTo>
                  <a:pt x="709345" y="338511"/>
                  <a:pt x="714785" y="369420"/>
                  <a:pt x="714785" y="402060"/>
                </a:cubicBezTo>
                <a:cubicBezTo>
                  <a:pt x="714785" y="444591"/>
                  <a:pt x="706872" y="483412"/>
                  <a:pt x="691047" y="518525"/>
                </a:cubicBezTo>
                <a:cubicBezTo>
                  <a:pt x="675222" y="553638"/>
                  <a:pt x="652225" y="583557"/>
                  <a:pt x="622058" y="608285"/>
                </a:cubicBezTo>
                <a:cubicBezTo>
                  <a:pt x="591891" y="633012"/>
                  <a:pt x="554553" y="652052"/>
                  <a:pt x="510044" y="665404"/>
                </a:cubicBezTo>
                <a:lnTo>
                  <a:pt x="447542" y="678520"/>
                </a:lnTo>
                <a:lnTo>
                  <a:pt x="23160" y="310383"/>
                </a:lnTo>
                <a:lnTo>
                  <a:pt x="33799" y="313042"/>
                </a:lnTo>
                <a:cubicBezTo>
                  <a:pt x="45668" y="313042"/>
                  <a:pt x="64213" y="305130"/>
                  <a:pt x="89435" y="289304"/>
                </a:cubicBezTo>
                <a:cubicBezTo>
                  <a:pt x="114657" y="273479"/>
                  <a:pt x="145318" y="256417"/>
                  <a:pt x="181420" y="238119"/>
                </a:cubicBezTo>
                <a:cubicBezTo>
                  <a:pt x="217522" y="219821"/>
                  <a:pt x="258321" y="203006"/>
                  <a:pt x="303819" y="187675"/>
                </a:cubicBezTo>
                <a:cubicBezTo>
                  <a:pt x="349317" y="172345"/>
                  <a:pt x="397783" y="164679"/>
                  <a:pt x="449215" y="164679"/>
                </a:cubicBezTo>
                <a:close/>
                <a:moveTo>
                  <a:pt x="1007444" y="0"/>
                </a:moveTo>
                <a:lnTo>
                  <a:pt x="2107067" y="953887"/>
                </a:lnTo>
                <a:lnTo>
                  <a:pt x="2107067" y="2304066"/>
                </a:lnTo>
                <a:lnTo>
                  <a:pt x="665098" y="2304066"/>
                </a:lnTo>
                <a:lnTo>
                  <a:pt x="0" y="1727116"/>
                </a:lnTo>
                <a:lnTo>
                  <a:pt x="5610" y="1731022"/>
                </a:lnTo>
                <a:cubicBezTo>
                  <a:pt x="15006" y="1736709"/>
                  <a:pt x="26875" y="1743262"/>
                  <a:pt x="41217" y="1750680"/>
                </a:cubicBezTo>
                <a:cubicBezTo>
                  <a:pt x="69900" y="1765516"/>
                  <a:pt x="106249" y="1779858"/>
                  <a:pt x="150264" y="1793705"/>
                </a:cubicBezTo>
                <a:cubicBezTo>
                  <a:pt x="194278" y="1807553"/>
                  <a:pt x="244969" y="1819174"/>
                  <a:pt x="302336" y="1828571"/>
                </a:cubicBezTo>
                <a:cubicBezTo>
                  <a:pt x="359703" y="1837967"/>
                  <a:pt x="421026" y="1842665"/>
                  <a:pt x="486306" y="1842665"/>
                </a:cubicBezTo>
                <a:cubicBezTo>
                  <a:pt x="594116" y="1842665"/>
                  <a:pt x="693520" y="1829560"/>
                  <a:pt x="784516" y="1803349"/>
                </a:cubicBezTo>
                <a:cubicBezTo>
                  <a:pt x="875512" y="1777138"/>
                  <a:pt x="953650" y="1738811"/>
                  <a:pt x="1018929" y="1688368"/>
                </a:cubicBezTo>
                <a:cubicBezTo>
                  <a:pt x="1084209" y="1637924"/>
                  <a:pt x="1135147" y="1575612"/>
                  <a:pt x="1171743" y="1501430"/>
                </a:cubicBezTo>
                <a:cubicBezTo>
                  <a:pt x="1208339" y="1427249"/>
                  <a:pt x="1226637" y="1342187"/>
                  <a:pt x="1226637" y="1246246"/>
                </a:cubicBezTo>
                <a:cubicBezTo>
                  <a:pt x="1226637" y="1188879"/>
                  <a:pt x="1216747" y="1135221"/>
                  <a:pt x="1196965" y="1085272"/>
                </a:cubicBezTo>
                <a:cubicBezTo>
                  <a:pt x="1177183" y="1035323"/>
                  <a:pt x="1148747" y="990567"/>
                  <a:pt x="1111656" y="951003"/>
                </a:cubicBezTo>
                <a:cubicBezTo>
                  <a:pt x="1074565" y="911440"/>
                  <a:pt x="1029315" y="878553"/>
                  <a:pt x="975904" y="852342"/>
                </a:cubicBezTo>
                <a:cubicBezTo>
                  <a:pt x="922493" y="826131"/>
                  <a:pt x="862159" y="809069"/>
                  <a:pt x="794901" y="801157"/>
                </a:cubicBezTo>
                <a:lnTo>
                  <a:pt x="794901" y="796706"/>
                </a:lnTo>
                <a:cubicBezTo>
                  <a:pt x="851279" y="782859"/>
                  <a:pt x="900981" y="762088"/>
                  <a:pt x="944006" y="734393"/>
                </a:cubicBezTo>
                <a:cubicBezTo>
                  <a:pt x="987031" y="706699"/>
                  <a:pt x="1022886" y="673070"/>
                  <a:pt x="1051569" y="633507"/>
                </a:cubicBezTo>
                <a:cubicBezTo>
                  <a:pt x="1080253" y="593943"/>
                  <a:pt x="1102013" y="548939"/>
                  <a:pt x="1116849" y="498496"/>
                </a:cubicBezTo>
                <a:cubicBezTo>
                  <a:pt x="1131685" y="448053"/>
                  <a:pt x="1139103" y="393653"/>
                  <a:pt x="1139103" y="335297"/>
                </a:cubicBezTo>
                <a:cubicBezTo>
                  <a:pt x="1139103" y="260126"/>
                  <a:pt x="1126492" y="192621"/>
                  <a:pt x="1101271" y="132781"/>
                </a:cubicBezTo>
                <a:cubicBezTo>
                  <a:pt x="1088660" y="102861"/>
                  <a:pt x="1073082" y="75290"/>
                  <a:pt x="1054536" y="50069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81256" tIns="40628" rIns="81256" bIns="40628" rtlCol="0" anchor="ctr">
            <a:noAutofit/>
          </a:bodyPr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sz="1500" dirty="0"/>
          </a:p>
        </p:txBody>
      </p:sp>
      <p:sp>
        <p:nvSpPr>
          <p:cNvPr id="31" name="Freeform 30"/>
          <p:cNvSpPr/>
          <p:nvPr/>
        </p:nvSpPr>
        <p:spPr>
          <a:xfrm>
            <a:off x="2599114" y="4883480"/>
            <a:ext cx="451744" cy="644647"/>
          </a:xfrm>
          <a:custGeom>
            <a:avLst/>
            <a:gdLst/>
            <a:ahLst/>
            <a:cxnLst/>
            <a:rect l="l" t="t" r="r" b="b"/>
            <a:pathLst>
              <a:path w="1283340" h="1988065">
                <a:moveTo>
                  <a:pt x="618674" y="0"/>
                </a:moveTo>
                <a:cubicBezTo>
                  <a:pt x="711648" y="0"/>
                  <a:pt x="793990" y="10880"/>
                  <a:pt x="865699" y="32640"/>
                </a:cubicBezTo>
                <a:cubicBezTo>
                  <a:pt x="937407" y="54400"/>
                  <a:pt x="997742" y="85804"/>
                  <a:pt x="1046701" y="126851"/>
                </a:cubicBezTo>
                <a:cubicBezTo>
                  <a:pt x="1095661" y="167898"/>
                  <a:pt x="1132752" y="218341"/>
                  <a:pt x="1157974" y="278181"/>
                </a:cubicBezTo>
                <a:cubicBezTo>
                  <a:pt x="1183195" y="338021"/>
                  <a:pt x="1195806" y="405526"/>
                  <a:pt x="1195806" y="480697"/>
                </a:cubicBezTo>
                <a:cubicBezTo>
                  <a:pt x="1195806" y="539053"/>
                  <a:pt x="1188388" y="593453"/>
                  <a:pt x="1173552" y="643896"/>
                </a:cubicBezTo>
                <a:cubicBezTo>
                  <a:pt x="1158716" y="694339"/>
                  <a:pt x="1136956" y="739343"/>
                  <a:pt x="1108272" y="778907"/>
                </a:cubicBezTo>
                <a:cubicBezTo>
                  <a:pt x="1079589" y="818470"/>
                  <a:pt x="1043734" y="852099"/>
                  <a:pt x="1000709" y="879793"/>
                </a:cubicBezTo>
                <a:cubicBezTo>
                  <a:pt x="957684" y="907488"/>
                  <a:pt x="907982" y="928259"/>
                  <a:pt x="851604" y="942106"/>
                </a:cubicBezTo>
                <a:lnTo>
                  <a:pt x="851604" y="946557"/>
                </a:lnTo>
                <a:cubicBezTo>
                  <a:pt x="918862" y="954469"/>
                  <a:pt x="979196" y="971531"/>
                  <a:pt x="1032607" y="997742"/>
                </a:cubicBezTo>
                <a:cubicBezTo>
                  <a:pt x="1086018" y="1023953"/>
                  <a:pt x="1131268" y="1056840"/>
                  <a:pt x="1168359" y="1096403"/>
                </a:cubicBezTo>
                <a:cubicBezTo>
                  <a:pt x="1205450" y="1135967"/>
                  <a:pt x="1233886" y="1180723"/>
                  <a:pt x="1253668" y="1230672"/>
                </a:cubicBezTo>
                <a:cubicBezTo>
                  <a:pt x="1273450" y="1280621"/>
                  <a:pt x="1283340" y="1334279"/>
                  <a:pt x="1283340" y="1391646"/>
                </a:cubicBezTo>
                <a:cubicBezTo>
                  <a:pt x="1283340" y="1487587"/>
                  <a:pt x="1265042" y="1572649"/>
                  <a:pt x="1228446" y="1646830"/>
                </a:cubicBezTo>
                <a:cubicBezTo>
                  <a:pt x="1191850" y="1721012"/>
                  <a:pt x="1140912" y="1783324"/>
                  <a:pt x="1075632" y="1833768"/>
                </a:cubicBezTo>
                <a:cubicBezTo>
                  <a:pt x="1010353" y="1884211"/>
                  <a:pt x="932215" y="1922538"/>
                  <a:pt x="841219" y="1948749"/>
                </a:cubicBezTo>
                <a:cubicBezTo>
                  <a:pt x="750223" y="1974960"/>
                  <a:pt x="650819" y="1988065"/>
                  <a:pt x="543009" y="1988065"/>
                </a:cubicBezTo>
                <a:cubicBezTo>
                  <a:pt x="477729" y="1988065"/>
                  <a:pt x="416406" y="1983367"/>
                  <a:pt x="359039" y="1973971"/>
                </a:cubicBezTo>
                <a:cubicBezTo>
                  <a:pt x="301672" y="1964574"/>
                  <a:pt x="250981" y="1952953"/>
                  <a:pt x="206967" y="1939105"/>
                </a:cubicBezTo>
                <a:cubicBezTo>
                  <a:pt x="162952" y="1925258"/>
                  <a:pt x="126603" y="1910916"/>
                  <a:pt x="97920" y="1896080"/>
                </a:cubicBezTo>
                <a:cubicBezTo>
                  <a:pt x="69236" y="1881244"/>
                  <a:pt x="50444" y="1869869"/>
                  <a:pt x="41542" y="1861957"/>
                </a:cubicBezTo>
                <a:cubicBezTo>
                  <a:pt x="32640" y="1854044"/>
                  <a:pt x="25964" y="1845142"/>
                  <a:pt x="21513" y="1835251"/>
                </a:cubicBezTo>
                <a:cubicBezTo>
                  <a:pt x="17062" y="1825360"/>
                  <a:pt x="13106" y="1813739"/>
                  <a:pt x="9644" y="1800386"/>
                </a:cubicBezTo>
                <a:cubicBezTo>
                  <a:pt x="6182" y="1787033"/>
                  <a:pt x="3709" y="1770219"/>
                  <a:pt x="2226" y="1749943"/>
                </a:cubicBezTo>
                <a:cubicBezTo>
                  <a:pt x="742" y="1729666"/>
                  <a:pt x="0" y="1705186"/>
                  <a:pt x="0" y="1676503"/>
                </a:cubicBezTo>
                <a:cubicBezTo>
                  <a:pt x="0" y="1629027"/>
                  <a:pt x="3957" y="1596139"/>
                  <a:pt x="11869" y="1577841"/>
                </a:cubicBezTo>
                <a:cubicBezTo>
                  <a:pt x="19782" y="1559543"/>
                  <a:pt x="31651" y="1550394"/>
                  <a:pt x="47476" y="1550394"/>
                </a:cubicBezTo>
                <a:cubicBezTo>
                  <a:pt x="57367" y="1550394"/>
                  <a:pt x="74429" y="1557071"/>
                  <a:pt x="98662" y="1570423"/>
                </a:cubicBezTo>
                <a:cubicBezTo>
                  <a:pt x="122894" y="1583776"/>
                  <a:pt x="153803" y="1598118"/>
                  <a:pt x="191389" y="1613449"/>
                </a:cubicBezTo>
                <a:cubicBezTo>
                  <a:pt x="228974" y="1628779"/>
                  <a:pt x="272988" y="1643121"/>
                  <a:pt x="323432" y="1656474"/>
                </a:cubicBezTo>
                <a:cubicBezTo>
                  <a:pt x="373875" y="1669827"/>
                  <a:pt x="431242" y="1676503"/>
                  <a:pt x="495533" y="1676503"/>
                </a:cubicBezTo>
                <a:cubicBezTo>
                  <a:pt x="549933" y="1676503"/>
                  <a:pt x="597903" y="1670074"/>
                  <a:pt x="639445" y="1657216"/>
                </a:cubicBezTo>
                <a:cubicBezTo>
                  <a:pt x="680987" y="1644357"/>
                  <a:pt x="716346" y="1626307"/>
                  <a:pt x="745525" y="1603063"/>
                </a:cubicBezTo>
                <a:cubicBezTo>
                  <a:pt x="774703" y="1579820"/>
                  <a:pt x="796462" y="1551631"/>
                  <a:pt x="810804" y="1518496"/>
                </a:cubicBezTo>
                <a:cubicBezTo>
                  <a:pt x="825146" y="1485362"/>
                  <a:pt x="832317" y="1448518"/>
                  <a:pt x="832317" y="1407966"/>
                </a:cubicBezTo>
                <a:cubicBezTo>
                  <a:pt x="832317" y="1363457"/>
                  <a:pt x="823662" y="1323399"/>
                  <a:pt x="806353" y="1287792"/>
                </a:cubicBezTo>
                <a:cubicBezTo>
                  <a:pt x="789044" y="1252184"/>
                  <a:pt x="763328" y="1221770"/>
                  <a:pt x="729205" y="1196548"/>
                </a:cubicBezTo>
                <a:cubicBezTo>
                  <a:pt x="695081" y="1171327"/>
                  <a:pt x="652056" y="1151792"/>
                  <a:pt x="600129" y="1137945"/>
                </a:cubicBezTo>
                <a:cubicBezTo>
                  <a:pt x="548202" y="1124098"/>
                  <a:pt x="487126" y="1117174"/>
                  <a:pt x="416900" y="1117174"/>
                </a:cubicBezTo>
                <a:lnTo>
                  <a:pt x="250734" y="1117174"/>
                </a:lnTo>
                <a:cubicBezTo>
                  <a:pt x="237876" y="1117174"/>
                  <a:pt x="226996" y="1115443"/>
                  <a:pt x="218094" y="1111981"/>
                </a:cubicBezTo>
                <a:cubicBezTo>
                  <a:pt x="209192" y="1108520"/>
                  <a:pt x="201774" y="1101349"/>
                  <a:pt x="195839" y="1090469"/>
                </a:cubicBezTo>
                <a:cubicBezTo>
                  <a:pt x="189905" y="1079589"/>
                  <a:pt x="185701" y="1064505"/>
                  <a:pt x="183229" y="1045218"/>
                </a:cubicBezTo>
                <a:cubicBezTo>
                  <a:pt x="180756" y="1025931"/>
                  <a:pt x="179519" y="1000957"/>
                  <a:pt x="179519" y="970295"/>
                </a:cubicBezTo>
                <a:cubicBezTo>
                  <a:pt x="179519" y="941611"/>
                  <a:pt x="180756" y="918120"/>
                  <a:pt x="183229" y="899822"/>
                </a:cubicBezTo>
                <a:cubicBezTo>
                  <a:pt x="185701" y="881524"/>
                  <a:pt x="189658" y="867430"/>
                  <a:pt x="195098" y="857539"/>
                </a:cubicBezTo>
                <a:cubicBezTo>
                  <a:pt x="200538" y="847648"/>
                  <a:pt x="207461" y="840724"/>
                  <a:pt x="215868" y="836768"/>
                </a:cubicBezTo>
                <a:cubicBezTo>
                  <a:pt x="224276" y="832812"/>
                  <a:pt x="234414" y="830833"/>
                  <a:pt x="246283" y="830833"/>
                </a:cubicBezTo>
                <a:lnTo>
                  <a:pt x="413933" y="830833"/>
                </a:lnTo>
                <a:cubicBezTo>
                  <a:pt x="471300" y="830833"/>
                  <a:pt x="522238" y="824157"/>
                  <a:pt x="566747" y="810804"/>
                </a:cubicBezTo>
                <a:cubicBezTo>
                  <a:pt x="611256" y="797452"/>
                  <a:pt x="648594" y="778412"/>
                  <a:pt x="678761" y="753685"/>
                </a:cubicBezTo>
                <a:cubicBezTo>
                  <a:pt x="708928" y="728957"/>
                  <a:pt x="731925" y="699038"/>
                  <a:pt x="747750" y="663925"/>
                </a:cubicBezTo>
                <a:cubicBezTo>
                  <a:pt x="763575" y="628812"/>
                  <a:pt x="771488" y="589991"/>
                  <a:pt x="771488" y="547460"/>
                </a:cubicBezTo>
                <a:cubicBezTo>
                  <a:pt x="771488" y="514820"/>
                  <a:pt x="766048" y="483911"/>
                  <a:pt x="755168" y="454733"/>
                </a:cubicBezTo>
                <a:cubicBezTo>
                  <a:pt x="744288" y="425555"/>
                  <a:pt x="728215" y="400333"/>
                  <a:pt x="706950" y="379068"/>
                </a:cubicBezTo>
                <a:cubicBezTo>
                  <a:pt x="685685" y="357803"/>
                  <a:pt x="658238" y="340988"/>
                  <a:pt x="624609" y="328625"/>
                </a:cubicBezTo>
                <a:cubicBezTo>
                  <a:pt x="590980" y="316261"/>
                  <a:pt x="551416" y="310079"/>
                  <a:pt x="505918" y="310079"/>
                </a:cubicBezTo>
                <a:cubicBezTo>
                  <a:pt x="454486" y="310079"/>
                  <a:pt x="406020" y="317745"/>
                  <a:pt x="360522" y="333075"/>
                </a:cubicBezTo>
                <a:cubicBezTo>
                  <a:pt x="315024" y="348406"/>
                  <a:pt x="274225" y="365221"/>
                  <a:pt x="238123" y="383519"/>
                </a:cubicBezTo>
                <a:cubicBezTo>
                  <a:pt x="202021" y="401817"/>
                  <a:pt x="171360" y="418879"/>
                  <a:pt x="146138" y="434704"/>
                </a:cubicBezTo>
                <a:cubicBezTo>
                  <a:pt x="120916" y="450530"/>
                  <a:pt x="102371" y="458442"/>
                  <a:pt x="90502" y="458442"/>
                </a:cubicBezTo>
                <a:cubicBezTo>
                  <a:pt x="82589" y="458442"/>
                  <a:pt x="75665" y="456711"/>
                  <a:pt x="69731" y="453250"/>
                </a:cubicBezTo>
                <a:cubicBezTo>
                  <a:pt x="63796" y="449788"/>
                  <a:pt x="58851" y="443111"/>
                  <a:pt x="54895" y="433221"/>
                </a:cubicBezTo>
                <a:cubicBezTo>
                  <a:pt x="50938" y="423330"/>
                  <a:pt x="47971" y="408988"/>
                  <a:pt x="45993" y="390195"/>
                </a:cubicBezTo>
                <a:cubicBezTo>
                  <a:pt x="44015" y="371403"/>
                  <a:pt x="43026" y="347170"/>
                  <a:pt x="43026" y="317497"/>
                </a:cubicBezTo>
                <a:cubicBezTo>
                  <a:pt x="43026" y="292770"/>
                  <a:pt x="43520" y="272247"/>
                  <a:pt x="44509" y="255927"/>
                </a:cubicBezTo>
                <a:cubicBezTo>
                  <a:pt x="45498" y="239607"/>
                  <a:pt x="47476" y="226007"/>
                  <a:pt x="50444" y="215127"/>
                </a:cubicBezTo>
                <a:cubicBezTo>
                  <a:pt x="53411" y="204247"/>
                  <a:pt x="57120" y="194851"/>
                  <a:pt x="61571" y="186938"/>
                </a:cubicBezTo>
                <a:cubicBezTo>
                  <a:pt x="66022" y="179025"/>
                  <a:pt x="73193" y="170371"/>
                  <a:pt x="83084" y="160974"/>
                </a:cubicBezTo>
                <a:cubicBezTo>
                  <a:pt x="92974" y="151578"/>
                  <a:pt x="113251" y="137483"/>
                  <a:pt x="143912" y="118691"/>
                </a:cubicBezTo>
                <a:cubicBezTo>
                  <a:pt x="174574" y="99898"/>
                  <a:pt x="213148" y="81600"/>
                  <a:pt x="259636" y="63797"/>
                </a:cubicBezTo>
                <a:cubicBezTo>
                  <a:pt x="306123" y="45993"/>
                  <a:pt x="359781" y="30910"/>
                  <a:pt x="420609" y="18546"/>
                </a:cubicBezTo>
                <a:cubicBezTo>
                  <a:pt x="481438" y="6182"/>
                  <a:pt x="547460" y="0"/>
                  <a:pt x="6186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81256" tIns="40628" rIns="81256" bIns="40628" rtlCol="0" anchor="ctr">
            <a:noAutofit/>
          </a:bodyPr>
          <a:lstStyle/>
          <a:p>
            <a:pPr algn="ctr"/>
            <a:endParaRPr lang="en-US" sz="1500" dirty="0"/>
          </a:p>
        </p:txBody>
      </p:sp>
      <p:grpSp>
        <p:nvGrpSpPr>
          <p:cNvPr id="14" name="Group 38">
            <a:extLst>
              <a:ext uri="{FF2B5EF4-FFF2-40B4-BE49-F238E27FC236}">
                <a16:creationId xmlns:a16="http://schemas.microsoft.com/office/drawing/2014/main" xmlns="" id="{ED9939BD-BB44-466B-8BF7-3C7A986CE610}"/>
              </a:ext>
            </a:extLst>
          </p:cNvPr>
          <p:cNvGrpSpPr/>
          <p:nvPr/>
        </p:nvGrpSpPr>
        <p:grpSpPr>
          <a:xfrm>
            <a:off x="1" y="22977"/>
            <a:ext cx="8992511" cy="804248"/>
            <a:chOff x="0" y="23034"/>
            <a:chExt cx="9135250" cy="806301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xmlns="" id="{A4F1D636-738D-4362-A5A1-C0D05C3535E7}"/>
                </a:ext>
              </a:extLst>
            </p:cNvPr>
            <p:cNvSpPr/>
            <p:nvPr/>
          </p:nvSpPr>
          <p:spPr>
            <a:xfrm>
              <a:off x="762000" y="332657"/>
              <a:ext cx="304800" cy="200743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1" name="Picture 2" descr="Hasil gambar untuk Logo Kementerian Dalam negeri">
              <a:extLst>
                <a:ext uri="{FF2B5EF4-FFF2-40B4-BE49-F238E27FC236}">
                  <a16:creationId xmlns:a16="http://schemas.microsoft.com/office/drawing/2014/main" xmlns="" id="{C13C4628-A006-43BD-958F-313D994DD7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52400"/>
              <a:ext cx="469756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xmlns="" id="{8B9B9E99-11D5-4DCF-A443-2CA9055A7777}"/>
                </a:ext>
              </a:extLst>
            </p:cNvPr>
            <p:cNvSpPr/>
            <p:nvPr/>
          </p:nvSpPr>
          <p:spPr>
            <a:xfrm>
              <a:off x="0" y="339525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8" name="Group 42">
              <a:extLst>
                <a:ext uri="{FF2B5EF4-FFF2-40B4-BE49-F238E27FC236}">
                  <a16:creationId xmlns:a16="http://schemas.microsoft.com/office/drawing/2014/main" xmlns="" id="{2A4004D5-DEB6-400E-8489-080B1F0B5323}"/>
                </a:ext>
              </a:extLst>
            </p:cNvPr>
            <p:cNvGrpSpPr/>
            <p:nvPr/>
          </p:nvGrpSpPr>
          <p:grpSpPr>
            <a:xfrm>
              <a:off x="8139218" y="23034"/>
              <a:ext cx="762000" cy="806301"/>
              <a:chOff x="8139218" y="23034"/>
              <a:chExt cx="762000" cy="806301"/>
            </a:xfrm>
          </p:grpSpPr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xmlns="" id="{88CF7AEB-5AE6-41E4-9285-086F65F249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139218" y="23034"/>
                <a:ext cx="762000" cy="806301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xmlns="" id="{13598FA2-986F-420B-B7EB-F1DDE72B44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207522" y="111158"/>
                <a:ext cx="630052" cy="630052"/>
              </a:xfrm>
              <a:prstGeom prst="rect">
                <a:avLst/>
              </a:prstGeom>
            </p:spPr>
          </p:pic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xmlns="" id="{A8A1F13A-4A1B-4DF4-8D97-BB95BBF634D0}"/>
                </a:ext>
              </a:extLst>
            </p:cNvPr>
            <p:cNvSpPr/>
            <p:nvPr/>
          </p:nvSpPr>
          <p:spPr>
            <a:xfrm>
              <a:off x="7772400" y="332657"/>
              <a:ext cx="303174" cy="19415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xmlns="" id="{06AB1EDD-F9E4-4DF3-9C78-07E77A28D1FF}"/>
                </a:ext>
              </a:extLst>
            </p:cNvPr>
            <p:cNvSpPr/>
            <p:nvPr/>
          </p:nvSpPr>
          <p:spPr>
            <a:xfrm>
              <a:off x="8959701" y="332934"/>
              <a:ext cx="175549" cy="19387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41126133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61904" y="131641"/>
            <a:ext cx="8094053" cy="6701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56" tIns="40628" rIns="81256" bIns="40628"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203302" y="1854092"/>
            <a:ext cx="6560977" cy="897657"/>
          </a:xfrm>
          <a:prstGeom prst="rect">
            <a:avLst/>
          </a:prstGeom>
          <a:noFill/>
        </p:spPr>
        <p:txBody>
          <a:bodyPr lIns="81256" tIns="40628" rIns="81256" bIns="40628">
            <a:spAutoFit/>
          </a:bodyPr>
          <a:lstStyle/>
          <a:p>
            <a:pPr algn="ctr">
              <a:defRPr/>
            </a:pPr>
            <a:r>
              <a:rPr lang="en-US" sz="5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TERIMA KASIH</a:t>
            </a:r>
          </a:p>
        </p:txBody>
      </p:sp>
      <p:pic>
        <p:nvPicPr>
          <p:cNvPr id="19" name="Picture 15" descr="garu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9715" y="225190"/>
            <a:ext cx="956370" cy="1216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5047" y="222467"/>
            <a:ext cx="739547" cy="1097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maxheartwood.files.wordpress.com/2011/12/peta_indonesian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" y="2889818"/>
            <a:ext cx="9001127" cy="3950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Image result for gambar bendera merah putih bergerak">
            <a:extLst>
              <a:ext uri="{FF2B5EF4-FFF2-40B4-BE49-F238E27FC236}">
                <a16:creationId xmlns:a16="http://schemas.microsoft.com/office/drawing/2014/main" xmlns="" id="{2E514389-0951-4C98-AC59-CC0C7BD4EFB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3896" y="239528"/>
            <a:ext cx="6259788" cy="134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07778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22378</TotalTime>
  <Words>895</Words>
  <Application>Microsoft Office PowerPoint</Application>
  <PresentationFormat>Custom</PresentationFormat>
  <Paragraphs>265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2010-0567</dc:creator>
  <cp:lastModifiedBy>USER</cp:lastModifiedBy>
  <cp:revision>1313</cp:revision>
  <cp:lastPrinted>2018-11-12T02:06:55Z</cp:lastPrinted>
  <dcterms:created xsi:type="dcterms:W3CDTF">2017-03-21T12:22:50Z</dcterms:created>
  <dcterms:modified xsi:type="dcterms:W3CDTF">2019-01-21T09:35:57Z</dcterms:modified>
</cp:coreProperties>
</file>