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  <p:sldMasterId id="2147483732" r:id="rId7"/>
    <p:sldMasterId id="2147483745" r:id="rId8"/>
  </p:sldMasterIdLst>
  <p:notesMasterIdLst>
    <p:notesMasterId r:id="rId19"/>
  </p:notesMasterIdLst>
  <p:handoutMasterIdLst>
    <p:handoutMasterId r:id="rId20"/>
  </p:handoutMasterIdLst>
  <p:sldIdLst>
    <p:sldId id="371" r:id="rId9"/>
    <p:sldId id="372" r:id="rId10"/>
    <p:sldId id="380" r:id="rId11"/>
    <p:sldId id="375" r:id="rId12"/>
    <p:sldId id="381" r:id="rId13"/>
    <p:sldId id="355" r:id="rId14"/>
    <p:sldId id="382" r:id="rId15"/>
    <p:sldId id="383" r:id="rId16"/>
    <p:sldId id="384" r:id="rId17"/>
    <p:sldId id="293" r:id="rId18"/>
  </p:sldIdLst>
  <p:sldSz cx="9144000" cy="5143500" type="screen16x9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BA1B"/>
    <a:srgbClr val="D0931E"/>
    <a:srgbClr val="FFF9AB"/>
    <a:srgbClr val="3B0A0E"/>
    <a:srgbClr val="F3EFAD"/>
    <a:srgbClr val="FFF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588" autoAdjust="0"/>
    <p:restoredTop sz="50091" autoAdjust="0"/>
  </p:normalViewPr>
  <p:slideViewPr>
    <p:cSldViewPr snapToGrid="0">
      <p:cViewPr varScale="1">
        <p:scale>
          <a:sx n="149" d="100"/>
          <a:sy n="149" d="100"/>
        </p:scale>
        <p:origin x="942" y="10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3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theme" Target="theme/theme1.xml"/><Relationship Id="rId10" Type="http://schemas.openxmlformats.org/officeDocument/2006/relationships/slide" Target="slides/slide2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A98595-CB87-4BE1-94FF-F93FECBD754F}" type="doc">
      <dgm:prSet loTypeId="urn:microsoft.com/office/officeart/2005/8/layout/list1" loCatId="list" qsTypeId="urn:microsoft.com/office/officeart/2005/8/quickstyle/simple1" qsCatId="simple" csTypeId="urn:microsoft.com/office/officeart/2005/8/colors/accent2_4" csCatId="accent2" phldr="1"/>
      <dgm:spPr/>
      <dgm:t>
        <a:bodyPr/>
        <a:lstStyle/>
        <a:p>
          <a:endParaRPr lang="id-ID"/>
        </a:p>
      </dgm:t>
    </dgm:pt>
    <dgm:pt modelId="{BB68896F-64C6-449C-BA62-C89A0C136327}">
      <dgm:prSet phldrT="[Text]"/>
      <dgm:spPr/>
      <dgm:t>
        <a:bodyPr/>
        <a:lstStyle/>
        <a:p>
          <a:r>
            <a:rPr lang="id-ID" dirty="0" smtClean="0"/>
            <a:t>Fase Persiapan/ Sebelum Pemilu</a:t>
          </a:r>
          <a:endParaRPr lang="id-ID" dirty="0"/>
        </a:p>
      </dgm:t>
    </dgm:pt>
    <dgm:pt modelId="{DDA5E6D1-A91F-4572-B4D4-0873135A8968}" type="parTrans" cxnId="{5E4516D6-B5C4-4075-A8E4-055E16C39DE9}">
      <dgm:prSet/>
      <dgm:spPr/>
      <dgm:t>
        <a:bodyPr/>
        <a:lstStyle/>
        <a:p>
          <a:endParaRPr lang="id-ID"/>
        </a:p>
      </dgm:t>
    </dgm:pt>
    <dgm:pt modelId="{3412330B-A337-4E67-A59A-BFFCCDB8604B}" type="sibTrans" cxnId="{5E4516D6-B5C4-4075-A8E4-055E16C39DE9}">
      <dgm:prSet/>
      <dgm:spPr/>
      <dgm:t>
        <a:bodyPr/>
        <a:lstStyle/>
        <a:p>
          <a:endParaRPr lang="id-ID"/>
        </a:p>
      </dgm:t>
    </dgm:pt>
    <dgm:pt modelId="{CBCBABE5-9DB6-4C57-A868-E968AED22F7A}">
      <dgm:prSet phldrT="[Text]"/>
      <dgm:spPr/>
      <dgm:t>
        <a:bodyPr/>
        <a:lstStyle/>
        <a:p>
          <a:r>
            <a:rPr lang="id-ID" dirty="0" smtClean="0"/>
            <a:t>Fase Saat Berlangsung Pemilu</a:t>
          </a:r>
          <a:endParaRPr lang="id-ID" dirty="0"/>
        </a:p>
      </dgm:t>
    </dgm:pt>
    <dgm:pt modelId="{E71420D2-EF54-4655-8C32-4A319B347181}" type="parTrans" cxnId="{1F0045C2-1A59-4E79-8173-D3C7D132C191}">
      <dgm:prSet/>
      <dgm:spPr/>
      <dgm:t>
        <a:bodyPr/>
        <a:lstStyle/>
        <a:p>
          <a:endParaRPr lang="id-ID"/>
        </a:p>
      </dgm:t>
    </dgm:pt>
    <dgm:pt modelId="{E0ED72FD-7DEE-492B-A8EF-013CD1A490E7}" type="sibTrans" cxnId="{1F0045C2-1A59-4E79-8173-D3C7D132C191}">
      <dgm:prSet/>
      <dgm:spPr/>
      <dgm:t>
        <a:bodyPr/>
        <a:lstStyle/>
        <a:p>
          <a:endParaRPr lang="id-ID"/>
        </a:p>
      </dgm:t>
    </dgm:pt>
    <dgm:pt modelId="{4F1E15DA-E346-4460-BC90-828F47EFA9EF}">
      <dgm:prSet phldrT="[Text]"/>
      <dgm:spPr/>
      <dgm:t>
        <a:bodyPr/>
        <a:lstStyle/>
        <a:p>
          <a:r>
            <a:rPr lang="id-ID" dirty="0" smtClean="0"/>
            <a:t>Fase Setelah Pemilu</a:t>
          </a:r>
          <a:endParaRPr lang="id-ID" dirty="0"/>
        </a:p>
      </dgm:t>
    </dgm:pt>
    <dgm:pt modelId="{3403BC65-5178-4339-B321-08FE46C575C2}" type="parTrans" cxnId="{EFCAA238-2D6F-45BB-A216-B11AA15B426C}">
      <dgm:prSet/>
      <dgm:spPr/>
      <dgm:t>
        <a:bodyPr/>
        <a:lstStyle/>
        <a:p>
          <a:endParaRPr lang="id-ID"/>
        </a:p>
      </dgm:t>
    </dgm:pt>
    <dgm:pt modelId="{83B2DDEA-41A8-4304-8CDD-F88A7EEC66CE}" type="sibTrans" cxnId="{EFCAA238-2D6F-45BB-A216-B11AA15B426C}">
      <dgm:prSet/>
      <dgm:spPr/>
      <dgm:t>
        <a:bodyPr/>
        <a:lstStyle/>
        <a:p>
          <a:endParaRPr lang="id-ID"/>
        </a:p>
      </dgm:t>
    </dgm:pt>
    <dgm:pt modelId="{6C00F541-465E-484E-8F25-24C80470698D}" type="pres">
      <dgm:prSet presAssocID="{B0A98595-CB87-4BE1-94FF-F93FECBD754F}" presName="linear" presStyleCnt="0">
        <dgm:presLayoutVars>
          <dgm:dir/>
          <dgm:animLvl val="lvl"/>
          <dgm:resizeHandles val="exact"/>
        </dgm:presLayoutVars>
      </dgm:prSet>
      <dgm:spPr/>
    </dgm:pt>
    <dgm:pt modelId="{6D6C86DE-3258-4D3C-B88E-E02B68FE6046}" type="pres">
      <dgm:prSet presAssocID="{BB68896F-64C6-449C-BA62-C89A0C136327}" presName="parentLin" presStyleCnt="0"/>
      <dgm:spPr/>
    </dgm:pt>
    <dgm:pt modelId="{36DBF325-2020-4372-B2B7-1A5DD65DFE6E}" type="pres">
      <dgm:prSet presAssocID="{BB68896F-64C6-449C-BA62-C89A0C136327}" presName="parentLeftMargin" presStyleLbl="node1" presStyleIdx="0" presStyleCnt="3"/>
      <dgm:spPr/>
    </dgm:pt>
    <dgm:pt modelId="{542036A9-D91C-4BDB-916F-EB44C76DFDEA}" type="pres">
      <dgm:prSet presAssocID="{BB68896F-64C6-449C-BA62-C89A0C136327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FA464FDE-3E99-4330-AE89-36A4B6EAABFF}" type="pres">
      <dgm:prSet presAssocID="{BB68896F-64C6-449C-BA62-C89A0C136327}" presName="negativeSpace" presStyleCnt="0"/>
      <dgm:spPr/>
    </dgm:pt>
    <dgm:pt modelId="{CF2BBD7E-AD34-496B-A2D8-CAAF79AAEEE8}" type="pres">
      <dgm:prSet presAssocID="{BB68896F-64C6-449C-BA62-C89A0C136327}" presName="childText" presStyleLbl="conFgAcc1" presStyleIdx="0" presStyleCnt="3">
        <dgm:presLayoutVars>
          <dgm:bulletEnabled val="1"/>
        </dgm:presLayoutVars>
      </dgm:prSet>
      <dgm:spPr/>
    </dgm:pt>
    <dgm:pt modelId="{53EE79A1-B148-4935-AA9B-EFB7EB340DFF}" type="pres">
      <dgm:prSet presAssocID="{3412330B-A337-4E67-A59A-BFFCCDB8604B}" presName="spaceBetweenRectangles" presStyleCnt="0"/>
      <dgm:spPr/>
    </dgm:pt>
    <dgm:pt modelId="{FEC18DEA-9675-47DA-856B-72CD6FB31846}" type="pres">
      <dgm:prSet presAssocID="{CBCBABE5-9DB6-4C57-A868-E968AED22F7A}" presName="parentLin" presStyleCnt="0"/>
      <dgm:spPr/>
    </dgm:pt>
    <dgm:pt modelId="{1F61A0C0-4CA5-4C4C-A004-C7050168ADFC}" type="pres">
      <dgm:prSet presAssocID="{CBCBABE5-9DB6-4C57-A868-E968AED22F7A}" presName="parentLeftMargin" presStyleLbl="node1" presStyleIdx="0" presStyleCnt="3"/>
      <dgm:spPr/>
    </dgm:pt>
    <dgm:pt modelId="{52993E78-292B-4B79-B523-04237F48563E}" type="pres">
      <dgm:prSet presAssocID="{CBCBABE5-9DB6-4C57-A868-E968AED22F7A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4B92808B-A82E-4760-8DB0-98A9AB04CB3C}" type="pres">
      <dgm:prSet presAssocID="{CBCBABE5-9DB6-4C57-A868-E968AED22F7A}" presName="negativeSpace" presStyleCnt="0"/>
      <dgm:spPr/>
    </dgm:pt>
    <dgm:pt modelId="{29282052-B7DF-426C-8D40-810817E74506}" type="pres">
      <dgm:prSet presAssocID="{CBCBABE5-9DB6-4C57-A868-E968AED22F7A}" presName="childText" presStyleLbl="conFgAcc1" presStyleIdx="1" presStyleCnt="3">
        <dgm:presLayoutVars>
          <dgm:bulletEnabled val="1"/>
        </dgm:presLayoutVars>
      </dgm:prSet>
      <dgm:spPr/>
    </dgm:pt>
    <dgm:pt modelId="{9430DECF-6A07-42EE-8A49-96A5564426B8}" type="pres">
      <dgm:prSet presAssocID="{E0ED72FD-7DEE-492B-A8EF-013CD1A490E7}" presName="spaceBetweenRectangles" presStyleCnt="0"/>
      <dgm:spPr/>
    </dgm:pt>
    <dgm:pt modelId="{71366F22-DE59-4E26-A465-A601A1CB2665}" type="pres">
      <dgm:prSet presAssocID="{4F1E15DA-E346-4460-BC90-828F47EFA9EF}" presName="parentLin" presStyleCnt="0"/>
      <dgm:spPr/>
    </dgm:pt>
    <dgm:pt modelId="{AD376ED8-BBF7-4006-8C9C-084F4130F9EB}" type="pres">
      <dgm:prSet presAssocID="{4F1E15DA-E346-4460-BC90-828F47EFA9EF}" presName="parentLeftMargin" presStyleLbl="node1" presStyleIdx="1" presStyleCnt="3"/>
      <dgm:spPr/>
    </dgm:pt>
    <dgm:pt modelId="{20E4BC7F-A0B2-49DF-8AC2-ACAB638C968F}" type="pres">
      <dgm:prSet presAssocID="{4F1E15DA-E346-4460-BC90-828F47EFA9EF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52B2FBAA-8FC9-4CAF-8FF9-BC961753ED36}" type="pres">
      <dgm:prSet presAssocID="{4F1E15DA-E346-4460-BC90-828F47EFA9EF}" presName="negativeSpace" presStyleCnt="0"/>
      <dgm:spPr/>
    </dgm:pt>
    <dgm:pt modelId="{1002D478-C4C9-47B8-A082-BE7E8A2B2628}" type="pres">
      <dgm:prSet presAssocID="{4F1E15DA-E346-4460-BC90-828F47EFA9EF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EFCAA238-2D6F-45BB-A216-B11AA15B426C}" srcId="{B0A98595-CB87-4BE1-94FF-F93FECBD754F}" destId="{4F1E15DA-E346-4460-BC90-828F47EFA9EF}" srcOrd="2" destOrd="0" parTransId="{3403BC65-5178-4339-B321-08FE46C575C2}" sibTransId="{83B2DDEA-41A8-4304-8CDD-F88A7EEC66CE}"/>
    <dgm:cxn modelId="{91B9356C-5953-4471-8125-0FD573026F8D}" type="presOf" srcId="{CBCBABE5-9DB6-4C57-A868-E968AED22F7A}" destId="{1F61A0C0-4CA5-4C4C-A004-C7050168ADFC}" srcOrd="0" destOrd="0" presId="urn:microsoft.com/office/officeart/2005/8/layout/list1"/>
    <dgm:cxn modelId="{976C8AA8-D259-42A5-B579-77F7EFCA8395}" type="presOf" srcId="{BB68896F-64C6-449C-BA62-C89A0C136327}" destId="{36DBF325-2020-4372-B2B7-1A5DD65DFE6E}" srcOrd="0" destOrd="0" presId="urn:microsoft.com/office/officeart/2005/8/layout/list1"/>
    <dgm:cxn modelId="{1F0045C2-1A59-4E79-8173-D3C7D132C191}" srcId="{B0A98595-CB87-4BE1-94FF-F93FECBD754F}" destId="{CBCBABE5-9DB6-4C57-A868-E968AED22F7A}" srcOrd="1" destOrd="0" parTransId="{E71420D2-EF54-4655-8C32-4A319B347181}" sibTransId="{E0ED72FD-7DEE-492B-A8EF-013CD1A490E7}"/>
    <dgm:cxn modelId="{70B0CAEE-BCF0-457B-8DC5-EFA633C4F5CC}" type="presOf" srcId="{B0A98595-CB87-4BE1-94FF-F93FECBD754F}" destId="{6C00F541-465E-484E-8F25-24C80470698D}" srcOrd="0" destOrd="0" presId="urn:microsoft.com/office/officeart/2005/8/layout/list1"/>
    <dgm:cxn modelId="{700D0E57-2539-49D3-BB22-24592FC86FEF}" type="presOf" srcId="{4F1E15DA-E346-4460-BC90-828F47EFA9EF}" destId="{AD376ED8-BBF7-4006-8C9C-084F4130F9EB}" srcOrd="0" destOrd="0" presId="urn:microsoft.com/office/officeart/2005/8/layout/list1"/>
    <dgm:cxn modelId="{3D49530A-F6A2-4BDD-9ABE-991C9EFD0C4C}" type="presOf" srcId="{CBCBABE5-9DB6-4C57-A868-E968AED22F7A}" destId="{52993E78-292B-4B79-B523-04237F48563E}" srcOrd="1" destOrd="0" presId="urn:microsoft.com/office/officeart/2005/8/layout/list1"/>
    <dgm:cxn modelId="{5E4516D6-B5C4-4075-A8E4-055E16C39DE9}" srcId="{B0A98595-CB87-4BE1-94FF-F93FECBD754F}" destId="{BB68896F-64C6-449C-BA62-C89A0C136327}" srcOrd="0" destOrd="0" parTransId="{DDA5E6D1-A91F-4572-B4D4-0873135A8968}" sibTransId="{3412330B-A337-4E67-A59A-BFFCCDB8604B}"/>
    <dgm:cxn modelId="{EAE8BA41-D34E-4A5F-BBBE-11DF584D80A4}" type="presOf" srcId="{BB68896F-64C6-449C-BA62-C89A0C136327}" destId="{542036A9-D91C-4BDB-916F-EB44C76DFDEA}" srcOrd="1" destOrd="0" presId="urn:microsoft.com/office/officeart/2005/8/layout/list1"/>
    <dgm:cxn modelId="{C0264E4A-2793-44D4-B57E-8D3D685124C8}" type="presOf" srcId="{4F1E15DA-E346-4460-BC90-828F47EFA9EF}" destId="{20E4BC7F-A0B2-49DF-8AC2-ACAB638C968F}" srcOrd="1" destOrd="0" presId="urn:microsoft.com/office/officeart/2005/8/layout/list1"/>
    <dgm:cxn modelId="{0F2A767E-886D-4335-805A-6DFA00AA38D6}" type="presParOf" srcId="{6C00F541-465E-484E-8F25-24C80470698D}" destId="{6D6C86DE-3258-4D3C-B88E-E02B68FE6046}" srcOrd="0" destOrd="0" presId="urn:microsoft.com/office/officeart/2005/8/layout/list1"/>
    <dgm:cxn modelId="{66198406-F90E-432A-8B4F-975159171D39}" type="presParOf" srcId="{6D6C86DE-3258-4D3C-B88E-E02B68FE6046}" destId="{36DBF325-2020-4372-B2B7-1A5DD65DFE6E}" srcOrd="0" destOrd="0" presId="urn:microsoft.com/office/officeart/2005/8/layout/list1"/>
    <dgm:cxn modelId="{C9139B41-040F-4132-B786-7CA5A58459BD}" type="presParOf" srcId="{6D6C86DE-3258-4D3C-B88E-E02B68FE6046}" destId="{542036A9-D91C-4BDB-916F-EB44C76DFDEA}" srcOrd="1" destOrd="0" presId="urn:microsoft.com/office/officeart/2005/8/layout/list1"/>
    <dgm:cxn modelId="{7611C9D9-84AF-44E5-A1CF-3B052B980C51}" type="presParOf" srcId="{6C00F541-465E-484E-8F25-24C80470698D}" destId="{FA464FDE-3E99-4330-AE89-36A4B6EAABFF}" srcOrd="1" destOrd="0" presId="urn:microsoft.com/office/officeart/2005/8/layout/list1"/>
    <dgm:cxn modelId="{E583EB1C-18E1-4255-BCD1-88A4F35F023E}" type="presParOf" srcId="{6C00F541-465E-484E-8F25-24C80470698D}" destId="{CF2BBD7E-AD34-496B-A2D8-CAAF79AAEEE8}" srcOrd="2" destOrd="0" presId="urn:microsoft.com/office/officeart/2005/8/layout/list1"/>
    <dgm:cxn modelId="{F2654764-2840-49C3-95B3-EDC7061F97CF}" type="presParOf" srcId="{6C00F541-465E-484E-8F25-24C80470698D}" destId="{53EE79A1-B148-4935-AA9B-EFB7EB340DFF}" srcOrd="3" destOrd="0" presId="urn:microsoft.com/office/officeart/2005/8/layout/list1"/>
    <dgm:cxn modelId="{81E6B8A1-F277-4B69-8D8D-4DE5E46A74A2}" type="presParOf" srcId="{6C00F541-465E-484E-8F25-24C80470698D}" destId="{FEC18DEA-9675-47DA-856B-72CD6FB31846}" srcOrd="4" destOrd="0" presId="urn:microsoft.com/office/officeart/2005/8/layout/list1"/>
    <dgm:cxn modelId="{583666E2-CA1B-45D0-AED5-C5292971A1E3}" type="presParOf" srcId="{FEC18DEA-9675-47DA-856B-72CD6FB31846}" destId="{1F61A0C0-4CA5-4C4C-A004-C7050168ADFC}" srcOrd="0" destOrd="0" presId="urn:microsoft.com/office/officeart/2005/8/layout/list1"/>
    <dgm:cxn modelId="{9F0FD9C3-00FB-4AEA-B2E1-AA7108D2D0E5}" type="presParOf" srcId="{FEC18DEA-9675-47DA-856B-72CD6FB31846}" destId="{52993E78-292B-4B79-B523-04237F48563E}" srcOrd="1" destOrd="0" presId="urn:microsoft.com/office/officeart/2005/8/layout/list1"/>
    <dgm:cxn modelId="{4BFFCC9C-D870-4D2C-B618-B1ACB3AE9F1B}" type="presParOf" srcId="{6C00F541-465E-484E-8F25-24C80470698D}" destId="{4B92808B-A82E-4760-8DB0-98A9AB04CB3C}" srcOrd="5" destOrd="0" presId="urn:microsoft.com/office/officeart/2005/8/layout/list1"/>
    <dgm:cxn modelId="{E403C268-19EB-4777-B470-1101F1A9BC1C}" type="presParOf" srcId="{6C00F541-465E-484E-8F25-24C80470698D}" destId="{29282052-B7DF-426C-8D40-810817E74506}" srcOrd="6" destOrd="0" presId="urn:microsoft.com/office/officeart/2005/8/layout/list1"/>
    <dgm:cxn modelId="{47E7A58F-4540-4333-AEA4-063E32F76FE8}" type="presParOf" srcId="{6C00F541-465E-484E-8F25-24C80470698D}" destId="{9430DECF-6A07-42EE-8A49-96A5564426B8}" srcOrd="7" destOrd="0" presId="urn:microsoft.com/office/officeart/2005/8/layout/list1"/>
    <dgm:cxn modelId="{72B271D3-3A08-4A4E-9B9D-DA0D6A12EE39}" type="presParOf" srcId="{6C00F541-465E-484E-8F25-24C80470698D}" destId="{71366F22-DE59-4E26-A465-A601A1CB2665}" srcOrd="8" destOrd="0" presId="urn:microsoft.com/office/officeart/2005/8/layout/list1"/>
    <dgm:cxn modelId="{85442C68-1830-47C8-B2DE-9785DC957C87}" type="presParOf" srcId="{71366F22-DE59-4E26-A465-A601A1CB2665}" destId="{AD376ED8-BBF7-4006-8C9C-084F4130F9EB}" srcOrd="0" destOrd="0" presId="urn:microsoft.com/office/officeart/2005/8/layout/list1"/>
    <dgm:cxn modelId="{36E9C2EF-4C86-4F99-A0EB-04303A96F74B}" type="presParOf" srcId="{71366F22-DE59-4E26-A465-A601A1CB2665}" destId="{20E4BC7F-A0B2-49DF-8AC2-ACAB638C968F}" srcOrd="1" destOrd="0" presId="urn:microsoft.com/office/officeart/2005/8/layout/list1"/>
    <dgm:cxn modelId="{D5470408-9203-441E-A7B2-DF9CA0E90EDF}" type="presParOf" srcId="{6C00F541-465E-484E-8F25-24C80470698D}" destId="{52B2FBAA-8FC9-4CAF-8FF9-BC961753ED36}" srcOrd="9" destOrd="0" presId="urn:microsoft.com/office/officeart/2005/8/layout/list1"/>
    <dgm:cxn modelId="{F914A277-CD45-4FCE-B9A7-D4E045604619}" type="presParOf" srcId="{6C00F541-465E-484E-8F25-24C80470698D}" destId="{1002D478-C4C9-47B8-A082-BE7E8A2B262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F2BBD7E-AD34-496B-A2D8-CAAF79AAEEE8}">
      <dsp:nvSpPr>
        <dsp:cNvPr id="0" name=""/>
        <dsp:cNvSpPr/>
      </dsp:nvSpPr>
      <dsp:spPr>
        <a:xfrm>
          <a:off x="0" y="432537"/>
          <a:ext cx="82296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2036A9-D91C-4BDB-916F-EB44C76DFDEA}">
      <dsp:nvSpPr>
        <dsp:cNvPr id="0" name=""/>
        <dsp:cNvSpPr/>
      </dsp:nvSpPr>
      <dsp:spPr>
        <a:xfrm>
          <a:off x="411480" y="63537"/>
          <a:ext cx="5760720" cy="738000"/>
        </a:xfrm>
        <a:prstGeom prst="roundRect">
          <a:avLst/>
        </a:prstGeom>
        <a:solidFill>
          <a:schemeClr val="accent2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500" kern="1200" dirty="0" smtClean="0"/>
            <a:t>Fase Persiapan/ Sebelum Pemilu</a:t>
          </a:r>
          <a:endParaRPr lang="id-ID" sz="2500" kern="1200" dirty="0"/>
        </a:p>
      </dsp:txBody>
      <dsp:txXfrm>
        <a:off x="447506" y="99563"/>
        <a:ext cx="5688668" cy="665948"/>
      </dsp:txXfrm>
    </dsp:sp>
    <dsp:sp modelId="{29282052-B7DF-426C-8D40-810817E74506}">
      <dsp:nvSpPr>
        <dsp:cNvPr id="0" name=""/>
        <dsp:cNvSpPr/>
      </dsp:nvSpPr>
      <dsp:spPr>
        <a:xfrm>
          <a:off x="0" y="1566537"/>
          <a:ext cx="82296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50000"/>
              <a:hueOff val="-26567"/>
              <a:satOff val="-4851"/>
              <a:lumOff val="2807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993E78-292B-4B79-B523-04237F48563E}">
      <dsp:nvSpPr>
        <dsp:cNvPr id="0" name=""/>
        <dsp:cNvSpPr/>
      </dsp:nvSpPr>
      <dsp:spPr>
        <a:xfrm>
          <a:off x="411480" y="1197537"/>
          <a:ext cx="5760720" cy="738000"/>
        </a:xfrm>
        <a:prstGeom prst="roundRect">
          <a:avLst/>
        </a:prstGeom>
        <a:solidFill>
          <a:schemeClr val="accent2">
            <a:shade val="50000"/>
            <a:hueOff val="-27656"/>
            <a:satOff val="-5606"/>
            <a:lumOff val="3083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500" kern="1200" dirty="0" smtClean="0"/>
            <a:t>Fase Saat Berlangsung Pemilu</a:t>
          </a:r>
          <a:endParaRPr lang="id-ID" sz="2500" kern="1200" dirty="0"/>
        </a:p>
      </dsp:txBody>
      <dsp:txXfrm>
        <a:off x="447506" y="1233563"/>
        <a:ext cx="5688668" cy="665948"/>
      </dsp:txXfrm>
    </dsp:sp>
    <dsp:sp modelId="{1002D478-C4C9-47B8-A082-BE7E8A2B2628}">
      <dsp:nvSpPr>
        <dsp:cNvPr id="0" name=""/>
        <dsp:cNvSpPr/>
      </dsp:nvSpPr>
      <dsp:spPr>
        <a:xfrm>
          <a:off x="0" y="2700537"/>
          <a:ext cx="82296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50000"/>
              <a:hueOff val="-26567"/>
              <a:satOff val="-4851"/>
              <a:lumOff val="2807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E4BC7F-A0B2-49DF-8AC2-ACAB638C968F}">
      <dsp:nvSpPr>
        <dsp:cNvPr id="0" name=""/>
        <dsp:cNvSpPr/>
      </dsp:nvSpPr>
      <dsp:spPr>
        <a:xfrm>
          <a:off x="411480" y="2331537"/>
          <a:ext cx="5760720" cy="738000"/>
        </a:xfrm>
        <a:prstGeom prst="roundRect">
          <a:avLst/>
        </a:prstGeom>
        <a:solidFill>
          <a:schemeClr val="accent2">
            <a:shade val="50000"/>
            <a:hueOff val="-27656"/>
            <a:satOff val="-5606"/>
            <a:lumOff val="3083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2500" kern="1200" dirty="0" smtClean="0"/>
            <a:t>Fase Setelah Pemilu</a:t>
          </a:r>
          <a:endParaRPr lang="id-ID" sz="2500" kern="1200" dirty="0"/>
        </a:p>
      </dsp:txBody>
      <dsp:txXfrm>
        <a:off x="447506" y="2367563"/>
        <a:ext cx="5688668" cy="6659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16F7A-5421-4945-9E5D-5CC5A8288FBD}" type="datetimeFigureOut">
              <a:rPr lang="id-ID" smtClean="0"/>
              <a:t>29/01/2019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21D8ED-995C-40D7-9FEE-A84BA9CE798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7762605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C05D28-18B1-6743-B4B6-48B3029D217D}" type="datetimeFigureOut">
              <a:rPr lang="en-US" smtClean="0"/>
              <a:t>1/29/2019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090562-6484-B44C-9CA7-55D94734DCF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9823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090562-6484-B44C-9CA7-55D94734DCF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8340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090562-6484-B44C-9CA7-55D94734DCF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68125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090562-6484-B44C-9CA7-55D94734DCF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6686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090562-6484-B44C-9CA7-55D94734DCF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2847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090562-6484-B44C-9CA7-55D94734DCF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8596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D" dirty="0" smtClean="0"/>
              <a:t>Pertumbuhan – pengembanga</a:t>
            </a:r>
            <a:r>
              <a:rPr lang="en-ID" baseline="0" dirty="0" smtClean="0"/>
              <a:t>n atmosfer bisnis, infrastruktur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73AAEE-C633-EC41-B080-460F6CDB08F4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532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090562-6484-B44C-9CA7-55D94734DCF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9299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090562-6484-B44C-9CA7-55D94734DCF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9965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090562-6484-B44C-9CA7-55D94734DCFF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9716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090562-6484-B44C-9CA7-55D94734DCFF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59082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40288AA-BCF8-CF42-86BB-96648957A3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7380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40288AA-BCF8-CF42-86BB-96648957A3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8740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40288AA-BCF8-CF42-86BB-96648957A3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73154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40288AA-BCF8-CF42-86BB-96648957A3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119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40288AA-BCF8-CF42-86BB-96648957A3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820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40288AA-BCF8-CF42-86BB-96648957A3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00223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40288AA-BCF8-CF42-86BB-96648957A3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124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40288AA-BCF8-CF42-86BB-96648957A3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089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40288AA-BCF8-CF42-86BB-96648957A3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62060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40288AA-BCF8-CF42-86BB-96648957A3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344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40288AA-BCF8-CF42-86BB-96648957A35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13708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8EF5D7E3-1F91-5740-8681-F5616A2122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26765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8EF5D7E3-1F91-5740-8681-F5616A2122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35862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8EF5D7E3-1F91-5740-8681-F5616A2122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61785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8EF5D7E3-1F91-5740-8681-F5616A2122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1208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8EF5D7E3-1F91-5740-8681-F5616A2122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25965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8EF5D7E3-1F91-5740-8681-F5616A2122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022796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8EF5D7E3-1F91-5740-8681-F5616A2122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9879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8EF5D7E3-1F91-5740-8681-F5616A2122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90236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8EF5D7E3-1F91-5740-8681-F5616A2122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1922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8EF5D7E3-1F91-5740-8681-F5616A2122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776692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8EF5D7E3-1F91-5740-8681-F5616A2122E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192469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0448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778367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486905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66745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187760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32384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26243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604319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388489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33826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60318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40288AA-BCF8-CF42-86BB-96648957A35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356823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40288AA-BCF8-CF42-86BB-96648957A35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627520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40288AA-BCF8-CF42-86BB-96648957A35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482962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40288AA-BCF8-CF42-86BB-96648957A35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754080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40288AA-BCF8-CF42-86BB-96648957A35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27879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40288AA-BCF8-CF42-86BB-96648957A35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96298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40288AA-BCF8-CF42-86BB-96648957A35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66568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40288AA-BCF8-CF42-86BB-96648957A35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677242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40288AA-BCF8-CF42-86BB-96648957A35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1838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40288AA-BCF8-CF42-86BB-96648957A35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754697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40288AA-BCF8-CF42-86BB-96648957A358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646888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09577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60659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134739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155547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725023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287290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42996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983319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55959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7128443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430376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2085047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88232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742225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16874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03294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072704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969373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12753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6711838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0867550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76146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828683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0009942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2644391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42746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17250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729144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965821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3877078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394867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3318445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DEB1A085-94FA-0741-9C89-AF9A45107022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4729807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1812727" y="863947"/>
            <a:ext cx="5518547" cy="1741289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xfrm>
            <a:off x="1812727" y="2652117"/>
            <a:ext cx="5518547" cy="596057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1650"/>
            </a:lvl1pPr>
            <a:lvl2pPr marL="0" indent="85725" algn="ctr">
              <a:spcBef>
                <a:spcPts val="0"/>
              </a:spcBef>
              <a:buSzTx/>
              <a:buNone/>
              <a:defRPr sz="1650"/>
            </a:lvl2pPr>
            <a:lvl3pPr marL="0" indent="171450" algn="ctr">
              <a:spcBef>
                <a:spcPts val="0"/>
              </a:spcBef>
              <a:buSzTx/>
              <a:buNone/>
              <a:defRPr sz="1650"/>
            </a:lvl3pPr>
            <a:lvl4pPr marL="0" indent="257175" algn="ctr">
              <a:spcBef>
                <a:spcPts val="0"/>
              </a:spcBef>
              <a:buSzTx/>
              <a:buNone/>
              <a:defRPr sz="1650"/>
            </a:lvl4pPr>
            <a:lvl5pPr marL="0" indent="342900" algn="ctr">
              <a:spcBef>
                <a:spcPts val="0"/>
              </a:spcBef>
              <a:buSzTx/>
              <a:buNone/>
              <a:defRPr sz="165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9322007"/>
      </p:ext>
    </p:extLst>
  </p:cSld>
  <p:clrMapOvr>
    <a:masterClrMapping/>
  </p:clrMapOvr>
  <p:transition spd="med"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1812727" y="1701106"/>
            <a:ext cx="5518547" cy="1741289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4243765"/>
      </p:ext>
    </p:extLst>
  </p:cSld>
  <p:clrMapOvr>
    <a:masterClrMapping/>
  </p:clrMapOvr>
  <p:transition spd="med"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half" idx="13"/>
          </p:nvPr>
        </p:nvSpPr>
        <p:spPr>
          <a:xfrm>
            <a:off x="4685853" y="334863"/>
            <a:ext cx="2812852" cy="4339829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1645295" y="334863"/>
            <a:ext cx="2812852" cy="2102942"/>
          </a:xfrm>
          <a:prstGeom prst="rect">
            <a:avLst/>
          </a:prstGeom>
        </p:spPr>
        <p:txBody>
          <a:bodyPr anchor="b"/>
          <a:lstStyle>
            <a:lvl1pPr>
              <a:defRPr sz="3150"/>
            </a:lvl1pPr>
          </a:lstStyle>
          <a:p>
            <a:r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1645295" y="2511475"/>
            <a:ext cx="2812852" cy="2163217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1650"/>
            </a:lvl1pPr>
            <a:lvl2pPr marL="0" indent="85725" algn="ctr">
              <a:spcBef>
                <a:spcPts val="0"/>
              </a:spcBef>
              <a:buSzTx/>
              <a:buNone/>
              <a:defRPr sz="1650"/>
            </a:lvl2pPr>
            <a:lvl3pPr marL="0" indent="171450" algn="ctr">
              <a:spcBef>
                <a:spcPts val="0"/>
              </a:spcBef>
              <a:buSzTx/>
              <a:buNone/>
              <a:defRPr sz="1650"/>
            </a:lvl3pPr>
            <a:lvl4pPr marL="0" indent="257175" algn="ctr">
              <a:spcBef>
                <a:spcPts val="0"/>
              </a:spcBef>
              <a:buSzTx/>
              <a:buNone/>
              <a:defRPr sz="1650"/>
            </a:lvl4pPr>
            <a:lvl5pPr marL="0" indent="342900" algn="ctr">
              <a:spcBef>
                <a:spcPts val="0"/>
              </a:spcBef>
              <a:buSzTx/>
              <a:buNone/>
              <a:defRPr sz="165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236831"/>
      </p:ext>
    </p:extLst>
  </p:cSld>
  <p:clrMapOvr>
    <a:masterClrMapping/>
  </p:clrMapOvr>
  <p:transition spd="med"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511934"/>
      </p:ext>
    </p:extLst>
  </p:cSld>
  <p:clrMapOvr>
    <a:masterClrMapping/>
  </p:clrMapOvr>
  <p:transition spd="med"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9100669"/>
      </p:ext>
    </p:extLst>
  </p:cSld>
  <p:clrMapOvr>
    <a:masterClrMapping/>
  </p:clrMapOvr>
  <p:transition spd="med"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idx="1"/>
          </p:nvPr>
        </p:nvSpPr>
        <p:spPr>
          <a:xfrm>
            <a:off x="1645295" y="669727"/>
            <a:ext cx="5853410" cy="3804047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0448964"/>
      </p:ext>
    </p:extLst>
  </p:cSld>
  <p:clrMapOvr>
    <a:masterClrMapping/>
  </p:clrMapOvr>
  <p:transition spd="med"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4685853" y="2685604"/>
            <a:ext cx="2812852" cy="198908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4689133" y="468809"/>
            <a:ext cx="2812852" cy="198908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sz="half" idx="15"/>
          </p:nvPr>
        </p:nvSpPr>
        <p:spPr>
          <a:xfrm>
            <a:off x="1645295" y="468809"/>
            <a:ext cx="2812852" cy="4205883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7285766"/>
      </p:ext>
    </p:extLst>
  </p:cSld>
  <p:clrMapOvr>
    <a:masterClrMapping/>
  </p:clrMapOvr>
  <p:transition spd="med"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1812727" y="3355330"/>
            <a:ext cx="5518547" cy="328935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1200"/>
            </a:lvl1pPr>
          </a:lstStyle>
          <a:p>
            <a:r>
              <a:t>–Johnny Appleseed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1812727" y="2208933"/>
            <a:ext cx="5518547" cy="444351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1950"/>
            </a:lvl1pPr>
          </a:lstStyle>
          <a:p>
            <a:r>
              <a:t>“Type a quote here.” 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6831277"/>
      </p:ext>
    </p:extLst>
  </p:cSld>
  <p:clrMapOvr>
    <a:masterClrMapping/>
  </p:clrMapOvr>
  <p:transition spd="med"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1143000" y="0"/>
            <a:ext cx="6858000" cy="5143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8479538"/>
      </p:ext>
    </p:extLst>
  </p:cSld>
  <p:clrMapOvr>
    <a:masterClrMapping/>
  </p:clrMapOvr>
  <p:transition spd="med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5627404"/>
      </p:ext>
    </p:extLst>
  </p:cSld>
  <p:clrMapOvr>
    <a:masterClrMapping/>
  </p:clrMapOvr>
  <p:transition spd="med"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1_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>
            <a:spLocks noGrp="1"/>
          </p:cNvSpPr>
          <p:nvPr>
            <p:ph type="title"/>
          </p:nvPr>
        </p:nvSpPr>
        <p:spPr>
          <a:xfrm>
            <a:off x="1643063" y="1289447"/>
            <a:ext cx="5857875" cy="1307307"/>
          </a:xfrm>
          <a:prstGeom prst="rect">
            <a:avLst/>
          </a:prstGeom>
        </p:spPr>
        <p:txBody>
          <a:bodyPr lIns="38100" tIns="38100" rIns="38100" bIns="38100" anchor="b"/>
          <a:lstStyle>
            <a:lvl1pPr defTabSz="309563">
              <a:defRPr sz="4050"/>
            </a:lvl1pPr>
          </a:lstStyle>
          <a:p>
            <a:r>
              <a:t>Title Text</a:t>
            </a:r>
          </a:p>
        </p:txBody>
      </p:sp>
      <p:sp>
        <p:nvSpPr>
          <p:cNvPr id="118" name="Shape 118"/>
          <p:cNvSpPr>
            <a:spLocks noGrp="1"/>
          </p:cNvSpPr>
          <p:nvPr>
            <p:ph type="body" sz="quarter" idx="1"/>
          </p:nvPr>
        </p:nvSpPr>
        <p:spPr>
          <a:xfrm>
            <a:off x="1643063" y="2632472"/>
            <a:ext cx="5857875" cy="446485"/>
          </a:xfrm>
          <a:prstGeom prst="rect">
            <a:avLst/>
          </a:prstGeom>
        </p:spPr>
        <p:txBody>
          <a:bodyPr lIns="38100" tIns="38100" rIns="38100" bIns="38100" anchor="t"/>
          <a:lstStyle>
            <a:lvl1pPr marL="0" indent="0" algn="ctr" defTabSz="309563">
              <a:spcBef>
                <a:spcPts val="0"/>
              </a:spcBef>
              <a:buSzTx/>
              <a:buNone/>
              <a:defRPr sz="1575"/>
            </a:lvl1pPr>
            <a:lvl2pPr marL="0" indent="85725" algn="ctr" defTabSz="309563">
              <a:spcBef>
                <a:spcPts val="0"/>
              </a:spcBef>
              <a:buSzTx/>
              <a:buNone/>
              <a:defRPr sz="1575"/>
            </a:lvl2pPr>
            <a:lvl3pPr marL="0" indent="171450" algn="ctr" defTabSz="309563">
              <a:spcBef>
                <a:spcPts val="0"/>
              </a:spcBef>
              <a:buSzTx/>
              <a:buNone/>
              <a:defRPr sz="1575"/>
            </a:lvl3pPr>
            <a:lvl4pPr marL="0" indent="257175" algn="ctr" defTabSz="309563">
              <a:spcBef>
                <a:spcPts val="0"/>
              </a:spcBef>
              <a:buSzTx/>
              <a:buNone/>
              <a:defRPr sz="1575"/>
            </a:lvl4pPr>
            <a:lvl5pPr marL="0" indent="342900" algn="ctr" defTabSz="309563">
              <a:spcBef>
                <a:spcPts val="0"/>
              </a:spcBef>
              <a:buSzTx/>
              <a:buNone/>
              <a:defRPr sz="1575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9" name="Shape 119"/>
          <p:cNvSpPr>
            <a:spLocks noGrp="1"/>
          </p:cNvSpPr>
          <p:nvPr>
            <p:ph type="sldNum" sz="quarter" idx="2"/>
          </p:nvPr>
        </p:nvSpPr>
        <p:spPr>
          <a:xfrm>
            <a:off x="4495291" y="4321969"/>
            <a:ext cx="206788" cy="203902"/>
          </a:xfrm>
          <a:prstGeom prst="rect">
            <a:avLst/>
          </a:prstGeom>
        </p:spPr>
        <p:txBody>
          <a:bodyPr lIns="38100" tIns="38100" rIns="38100" bIns="38100"/>
          <a:lstStyle>
            <a:lvl1pPr defTabSz="309563">
              <a:defRPr sz="825"/>
            </a:lvl1pPr>
          </a:lstStyle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177244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2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image" Target="../media/image2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image" Target="../media/image2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Relationship Id="rId14" Type="http://schemas.openxmlformats.org/officeDocument/2006/relationships/image" Target="../media/image2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Relationship Id="rId14" Type="http://schemas.openxmlformats.org/officeDocument/2006/relationships/image" Target="../media/image2.pn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eader 16-9.jpg"/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26" b="6136"/>
          <a:stretch/>
        </p:blipFill>
        <p:spPr>
          <a:xfrm>
            <a:off x="0" y="0"/>
            <a:ext cx="9144000" cy="431800"/>
          </a:xfrm>
          <a:prstGeom prst="rect">
            <a:avLst/>
          </a:prstGeom>
        </p:spPr>
      </p:pic>
      <p:grpSp>
        <p:nvGrpSpPr>
          <p:cNvPr id="8" name="Group 7"/>
          <p:cNvGrpSpPr/>
          <p:nvPr userDrawn="1"/>
        </p:nvGrpSpPr>
        <p:grpSpPr>
          <a:xfrm>
            <a:off x="8724900" y="5011955"/>
            <a:ext cx="433211" cy="144246"/>
            <a:chOff x="8636001" y="6651830"/>
            <a:chExt cx="571500" cy="217715"/>
          </a:xfrm>
        </p:grpSpPr>
        <p:sp>
          <p:nvSpPr>
            <p:cNvPr id="9" name="Rectangle 8"/>
            <p:cNvSpPr/>
            <p:nvPr/>
          </p:nvSpPr>
          <p:spPr>
            <a:xfrm>
              <a:off x="8809183" y="6651830"/>
              <a:ext cx="398318" cy="217715"/>
            </a:xfrm>
            <a:prstGeom prst="rect">
              <a:avLst/>
            </a:prstGeom>
            <a:solidFill>
              <a:srgbClr val="800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8636001" y="6651830"/>
              <a:ext cx="398318" cy="217715"/>
            </a:xfrm>
            <a:prstGeom prst="rect">
              <a:avLst/>
            </a:prstGeom>
            <a:solidFill>
              <a:srgbClr val="DB0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Slide Number Placeholder 63"/>
          <p:cNvSpPr txBox="1">
            <a:spLocks/>
          </p:cNvSpPr>
          <p:nvPr userDrawn="1"/>
        </p:nvSpPr>
        <p:spPr>
          <a:xfrm>
            <a:off x="8719820" y="4958756"/>
            <a:ext cx="346569" cy="258677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206A364F-7290-F04B-BA65-B903C0CE2A63}" type="slidenum">
              <a:rPr lang="en-US" sz="800" smtClean="0">
                <a:solidFill>
                  <a:srgbClr val="FFFFFF"/>
                </a:solidFill>
                <a:latin typeface="Arial"/>
                <a:cs typeface="Arial"/>
              </a:rPr>
              <a:pPr/>
              <a:t>‹#›</a:t>
            </a:fld>
            <a:endParaRPr lang="en-US" sz="800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1" y="412960"/>
            <a:ext cx="9158111" cy="3428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6" name="Picture 25" descr="logo ksp.pn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49" y="88900"/>
            <a:ext cx="819151" cy="362114"/>
          </a:xfrm>
          <a:prstGeom prst="rect">
            <a:avLst/>
          </a:prstGeom>
        </p:spPr>
      </p:pic>
      <p:grpSp>
        <p:nvGrpSpPr>
          <p:cNvPr id="12" name="Group 11"/>
          <p:cNvGrpSpPr/>
          <p:nvPr userDrawn="1"/>
        </p:nvGrpSpPr>
        <p:grpSpPr>
          <a:xfrm>
            <a:off x="0" y="4843927"/>
            <a:ext cx="9143999" cy="212725"/>
            <a:chOff x="0" y="4843927"/>
            <a:chExt cx="9143999" cy="212725"/>
          </a:xfrm>
        </p:grpSpPr>
        <p:sp>
          <p:nvSpPr>
            <p:cNvPr id="14" name="Rectangle 13"/>
            <p:cNvSpPr/>
            <p:nvPr/>
          </p:nvSpPr>
          <p:spPr>
            <a:xfrm>
              <a:off x="0" y="4950293"/>
              <a:ext cx="8347144" cy="45719"/>
            </a:xfrm>
            <a:prstGeom prst="rect">
              <a:avLst/>
            </a:prstGeom>
            <a:solidFill>
              <a:srgbClr val="8004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 rot="10800000">
              <a:off x="8505824" y="4950290"/>
              <a:ext cx="638175" cy="45721"/>
            </a:xfrm>
            <a:prstGeom prst="rect">
              <a:avLst/>
            </a:prstGeom>
            <a:solidFill>
              <a:srgbClr val="8004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Half Frame 15"/>
            <p:cNvSpPr/>
            <p:nvPr/>
          </p:nvSpPr>
          <p:spPr>
            <a:xfrm rot="13500000">
              <a:off x="8320121" y="4843927"/>
              <a:ext cx="212725" cy="212725"/>
            </a:xfrm>
            <a:prstGeom prst="halfFrame">
              <a:avLst>
                <a:gd name="adj1" fmla="val 23835"/>
                <a:gd name="adj2" fmla="val 24890"/>
              </a:avLst>
            </a:prstGeom>
            <a:solidFill>
              <a:srgbClr val="8004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19978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lampiran 16-9.jp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291" cy="5143500"/>
          </a:xfrm>
          <a:prstGeom prst="rect">
            <a:avLst/>
          </a:prstGeom>
        </p:spPr>
      </p:pic>
      <p:pic>
        <p:nvPicPr>
          <p:cNvPr id="9" name="Picture 8" descr="logo ksp.pn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700" y="3071926"/>
            <a:ext cx="1162049" cy="513696"/>
          </a:xfrm>
          <a:prstGeom prst="rect">
            <a:avLst/>
          </a:prstGeom>
        </p:spPr>
      </p:pic>
      <p:grpSp>
        <p:nvGrpSpPr>
          <p:cNvPr id="4" name="Group 3"/>
          <p:cNvGrpSpPr/>
          <p:nvPr userDrawn="1"/>
        </p:nvGrpSpPr>
        <p:grpSpPr>
          <a:xfrm>
            <a:off x="0" y="4843927"/>
            <a:ext cx="9143999" cy="212725"/>
            <a:chOff x="0" y="4843927"/>
            <a:chExt cx="9143999" cy="212725"/>
          </a:xfrm>
        </p:grpSpPr>
        <p:sp>
          <p:nvSpPr>
            <p:cNvPr id="5" name="Rectangle 4"/>
            <p:cNvSpPr/>
            <p:nvPr/>
          </p:nvSpPr>
          <p:spPr>
            <a:xfrm>
              <a:off x="0" y="4950293"/>
              <a:ext cx="8347144" cy="45719"/>
            </a:xfrm>
            <a:prstGeom prst="rect">
              <a:avLst/>
            </a:prstGeom>
            <a:solidFill>
              <a:srgbClr val="8004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/>
            <p:cNvSpPr/>
            <p:nvPr/>
          </p:nvSpPr>
          <p:spPr>
            <a:xfrm rot="10800000">
              <a:off x="8505824" y="4950290"/>
              <a:ext cx="638175" cy="45721"/>
            </a:xfrm>
            <a:prstGeom prst="rect">
              <a:avLst/>
            </a:prstGeom>
            <a:solidFill>
              <a:srgbClr val="8004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Half Frame 7"/>
            <p:cNvSpPr/>
            <p:nvPr/>
          </p:nvSpPr>
          <p:spPr>
            <a:xfrm rot="13500000">
              <a:off x="8320121" y="4843927"/>
              <a:ext cx="212725" cy="212725"/>
            </a:xfrm>
            <a:prstGeom prst="halfFrame">
              <a:avLst>
                <a:gd name="adj1" fmla="val 23835"/>
                <a:gd name="adj2" fmla="val 24890"/>
              </a:avLst>
            </a:prstGeom>
            <a:solidFill>
              <a:srgbClr val="8004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25119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lampiran 16-9.jp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291" cy="5143500"/>
          </a:xfrm>
          <a:prstGeom prst="rect">
            <a:avLst/>
          </a:prstGeom>
        </p:spPr>
      </p:pic>
      <p:pic>
        <p:nvPicPr>
          <p:cNvPr id="10" name="Picture 9" descr="logo ksp.pn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700" y="3071926"/>
            <a:ext cx="1162049" cy="513696"/>
          </a:xfrm>
          <a:prstGeom prst="rect">
            <a:avLst/>
          </a:prstGeom>
        </p:spPr>
      </p:pic>
      <p:grpSp>
        <p:nvGrpSpPr>
          <p:cNvPr id="4" name="Group 3"/>
          <p:cNvGrpSpPr/>
          <p:nvPr userDrawn="1"/>
        </p:nvGrpSpPr>
        <p:grpSpPr>
          <a:xfrm>
            <a:off x="0" y="4843927"/>
            <a:ext cx="9143999" cy="212725"/>
            <a:chOff x="0" y="4843927"/>
            <a:chExt cx="9143999" cy="212725"/>
          </a:xfrm>
        </p:grpSpPr>
        <p:sp>
          <p:nvSpPr>
            <p:cNvPr id="5" name="Rectangle 4"/>
            <p:cNvSpPr/>
            <p:nvPr/>
          </p:nvSpPr>
          <p:spPr>
            <a:xfrm>
              <a:off x="0" y="4950293"/>
              <a:ext cx="8347144" cy="45719"/>
            </a:xfrm>
            <a:prstGeom prst="rect">
              <a:avLst/>
            </a:prstGeom>
            <a:solidFill>
              <a:srgbClr val="8004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Rectangle 5"/>
            <p:cNvSpPr/>
            <p:nvPr/>
          </p:nvSpPr>
          <p:spPr>
            <a:xfrm rot="10800000">
              <a:off x="8505824" y="4950290"/>
              <a:ext cx="638175" cy="45721"/>
            </a:xfrm>
            <a:prstGeom prst="rect">
              <a:avLst/>
            </a:prstGeom>
            <a:solidFill>
              <a:srgbClr val="8004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Half Frame 6"/>
            <p:cNvSpPr/>
            <p:nvPr/>
          </p:nvSpPr>
          <p:spPr>
            <a:xfrm rot="13500000">
              <a:off x="8320121" y="4843927"/>
              <a:ext cx="212725" cy="212725"/>
            </a:xfrm>
            <a:prstGeom prst="halfFrame">
              <a:avLst>
                <a:gd name="adj1" fmla="val 23835"/>
                <a:gd name="adj2" fmla="val 24890"/>
              </a:avLst>
            </a:prstGeom>
            <a:solidFill>
              <a:srgbClr val="8004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0047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eader 16-9.jpg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26" b="6136"/>
          <a:stretch/>
        </p:blipFill>
        <p:spPr>
          <a:xfrm>
            <a:off x="0" y="0"/>
            <a:ext cx="9144000" cy="431800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8724900" y="5011955"/>
            <a:ext cx="433211" cy="144246"/>
            <a:chOff x="8636001" y="6651830"/>
            <a:chExt cx="571500" cy="217715"/>
          </a:xfrm>
        </p:grpSpPr>
        <p:sp>
          <p:nvSpPr>
            <p:cNvPr id="9" name="Rectangle 8"/>
            <p:cNvSpPr/>
            <p:nvPr/>
          </p:nvSpPr>
          <p:spPr>
            <a:xfrm>
              <a:off x="8809183" y="6651830"/>
              <a:ext cx="398318" cy="217715"/>
            </a:xfrm>
            <a:prstGeom prst="rect">
              <a:avLst/>
            </a:prstGeom>
            <a:solidFill>
              <a:srgbClr val="800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8636001" y="6651830"/>
              <a:ext cx="398318" cy="217715"/>
            </a:xfrm>
            <a:prstGeom prst="rect">
              <a:avLst/>
            </a:prstGeom>
            <a:solidFill>
              <a:srgbClr val="DB00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11" name="Slide Number Placeholder 63"/>
          <p:cNvSpPr txBox="1">
            <a:spLocks/>
          </p:cNvSpPr>
          <p:nvPr/>
        </p:nvSpPr>
        <p:spPr>
          <a:xfrm>
            <a:off x="8719820" y="4958756"/>
            <a:ext cx="346569" cy="258677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206A364F-7290-F04B-BA65-B903C0CE2A63}" type="slidenum">
              <a:rPr lang="en-US" sz="800" smtClean="0">
                <a:solidFill>
                  <a:srgbClr val="FFFFFF"/>
                </a:solidFill>
                <a:latin typeface="Arial"/>
                <a:cs typeface="Arial"/>
              </a:rPr>
              <a:pPr/>
              <a:t>‹#›</a:t>
            </a:fld>
            <a:endParaRPr lang="en-US" sz="800" dirty="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" y="412960"/>
            <a:ext cx="9158111" cy="34289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26" name="Picture 25" descr="logo ksp.pn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49" y="88900"/>
            <a:ext cx="819151" cy="362114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0" y="4843927"/>
            <a:ext cx="9143999" cy="212725"/>
            <a:chOff x="0" y="4843927"/>
            <a:chExt cx="9143999" cy="212725"/>
          </a:xfrm>
        </p:grpSpPr>
        <p:sp>
          <p:nvSpPr>
            <p:cNvPr id="14" name="Rectangle 13"/>
            <p:cNvSpPr/>
            <p:nvPr/>
          </p:nvSpPr>
          <p:spPr>
            <a:xfrm>
              <a:off x="0" y="4950293"/>
              <a:ext cx="8347144" cy="45719"/>
            </a:xfrm>
            <a:prstGeom prst="rect">
              <a:avLst/>
            </a:prstGeom>
            <a:solidFill>
              <a:srgbClr val="8004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 rot="10800000">
              <a:off x="8505824" y="4950290"/>
              <a:ext cx="638175" cy="45721"/>
            </a:xfrm>
            <a:prstGeom prst="rect">
              <a:avLst/>
            </a:prstGeom>
            <a:solidFill>
              <a:srgbClr val="8004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6" name="Half Frame 15"/>
            <p:cNvSpPr/>
            <p:nvPr/>
          </p:nvSpPr>
          <p:spPr>
            <a:xfrm rot="13500000">
              <a:off x="8320121" y="4843927"/>
              <a:ext cx="212725" cy="212725"/>
            </a:xfrm>
            <a:prstGeom prst="halfFrame">
              <a:avLst>
                <a:gd name="adj1" fmla="val 23835"/>
                <a:gd name="adj2" fmla="val 24890"/>
              </a:avLst>
            </a:prstGeom>
            <a:solidFill>
              <a:srgbClr val="8004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16622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lampiran 16-9.jp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291" cy="5143500"/>
          </a:xfrm>
          <a:prstGeom prst="rect">
            <a:avLst/>
          </a:prstGeom>
        </p:spPr>
      </p:pic>
      <p:pic>
        <p:nvPicPr>
          <p:cNvPr id="10" name="Picture 9" descr="logo ksp.pn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700" y="3071926"/>
            <a:ext cx="1162049" cy="513696"/>
          </a:xfrm>
          <a:prstGeom prst="rect">
            <a:avLst/>
          </a:prstGeom>
        </p:spPr>
      </p:pic>
      <p:grpSp>
        <p:nvGrpSpPr>
          <p:cNvPr id="4" name="Group 3"/>
          <p:cNvGrpSpPr/>
          <p:nvPr userDrawn="1"/>
        </p:nvGrpSpPr>
        <p:grpSpPr>
          <a:xfrm>
            <a:off x="0" y="4843927"/>
            <a:ext cx="9143999" cy="212725"/>
            <a:chOff x="0" y="4843927"/>
            <a:chExt cx="9143999" cy="212725"/>
          </a:xfrm>
        </p:grpSpPr>
        <p:sp>
          <p:nvSpPr>
            <p:cNvPr id="5" name="Rectangle 4"/>
            <p:cNvSpPr/>
            <p:nvPr/>
          </p:nvSpPr>
          <p:spPr>
            <a:xfrm>
              <a:off x="0" y="4950293"/>
              <a:ext cx="8347144" cy="45719"/>
            </a:xfrm>
            <a:prstGeom prst="rect">
              <a:avLst/>
            </a:prstGeom>
            <a:solidFill>
              <a:srgbClr val="8004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 rot="10800000">
              <a:off x="8505824" y="4950290"/>
              <a:ext cx="638175" cy="45721"/>
            </a:xfrm>
            <a:prstGeom prst="rect">
              <a:avLst/>
            </a:prstGeom>
            <a:solidFill>
              <a:srgbClr val="8004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" name="Half Frame 6"/>
            <p:cNvSpPr/>
            <p:nvPr/>
          </p:nvSpPr>
          <p:spPr>
            <a:xfrm rot="13500000">
              <a:off x="8320121" y="4843927"/>
              <a:ext cx="212725" cy="212725"/>
            </a:xfrm>
            <a:prstGeom prst="halfFrame">
              <a:avLst>
                <a:gd name="adj1" fmla="val 23835"/>
                <a:gd name="adj2" fmla="val 24890"/>
              </a:avLst>
            </a:prstGeom>
            <a:solidFill>
              <a:srgbClr val="8004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72640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lampiran 16-9.jp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291" cy="5143500"/>
          </a:xfrm>
          <a:prstGeom prst="rect">
            <a:avLst/>
          </a:prstGeom>
        </p:spPr>
      </p:pic>
      <p:pic>
        <p:nvPicPr>
          <p:cNvPr id="10" name="Picture 9" descr="logo ksp.pn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700" y="3071926"/>
            <a:ext cx="1162049" cy="513696"/>
          </a:xfrm>
          <a:prstGeom prst="rect">
            <a:avLst/>
          </a:prstGeom>
        </p:spPr>
      </p:pic>
      <p:grpSp>
        <p:nvGrpSpPr>
          <p:cNvPr id="4" name="Group 3"/>
          <p:cNvGrpSpPr/>
          <p:nvPr userDrawn="1"/>
        </p:nvGrpSpPr>
        <p:grpSpPr>
          <a:xfrm>
            <a:off x="0" y="4843927"/>
            <a:ext cx="9143999" cy="212725"/>
            <a:chOff x="0" y="4843927"/>
            <a:chExt cx="9143999" cy="212725"/>
          </a:xfrm>
        </p:grpSpPr>
        <p:sp>
          <p:nvSpPr>
            <p:cNvPr id="5" name="Rectangle 4"/>
            <p:cNvSpPr/>
            <p:nvPr/>
          </p:nvSpPr>
          <p:spPr>
            <a:xfrm>
              <a:off x="0" y="4950293"/>
              <a:ext cx="8347144" cy="45719"/>
            </a:xfrm>
            <a:prstGeom prst="rect">
              <a:avLst/>
            </a:prstGeom>
            <a:solidFill>
              <a:srgbClr val="8004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 rot="10800000">
              <a:off x="8505824" y="4950290"/>
              <a:ext cx="638175" cy="45721"/>
            </a:xfrm>
            <a:prstGeom prst="rect">
              <a:avLst/>
            </a:prstGeom>
            <a:solidFill>
              <a:srgbClr val="8004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" name="Half Frame 6"/>
            <p:cNvSpPr/>
            <p:nvPr/>
          </p:nvSpPr>
          <p:spPr>
            <a:xfrm rot="13500000">
              <a:off x="8320121" y="4843927"/>
              <a:ext cx="212725" cy="212725"/>
            </a:xfrm>
            <a:prstGeom prst="halfFrame">
              <a:avLst>
                <a:gd name="adj1" fmla="val 23835"/>
                <a:gd name="adj2" fmla="val 24890"/>
              </a:avLst>
            </a:prstGeom>
            <a:solidFill>
              <a:srgbClr val="8004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96990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lampiran 16-9.jpg"/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1291" cy="5143500"/>
          </a:xfrm>
          <a:prstGeom prst="rect">
            <a:avLst/>
          </a:prstGeom>
        </p:spPr>
      </p:pic>
      <p:pic>
        <p:nvPicPr>
          <p:cNvPr id="10" name="Picture 9" descr="logo ksp.png"/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0700" y="3071926"/>
            <a:ext cx="1162049" cy="513696"/>
          </a:xfrm>
          <a:prstGeom prst="rect">
            <a:avLst/>
          </a:prstGeom>
        </p:spPr>
      </p:pic>
      <p:grpSp>
        <p:nvGrpSpPr>
          <p:cNvPr id="4" name="Group 3"/>
          <p:cNvGrpSpPr/>
          <p:nvPr userDrawn="1"/>
        </p:nvGrpSpPr>
        <p:grpSpPr>
          <a:xfrm>
            <a:off x="0" y="4843927"/>
            <a:ext cx="9143999" cy="212725"/>
            <a:chOff x="0" y="4843927"/>
            <a:chExt cx="9143999" cy="212725"/>
          </a:xfrm>
        </p:grpSpPr>
        <p:sp>
          <p:nvSpPr>
            <p:cNvPr id="5" name="Rectangle 4"/>
            <p:cNvSpPr/>
            <p:nvPr/>
          </p:nvSpPr>
          <p:spPr>
            <a:xfrm>
              <a:off x="0" y="4950293"/>
              <a:ext cx="8347144" cy="45719"/>
            </a:xfrm>
            <a:prstGeom prst="rect">
              <a:avLst/>
            </a:prstGeom>
            <a:solidFill>
              <a:srgbClr val="8004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 rot="10800000">
              <a:off x="8505824" y="4950290"/>
              <a:ext cx="638175" cy="45721"/>
            </a:xfrm>
            <a:prstGeom prst="rect">
              <a:avLst/>
            </a:prstGeom>
            <a:solidFill>
              <a:srgbClr val="8004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" name="Half Frame 6"/>
            <p:cNvSpPr/>
            <p:nvPr/>
          </p:nvSpPr>
          <p:spPr>
            <a:xfrm rot="13500000">
              <a:off x="8320121" y="4843927"/>
              <a:ext cx="212725" cy="212725"/>
            </a:xfrm>
            <a:prstGeom prst="halfFrame">
              <a:avLst>
                <a:gd name="adj1" fmla="val 23835"/>
                <a:gd name="adj2" fmla="val 24890"/>
              </a:avLst>
            </a:prstGeom>
            <a:solidFill>
              <a:srgbClr val="8004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42128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1645295" y="234404"/>
            <a:ext cx="5853410" cy="113853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71437" tIns="71437" rIns="71437" bIns="71437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1645295" y="1372939"/>
            <a:ext cx="5853410" cy="33151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71437" tIns="71437" rIns="71437" bIns="71437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4425984" y="4878958"/>
            <a:ext cx="285334" cy="282769"/>
          </a:xfrm>
          <a:prstGeom prst="rect">
            <a:avLst/>
          </a:prstGeom>
          <a:ln w="12700">
            <a:miter lim="400000"/>
          </a:ln>
        </p:spPr>
        <p:txBody>
          <a:bodyPr wrap="none" lIns="71437" tIns="71437" rIns="71437" bIns="71437">
            <a:spAutoFit/>
          </a:bodyPr>
          <a:lstStyle>
            <a:lvl1pPr>
              <a:defRPr sz="900"/>
            </a:lvl1pPr>
          </a:lstStyle>
          <a:p>
            <a:pPr algn="ctr" defTabSz="308074" hangingPunct="0"/>
            <a:fld id="{86CB4B4D-7CA3-9044-876B-883B54F8677D}" type="slidenum">
              <a:rPr lang="id-ID" kern="0" smtClean="0">
                <a:solidFill>
                  <a:srgbClr val="000000"/>
                </a:solidFill>
                <a:sym typeface="Helvetica Light"/>
              </a:rPr>
              <a:pPr algn="ctr" defTabSz="308074" hangingPunct="0"/>
              <a:t>‹#›</a:t>
            </a:fld>
            <a:endParaRPr lang="id-ID" kern="0">
              <a:solidFill>
                <a:srgbClr val="000000"/>
              </a:solidFill>
              <a:sym typeface="Helvetica Light"/>
            </a:endParaRPr>
          </a:p>
        </p:txBody>
      </p:sp>
    </p:spTree>
    <p:extLst>
      <p:ext uri="{BB962C8B-B14F-4D97-AF65-F5344CB8AC3E}">
        <p14:creationId xmlns:p14="http://schemas.microsoft.com/office/powerpoint/2010/main" val="2165866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2" r:id="rId6"/>
    <p:sldLayoutId id="2147483753" r:id="rId7"/>
    <p:sldLayoutId id="2147483754" r:id="rId8"/>
    <p:sldLayoutId id="2147483755" r:id="rId9"/>
    <p:sldLayoutId id="2147483756" r:id="rId10"/>
    <p:sldLayoutId id="2147483757" r:id="rId11"/>
  </p:sldLayoutIdLst>
  <p:transition spd="med"/>
  <p:hf hdr="0" ftr="0" dt="0"/>
  <p:txStyles>
    <p:titleStyle>
      <a:lvl1pPr marL="0" marR="0" indent="0" algn="ctr" defTabSz="308074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85725" algn="ctr" defTabSz="308074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171450" algn="ctr" defTabSz="308074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257175" algn="ctr" defTabSz="308074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342900" algn="ctr" defTabSz="308074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428625" algn="ctr" defTabSz="308074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514350" algn="ctr" defTabSz="308074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600075" algn="ctr" defTabSz="308074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685800" algn="ctr" defTabSz="308074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2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231510" marR="0" indent="-231510" algn="l" defTabSz="308074" rtl="0" latinLnBrk="0">
        <a:lnSpc>
          <a:spcPct val="100000"/>
        </a:lnSpc>
        <a:spcBef>
          <a:spcPts val="2213"/>
        </a:spcBef>
        <a:spcAft>
          <a:spcPts val="0"/>
        </a:spcAft>
        <a:buClrTx/>
        <a:buSzPct val="75000"/>
        <a:buFontTx/>
        <a:buChar char="•"/>
        <a:tabLst/>
        <a:defRPr sz="1875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398198" marR="0" indent="-231510" algn="l" defTabSz="308074" rtl="0" latinLnBrk="0">
        <a:lnSpc>
          <a:spcPct val="100000"/>
        </a:lnSpc>
        <a:spcBef>
          <a:spcPts val="2213"/>
        </a:spcBef>
        <a:spcAft>
          <a:spcPts val="0"/>
        </a:spcAft>
        <a:buClrTx/>
        <a:buSzPct val="75000"/>
        <a:buFontTx/>
        <a:buChar char="•"/>
        <a:tabLst/>
        <a:defRPr sz="1875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564885" marR="0" indent="-231510" algn="l" defTabSz="308074" rtl="0" latinLnBrk="0">
        <a:lnSpc>
          <a:spcPct val="100000"/>
        </a:lnSpc>
        <a:spcBef>
          <a:spcPts val="2213"/>
        </a:spcBef>
        <a:spcAft>
          <a:spcPts val="0"/>
        </a:spcAft>
        <a:buClrTx/>
        <a:buSzPct val="75000"/>
        <a:buFontTx/>
        <a:buChar char="•"/>
        <a:tabLst/>
        <a:defRPr sz="1875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731573" marR="0" indent="-231510" algn="l" defTabSz="308074" rtl="0" latinLnBrk="0">
        <a:lnSpc>
          <a:spcPct val="100000"/>
        </a:lnSpc>
        <a:spcBef>
          <a:spcPts val="2213"/>
        </a:spcBef>
        <a:spcAft>
          <a:spcPts val="0"/>
        </a:spcAft>
        <a:buClrTx/>
        <a:buSzPct val="75000"/>
        <a:buFontTx/>
        <a:buChar char="•"/>
        <a:tabLst/>
        <a:defRPr sz="1875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898260" marR="0" indent="-231510" algn="l" defTabSz="308074" rtl="0" latinLnBrk="0">
        <a:lnSpc>
          <a:spcPct val="100000"/>
        </a:lnSpc>
        <a:spcBef>
          <a:spcPts val="2213"/>
        </a:spcBef>
        <a:spcAft>
          <a:spcPts val="0"/>
        </a:spcAft>
        <a:buClrTx/>
        <a:buSzPct val="75000"/>
        <a:buFontTx/>
        <a:buChar char="•"/>
        <a:tabLst/>
        <a:defRPr sz="1875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1064948" marR="0" indent="-231510" algn="l" defTabSz="308074" rtl="0" latinLnBrk="0">
        <a:lnSpc>
          <a:spcPct val="100000"/>
        </a:lnSpc>
        <a:spcBef>
          <a:spcPts val="2213"/>
        </a:spcBef>
        <a:spcAft>
          <a:spcPts val="0"/>
        </a:spcAft>
        <a:buClrTx/>
        <a:buSzPct val="75000"/>
        <a:buFontTx/>
        <a:buChar char="•"/>
        <a:tabLst/>
        <a:defRPr sz="1875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1231635" marR="0" indent="-231510" algn="l" defTabSz="308074" rtl="0" latinLnBrk="0">
        <a:lnSpc>
          <a:spcPct val="100000"/>
        </a:lnSpc>
        <a:spcBef>
          <a:spcPts val="2213"/>
        </a:spcBef>
        <a:spcAft>
          <a:spcPts val="0"/>
        </a:spcAft>
        <a:buClrTx/>
        <a:buSzPct val="75000"/>
        <a:buFontTx/>
        <a:buChar char="•"/>
        <a:tabLst/>
        <a:defRPr sz="1875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1398323" marR="0" indent="-231510" algn="l" defTabSz="308074" rtl="0" latinLnBrk="0">
        <a:lnSpc>
          <a:spcPct val="100000"/>
        </a:lnSpc>
        <a:spcBef>
          <a:spcPts val="2213"/>
        </a:spcBef>
        <a:spcAft>
          <a:spcPts val="0"/>
        </a:spcAft>
        <a:buClrTx/>
        <a:buSzPct val="75000"/>
        <a:buFontTx/>
        <a:buChar char="•"/>
        <a:tabLst/>
        <a:defRPr sz="1875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1565010" marR="0" indent="-231510" algn="l" defTabSz="308074" rtl="0" latinLnBrk="0">
        <a:lnSpc>
          <a:spcPct val="100000"/>
        </a:lnSpc>
        <a:spcBef>
          <a:spcPts val="2213"/>
        </a:spcBef>
        <a:spcAft>
          <a:spcPts val="0"/>
        </a:spcAft>
        <a:buClrTx/>
        <a:buSzPct val="75000"/>
        <a:buFontTx/>
        <a:buChar char="•"/>
        <a:tabLst/>
        <a:defRPr sz="1875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308074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85725" algn="ctr" defTabSz="308074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171450" algn="ctr" defTabSz="308074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257175" algn="ctr" defTabSz="308074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342900" algn="ctr" defTabSz="308074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428625" algn="ctr" defTabSz="308074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514350" algn="ctr" defTabSz="308074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600075" algn="ctr" defTabSz="308074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685800" algn="ctr" defTabSz="308074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82880" y="764002"/>
            <a:ext cx="8961120" cy="2655315"/>
          </a:xfrm>
          <a:prstGeom prst="rect">
            <a:avLst/>
          </a:prstGeom>
          <a:solidFill>
            <a:schemeClr val="accent5">
              <a:lumMod val="50000"/>
              <a:alpha val="59000"/>
            </a:schemeClr>
          </a:solidFill>
        </p:spPr>
        <p:txBody>
          <a:bodyPr lIns="45712" tIns="22856" rIns="45712" bIns="22856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00013">
              <a:lnSpc>
                <a:spcPct val="90000"/>
              </a:lnSpc>
            </a:pPr>
            <a:r>
              <a:rPr lang="id-ID" sz="2800" b="1" dirty="0" smtClean="0">
                <a:solidFill>
                  <a:srgbClr val="FFFFFF"/>
                </a:solidFill>
                <a:latin typeface="Arial Narrow" panose="020B0606020202030204" pitchFamily="34" charset="0"/>
                <a:sym typeface="Helvetica Light"/>
              </a:rPr>
              <a:t>“Konsolidasi Lintas Sektor dan Strategi Antisipasi </a:t>
            </a:r>
          </a:p>
          <a:p>
            <a:pPr marL="100013">
              <a:lnSpc>
                <a:spcPct val="90000"/>
              </a:lnSpc>
            </a:pPr>
            <a:r>
              <a:rPr lang="id-ID" sz="2800" b="1" dirty="0" smtClean="0">
                <a:solidFill>
                  <a:srgbClr val="FFFFFF"/>
                </a:solidFill>
                <a:latin typeface="Arial Narrow" panose="020B0606020202030204" pitchFamily="34" charset="0"/>
                <a:sym typeface="Helvetica Light"/>
              </a:rPr>
              <a:t>Kerawanan Penyelenggaraan Pemilu 2019”  </a:t>
            </a:r>
            <a:endParaRPr lang="en-ID" sz="2400" b="1" dirty="0">
              <a:solidFill>
                <a:srgbClr val="FFFFFF"/>
              </a:solidFill>
              <a:latin typeface="Arial Narrow" panose="020B0606020202030204" pitchFamily="34" charset="0"/>
              <a:cs typeface="Arial"/>
              <a:sym typeface="Helvetica Light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47631" y="2930339"/>
            <a:ext cx="8561070" cy="541082"/>
          </a:xfrm>
          <a:prstGeom prst="rect">
            <a:avLst/>
          </a:prstGeom>
          <a:solidFill>
            <a:schemeClr val="accent5">
              <a:lumMod val="50000"/>
              <a:alpha val="59000"/>
            </a:schemeClr>
          </a:solidFill>
        </p:spPr>
        <p:txBody>
          <a:bodyPr lIns="45712" tIns="22856" rIns="45712" bIns="22856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00013">
              <a:lnSpc>
                <a:spcPct val="90000"/>
              </a:lnSpc>
            </a:pPr>
            <a:r>
              <a:rPr lang="id-ID" sz="2400" b="1" dirty="0">
                <a:solidFill>
                  <a:prstClr val="white"/>
                </a:solidFill>
                <a:latin typeface="Arial Narrow"/>
                <a:cs typeface="Arial Narrow"/>
                <a:sym typeface="Helvetica Light"/>
              </a:rPr>
              <a:t>Jenderal TNI (Purn) </a:t>
            </a:r>
            <a:r>
              <a:rPr lang="id-ID" sz="2400" b="1" dirty="0" smtClean="0">
                <a:solidFill>
                  <a:prstClr val="white"/>
                </a:solidFill>
                <a:latin typeface="Arial Narrow"/>
                <a:cs typeface="Arial Narrow"/>
                <a:sym typeface="Helvetica Light"/>
              </a:rPr>
              <a:t>Dr. Moeldoko, S.Ip </a:t>
            </a:r>
            <a:endParaRPr lang="id-ID" sz="2400" b="1" dirty="0">
              <a:solidFill>
                <a:prstClr val="white"/>
              </a:solidFill>
              <a:latin typeface="Arial Narrow"/>
              <a:cs typeface="Arial Narrow"/>
              <a:sym typeface="Helvetica Light"/>
            </a:endParaRPr>
          </a:p>
          <a:p>
            <a:pPr marL="100013">
              <a:lnSpc>
                <a:spcPct val="90000"/>
              </a:lnSpc>
            </a:pPr>
            <a:r>
              <a:rPr lang="id-ID" sz="1800" b="1" dirty="0">
                <a:solidFill>
                  <a:prstClr val="white"/>
                </a:solidFill>
                <a:latin typeface="Arial Narrow"/>
                <a:cs typeface="Arial"/>
                <a:sym typeface="Helvetica Light"/>
              </a:rPr>
              <a:t>Kepala Staf Kepresidenan Republik Indonesia </a:t>
            </a:r>
            <a:endParaRPr lang="en-ID" sz="1800" b="1" dirty="0">
              <a:solidFill>
                <a:srgbClr val="FFC000"/>
              </a:solidFill>
              <a:latin typeface="Arial Narrow" panose="020B0606020202030204" pitchFamily="34" charset="0"/>
              <a:cs typeface="Arial"/>
              <a:sym typeface="Helvetica Ligh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C46E7696-F62E-2C40-B03F-E9A5C05131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6356" y="629620"/>
            <a:ext cx="1630717" cy="1148025"/>
          </a:xfrm>
          <a:prstGeom prst="rect">
            <a:avLst/>
          </a:prstGeom>
          <a:effectLst>
            <a:reflection blurRad="6350" stA="36000" endA="300" endPos="85000" dir="5400000" sy="-100000" algn="bl" rotWithShape="0"/>
          </a:effec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344792" y="3945984"/>
            <a:ext cx="8561070" cy="541082"/>
          </a:xfrm>
          <a:prstGeom prst="rect">
            <a:avLst/>
          </a:prstGeom>
          <a:solidFill>
            <a:schemeClr val="accent5">
              <a:lumMod val="50000"/>
              <a:alpha val="59000"/>
            </a:schemeClr>
          </a:solidFill>
        </p:spPr>
        <p:txBody>
          <a:bodyPr lIns="45712" tIns="22856" rIns="45712" bIns="22856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00013">
              <a:lnSpc>
                <a:spcPct val="90000"/>
              </a:lnSpc>
            </a:pPr>
            <a:r>
              <a:rPr lang="id-ID" sz="1800" dirty="0" smtClean="0">
                <a:solidFill>
                  <a:prstClr val="white"/>
                </a:solidFill>
                <a:latin typeface="Arial Narrow"/>
                <a:cs typeface="Arial Narrow"/>
                <a:sym typeface="Helvetica Light"/>
              </a:rPr>
              <a:t>Rakornas Satpol PP dan Linmas Th 2019,  30 Januari 2019</a:t>
            </a:r>
            <a:endParaRPr lang="en-ID" sz="1400" dirty="0">
              <a:solidFill>
                <a:srgbClr val="FFC000"/>
              </a:solidFill>
              <a:latin typeface="Arial Narrow" panose="020B0606020202030204" pitchFamily="34" charset="0"/>
              <a:cs typeface="Arial"/>
              <a:sym typeface="Helvetica Ligh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id-ID" smtClean="0">
                <a:solidFill>
                  <a:srgbClr val="000000"/>
                </a:solidFill>
              </a:rPr>
              <a:pPr/>
              <a:t>1</a:t>
            </a:fld>
            <a:endParaRPr lang="id-ID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057589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1155" y="545565"/>
            <a:ext cx="8961120" cy="2655315"/>
          </a:xfrm>
          <a:prstGeom prst="rect">
            <a:avLst/>
          </a:prstGeom>
          <a:solidFill>
            <a:schemeClr val="accent5">
              <a:lumMod val="50000"/>
              <a:alpha val="59000"/>
            </a:schemeClr>
          </a:solidFill>
        </p:spPr>
        <p:txBody>
          <a:bodyPr lIns="45712" tIns="22856" rIns="45712" bIns="22856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00013">
              <a:lnSpc>
                <a:spcPct val="90000"/>
              </a:lnSpc>
            </a:pPr>
            <a:endParaRPr lang="en-ID" sz="2475" b="1" dirty="0">
              <a:solidFill>
                <a:srgbClr val="FFFFFF"/>
              </a:solidFill>
              <a:latin typeface="Arial Narrow" panose="020B0606020202030204" pitchFamily="34" charset="0"/>
              <a:cs typeface="Arial"/>
              <a:sym typeface="Helvetica Light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47631" y="2930339"/>
            <a:ext cx="8561070" cy="541082"/>
          </a:xfrm>
          <a:prstGeom prst="rect">
            <a:avLst/>
          </a:prstGeom>
          <a:solidFill>
            <a:schemeClr val="accent5">
              <a:lumMod val="50000"/>
              <a:alpha val="59000"/>
            </a:schemeClr>
          </a:solidFill>
        </p:spPr>
        <p:txBody>
          <a:bodyPr lIns="45712" tIns="22856" rIns="45712" bIns="22856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00013">
              <a:lnSpc>
                <a:spcPct val="90000"/>
              </a:lnSpc>
            </a:pPr>
            <a:endParaRPr lang="en-ID" sz="2250" b="1" dirty="0">
              <a:solidFill>
                <a:srgbClr val="FFC000"/>
              </a:solidFill>
              <a:latin typeface="Arial Narrow" panose="020B0606020202030204" pitchFamily="34" charset="0"/>
              <a:cs typeface="Arial"/>
              <a:sym typeface="Helvetica Light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44792" y="3945984"/>
            <a:ext cx="8561070" cy="541082"/>
          </a:xfrm>
          <a:prstGeom prst="rect">
            <a:avLst/>
          </a:prstGeom>
          <a:solidFill>
            <a:schemeClr val="accent5">
              <a:lumMod val="50000"/>
              <a:alpha val="59000"/>
            </a:schemeClr>
          </a:solidFill>
        </p:spPr>
        <p:txBody>
          <a:bodyPr lIns="45712" tIns="22856" rIns="45712" bIns="22856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00013">
              <a:lnSpc>
                <a:spcPct val="90000"/>
              </a:lnSpc>
            </a:pPr>
            <a:endParaRPr lang="en-ID" sz="1400" dirty="0">
              <a:solidFill>
                <a:srgbClr val="FFC000"/>
              </a:solidFill>
              <a:latin typeface="Arial Narrow" panose="020B0606020202030204" pitchFamily="34" charset="0"/>
              <a:cs typeface="Arial"/>
              <a:sym typeface="Helvetica Light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60" r="14352"/>
          <a:stretch/>
        </p:blipFill>
        <p:spPr>
          <a:xfrm>
            <a:off x="147631" y="289086"/>
            <a:ext cx="3287871" cy="4854414"/>
          </a:xfrm>
          <a:prstGeom prst="rect">
            <a:avLst/>
          </a:prstGeom>
        </p:spPr>
      </p:pic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3715150" y="399758"/>
            <a:ext cx="5190712" cy="4549512"/>
          </a:xfrm>
          <a:prstGeom prst="rect">
            <a:avLst/>
          </a:prstGeom>
          <a:solidFill>
            <a:srgbClr val="0054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defPPr>
              <a:defRPr lang="id-ID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endParaRPr lang="en-US" altLang="en-US" sz="1013" dirty="0">
              <a:solidFill>
                <a:srgbClr val="FFC000"/>
              </a:solidFill>
            </a:endParaRPr>
          </a:p>
          <a:p>
            <a:pPr>
              <a:buFont typeface="Arial" panose="020B0604020202020204" pitchFamily="34" charset="0"/>
              <a:buNone/>
            </a:pPr>
            <a:endParaRPr lang="en-US" altLang="en-US" sz="1013" dirty="0">
              <a:solidFill>
                <a:srgbClr val="FFC000"/>
              </a:solidFill>
            </a:endParaRPr>
          </a:p>
          <a:p>
            <a:pPr>
              <a:buFont typeface="Arial" panose="020B0604020202020204" pitchFamily="34" charset="0"/>
              <a:buNone/>
            </a:pPr>
            <a:endParaRPr lang="en-US" altLang="en-US" sz="1013" dirty="0">
              <a:solidFill>
                <a:srgbClr val="FFC000"/>
              </a:solidFill>
            </a:endParaRPr>
          </a:p>
          <a:p>
            <a:pPr>
              <a:buFont typeface="Arial" panose="020B0604020202020204" pitchFamily="34" charset="0"/>
              <a:buNone/>
            </a:pPr>
            <a:endParaRPr lang="en-US" altLang="en-US" sz="1013" dirty="0">
              <a:solidFill>
                <a:srgbClr val="FFC000"/>
              </a:solidFill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en-US" sz="1013" dirty="0">
                <a:solidFill>
                  <a:srgbClr val="FFC000"/>
                </a:solidFill>
              </a:rPr>
              <a:t>              </a:t>
            </a:r>
          </a:p>
          <a:p>
            <a:pPr>
              <a:buFont typeface="Arial" panose="020B0604020202020204" pitchFamily="34" charset="0"/>
              <a:buNone/>
            </a:pPr>
            <a:endParaRPr lang="en-US" altLang="en-US" sz="1013" dirty="0">
              <a:solidFill>
                <a:srgbClr val="FFC000"/>
              </a:solidFill>
            </a:endParaRPr>
          </a:p>
          <a:p>
            <a:pPr>
              <a:buFont typeface="Arial" panose="020B0604020202020204" pitchFamily="34" charset="0"/>
              <a:buNone/>
            </a:pPr>
            <a:endParaRPr lang="en-US" altLang="en-US" sz="1013" dirty="0">
              <a:solidFill>
                <a:srgbClr val="FFC000"/>
              </a:solidFill>
            </a:endParaRPr>
          </a:p>
          <a:p>
            <a:pPr>
              <a:buFont typeface="Arial" panose="020B0604020202020204" pitchFamily="34" charset="0"/>
              <a:buNone/>
            </a:pPr>
            <a:endParaRPr lang="en-US" altLang="en-US" sz="3038" b="1" dirty="0">
              <a:solidFill>
                <a:srgbClr val="FFC000"/>
              </a:solidFill>
              <a:latin typeface="Myriad Pro" panose="020B0503030403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424929" y="533563"/>
            <a:ext cx="4719071" cy="476098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id-ID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endParaRPr lang="en-US" sz="3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  <a:cs typeface="Arial" charset="0"/>
            </a:endParaRPr>
          </a:p>
          <a:p>
            <a:pPr lvl="1" eaLnBrk="1" hangingPunct="1">
              <a:defRPr/>
            </a:pPr>
            <a:r>
              <a:rPr lang="en-US" sz="150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Jenderal TNI (Purn) Dr. Moeldoko</a:t>
            </a:r>
          </a:p>
          <a:p>
            <a:pPr lvl="1" eaLnBrk="1" hangingPunct="1">
              <a:defRPr/>
            </a:pPr>
            <a:r>
              <a:rPr lang="en-US" sz="135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Purwoasri, Kediri, 8 Juli 1957</a:t>
            </a:r>
          </a:p>
          <a:p>
            <a:pPr lvl="1" eaLnBrk="1" hangingPunct="1">
              <a:defRPr/>
            </a:pPr>
            <a:endParaRPr lang="en-US" sz="45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lvl="1" eaLnBrk="1" hangingPunct="1">
              <a:defRPr/>
            </a:pPr>
            <a:r>
              <a:rPr lang="en-US" sz="135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Pendidikan:</a:t>
            </a:r>
          </a:p>
          <a:p>
            <a:pPr marL="557213" lvl="1" indent="-214313" eaLnBrk="1" hangingPunct="1">
              <a:buFont typeface="Arial" panose="020B0604020202020204" pitchFamily="34" charset="0"/>
              <a:buChar char="•"/>
              <a:defRPr/>
            </a:pPr>
            <a:r>
              <a:rPr lang="id-ID" sz="135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SMA Negeri 2, Jombang</a:t>
            </a:r>
            <a:r>
              <a:rPr lang="en-US" sz="135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1976</a:t>
            </a:r>
          </a:p>
          <a:p>
            <a:pPr marL="557213" lvl="1" indent="-214313" eaLnBrk="1" hangingPunct="1">
              <a:buFont typeface="Arial" panose="020B0604020202020204" pitchFamily="34" charset="0"/>
              <a:buChar char="•"/>
              <a:defRPr/>
            </a:pPr>
            <a:r>
              <a:rPr lang="id-ID" sz="135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S-1</a:t>
            </a:r>
            <a:r>
              <a:rPr lang="en-US" sz="135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Universitas Terbuka </a:t>
            </a:r>
            <a:r>
              <a:rPr lang="id-ID" sz="135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2001</a:t>
            </a:r>
          </a:p>
          <a:p>
            <a:pPr marL="557213" lvl="1" indent="-214313" eaLnBrk="1" hangingPunct="1">
              <a:buFont typeface="Arial" panose="020B0604020202020204" pitchFamily="34" charset="0"/>
              <a:buChar char="•"/>
              <a:defRPr/>
            </a:pPr>
            <a:r>
              <a:rPr lang="id-ID" sz="135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S-2</a:t>
            </a:r>
            <a:r>
              <a:rPr lang="en-US" sz="135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Universitas Indonesia </a:t>
            </a:r>
            <a:r>
              <a:rPr lang="id-ID" sz="135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2005</a:t>
            </a:r>
          </a:p>
          <a:p>
            <a:pPr marL="557213" lvl="1" indent="-214313" eaLnBrk="1" hangingPunct="1">
              <a:buFont typeface="Arial" panose="020B0604020202020204" pitchFamily="34" charset="0"/>
              <a:buChar char="•"/>
              <a:defRPr/>
            </a:pPr>
            <a:r>
              <a:rPr lang="id-ID" sz="135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S-3</a:t>
            </a:r>
            <a:r>
              <a:rPr lang="en-US" sz="135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Universitas Indonesia </a:t>
            </a:r>
            <a:r>
              <a:rPr lang="id-ID" sz="135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2014</a:t>
            </a:r>
          </a:p>
          <a:p>
            <a:pPr marL="471488" lvl="1" indent="-128588" eaLnBrk="1" hangingPunct="1">
              <a:buFont typeface="Arial" panose="020B0604020202020204" pitchFamily="34" charset="0"/>
              <a:buChar char="•"/>
              <a:defRPr/>
            </a:pPr>
            <a:endParaRPr lang="id-ID" sz="3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557213" lvl="1" indent="-214313" eaLnBrk="1" hangingPunct="1">
              <a:buFont typeface="Arial" panose="020B0604020202020204" pitchFamily="34" charset="0"/>
              <a:buChar char="•"/>
              <a:defRPr/>
            </a:pPr>
            <a:r>
              <a:rPr lang="id-ID" sz="135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Akabri Terbaik ‘81</a:t>
            </a:r>
          </a:p>
          <a:p>
            <a:pPr marL="557213" lvl="1" indent="-214313" eaLnBrk="1" hangingPunct="1">
              <a:buFont typeface="Arial" panose="020B0604020202020204" pitchFamily="34" charset="0"/>
              <a:buChar char="•"/>
              <a:defRPr/>
            </a:pPr>
            <a:r>
              <a:rPr lang="en-US" sz="135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Sesko AD Terbaik ‘95</a:t>
            </a:r>
          </a:p>
          <a:p>
            <a:pPr marL="557213" lvl="1" indent="-214313" eaLnBrk="1" hangingPunct="1">
              <a:buFont typeface="Arial" panose="020B0604020202020204" pitchFamily="34" charset="0"/>
              <a:buChar char="•"/>
              <a:defRPr/>
            </a:pPr>
            <a:r>
              <a:rPr lang="en-US" sz="135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Sesko TNI Terbaik ’01 (Karmil)</a:t>
            </a:r>
          </a:p>
          <a:p>
            <a:pPr marL="557213" lvl="1" indent="-214313" eaLnBrk="1" hangingPunct="1">
              <a:buFont typeface="Arial" panose="020B0604020202020204" pitchFamily="34" charset="0"/>
              <a:buChar char="•"/>
              <a:defRPr/>
            </a:pPr>
            <a:r>
              <a:rPr lang="en-US" sz="135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Strategi Perang Semesta Terbaik ‘07</a:t>
            </a:r>
          </a:p>
          <a:p>
            <a:pPr marL="557213" lvl="1" indent="-214313" eaLnBrk="1" hangingPunct="1">
              <a:buFont typeface="Arial" panose="020B0604020202020204" pitchFamily="34" charset="0"/>
              <a:buChar char="•"/>
              <a:defRPr/>
            </a:pPr>
            <a:r>
              <a:rPr lang="en-US" sz="135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Lemhannas Terbaik ’08</a:t>
            </a:r>
          </a:p>
          <a:p>
            <a:pPr lvl="1" eaLnBrk="1" hangingPunct="1">
              <a:defRPr/>
            </a:pPr>
            <a:endParaRPr lang="en-US" sz="788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lvl="1" eaLnBrk="1" hangingPunct="1">
              <a:defRPr/>
            </a:pPr>
            <a:r>
              <a:rPr lang="en-US" sz="135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Penugasan:</a:t>
            </a:r>
          </a:p>
          <a:p>
            <a:pPr marL="557213" lvl="1" indent="-214313" eaLnBrk="1" hangingPunct="1">
              <a:buFont typeface="Arial" panose="020B0604020202020204" pitchFamily="34" charset="0"/>
              <a:buChar char="•"/>
              <a:defRPr/>
            </a:pPr>
            <a:r>
              <a:rPr lang="en-US" sz="135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Panglima Daerah Militer Tanjungpura</a:t>
            </a:r>
          </a:p>
          <a:p>
            <a:pPr marL="557213" lvl="1" indent="-214313" eaLnBrk="1" hangingPunct="1">
              <a:buFont typeface="Arial" panose="020B0604020202020204" pitchFamily="34" charset="0"/>
              <a:buChar char="•"/>
              <a:defRPr/>
            </a:pPr>
            <a:r>
              <a:rPr lang="en-US" sz="135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Panglima Daerah Militer Siliwangi</a:t>
            </a:r>
          </a:p>
          <a:p>
            <a:pPr marL="557213" lvl="1" indent="-214313" eaLnBrk="1" hangingPunct="1">
              <a:buFont typeface="Arial" panose="020B0604020202020204" pitchFamily="34" charset="0"/>
              <a:buChar char="•"/>
              <a:defRPr/>
            </a:pPr>
            <a:r>
              <a:rPr lang="en-US" sz="135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Wakil Gubernur Lemhannas RI</a:t>
            </a:r>
          </a:p>
          <a:p>
            <a:pPr marL="557213" lvl="1" indent="-214313" eaLnBrk="1" hangingPunct="1">
              <a:buFont typeface="Arial" panose="020B0604020202020204" pitchFamily="34" charset="0"/>
              <a:buChar char="•"/>
              <a:defRPr/>
            </a:pPr>
            <a:r>
              <a:rPr lang="en-US" sz="135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Kepala Staf TNI AD</a:t>
            </a:r>
          </a:p>
          <a:p>
            <a:pPr marL="557213" lvl="1" indent="-214313" eaLnBrk="1" hangingPunct="1">
              <a:buFont typeface="Arial" panose="020B0604020202020204" pitchFamily="34" charset="0"/>
              <a:buChar char="•"/>
              <a:defRPr/>
            </a:pPr>
            <a:r>
              <a:rPr lang="en-US" sz="135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Panglima TNI</a:t>
            </a:r>
          </a:p>
          <a:p>
            <a:pPr marL="557213" lvl="1" indent="-214313" eaLnBrk="1" hangingPunct="1">
              <a:buFont typeface="Arial" panose="020B0604020202020204" pitchFamily="34" charset="0"/>
              <a:buChar char="•"/>
              <a:defRPr/>
            </a:pPr>
            <a:r>
              <a:rPr lang="en-ID" sz="135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Kepala Staf </a:t>
            </a:r>
            <a:r>
              <a:rPr lang="id-ID" sz="135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Kep</a:t>
            </a:r>
            <a:r>
              <a:rPr lang="en-ID" sz="1350" b="1" dirty="0" err="1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residen</a:t>
            </a:r>
            <a:r>
              <a:rPr lang="id-ID" sz="1350" b="1" dirty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an</a:t>
            </a:r>
          </a:p>
          <a:p>
            <a:pPr eaLnBrk="1" hangingPunct="1">
              <a:defRPr/>
            </a:pPr>
            <a:endParaRPr lang="en-US" sz="9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  <a:cs typeface="Arial" charset="0"/>
            </a:endParaRPr>
          </a:p>
          <a:p>
            <a:pPr eaLnBrk="1" hangingPunct="1">
              <a:defRPr/>
            </a:pPr>
            <a:endParaRPr lang="en-US" sz="9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  <a:cs typeface="Arial" charset="0"/>
            </a:endParaRPr>
          </a:p>
          <a:p>
            <a:pPr eaLnBrk="1" hangingPunct="1">
              <a:defRPr/>
            </a:pPr>
            <a:endParaRPr lang="id-ID" sz="900" b="1" dirty="0">
              <a:ln w="0"/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j-lt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id-ID" smtClean="0">
                <a:solidFill>
                  <a:srgbClr val="000000"/>
                </a:solidFill>
              </a:rPr>
              <a:pPr/>
              <a:t>2</a:t>
            </a:fld>
            <a:endParaRPr lang="id-ID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750056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1155" y="545565"/>
            <a:ext cx="8961120" cy="2655315"/>
          </a:xfrm>
          <a:prstGeom prst="rect">
            <a:avLst/>
          </a:prstGeom>
          <a:solidFill>
            <a:schemeClr val="accent5">
              <a:lumMod val="50000"/>
              <a:alpha val="59000"/>
            </a:schemeClr>
          </a:solidFill>
        </p:spPr>
        <p:txBody>
          <a:bodyPr lIns="45712" tIns="22856" rIns="45712" bIns="22856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00013">
              <a:lnSpc>
                <a:spcPct val="90000"/>
              </a:lnSpc>
            </a:pPr>
            <a:endParaRPr lang="en-ID" sz="2475" b="1" dirty="0">
              <a:solidFill>
                <a:srgbClr val="FFFFFF"/>
              </a:solidFill>
              <a:latin typeface="Arial Narrow" panose="020B0606020202030204" pitchFamily="34" charset="0"/>
              <a:cs typeface="Arial"/>
              <a:sym typeface="Helvetica Light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47631" y="2930339"/>
            <a:ext cx="8561070" cy="541082"/>
          </a:xfrm>
          <a:prstGeom prst="rect">
            <a:avLst/>
          </a:prstGeom>
          <a:solidFill>
            <a:schemeClr val="accent5">
              <a:lumMod val="50000"/>
              <a:alpha val="59000"/>
            </a:schemeClr>
          </a:solidFill>
        </p:spPr>
        <p:txBody>
          <a:bodyPr lIns="45712" tIns="22856" rIns="45712" bIns="22856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00013">
              <a:lnSpc>
                <a:spcPct val="90000"/>
              </a:lnSpc>
            </a:pPr>
            <a:endParaRPr lang="en-ID" sz="2250" b="1" dirty="0">
              <a:solidFill>
                <a:srgbClr val="FFC000"/>
              </a:solidFill>
              <a:latin typeface="Arial Narrow" panose="020B0606020202030204" pitchFamily="34" charset="0"/>
              <a:cs typeface="Arial"/>
              <a:sym typeface="Helvetica Light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44792" y="3945984"/>
            <a:ext cx="8561070" cy="541082"/>
          </a:xfrm>
          <a:prstGeom prst="rect">
            <a:avLst/>
          </a:prstGeom>
          <a:solidFill>
            <a:schemeClr val="accent5">
              <a:lumMod val="50000"/>
              <a:alpha val="59000"/>
            </a:schemeClr>
          </a:solidFill>
        </p:spPr>
        <p:txBody>
          <a:bodyPr lIns="45712" tIns="22856" rIns="45712" bIns="22856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00013">
              <a:lnSpc>
                <a:spcPct val="90000"/>
              </a:lnSpc>
            </a:pPr>
            <a:endParaRPr lang="en-ID" sz="1400" dirty="0">
              <a:solidFill>
                <a:srgbClr val="FFC000"/>
              </a:solidFill>
              <a:latin typeface="Arial Narrow" panose="020B0606020202030204" pitchFamily="34" charset="0"/>
              <a:cs typeface="Arial"/>
              <a:sym typeface="Helvetica Ligh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420040"/>
            <a:ext cx="7372216" cy="432857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478257" y="4748614"/>
            <a:ext cx="166574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000" dirty="0" smtClean="0">
                <a:solidFill>
                  <a:schemeClr val="bg1"/>
                </a:solidFill>
              </a:rPr>
              <a:t>Sumber: Mastel, 2016</a:t>
            </a:r>
            <a:endParaRPr lang="id-ID" sz="1000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>
          <a:xfrm>
            <a:off x="243803" y="4827939"/>
            <a:ext cx="201977" cy="267380"/>
          </a:xfrm>
        </p:spPr>
        <p:txBody>
          <a:bodyPr/>
          <a:lstStyle/>
          <a:p>
            <a:fld id="{86CB4B4D-7CA3-9044-876B-883B54F8677D}" type="slidenum">
              <a:rPr lang="id-ID" sz="800" smtClean="0">
                <a:solidFill>
                  <a:schemeClr val="bg1"/>
                </a:solidFill>
              </a:rPr>
              <a:pPr/>
              <a:t>3</a:t>
            </a:fld>
            <a:endParaRPr lang="id-ID" sz="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52174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0" y="3945984"/>
            <a:ext cx="8561070" cy="541082"/>
          </a:xfrm>
          <a:prstGeom prst="rect">
            <a:avLst/>
          </a:prstGeom>
          <a:solidFill>
            <a:schemeClr val="accent5">
              <a:lumMod val="50000"/>
              <a:alpha val="59000"/>
            </a:schemeClr>
          </a:solidFill>
        </p:spPr>
        <p:txBody>
          <a:bodyPr lIns="45712" tIns="22856" rIns="45712" bIns="22856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00013">
              <a:lnSpc>
                <a:spcPct val="90000"/>
              </a:lnSpc>
            </a:pPr>
            <a:endParaRPr lang="en-ID" sz="2250" b="1" dirty="0">
              <a:solidFill>
                <a:srgbClr val="FFC000"/>
              </a:solidFill>
              <a:latin typeface="Arial Narrow" panose="020B0606020202030204" pitchFamily="34" charset="0"/>
              <a:cs typeface="Arial"/>
              <a:sym typeface="Helvetica Light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44792" y="3945984"/>
            <a:ext cx="8561070" cy="541082"/>
          </a:xfrm>
          <a:prstGeom prst="rect">
            <a:avLst/>
          </a:prstGeom>
          <a:solidFill>
            <a:schemeClr val="accent5">
              <a:lumMod val="50000"/>
              <a:alpha val="59000"/>
            </a:schemeClr>
          </a:solidFill>
        </p:spPr>
        <p:txBody>
          <a:bodyPr lIns="45712" tIns="22856" rIns="45712" bIns="22856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00013">
              <a:lnSpc>
                <a:spcPct val="90000"/>
              </a:lnSpc>
            </a:pPr>
            <a:endParaRPr lang="en-ID" sz="1400" dirty="0">
              <a:solidFill>
                <a:srgbClr val="FFC000"/>
              </a:solidFill>
              <a:latin typeface="Arial Narrow" panose="020B0606020202030204" pitchFamily="34" charset="0"/>
              <a:cs typeface="Arial"/>
              <a:sym typeface="Helvetica Ligh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454745" y="3254398"/>
            <a:ext cx="2365492" cy="1375376"/>
          </a:xfrm>
          <a:prstGeom prst="rect">
            <a:avLst/>
          </a:prstGeom>
          <a:solidFill>
            <a:srgbClr val="FF000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457200" marR="0" indent="-45720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id-ID" sz="2000" b="1" i="0" u="none" strike="noStrike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Bodoni MT" panose="02070603080606020203" pitchFamily="18" charset="0"/>
                <a:sym typeface="Helvetica Light"/>
              </a:rPr>
              <a:t>Kesejahteraan</a:t>
            </a:r>
          </a:p>
          <a:p>
            <a:pPr marL="457200" marR="0" indent="-45720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id-ID" sz="2000" b="1" dirty="0" smtClean="0">
                <a:solidFill>
                  <a:schemeClr val="bg1"/>
                </a:solidFill>
                <a:latin typeface="Bodoni MT" panose="02070603080606020203" pitchFamily="18" charset="0"/>
                <a:sym typeface="Helvetica Light"/>
              </a:rPr>
              <a:t>Kemiskinan</a:t>
            </a:r>
          </a:p>
          <a:p>
            <a:pPr marL="457200" marR="0" indent="-45720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kumimoji="0" lang="id-ID" sz="2000" b="1" i="0" u="none" strike="noStrike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Bodoni MT" panose="02070603080606020203" pitchFamily="18" charset="0"/>
                <a:sym typeface="Helvetica Light"/>
              </a:rPr>
              <a:t>Kebodohan </a:t>
            </a:r>
          </a:p>
          <a:p>
            <a:pPr marL="457200" marR="0" indent="-45720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ü"/>
              <a:tabLst/>
            </a:pPr>
            <a:r>
              <a:rPr lang="id-ID" sz="2000" b="1" dirty="0" smtClean="0">
                <a:solidFill>
                  <a:schemeClr val="bg1"/>
                </a:solidFill>
                <a:latin typeface="Bodoni MT" panose="02070603080606020203" pitchFamily="18" charset="0"/>
                <a:sym typeface="Helvetica Light"/>
              </a:rPr>
              <a:t>Keadilan</a:t>
            </a:r>
            <a:endParaRPr kumimoji="0" lang="id-ID" sz="2000" b="1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Bodoni MT" panose="02070603080606020203" pitchFamily="18" charset="0"/>
              <a:sym typeface="Helvetica Light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440096" y="1231400"/>
            <a:ext cx="2465766" cy="882933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d-ID" sz="2400" b="1" i="0" u="none" strike="noStrike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Bodoni MT" panose="02070603080606020203" pitchFamily="18" charset="0"/>
                <a:sym typeface="Helvetica Light"/>
              </a:rPr>
              <a:t>Kondisi Riil </a:t>
            </a:r>
          </a:p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d-ID" sz="2400" b="1" i="0" u="none" strike="noStrike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Bodoni MT" panose="02070603080606020203" pitchFamily="18" charset="0"/>
                <a:sym typeface="Helvetica Light"/>
              </a:rPr>
              <a:t>di Masyarakat</a:t>
            </a:r>
            <a:endParaRPr kumimoji="0" lang="id-ID" sz="2400" b="1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Bodoni MT" panose="02070603080606020203" pitchFamily="18" charset="0"/>
              <a:sym typeface="Helvetica Light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86397" y="2997597"/>
            <a:ext cx="2627959" cy="513601"/>
          </a:xfrm>
          <a:prstGeom prst="rect">
            <a:avLst/>
          </a:prstGeom>
          <a:solidFill>
            <a:srgbClr val="FFFF0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d-ID" sz="2400" b="1" i="0" u="none" strike="noStrike" cap="none" spc="0" normalizeH="0" baseline="0" dirty="0" smtClean="0">
                <a:ln>
                  <a:noFill/>
                </a:ln>
                <a:effectLst/>
                <a:uFillTx/>
                <a:latin typeface="Bodoni MT" panose="02070603080606020203" pitchFamily="18" charset="0"/>
                <a:sym typeface="Helvetica Light"/>
              </a:rPr>
              <a:t>Politik dan SARA</a:t>
            </a:r>
            <a:endParaRPr kumimoji="0" lang="id-ID" sz="2400" b="1" i="0" u="none" strike="noStrike" cap="none" spc="0" normalizeH="0" baseline="0" dirty="0">
              <a:ln>
                <a:noFill/>
              </a:ln>
              <a:effectLst/>
              <a:uFillTx/>
              <a:latin typeface="Bodoni MT" panose="02070603080606020203" pitchFamily="18" charset="0"/>
              <a:sym typeface="Helvetica Light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14625" y="1231399"/>
            <a:ext cx="1995060" cy="882933"/>
          </a:xfrm>
          <a:prstGeom prst="rect">
            <a:avLst/>
          </a:prstGeom>
          <a:solidFill>
            <a:schemeClr val="accent6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d-ID" sz="2400" b="1" i="0" u="none" strike="noStrike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Bodoni MT" panose="02070603080606020203" pitchFamily="18" charset="0"/>
                <a:sym typeface="Helvetica Light"/>
              </a:rPr>
              <a:t>Situasi/</a:t>
            </a:r>
            <a:r>
              <a:rPr kumimoji="0" lang="id-ID" sz="2400" b="1" i="0" u="none" strike="noStrike" cap="none" spc="0" normalizeH="0" dirty="0" smtClean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Bodoni MT" panose="02070603080606020203" pitchFamily="18" charset="0"/>
                <a:sym typeface="Helvetica Light"/>
              </a:rPr>
              <a:t> </a:t>
            </a:r>
            <a:r>
              <a:rPr kumimoji="0" lang="id-ID" sz="2400" b="1" i="0" u="none" strike="noStrike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Bodoni MT" panose="02070603080606020203" pitchFamily="18" charset="0"/>
                <a:sym typeface="Helvetica Light"/>
              </a:rPr>
              <a:t>Isu</a:t>
            </a:r>
          </a:p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d-ID" sz="2400" b="1" i="0" u="none" strike="noStrike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Bodoni MT" panose="02070603080606020203" pitchFamily="18" charset="0"/>
                <a:sym typeface="Helvetica Light"/>
              </a:rPr>
              <a:t> di Medsos</a:t>
            </a:r>
            <a:endParaRPr kumimoji="0" lang="id-ID" sz="2400" b="1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Bodoni MT" panose="02070603080606020203" pitchFamily="18" charset="0"/>
              <a:sym typeface="Helvetica Ligh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44792" y="1258505"/>
            <a:ext cx="1585111" cy="1006044"/>
          </a:xfrm>
          <a:prstGeom prst="rect">
            <a:avLst/>
          </a:prstGeom>
          <a:solidFill>
            <a:srgbClr val="FF000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d-ID" sz="2800" b="1" i="0" u="none" strike="noStrike" cap="none" spc="0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Bodoni MT" panose="02070603080606020203" pitchFamily="18" charset="0"/>
                <a:sym typeface="Helvetica Light"/>
              </a:rPr>
              <a:t>Kondisi Paradoks</a:t>
            </a:r>
            <a:endParaRPr kumimoji="0" lang="id-ID" sz="2800" b="1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FillTx/>
              <a:latin typeface="Bodoni MT" panose="02070603080606020203" pitchFamily="18" charset="0"/>
              <a:sym typeface="Helvetica Light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162638" y="1470894"/>
            <a:ext cx="997530" cy="513601"/>
          </a:xfrm>
          <a:prstGeom prst="rect">
            <a:avLst/>
          </a:prstGeom>
          <a:solidFill>
            <a:srgbClr val="FFFF00"/>
          </a:solidFill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id-ID" sz="2400" b="1" i="0" u="none" strike="noStrike" cap="none" spc="0" normalizeH="0" baseline="0" dirty="0" smtClean="0">
                <a:ln>
                  <a:noFill/>
                </a:ln>
                <a:effectLst/>
                <a:uFillTx/>
                <a:latin typeface="Bodoni MT" panose="02070603080606020203" pitchFamily="18" charset="0"/>
                <a:sym typeface="Helvetica Light"/>
              </a:rPr>
              <a:t>VS</a:t>
            </a:r>
            <a:endParaRPr kumimoji="0" lang="id-ID" sz="2400" b="1" i="0" u="none" strike="noStrike" cap="none" spc="0" normalizeH="0" baseline="0" dirty="0">
              <a:ln>
                <a:noFill/>
              </a:ln>
              <a:effectLst/>
              <a:uFillTx/>
              <a:latin typeface="Bodoni MT" panose="02070603080606020203" pitchFamily="18" charset="0"/>
              <a:sym typeface="Helvetica Light"/>
            </a:endParaRPr>
          </a:p>
        </p:txBody>
      </p:sp>
      <p:sp>
        <p:nvSpPr>
          <p:cNvPr id="6" name="Down Arrow 5"/>
          <p:cNvSpPr/>
          <p:nvPr/>
        </p:nvSpPr>
        <p:spPr>
          <a:xfrm>
            <a:off x="7360158" y="2454442"/>
            <a:ext cx="625642" cy="449179"/>
          </a:xfrm>
          <a:prstGeom prst="downArrow">
            <a:avLst/>
          </a:prstGeom>
          <a:blipFill rotWithShape="1">
            <a:blip r:embed="rId3"/>
            <a:srcRect/>
            <a:tile tx="0" ty="0" sx="100000" sy="100000" flip="none" algn="tl"/>
          </a:blipFill>
          <a:ln w="12700" cap="flat">
            <a:noFill/>
            <a:miter lim="400000"/>
          </a:ln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d-ID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6" name="Down Arrow 15"/>
          <p:cNvSpPr/>
          <p:nvPr/>
        </p:nvSpPr>
        <p:spPr>
          <a:xfrm>
            <a:off x="3587556" y="2414336"/>
            <a:ext cx="625642" cy="449179"/>
          </a:xfrm>
          <a:prstGeom prst="downArrow">
            <a:avLst/>
          </a:prstGeom>
          <a:blipFill rotWithShape="1">
            <a:blip r:embed="rId3"/>
            <a:srcRect/>
            <a:tile tx="0" ty="0" sx="100000" sy="100000" flip="none" algn="tl"/>
          </a:blipFill>
          <a:ln w="12700" cap="flat">
            <a:noFill/>
            <a:miter lim="400000"/>
          </a:ln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d-ID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7" name="Down Arrow 16"/>
          <p:cNvSpPr/>
          <p:nvPr/>
        </p:nvSpPr>
        <p:spPr>
          <a:xfrm rot="16200000">
            <a:off x="2157663" y="1503104"/>
            <a:ext cx="625642" cy="449179"/>
          </a:xfrm>
          <a:prstGeom prst="downArrow">
            <a:avLst/>
          </a:prstGeom>
          <a:blipFill rotWithShape="1">
            <a:blip r:embed="rId3"/>
            <a:srcRect/>
            <a:tile tx="0" ty="0" sx="100000" sy="100000" flip="none" algn="tl"/>
          </a:blipFill>
          <a:ln w="12700" cap="flat">
            <a:noFill/>
            <a:miter lim="400000"/>
          </a:ln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d-ID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2"/>
          </p:nvPr>
        </p:nvSpPr>
        <p:spPr>
          <a:xfrm>
            <a:off x="344792" y="4780467"/>
            <a:ext cx="208389" cy="282769"/>
          </a:xfrm>
        </p:spPr>
        <p:txBody>
          <a:bodyPr/>
          <a:lstStyle/>
          <a:p>
            <a:fld id="{86CB4B4D-7CA3-9044-876B-883B54F8677D}" type="slidenum">
              <a:rPr lang="id-ID" smtClean="0">
                <a:solidFill>
                  <a:schemeClr val="bg1"/>
                </a:solidFill>
              </a:rPr>
              <a:pPr/>
              <a:t>4</a:t>
            </a:fld>
            <a:endParaRPr lang="id-ID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5497997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51155" y="545565"/>
            <a:ext cx="8961120" cy="2655315"/>
          </a:xfrm>
          <a:prstGeom prst="rect">
            <a:avLst/>
          </a:prstGeom>
          <a:solidFill>
            <a:schemeClr val="accent5">
              <a:lumMod val="50000"/>
              <a:alpha val="59000"/>
            </a:schemeClr>
          </a:solidFill>
        </p:spPr>
        <p:txBody>
          <a:bodyPr lIns="45712" tIns="22856" rIns="45712" bIns="22856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00013">
              <a:lnSpc>
                <a:spcPct val="90000"/>
              </a:lnSpc>
            </a:pPr>
            <a:endParaRPr lang="en-ID" sz="2475" b="1" dirty="0">
              <a:solidFill>
                <a:srgbClr val="FFFFFF"/>
              </a:solidFill>
              <a:latin typeface="Arial Narrow" panose="020B0606020202030204" pitchFamily="34" charset="0"/>
              <a:cs typeface="Arial"/>
              <a:sym typeface="Helvetica Light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47631" y="2930339"/>
            <a:ext cx="8561070" cy="541082"/>
          </a:xfrm>
          <a:prstGeom prst="rect">
            <a:avLst/>
          </a:prstGeom>
          <a:solidFill>
            <a:schemeClr val="accent5">
              <a:lumMod val="50000"/>
              <a:alpha val="59000"/>
            </a:schemeClr>
          </a:solidFill>
        </p:spPr>
        <p:txBody>
          <a:bodyPr lIns="45712" tIns="22856" rIns="45712" bIns="22856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00013">
              <a:lnSpc>
                <a:spcPct val="90000"/>
              </a:lnSpc>
            </a:pPr>
            <a:endParaRPr lang="en-ID" sz="2250" b="1" dirty="0">
              <a:solidFill>
                <a:srgbClr val="FFC000"/>
              </a:solidFill>
              <a:latin typeface="Arial Narrow" panose="020B0606020202030204" pitchFamily="34" charset="0"/>
              <a:cs typeface="Arial"/>
              <a:sym typeface="Helvetica Light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344792" y="3945984"/>
            <a:ext cx="8561070" cy="541082"/>
          </a:xfrm>
          <a:prstGeom prst="rect">
            <a:avLst/>
          </a:prstGeom>
          <a:solidFill>
            <a:schemeClr val="accent5">
              <a:lumMod val="50000"/>
              <a:alpha val="59000"/>
            </a:schemeClr>
          </a:solidFill>
        </p:spPr>
        <p:txBody>
          <a:bodyPr lIns="45712" tIns="22856" rIns="45712" bIns="22856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00013">
              <a:lnSpc>
                <a:spcPct val="90000"/>
              </a:lnSpc>
            </a:pPr>
            <a:endParaRPr lang="en-ID" sz="1400" dirty="0">
              <a:solidFill>
                <a:srgbClr val="FFC000"/>
              </a:solidFill>
              <a:latin typeface="Arial Narrow" panose="020B0606020202030204" pitchFamily="34" charset="0"/>
              <a:cs typeface="Arial"/>
              <a:sym typeface="Helvetica Ligh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1647" y="397220"/>
            <a:ext cx="7461738" cy="4348467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6907702" y="2832437"/>
            <a:ext cx="2104573" cy="1654629"/>
          </a:xfrm>
          <a:prstGeom prst="ellipse">
            <a:avLst/>
          </a:prstGeom>
          <a:noFill/>
          <a:ln w="76200" cap="flat">
            <a:solidFill>
              <a:srgbClr val="FF0000"/>
            </a:solidFill>
            <a:miter lim="400000"/>
          </a:ln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71437" tIns="71437" rIns="71437" bIns="71437" numCol="1" spcCol="38100" rtlCol="0" anchor="ctr">
            <a:spAutoFit/>
          </a:bodyPr>
          <a:lstStyle/>
          <a:p>
            <a:pPr marL="0" marR="0" indent="0" algn="ctr" defTabSz="821531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id-ID" sz="3200" b="0" i="0" u="none" strike="noStrike" cap="none" spc="0" normalizeH="0" baseline="0">
              <a:ln>
                <a:noFill/>
              </a:ln>
              <a:solidFill>
                <a:srgbClr val="FFFFFF"/>
              </a:solidFill>
              <a:effectLst/>
              <a:uFillTx/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98485" y="4776262"/>
            <a:ext cx="166574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1000" dirty="0" smtClean="0">
                <a:solidFill>
                  <a:schemeClr val="bg1"/>
                </a:solidFill>
              </a:rPr>
              <a:t>Sumber: Mastel, 2016</a:t>
            </a:r>
            <a:endParaRPr lang="id-ID" sz="1000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86CB4B4D-7CA3-9044-876B-883B54F8677D}" type="slidenum">
              <a:rPr lang="id-ID" smtClean="0">
                <a:solidFill>
                  <a:srgbClr val="000000"/>
                </a:solidFill>
              </a:rPr>
              <a:pPr/>
              <a:t>5</a:t>
            </a:fld>
            <a:endParaRPr lang="id-ID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0521745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Image result for jokowi afghanist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002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Rectangle 30"/>
          <p:cNvSpPr/>
          <p:nvPr/>
        </p:nvSpPr>
        <p:spPr>
          <a:xfrm>
            <a:off x="5772221" y="852866"/>
            <a:ext cx="2082041" cy="3810206"/>
          </a:xfrm>
          <a:prstGeom prst="rect">
            <a:avLst/>
          </a:prstGeom>
          <a:solidFill>
            <a:srgbClr val="FFFFFF">
              <a:alpha val="64000"/>
            </a:srgbClr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2" name="Rectangle 1"/>
          <p:cNvSpPr/>
          <p:nvPr/>
        </p:nvSpPr>
        <p:spPr>
          <a:xfrm>
            <a:off x="1286972" y="852866"/>
            <a:ext cx="2082041" cy="3810206"/>
          </a:xfrm>
          <a:prstGeom prst="rect">
            <a:avLst/>
          </a:prstGeom>
          <a:solidFill>
            <a:srgbClr val="FFFFFF">
              <a:alpha val="64000"/>
            </a:srgbClr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5" name="Rectangle 34"/>
          <p:cNvSpPr/>
          <p:nvPr/>
        </p:nvSpPr>
        <p:spPr>
          <a:xfrm>
            <a:off x="1364494" y="1517436"/>
            <a:ext cx="1938071" cy="653494"/>
          </a:xfrm>
          <a:prstGeom prst="rect">
            <a:avLst/>
          </a:prstGeom>
          <a:solidFill>
            <a:srgbClr val="FFFFFF">
              <a:alpha val="93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6" name="Rectangle 35"/>
          <p:cNvSpPr/>
          <p:nvPr/>
        </p:nvSpPr>
        <p:spPr>
          <a:xfrm>
            <a:off x="1364494" y="2325997"/>
            <a:ext cx="1938071" cy="653494"/>
          </a:xfrm>
          <a:prstGeom prst="rect">
            <a:avLst/>
          </a:prstGeom>
          <a:solidFill>
            <a:srgbClr val="FFFFFF">
              <a:alpha val="93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7" name="Rectangle 36"/>
          <p:cNvSpPr/>
          <p:nvPr/>
        </p:nvSpPr>
        <p:spPr>
          <a:xfrm>
            <a:off x="1364494" y="3090253"/>
            <a:ext cx="1938071" cy="653494"/>
          </a:xfrm>
          <a:prstGeom prst="rect">
            <a:avLst/>
          </a:prstGeom>
          <a:solidFill>
            <a:srgbClr val="FFFFFF">
              <a:alpha val="93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8" name="Rectangle 37"/>
          <p:cNvSpPr/>
          <p:nvPr/>
        </p:nvSpPr>
        <p:spPr>
          <a:xfrm>
            <a:off x="1364494" y="3865585"/>
            <a:ext cx="1938071" cy="653494"/>
          </a:xfrm>
          <a:prstGeom prst="rect">
            <a:avLst/>
          </a:prstGeom>
          <a:solidFill>
            <a:srgbClr val="FFFFFF">
              <a:alpha val="93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39" name="Rectangle 38"/>
          <p:cNvSpPr/>
          <p:nvPr/>
        </p:nvSpPr>
        <p:spPr>
          <a:xfrm>
            <a:off x="5871892" y="1517436"/>
            <a:ext cx="1938071" cy="653494"/>
          </a:xfrm>
          <a:prstGeom prst="rect">
            <a:avLst/>
          </a:prstGeom>
          <a:solidFill>
            <a:srgbClr val="FFFFFF">
              <a:alpha val="93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40" name="Rectangle 39"/>
          <p:cNvSpPr/>
          <p:nvPr/>
        </p:nvSpPr>
        <p:spPr>
          <a:xfrm>
            <a:off x="5871892" y="2325997"/>
            <a:ext cx="1938071" cy="653494"/>
          </a:xfrm>
          <a:prstGeom prst="rect">
            <a:avLst/>
          </a:prstGeom>
          <a:solidFill>
            <a:srgbClr val="FFFFFF">
              <a:alpha val="93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41" name="Rectangle 40"/>
          <p:cNvSpPr/>
          <p:nvPr/>
        </p:nvSpPr>
        <p:spPr>
          <a:xfrm>
            <a:off x="5871892" y="3090253"/>
            <a:ext cx="1938071" cy="653494"/>
          </a:xfrm>
          <a:prstGeom prst="rect">
            <a:avLst/>
          </a:prstGeom>
          <a:solidFill>
            <a:srgbClr val="FFFFFF">
              <a:alpha val="93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42" name="Rectangle 41"/>
          <p:cNvSpPr/>
          <p:nvPr/>
        </p:nvSpPr>
        <p:spPr>
          <a:xfrm>
            <a:off x="5871892" y="3865585"/>
            <a:ext cx="1938071" cy="653494"/>
          </a:xfrm>
          <a:prstGeom prst="rect">
            <a:avLst/>
          </a:prstGeom>
          <a:solidFill>
            <a:srgbClr val="FFFFFF">
              <a:alpha val="93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grpSp>
        <p:nvGrpSpPr>
          <p:cNvPr id="32" name="Group 31"/>
          <p:cNvGrpSpPr/>
          <p:nvPr/>
        </p:nvGrpSpPr>
        <p:grpSpPr>
          <a:xfrm rot="5400000">
            <a:off x="6476294" y="-26667"/>
            <a:ext cx="673896" cy="2192789"/>
            <a:chOff x="106947" y="935789"/>
            <a:chExt cx="5828631" cy="5828632"/>
          </a:xfrm>
        </p:grpSpPr>
        <p:sp>
          <p:nvSpPr>
            <p:cNvPr id="33" name="Pentagon 32"/>
            <p:cNvSpPr/>
            <p:nvPr/>
          </p:nvSpPr>
          <p:spPr>
            <a:xfrm>
              <a:off x="106947" y="935789"/>
              <a:ext cx="5828631" cy="5828632"/>
            </a:xfrm>
            <a:prstGeom prst="homePlate">
              <a:avLst>
                <a:gd name="adj" fmla="val 11768"/>
              </a:avLst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0" scaled="1"/>
              <a:tileRect/>
            </a:gradFill>
            <a:ln>
              <a:solidFill>
                <a:srgbClr val="FFFFFF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34" name="Pentagon 33"/>
            <p:cNvSpPr/>
            <p:nvPr/>
          </p:nvSpPr>
          <p:spPr>
            <a:xfrm>
              <a:off x="666598" y="1210072"/>
              <a:ext cx="4736956" cy="5255765"/>
            </a:xfrm>
            <a:prstGeom prst="homePlate">
              <a:avLst>
                <a:gd name="adj" fmla="val 10965"/>
              </a:avLst>
            </a:prstGeom>
            <a:gradFill flip="none" rotWithShape="1">
              <a:gsLst>
                <a:gs pos="100000">
                  <a:srgbClr val="B90D20"/>
                </a:gs>
                <a:gs pos="0">
                  <a:schemeClr val="tx1">
                    <a:lumMod val="95000"/>
                    <a:lumOff val="5000"/>
                  </a:schemeClr>
                </a:gs>
              </a:gsLst>
              <a:lin ang="0" scaled="1"/>
              <a:tileRect/>
            </a:gradFill>
            <a:ln w="3175" cmpd="sng">
              <a:solidFill>
                <a:srgbClr val="FFFFFF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grpSp>
        <p:nvGrpSpPr>
          <p:cNvPr id="28" name="Group 27"/>
          <p:cNvGrpSpPr/>
          <p:nvPr/>
        </p:nvGrpSpPr>
        <p:grpSpPr>
          <a:xfrm rot="5400000">
            <a:off x="1991045" y="-26667"/>
            <a:ext cx="673896" cy="2192789"/>
            <a:chOff x="106947" y="935789"/>
            <a:chExt cx="5828631" cy="5828632"/>
          </a:xfrm>
        </p:grpSpPr>
        <p:sp>
          <p:nvSpPr>
            <p:cNvPr id="29" name="Pentagon 28"/>
            <p:cNvSpPr/>
            <p:nvPr/>
          </p:nvSpPr>
          <p:spPr>
            <a:xfrm>
              <a:off x="106947" y="935789"/>
              <a:ext cx="5828631" cy="5828632"/>
            </a:xfrm>
            <a:prstGeom prst="homePlate">
              <a:avLst>
                <a:gd name="adj" fmla="val 11768"/>
              </a:avLst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lumMod val="85000"/>
                  </a:schemeClr>
                </a:gs>
              </a:gsLst>
              <a:lin ang="0" scaled="1"/>
              <a:tileRect/>
            </a:gradFill>
            <a:ln>
              <a:solidFill>
                <a:srgbClr val="FFFFFF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  <p:sp>
          <p:nvSpPr>
            <p:cNvPr id="30" name="Pentagon 29"/>
            <p:cNvSpPr/>
            <p:nvPr/>
          </p:nvSpPr>
          <p:spPr>
            <a:xfrm>
              <a:off x="666598" y="1210072"/>
              <a:ext cx="4736956" cy="5255765"/>
            </a:xfrm>
            <a:prstGeom prst="homePlate">
              <a:avLst>
                <a:gd name="adj" fmla="val 10965"/>
              </a:avLst>
            </a:prstGeom>
            <a:gradFill flip="none" rotWithShape="1">
              <a:gsLst>
                <a:gs pos="100000">
                  <a:srgbClr val="B90D20"/>
                </a:gs>
                <a:gs pos="0">
                  <a:schemeClr val="tx1">
                    <a:lumMod val="95000"/>
                    <a:lumOff val="5000"/>
                  </a:schemeClr>
                </a:gs>
              </a:gsLst>
              <a:lin ang="0" scaled="1"/>
              <a:tileRect/>
            </a:gradFill>
            <a:ln w="3175" cmpd="sng">
              <a:solidFill>
                <a:srgbClr val="FFFFFF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350"/>
            </a:p>
          </p:txBody>
        </p:sp>
      </p:grpSp>
      <p:sp>
        <p:nvSpPr>
          <p:cNvPr id="18" name="Rectangle 17"/>
          <p:cNvSpPr/>
          <p:nvPr/>
        </p:nvSpPr>
        <p:spPr>
          <a:xfrm>
            <a:off x="1392890" y="877198"/>
            <a:ext cx="1800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INDONESIA</a:t>
            </a:r>
            <a:endParaRPr lang="en-US" sz="135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712803" y="877198"/>
            <a:ext cx="22420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AFGHANISTAN</a:t>
            </a:r>
            <a:endParaRPr lang="en-US" sz="1350" b="1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392890" y="1524183"/>
            <a:ext cx="18002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D" b="1" dirty="0">
                <a:latin typeface="Arial" panose="020B0604020202020204" pitchFamily="34" charset="0"/>
                <a:cs typeface="Arial" panose="020B0604020202020204" pitchFamily="34" charset="0"/>
              </a:rPr>
              <a:t>1,9 juta km</a:t>
            </a:r>
            <a:r>
              <a:rPr lang="en-ID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ID" b="1" dirty="0">
                <a:latin typeface="Arial" panose="020B0604020202020204" pitchFamily="34" charset="0"/>
                <a:cs typeface="Arial" panose="020B0604020202020204" pitchFamily="34" charset="0"/>
              </a:rPr>
              <a:t> luas wilayah</a:t>
            </a:r>
            <a:endParaRPr lang="en-US" b="1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933709" y="1524183"/>
            <a:ext cx="18002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D" b="1" dirty="0">
                <a:latin typeface="Arial" panose="020B0604020202020204" pitchFamily="34" charset="0"/>
                <a:cs typeface="Arial" panose="020B0604020202020204" pitchFamily="34" charset="0"/>
              </a:rPr>
              <a:t>0,6 juta km</a:t>
            </a:r>
            <a:r>
              <a:rPr lang="en-ID" b="1" baseline="30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ID" b="1" dirty="0">
                <a:latin typeface="Arial" panose="020B0604020202020204" pitchFamily="34" charset="0"/>
                <a:cs typeface="Arial" panose="020B0604020202020204" pitchFamily="34" charset="0"/>
              </a:rPr>
              <a:t> luas wilayah</a:t>
            </a:r>
            <a:endParaRPr lang="en-US" b="1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937005" y="3135751"/>
            <a:ext cx="18002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D" b="1" dirty="0">
                <a:latin typeface="Arial" panose="020B0604020202020204" pitchFamily="34" charset="0"/>
                <a:cs typeface="Arial" panose="020B0604020202020204" pitchFamily="34" charset="0"/>
              </a:rPr>
              <a:t>14 suku bangsa</a:t>
            </a:r>
            <a:endParaRPr lang="en-US" b="1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5933709" y="2363194"/>
            <a:ext cx="18002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D" b="1" dirty="0">
                <a:latin typeface="Arial" panose="020B0604020202020204" pitchFamily="34" charset="0"/>
                <a:cs typeface="Arial" panose="020B0604020202020204" pitchFamily="34" charset="0"/>
              </a:rPr>
              <a:t>+/- 35 juta penduduk</a:t>
            </a:r>
            <a:endParaRPr lang="en-US" b="1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5933709" y="4021575"/>
            <a:ext cx="1800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D" b="1" dirty="0">
                <a:latin typeface="Arial" panose="020B0604020202020204" pitchFamily="34" charset="0"/>
                <a:cs typeface="Arial" panose="020B0604020202020204" pitchFamily="34" charset="0"/>
              </a:rPr>
              <a:t>&gt;30 Bahasa</a:t>
            </a:r>
            <a:endParaRPr lang="en-US" b="1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392890" y="2363195"/>
            <a:ext cx="18002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D" b="1" dirty="0">
                <a:latin typeface="Arial" panose="020B0604020202020204" pitchFamily="34" charset="0"/>
                <a:cs typeface="Arial" panose="020B0604020202020204" pitchFamily="34" charset="0"/>
              </a:rPr>
              <a:t>+/- 260 juta penduduk</a:t>
            </a:r>
            <a:endParaRPr lang="en-US" b="1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392890" y="3135751"/>
            <a:ext cx="18002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D" b="1" dirty="0">
                <a:latin typeface="Arial" panose="020B0604020202020204" pitchFamily="34" charset="0"/>
                <a:cs typeface="Arial" panose="020B0604020202020204" pitchFamily="34" charset="0"/>
              </a:rPr>
              <a:t>+/- 1.300 suku bangsa</a:t>
            </a:r>
            <a:endParaRPr lang="en-US" b="1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392890" y="4021575"/>
            <a:ext cx="1800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D" b="1" dirty="0">
                <a:latin typeface="Arial" panose="020B0604020202020204" pitchFamily="34" charset="0"/>
                <a:cs typeface="Arial" panose="020B0604020202020204" pitchFamily="34" charset="0"/>
              </a:rPr>
              <a:t>&gt;740 Bahasa</a:t>
            </a:r>
            <a:endParaRPr lang="en-US" b="1" baseline="30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0288AA-BCF8-CF42-86BB-96648957A35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2959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78694" y="308940"/>
            <a:ext cx="8229600" cy="857250"/>
          </a:xfrm>
        </p:spPr>
        <p:txBody>
          <a:bodyPr/>
          <a:lstStyle/>
          <a:p>
            <a:r>
              <a:rPr lang="id-ID" dirty="0" smtClean="0"/>
              <a:t>Pemilu Serentak Tahun 2019</a:t>
            </a:r>
            <a:endParaRPr lang="id-ID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374073" y="1577421"/>
            <a:ext cx="3475359" cy="3135256"/>
          </a:xfrm>
        </p:spPr>
        <p:txBody>
          <a:bodyPr/>
          <a:lstStyle/>
          <a:p>
            <a:r>
              <a:rPr lang="id-ID" dirty="0" smtClean="0"/>
              <a:t>17 Provinsi, 39 Kota dan 115 Kabupaten</a:t>
            </a:r>
          </a:p>
          <a:p>
            <a:r>
              <a:rPr lang="id-ID" dirty="0" smtClean="0"/>
              <a:t>DPR, DPD, DPRD, Presiden dan Wakil Presiden</a:t>
            </a:r>
            <a:endParaRPr lang="id-ID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553200" y="1270489"/>
            <a:ext cx="2407494" cy="613864"/>
          </a:xfrm>
          <a:solidFill>
            <a:srgbClr val="C00000"/>
          </a:solidFill>
        </p:spPr>
        <p:txBody>
          <a:bodyPr/>
          <a:lstStyle/>
          <a:p>
            <a:pPr marL="0" indent="0" algn="ctr">
              <a:buNone/>
            </a:pPr>
            <a:r>
              <a:rPr lang="id-ID" b="1" dirty="0" smtClean="0">
                <a:solidFill>
                  <a:schemeClr val="bg1"/>
                </a:solidFill>
              </a:rPr>
              <a:t>17 April 2019</a:t>
            </a:r>
            <a:endParaRPr lang="id-ID" b="1" dirty="0">
              <a:solidFill>
                <a:schemeClr val="bg1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54" b="6211"/>
          <a:stretch/>
        </p:blipFill>
        <p:spPr>
          <a:xfrm>
            <a:off x="4143908" y="2033421"/>
            <a:ext cx="4816786" cy="2679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9771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342900"/>
            <a:ext cx="8229600" cy="857250"/>
          </a:xfrm>
        </p:spPr>
        <p:txBody>
          <a:bodyPr/>
          <a:lstStyle/>
          <a:p>
            <a:r>
              <a:rPr lang="id-ID" b="1" dirty="0" smtClean="0"/>
              <a:t>3 Fase Penting Pemilu</a:t>
            </a:r>
            <a:endParaRPr lang="id-ID" b="1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75506568"/>
              </p:ext>
            </p:extLst>
          </p:nvPr>
        </p:nvGraphicFramePr>
        <p:xfrm>
          <a:off x="457200" y="1200150"/>
          <a:ext cx="8229600" cy="33940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815115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356" y="0"/>
            <a:ext cx="8229600" cy="857250"/>
          </a:xfrm>
        </p:spPr>
        <p:txBody>
          <a:bodyPr/>
          <a:lstStyle/>
          <a:p>
            <a:endParaRPr lang="id-ID" sz="24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356" y="4270167"/>
            <a:ext cx="7909878" cy="614187"/>
          </a:xfrm>
          <a:solidFill>
            <a:srgbClr val="C00000"/>
          </a:solidFill>
        </p:spPr>
        <p:txBody>
          <a:bodyPr/>
          <a:lstStyle/>
          <a:p>
            <a:pPr marL="0" indent="0" algn="ctr">
              <a:buNone/>
            </a:pPr>
            <a:r>
              <a:rPr lang="id-ID" sz="2400" dirty="0">
                <a:solidFill>
                  <a:schemeClr val="bg1"/>
                </a:solidFill>
              </a:rPr>
              <a:t>Kesuksesan Pesta Demokrasi menjadi KerjaBersama kita!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356" y="483518"/>
            <a:ext cx="4103547" cy="234488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608"/>
          <a:stretch/>
        </p:blipFill>
        <p:spPr>
          <a:xfrm>
            <a:off x="4743562" y="435955"/>
            <a:ext cx="4336494" cy="255664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266" y="2330633"/>
            <a:ext cx="3644886" cy="1822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1989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13250" y="3137414"/>
            <a:ext cx="3556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rgbClr val="E3BA1B"/>
                </a:solidFill>
                <a:latin typeface="Arial"/>
                <a:cs typeface="Arial"/>
              </a:rPr>
              <a:t>TERIMA KASIH</a:t>
            </a:r>
            <a:endParaRPr lang="en-US" sz="2800" dirty="0">
              <a:solidFill>
                <a:srgbClr val="E3BA1B"/>
              </a:solidFill>
              <a:latin typeface="Arial"/>
              <a:cs typeface="Arial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0" y="4843927"/>
            <a:ext cx="9143999" cy="212725"/>
            <a:chOff x="0" y="4843927"/>
            <a:chExt cx="9143999" cy="212725"/>
          </a:xfrm>
        </p:grpSpPr>
        <p:sp>
          <p:nvSpPr>
            <p:cNvPr id="4" name="Rectangle 3"/>
            <p:cNvSpPr/>
            <p:nvPr/>
          </p:nvSpPr>
          <p:spPr>
            <a:xfrm>
              <a:off x="0" y="4950293"/>
              <a:ext cx="8347144" cy="45719"/>
            </a:xfrm>
            <a:prstGeom prst="rect">
              <a:avLst/>
            </a:prstGeom>
            <a:solidFill>
              <a:srgbClr val="8004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Rectangle 4"/>
            <p:cNvSpPr/>
            <p:nvPr/>
          </p:nvSpPr>
          <p:spPr>
            <a:xfrm rot="10800000">
              <a:off x="8505824" y="4950290"/>
              <a:ext cx="638175" cy="45721"/>
            </a:xfrm>
            <a:prstGeom prst="rect">
              <a:avLst/>
            </a:prstGeom>
            <a:solidFill>
              <a:srgbClr val="8004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Half Frame 5"/>
            <p:cNvSpPr/>
            <p:nvPr/>
          </p:nvSpPr>
          <p:spPr>
            <a:xfrm rot="13500000">
              <a:off x="8320121" y="4843927"/>
              <a:ext cx="212725" cy="212725"/>
            </a:xfrm>
            <a:prstGeom prst="halfFrame">
              <a:avLst>
                <a:gd name="adj1" fmla="val 23835"/>
                <a:gd name="adj2" fmla="val 24890"/>
              </a:avLst>
            </a:prstGeom>
            <a:solidFill>
              <a:srgbClr val="8004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sp>
        <p:nvSpPr>
          <p:cNvPr id="7" name="Title 1"/>
          <p:cNvSpPr txBox="1">
            <a:spLocks/>
          </p:cNvSpPr>
          <p:nvPr/>
        </p:nvSpPr>
        <p:spPr>
          <a:xfrm>
            <a:off x="287749" y="3451503"/>
            <a:ext cx="9144000" cy="1691997"/>
          </a:xfrm>
          <a:prstGeom prst="rect">
            <a:avLst/>
          </a:prstGeom>
        </p:spPr>
        <p:txBody>
          <a:bodyPr lIns="121899" tIns="60949" rIns="121899" bIns="60949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90000"/>
              </a:lnSpc>
            </a:pPr>
            <a:r>
              <a:rPr lang="en-US" sz="1800" dirty="0">
                <a:latin typeface="Arial Bold" panose="020B0704020202020204" pitchFamily="34" charset="0"/>
                <a:cs typeface="Arial Bold" panose="020B0704020202020204" pitchFamily="34" charset="0"/>
              </a:rPr>
              <a:t>Kantor Staf Presiden</a:t>
            </a:r>
          </a:p>
          <a:p>
            <a:pPr>
              <a:lnSpc>
                <a:spcPct val="90000"/>
              </a:lnSpc>
            </a:pPr>
            <a:r>
              <a:rPr lang="en-US" sz="1800" dirty="0">
                <a:latin typeface="Arial Bold" panose="020B0704020202020204" pitchFamily="34" charset="0"/>
                <a:cs typeface="Arial Bold" panose="020B0704020202020204" pitchFamily="34" charset="0"/>
              </a:rPr>
              <a:t>Republik Indonesia</a:t>
            </a:r>
          </a:p>
          <a:p>
            <a:pPr>
              <a:lnSpc>
                <a:spcPct val="90000"/>
              </a:lnSpc>
            </a:pPr>
            <a:endParaRPr lang="en-US" sz="1050" dirty="0" smtClean="0">
              <a:latin typeface="Arial Bold" panose="020B0704020202020204" pitchFamily="34" charset="0"/>
              <a:cs typeface="Arial Bold" panose="020B07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US" sz="1400" dirty="0" smtClean="0">
                <a:latin typeface="Arial Bold" panose="020B0704020202020204" pitchFamily="34" charset="0"/>
                <a:cs typeface="Arial Bold" panose="020B0704020202020204" pitchFamily="34" charset="0"/>
              </a:rPr>
              <a:t>Gedung Bina Graha</a:t>
            </a:r>
          </a:p>
          <a:p>
            <a:pPr>
              <a:lnSpc>
                <a:spcPct val="90000"/>
              </a:lnSpc>
            </a:pPr>
            <a:r>
              <a:rPr lang="en-US" sz="1400" dirty="0" smtClean="0">
                <a:latin typeface="Arial Bold" panose="020B0704020202020204" pitchFamily="34" charset="0"/>
                <a:cs typeface="Arial Bold" panose="020B0704020202020204" pitchFamily="34" charset="0"/>
              </a:rPr>
              <a:t>Jl. Veteran No. 16 Jakarta 10110 Indonesia</a:t>
            </a:r>
          </a:p>
          <a:p>
            <a:pPr>
              <a:lnSpc>
                <a:spcPct val="90000"/>
              </a:lnSpc>
            </a:pPr>
            <a:endParaRPr lang="en-US" sz="800" dirty="0" smtClean="0">
              <a:latin typeface="Arial Bold" panose="020B0704020202020204" pitchFamily="34" charset="0"/>
              <a:cs typeface="Arial Bold" panose="020B0704020202020204" pitchFamily="34" charset="0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B1A085-94FA-0741-9C89-AF9A45107022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595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emplate KSP" id="{A82700AC-9030-954E-A37F-A1DC6DDFE8E3}" vid="{B4FE3D70-873A-CD44-8318-398924FD53F2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emplate KSP" id="{A82700AC-9030-954E-A37F-A1DC6DDFE8E3}" vid="{FDA5CBF6-BF59-2B46-99D7-AA4AFFD5F5D2}"/>
    </a:ext>
  </a:extLst>
</a:theme>
</file>

<file path=ppt/theme/theme3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emplate KSP" id="{A82700AC-9030-954E-A37F-A1DC6DDFE8E3}" vid="{7D76DD3C-C3A3-9644-A3E4-3FC89A9C4901}"/>
    </a:ext>
  </a:extLst>
</a:theme>
</file>

<file path=ppt/theme/theme4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4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emplate KSP" id="{A82700AC-9030-954E-A37F-A1DC6DDFE8E3}" vid="{7D76DD3C-C3A3-9644-A3E4-3FC89A9C4901}"/>
    </a:ext>
  </a:extLst>
</a:theme>
</file>

<file path=ppt/theme/theme6.xml><?xml version="1.0" encoding="utf-8"?>
<a:theme xmlns:a="http://schemas.openxmlformats.org/drawingml/2006/main" name="5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emplate KSP" id="{A82700AC-9030-954E-A37F-A1DC6DDFE8E3}" vid="{7D76DD3C-C3A3-9644-A3E4-3FC89A9C4901}"/>
    </a:ext>
  </a:extLst>
</a:theme>
</file>

<file path=ppt/theme/theme7.xml><?xml version="1.0" encoding="utf-8"?>
<a:theme xmlns:a="http://schemas.openxmlformats.org/drawingml/2006/main" name="6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template KSP" id="{A82700AC-9030-954E-A37F-A1DC6DDFE8E3}" vid="{7D76DD3C-C3A3-9644-A3E4-3FC89A9C4901}"/>
    </a:ext>
  </a:extLst>
</a:theme>
</file>

<file path=ppt/theme/theme8.xml><?xml version="1.0" encoding="utf-8"?>
<a:theme xmlns:a="http://schemas.openxmlformats.org/drawingml/2006/main" name="1_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635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71437" tIns="71437" rIns="71437" bIns="71437" numCol="1" spcCol="38100" rtlCol="0" anchor="ctr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71437" tIns="71437" rIns="71437" bIns="71437" numCol="1" spcCol="38100" rtlCol="0" anchor="ctr">
        <a:spAutoFit/>
      </a:bodyPr>
      <a:lstStyle>
        <a:defPPr marL="0" marR="0" indent="0" algn="ctr" defTabSz="821531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0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KSP</Template>
  <TotalTime>1245</TotalTime>
  <Words>282</Words>
  <Application>Microsoft Office PowerPoint</Application>
  <PresentationFormat>On-screen Show (16:9)</PresentationFormat>
  <Paragraphs>91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10</vt:i4>
      </vt:variant>
    </vt:vector>
  </HeadingPairs>
  <TitlesOfParts>
    <vt:vector size="26" baseType="lpstr">
      <vt:lpstr>Arial</vt:lpstr>
      <vt:lpstr>Arial Bold</vt:lpstr>
      <vt:lpstr>Arial Narrow</vt:lpstr>
      <vt:lpstr>Bodoni MT</vt:lpstr>
      <vt:lpstr>Calibri</vt:lpstr>
      <vt:lpstr>Helvetica Light</vt:lpstr>
      <vt:lpstr>Myriad Pro</vt:lpstr>
      <vt:lpstr>Wingdings</vt:lpstr>
      <vt:lpstr>Custom Design</vt:lpstr>
      <vt:lpstr>1_Custom Design</vt:lpstr>
      <vt:lpstr>2_Custom Design</vt:lpstr>
      <vt:lpstr>3_Custom Design</vt:lpstr>
      <vt:lpstr>4_Custom Design</vt:lpstr>
      <vt:lpstr>5_Custom Design</vt:lpstr>
      <vt:lpstr>6_Custom Design</vt:lpstr>
      <vt:lpstr>1_White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Pemilu Serentak Tahun 2019</vt:lpstr>
      <vt:lpstr>3 Fase Penting Pemilu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ARL</dc:creator>
  <cp:lastModifiedBy>user lenovo</cp:lastModifiedBy>
  <cp:revision>101</cp:revision>
  <cp:lastPrinted>2019-01-29T11:46:23Z</cp:lastPrinted>
  <dcterms:created xsi:type="dcterms:W3CDTF">2017-10-25T12:32:47Z</dcterms:created>
  <dcterms:modified xsi:type="dcterms:W3CDTF">2019-01-29T12:00:26Z</dcterms:modified>
</cp:coreProperties>
</file>