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70" r:id="rId1"/>
    <p:sldMasterId id="2147484332" r:id="rId2"/>
    <p:sldMasterId id="2147484554" r:id="rId3"/>
  </p:sldMasterIdLst>
  <p:notesMasterIdLst>
    <p:notesMasterId r:id="rId49"/>
  </p:notesMasterIdLst>
  <p:handoutMasterIdLst>
    <p:handoutMasterId r:id="rId50"/>
  </p:handoutMasterIdLst>
  <p:sldIdLst>
    <p:sldId id="502" r:id="rId4"/>
    <p:sldId id="541" r:id="rId5"/>
    <p:sldId id="503" r:id="rId6"/>
    <p:sldId id="493" r:id="rId7"/>
    <p:sldId id="504" r:id="rId8"/>
    <p:sldId id="525" r:id="rId9"/>
    <p:sldId id="506" r:id="rId10"/>
    <p:sldId id="471" r:id="rId11"/>
    <p:sldId id="507" r:id="rId12"/>
    <p:sldId id="526" r:id="rId13"/>
    <p:sldId id="521" r:id="rId14"/>
    <p:sldId id="522" r:id="rId15"/>
    <p:sldId id="527" r:id="rId16"/>
    <p:sldId id="528" r:id="rId17"/>
    <p:sldId id="529" r:id="rId18"/>
    <p:sldId id="530" r:id="rId19"/>
    <p:sldId id="531" r:id="rId20"/>
    <p:sldId id="532" r:id="rId21"/>
    <p:sldId id="533" r:id="rId22"/>
    <p:sldId id="534" r:id="rId23"/>
    <p:sldId id="535" r:id="rId24"/>
    <p:sldId id="536" r:id="rId25"/>
    <p:sldId id="537" r:id="rId26"/>
    <p:sldId id="538" r:id="rId27"/>
    <p:sldId id="539" r:id="rId28"/>
    <p:sldId id="540" r:id="rId29"/>
    <p:sldId id="495" r:id="rId30"/>
    <p:sldId id="513" r:id="rId31"/>
    <p:sldId id="417" r:id="rId32"/>
    <p:sldId id="542" r:id="rId33"/>
    <p:sldId id="543" r:id="rId34"/>
    <p:sldId id="544" r:id="rId35"/>
    <p:sldId id="545" r:id="rId36"/>
    <p:sldId id="514" r:id="rId37"/>
    <p:sldId id="515" r:id="rId38"/>
    <p:sldId id="510" r:id="rId39"/>
    <p:sldId id="509" r:id="rId40"/>
    <p:sldId id="511" r:id="rId41"/>
    <p:sldId id="512" r:id="rId42"/>
    <p:sldId id="516" r:id="rId43"/>
    <p:sldId id="517" r:id="rId44"/>
    <p:sldId id="518" r:id="rId45"/>
    <p:sldId id="519" r:id="rId46"/>
    <p:sldId id="520" r:id="rId47"/>
    <p:sldId id="492" r:id="rId48"/>
  </p:sldIdLst>
  <p:sldSz cx="11911013" cy="6840538"/>
  <p:notesSz cx="6834188" cy="9979025"/>
  <p:defaultTextStyle>
    <a:defPPr>
      <a:defRPr lang="en-US"/>
    </a:defPPr>
    <a:lvl1pPr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MS PGothic" pitchFamily="34" charset="-128"/>
        <a:cs typeface="+mn-cs"/>
      </a:defRPr>
    </a:lvl5pPr>
    <a:lvl6pPr marL="2286000" algn="l" defTabSz="914400" rtl="0" eaLnBrk="1" latinLnBrk="0" hangingPunct="1">
      <a:defRPr kern="1200">
        <a:solidFill>
          <a:schemeClr val="tx1"/>
        </a:solidFill>
        <a:latin typeface="Arial" pitchFamily="34" charset="0"/>
        <a:ea typeface="MS PGothic" pitchFamily="34" charset="-128"/>
        <a:cs typeface="+mn-cs"/>
      </a:defRPr>
    </a:lvl6pPr>
    <a:lvl7pPr marL="2743200" algn="l" defTabSz="914400" rtl="0" eaLnBrk="1" latinLnBrk="0" hangingPunct="1">
      <a:defRPr kern="1200">
        <a:solidFill>
          <a:schemeClr val="tx1"/>
        </a:solidFill>
        <a:latin typeface="Arial" pitchFamily="34" charset="0"/>
        <a:ea typeface="MS PGothic" pitchFamily="34" charset="-128"/>
        <a:cs typeface="+mn-cs"/>
      </a:defRPr>
    </a:lvl7pPr>
    <a:lvl8pPr marL="3200400" algn="l" defTabSz="914400" rtl="0" eaLnBrk="1" latinLnBrk="0" hangingPunct="1">
      <a:defRPr kern="1200">
        <a:solidFill>
          <a:schemeClr val="tx1"/>
        </a:solidFill>
        <a:latin typeface="Arial" pitchFamily="34" charset="0"/>
        <a:ea typeface="MS PGothic" pitchFamily="34" charset="-128"/>
        <a:cs typeface="+mn-cs"/>
      </a:defRPr>
    </a:lvl8pPr>
    <a:lvl9pPr marL="3657600" algn="l" defTabSz="914400" rtl="0" eaLnBrk="1" latinLnBrk="0" hangingPunct="1">
      <a:defRPr kern="1200">
        <a:solidFill>
          <a:schemeClr val="tx1"/>
        </a:solidFill>
        <a:latin typeface="Arial" pitchFamily="34"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6315"/>
    <a:srgbClr val="66FF66"/>
    <a:srgbClr val="000000"/>
    <a:srgbClr val="A39C6E"/>
    <a:srgbClr val="C4FFAD"/>
    <a:srgbClr val="FFF1B3"/>
    <a:srgbClr val="FFCDAC"/>
    <a:srgbClr val="FF93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660"/>
  </p:normalViewPr>
  <p:slideViewPr>
    <p:cSldViewPr snapToGrid="0">
      <p:cViewPr varScale="1">
        <p:scale>
          <a:sx n="58" d="100"/>
          <a:sy n="58" d="100"/>
        </p:scale>
        <p:origin x="-894" y="-96"/>
      </p:cViewPr>
      <p:guideLst>
        <p:guide orient="horz" pos="2155"/>
        <p:guide pos="375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presProps" Target="presProps.xml"/></Relationships>
</file>

<file path=ppt/diagrams/_rels/data3.xml.rels><?xml version="1.0" encoding="UTF-8" standalone="yes"?>
<Relationships xmlns="http://schemas.openxmlformats.org/package/2006/relationships"><Relationship Id="rId1" Type="http://schemas.openxmlformats.org/officeDocument/2006/relationships/image" Target="../media/image39.jpeg"/></Relationships>
</file>

<file path=ppt/diagrams/colors1.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22ACF1-8819-4867-991E-5094DDF52C15}" type="doc">
      <dgm:prSet loTypeId="urn:microsoft.com/office/officeart/2005/8/layout/arrow6" loCatId="process" qsTypeId="urn:microsoft.com/office/officeart/2005/8/quickstyle/simple2" qsCatId="simple" csTypeId="urn:microsoft.com/office/officeart/2005/8/colors/accent2_5" csCatId="accent2" phldr="1"/>
      <dgm:spPr/>
      <dgm:t>
        <a:bodyPr/>
        <a:lstStyle/>
        <a:p>
          <a:endParaRPr lang="id-ID"/>
        </a:p>
      </dgm:t>
    </dgm:pt>
    <dgm:pt modelId="{1FA99224-89C6-4450-958F-EC9941ABB32C}">
      <dgm:prSet phldrT="[Text]" custT="1"/>
      <dgm:spPr/>
      <dgm:t>
        <a:bodyPr/>
        <a:lstStyle/>
        <a:p>
          <a:r>
            <a:rPr lang="id-ID" sz="2400" dirty="0">
              <a:latin typeface="Aharoni" pitchFamily="2" charset="-79"/>
              <a:cs typeface="Aharoni" pitchFamily="2" charset="-79"/>
            </a:rPr>
            <a:t>Sanksi Pidana</a:t>
          </a:r>
        </a:p>
      </dgm:t>
    </dgm:pt>
    <dgm:pt modelId="{51FCBF3C-C3FF-4716-87B4-AED2D5537636}" type="parTrans" cxnId="{F3FA8A1E-3BAD-4A92-9DEC-C5F3C7AE4497}">
      <dgm:prSet/>
      <dgm:spPr/>
      <dgm:t>
        <a:bodyPr/>
        <a:lstStyle/>
        <a:p>
          <a:endParaRPr lang="id-ID" sz="1200">
            <a:latin typeface="Aharoni" pitchFamily="2" charset="-79"/>
            <a:cs typeface="Aharoni" pitchFamily="2" charset="-79"/>
          </a:endParaRPr>
        </a:p>
      </dgm:t>
    </dgm:pt>
    <dgm:pt modelId="{42959FAC-BB0F-4A2F-B608-9FF6A98EBA69}" type="sibTrans" cxnId="{F3FA8A1E-3BAD-4A92-9DEC-C5F3C7AE4497}">
      <dgm:prSet/>
      <dgm:spPr/>
      <dgm:t>
        <a:bodyPr/>
        <a:lstStyle/>
        <a:p>
          <a:endParaRPr lang="id-ID" sz="1200">
            <a:latin typeface="Aharoni" pitchFamily="2" charset="-79"/>
            <a:cs typeface="Aharoni" pitchFamily="2" charset="-79"/>
          </a:endParaRPr>
        </a:p>
      </dgm:t>
    </dgm:pt>
    <dgm:pt modelId="{FDBBE290-D2E0-4D43-AF1E-77F0D613B70A}">
      <dgm:prSet phldrT="[Text]" custT="1"/>
      <dgm:spPr/>
      <dgm:t>
        <a:bodyPr/>
        <a:lstStyle/>
        <a:p>
          <a:r>
            <a:rPr lang="id-ID" sz="2400" dirty="0">
              <a:latin typeface="Aharoni" pitchFamily="2" charset="-79"/>
              <a:cs typeface="Aharoni" pitchFamily="2" charset="-79"/>
            </a:rPr>
            <a:t>Sanksi Non Pidana</a:t>
          </a:r>
        </a:p>
      </dgm:t>
    </dgm:pt>
    <dgm:pt modelId="{408FF975-F9C5-4CB8-9512-9C0D0E94FBC9}" type="parTrans" cxnId="{C9AB400E-F5A0-4EC4-AA77-4424B376D903}">
      <dgm:prSet/>
      <dgm:spPr/>
      <dgm:t>
        <a:bodyPr/>
        <a:lstStyle/>
        <a:p>
          <a:endParaRPr lang="id-ID" sz="1200">
            <a:latin typeface="Aharoni" pitchFamily="2" charset="-79"/>
            <a:cs typeface="Aharoni" pitchFamily="2" charset="-79"/>
          </a:endParaRPr>
        </a:p>
      </dgm:t>
    </dgm:pt>
    <dgm:pt modelId="{E4F37125-8424-4366-B89B-C54E9C5AAA69}" type="sibTrans" cxnId="{C9AB400E-F5A0-4EC4-AA77-4424B376D903}">
      <dgm:prSet/>
      <dgm:spPr/>
      <dgm:t>
        <a:bodyPr/>
        <a:lstStyle/>
        <a:p>
          <a:endParaRPr lang="id-ID" sz="1200">
            <a:latin typeface="Aharoni" pitchFamily="2" charset="-79"/>
            <a:cs typeface="Aharoni" pitchFamily="2" charset="-79"/>
          </a:endParaRPr>
        </a:p>
      </dgm:t>
    </dgm:pt>
    <dgm:pt modelId="{E1F5D70C-029E-4D37-86A0-495D15E41E80}" type="pres">
      <dgm:prSet presAssocID="{CB22ACF1-8819-4867-991E-5094DDF52C15}" presName="compositeShape" presStyleCnt="0">
        <dgm:presLayoutVars>
          <dgm:chMax val="2"/>
          <dgm:dir/>
          <dgm:resizeHandles val="exact"/>
        </dgm:presLayoutVars>
      </dgm:prSet>
      <dgm:spPr/>
      <dgm:t>
        <a:bodyPr/>
        <a:lstStyle/>
        <a:p>
          <a:endParaRPr lang="id-ID"/>
        </a:p>
      </dgm:t>
    </dgm:pt>
    <dgm:pt modelId="{2A9995E0-322E-4B4E-B0CD-540D11B8A41F}" type="pres">
      <dgm:prSet presAssocID="{CB22ACF1-8819-4867-991E-5094DDF52C15}" presName="ribbon" presStyleLbl="node1" presStyleIdx="0" presStyleCnt="1"/>
      <dgm:spPr/>
    </dgm:pt>
    <dgm:pt modelId="{EF4AD98E-FEB0-4C78-8939-0CC91BFC2EC6}" type="pres">
      <dgm:prSet presAssocID="{CB22ACF1-8819-4867-991E-5094DDF52C15}" presName="leftArrowText" presStyleLbl="node1" presStyleIdx="0" presStyleCnt="1">
        <dgm:presLayoutVars>
          <dgm:chMax val="0"/>
          <dgm:bulletEnabled val="1"/>
        </dgm:presLayoutVars>
      </dgm:prSet>
      <dgm:spPr/>
      <dgm:t>
        <a:bodyPr/>
        <a:lstStyle/>
        <a:p>
          <a:endParaRPr lang="id-ID"/>
        </a:p>
      </dgm:t>
    </dgm:pt>
    <dgm:pt modelId="{4F1D20A9-DF55-4891-AEA4-F2731CFCE99D}" type="pres">
      <dgm:prSet presAssocID="{CB22ACF1-8819-4867-991E-5094DDF52C15}" presName="rightArrowText" presStyleLbl="node1" presStyleIdx="0" presStyleCnt="1">
        <dgm:presLayoutVars>
          <dgm:chMax val="0"/>
          <dgm:bulletEnabled val="1"/>
        </dgm:presLayoutVars>
      </dgm:prSet>
      <dgm:spPr/>
      <dgm:t>
        <a:bodyPr/>
        <a:lstStyle/>
        <a:p>
          <a:endParaRPr lang="id-ID"/>
        </a:p>
      </dgm:t>
    </dgm:pt>
  </dgm:ptLst>
  <dgm:cxnLst>
    <dgm:cxn modelId="{C9AB400E-F5A0-4EC4-AA77-4424B376D903}" srcId="{CB22ACF1-8819-4867-991E-5094DDF52C15}" destId="{FDBBE290-D2E0-4D43-AF1E-77F0D613B70A}" srcOrd="1" destOrd="0" parTransId="{408FF975-F9C5-4CB8-9512-9C0D0E94FBC9}" sibTransId="{E4F37125-8424-4366-B89B-C54E9C5AAA69}"/>
    <dgm:cxn modelId="{F3FA8A1E-3BAD-4A92-9DEC-C5F3C7AE4497}" srcId="{CB22ACF1-8819-4867-991E-5094DDF52C15}" destId="{1FA99224-89C6-4450-958F-EC9941ABB32C}" srcOrd="0" destOrd="0" parTransId="{51FCBF3C-C3FF-4716-87B4-AED2D5537636}" sibTransId="{42959FAC-BB0F-4A2F-B608-9FF6A98EBA69}"/>
    <dgm:cxn modelId="{CC55AE7B-173E-4CF8-88F9-D857FF8127E4}" type="presOf" srcId="{CB22ACF1-8819-4867-991E-5094DDF52C15}" destId="{E1F5D70C-029E-4D37-86A0-495D15E41E80}" srcOrd="0" destOrd="0" presId="urn:microsoft.com/office/officeart/2005/8/layout/arrow6"/>
    <dgm:cxn modelId="{17907ADC-13F6-47EA-9EB6-33E2AB9A0846}" type="presOf" srcId="{FDBBE290-D2E0-4D43-AF1E-77F0D613B70A}" destId="{4F1D20A9-DF55-4891-AEA4-F2731CFCE99D}" srcOrd="0" destOrd="0" presId="urn:microsoft.com/office/officeart/2005/8/layout/arrow6"/>
    <dgm:cxn modelId="{76FF4624-398E-4F0A-B129-0AB34D24D976}" type="presOf" srcId="{1FA99224-89C6-4450-958F-EC9941ABB32C}" destId="{EF4AD98E-FEB0-4C78-8939-0CC91BFC2EC6}" srcOrd="0" destOrd="0" presId="urn:microsoft.com/office/officeart/2005/8/layout/arrow6"/>
    <dgm:cxn modelId="{6F72E530-1116-462B-990C-5064A331A325}" type="presParOf" srcId="{E1F5D70C-029E-4D37-86A0-495D15E41E80}" destId="{2A9995E0-322E-4B4E-B0CD-540D11B8A41F}" srcOrd="0" destOrd="0" presId="urn:microsoft.com/office/officeart/2005/8/layout/arrow6"/>
    <dgm:cxn modelId="{2E4CC835-A3F6-4C15-B78C-A9505FB9D03E}" type="presParOf" srcId="{E1F5D70C-029E-4D37-86A0-495D15E41E80}" destId="{EF4AD98E-FEB0-4C78-8939-0CC91BFC2EC6}" srcOrd="1" destOrd="0" presId="urn:microsoft.com/office/officeart/2005/8/layout/arrow6"/>
    <dgm:cxn modelId="{95C27D5C-F40E-46DD-A135-182859B48581}" type="presParOf" srcId="{E1F5D70C-029E-4D37-86A0-495D15E41E80}" destId="{4F1D20A9-DF55-4891-AEA4-F2731CFCE99D}"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4BF765-88F0-4522-AD75-9B83161D2459}" type="doc">
      <dgm:prSet loTypeId="urn:microsoft.com/office/officeart/2005/8/layout/equation2" loCatId="process" qsTypeId="urn:microsoft.com/office/officeart/2005/8/quickstyle/3d2#1" qsCatId="3D" csTypeId="urn:microsoft.com/office/officeart/2005/8/colors/colorful1#1" csCatId="colorful" phldr="1"/>
      <dgm:spPr/>
    </dgm:pt>
    <dgm:pt modelId="{97490B45-DE1D-4A11-BD8B-1E8CA4A1063C}">
      <dgm:prSet phldrT="[Text]" custT="1"/>
      <dgm:spPr/>
      <dgm:t>
        <a:bodyPr/>
        <a:lstStyle/>
        <a:p>
          <a:r>
            <a:rPr lang="id-ID" sz="1600" b="1" dirty="0">
              <a:effectLst>
                <a:outerShdw blurRad="38100" dist="38100" dir="2700000" algn="tl">
                  <a:srgbClr val="000000">
                    <a:alpha val="43137"/>
                  </a:srgbClr>
                </a:outerShdw>
              </a:effectLst>
              <a:latin typeface="Aharoni" pitchFamily="2" charset="-79"/>
              <a:cs typeface="Aharoni" pitchFamily="2" charset="-79"/>
            </a:rPr>
            <a:t>Temuan petugas</a:t>
          </a:r>
        </a:p>
      </dgm:t>
    </dgm:pt>
    <dgm:pt modelId="{75E63D5E-5A49-4C70-B56E-54C9BBF0B488}" type="parTrans" cxnId="{A6A40B16-1C31-4755-9626-98AF9375A232}">
      <dgm:prSet/>
      <dgm:spPr/>
      <dgm:t>
        <a:bodyPr/>
        <a:lstStyle/>
        <a:p>
          <a:endParaRPr lang="id-ID"/>
        </a:p>
      </dgm:t>
    </dgm:pt>
    <dgm:pt modelId="{2C8E5C58-8559-4013-A674-D880243A29C2}" type="sibTrans" cxnId="{A6A40B16-1C31-4755-9626-98AF9375A232}">
      <dgm:prSet/>
      <dgm:spPr/>
      <dgm:t>
        <a:bodyPr/>
        <a:lstStyle/>
        <a:p>
          <a:endParaRPr lang="id-ID"/>
        </a:p>
      </dgm:t>
    </dgm:pt>
    <dgm:pt modelId="{0FAA3888-8BDB-46CF-AB89-EA5038528194}">
      <dgm:prSet phldrT="[Text]" custT="1"/>
      <dgm:spPr>
        <a:solidFill>
          <a:srgbClr val="00B0F0"/>
        </a:solidFill>
      </dgm:spPr>
      <dgm:t>
        <a:bodyPr/>
        <a:lstStyle/>
        <a:p>
          <a:r>
            <a:rPr lang="id-ID" sz="1200" b="1" dirty="0">
              <a:effectLst>
                <a:outerShdw blurRad="38100" dist="38100" dir="2700000" algn="tl">
                  <a:srgbClr val="000000">
                    <a:alpha val="43137"/>
                  </a:srgbClr>
                </a:outerShdw>
              </a:effectLst>
              <a:latin typeface="Aharoni" pitchFamily="2" charset="-79"/>
              <a:cs typeface="Aharoni" pitchFamily="2" charset="-79"/>
            </a:rPr>
            <a:t>Laporan/ Pengaduan masy lisan /tertulis</a:t>
          </a:r>
        </a:p>
      </dgm:t>
    </dgm:pt>
    <dgm:pt modelId="{861D8AB6-00E0-4671-95BC-9887ED3A078A}" type="parTrans" cxnId="{9E9906C5-4287-4E74-BE9D-90D73A5D839F}">
      <dgm:prSet/>
      <dgm:spPr/>
      <dgm:t>
        <a:bodyPr/>
        <a:lstStyle/>
        <a:p>
          <a:endParaRPr lang="id-ID"/>
        </a:p>
      </dgm:t>
    </dgm:pt>
    <dgm:pt modelId="{ACF08DC8-19D6-4817-9DE8-BD253FD8AF5E}" type="sibTrans" cxnId="{9E9906C5-4287-4E74-BE9D-90D73A5D839F}">
      <dgm:prSet/>
      <dgm:spPr>
        <a:solidFill>
          <a:srgbClr val="EF6315"/>
        </a:solidFill>
      </dgm:spPr>
      <dgm:t>
        <a:bodyPr/>
        <a:lstStyle/>
        <a:p>
          <a:endParaRPr lang="id-ID"/>
        </a:p>
      </dgm:t>
    </dgm:pt>
    <dgm:pt modelId="{10683133-E408-4A65-BD45-3AA8369FD47B}">
      <dgm:prSet phldrT="[Text]" custT="1"/>
      <dgm:spPr/>
      <dgm:t>
        <a:bodyPr/>
        <a:lstStyle/>
        <a:p>
          <a:r>
            <a:rPr lang="id-ID" sz="3200" b="1" dirty="0">
              <a:effectLst>
                <a:outerShdw blurRad="38100" dist="38100" dir="2700000" algn="tl">
                  <a:srgbClr val="000000">
                    <a:alpha val="43137"/>
                  </a:srgbClr>
                </a:outerShdw>
              </a:effectLst>
              <a:latin typeface="Aharoni" pitchFamily="2" charset="-79"/>
              <a:cs typeface="Aharoni" pitchFamily="2" charset="-79"/>
            </a:rPr>
            <a:t>Was, mat, lit, rik</a:t>
          </a:r>
        </a:p>
      </dgm:t>
    </dgm:pt>
    <dgm:pt modelId="{5AAB17E6-B36F-4286-9D8F-DA11A3A5D744}" type="parTrans" cxnId="{EBC549C0-FE14-4A2A-AC36-DB6905C1FAEF}">
      <dgm:prSet/>
      <dgm:spPr/>
      <dgm:t>
        <a:bodyPr/>
        <a:lstStyle/>
        <a:p>
          <a:endParaRPr lang="id-ID"/>
        </a:p>
      </dgm:t>
    </dgm:pt>
    <dgm:pt modelId="{7267D5C0-08BD-441A-9686-7DEB0D29282A}" type="sibTrans" cxnId="{EBC549C0-FE14-4A2A-AC36-DB6905C1FAEF}">
      <dgm:prSet/>
      <dgm:spPr/>
      <dgm:t>
        <a:bodyPr/>
        <a:lstStyle/>
        <a:p>
          <a:endParaRPr lang="id-ID"/>
        </a:p>
      </dgm:t>
    </dgm:pt>
    <dgm:pt modelId="{2E2530AA-3290-4DEF-A14E-BC49371E4919}" type="pres">
      <dgm:prSet presAssocID="{B34BF765-88F0-4522-AD75-9B83161D2459}" presName="Name0" presStyleCnt="0">
        <dgm:presLayoutVars>
          <dgm:dir/>
          <dgm:resizeHandles val="exact"/>
        </dgm:presLayoutVars>
      </dgm:prSet>
      <dgm:spPr/>
    </dgm:pt>
    <dgm:pt modelId="{ABA427EB-4FE5-4EF8-A21B-58469DAF449C}" type="pres">
      <dgm:prSet presAssocID="{B34BF765-88F0-4522-AD75-9B83161D2459}" presName="vNodes" presStyleCnt="0"/>
      <dgm:spPr/>
    </dgm:pt>
    <dgm:pt modelId="{AFDDFCFA-B0F1-46C8-961C-FD0717B22DAB}" type="pres">
      <dgm:prSet presAssocID="{97490B45-DE1D-4A11-BD8B-1E8CA4A1063C}" presName="node" presStyleLbl="node1" presStyleIdx="0" presStyleCnt="3">
        <dgm:presLayoutVars>
          <dgm:bulletEnabled val="1"/>
        </dgm:presLayoutVars>
      </dgm:prSet>
      <dgm:spPr/>
      <dgm:t>
        <a:bodyPr/>
        <a:lstStyle/>
        <a:p>
          <a:endParaRPr lang="id-ID"/>
        </a:p>
      </dgm:t>
    </dgm:pt>
    <dgm:pt modelId="{D951436C-B7F2-434D-AF57-4F0B39E6F302}" type="pres">
      <dgm:prSet presAssocID="{2C8E5C58-8559-4013-A674-D880243A29C2}" presName="spacerT" presStyleCnt="0"/>
      <dgm:spPr/>
    </dgm:pt>
    <dgm:pt modelId="{ABD051F0-2326-4457-973D-FECDB6FA2A5D}" type="pres">
      <dgm:prSet presAssocID="{2C8E5C58-8559-4013-A674-D880243A29C2}" presName="sibTrans" presStyleLbl="sibTrans2D1" presStyleIdx="0" presStyleCnt="2"/>
      <dgm:spPr/>
      <dgm:t>
        <a:bodyPr/>
        <a:lstStyle/>
        <a:p>
          <a:endParaRPr lang="id-ID"/>
        </a:p>
      </dgm:t>
    </dgm:pt>
    <dgm:pt modelId="{C565E87E-D037-4E64-8D56-A5EC69FD9ED5}" type="pres">
      <dgm:prSet presAssocID="{2C8E5C58-8559-4013-A674-D880243A29C2}" presName="spacerB" presStyleCnt="0"/>
      <dgm:spPr/>
    </dgm:pt>
    <dgm:pt modelId="{E8B75240-51EA-475E-8D0F-E48291F11A01}" type="pres">
      <dgm:prSet presAssocID="{0FAA3888-8BDB-46CF-AB89-EA5038528194}" presName="node" presStyleLbl="node1" presStyleIdx="1" presStyleCnt="3">
        <dgm:presLayoutVars>
          <dgm:bulletEnabled val="1"/>
        </dgm:presLayoutVars>
      </dgm:prSet>
      <dgm:spPr/>
      <dgm:t>
        <a:bodyPr/>
        <a:lstStyle/>
        <a:p>
          <a:endParaRPr lang="id-ID"/>
        </a:p>
      </dgm:t>
    </dgm:pt>
    <dgm:pt modelId="{8AF977A3-25E6-430A-A90D-961C417CBC07}" type="pres">
      <dgm:prSet presAssocID="{B34BF765-88F0-4522-AD75-9B83161D2459}" presName="sibTransLast" presStyleLbl="sibTrans2D1" presStyleIdx="1" presStyleCnt="2" custScaleX="152725" custLinFactNeighborX="-51649"/>
      <dgm:spPr/>
      <dgm:t>
        <a:bodyPr/>
        <a:lstStyle/>
        <a:p>
          <a:endParaRPr lang="id-ID"/>
        </a:p>
      </dgm:t>
    </dgm:pt>
    <dgm:pt modelId="{EA4B59F8-0FE8-4557-9A91-AFB02B7B2644}" type="pres">
      <dgm:prSet presAssocID="{B34BF765-88F0-4522-AD75-9B83161D2459}" presName="connectorText" presStyleLbl="sibTrans2D1" presStyleIdx="1" presStyleCnt="2"/>
      <dgm:spPr/>
      <dgm:t>
        <a:bodyPr/>
        <a:lstStyle/>
        <a:p>
          <a:endParaRPr lang="id-ID"/>
        </a:p>
      </dgm:t>
    </dgm:pt>
    <dgm:pt modelId="{C31FBB8D-6F0B-49BE-984A-0DDFAEAB3448}" type="pres">
      <dgm:prSet presAssocID="{B34BF765-88F0-4522-AD75-9B83161D2459}" presName="lastNode" presStyleLbl="node1" presStyleIdx="2" presStyleCnt="3" custScaleX="74027" custScaleY="70012" custLinFactNeighborX="-53732">
        <dgm:presLayoutVars>
          <dgm:bulletEnabled val="1"/>
        </dgm:presLayoutVars>
      </dgm:prSet>
      <dgm:spPr/>
      <dgm:t>
        <a:bodyPr/>
        <a:lstStyle/>
        <a:p>
          <a:endParaRPr lang="id-ID"/>
        </a:p>
      </dgm:t>
    </dgm:pt>
  </dgm:ptLst>
  <dgm:cxnLst>
    <dgm:cxn modelId="{E3C2DA1D-E460-44FA-81EF-281B430A7B46}" type="presOf" srcId="{10683133-E408-4A65-BD45-3AA8369FD47B}" destId="{C31FBB8D-6F0B-49BE-984A-0DDFAEAB3448}" srcOrd="0" destOrd="0" presId="urn:microsoft.com/office/officeart/2005/8/layout/equation2"/>
    <dgm:cxn modelId="{0D3C8773-918B-4583-88A7-85E5A0B6BDF4}" type="presOf" srcId="{0FAA3888-8BDB-46CF-AB89-EA5038528194}" destId="{E8B75240-51EA-475E-8D0F-E48291F11A01}" srcOrd="0" destOrd="0" presId="urn:microsoft.com/office/officeart/2005/8/layout/equation2"/>
    <dgm:cxn modelId="{2A312AA1-D02C-4021-ABFA-35843D23B110}" type="presOf" srcId="{ACF08DC8-19D6-4817-9DE8-BD253FD8AF5E}" destId="{8AF977A3-25E6-430A-A90D-961C417CBC07}" srcOrd="0" destOrd="0" presId="urn:microsoft.com/office/officeart/2005/8/layout/equation2"/>
    <dgm:cxn modelId="{566D2824-3152-445D-883F-04AEC2DF1AFC}" type="presOf" srcId="{B34BF765-88F0-4522-AD75-9B83161D2459}" destId="{2E2530AA-3290-4DEF-A14E-BC49371E4919}" srcOrd="0" destOrd="0" presId="urn:microsoft.com/office/officeart/2005/8/layout/equation2"/>
    <dgm:cxn modelId="{9E9906C5-4287-4E74-BE9D-90D73A5D839F}" srcId="{B34BF765-88F0-4522-AD75-9B83161D2459}" destId="{0FAA3888-8BDB-46CF-AB89-EA5038528194}" srcOrd="1" destOrd="0" parTransId="{861D8AB6-00E0-4671-95BC-9887ED3A078A}" sibTransId="{ACF08DC8-19D6-4817-9DE8-BD253FD8AF5E}"/>
    <dgm:cxn modelId="{A6A40B16-1C31-4755-9626-98AF9375A232}" srcId="{B34BF765-88F0-4522-AD75-9B83161D2459}" destId="{97490B45-DE1D-4A11-BD8B-1E8CA4A1063C}" srcOrd="0" destOrd="0" parTransId="{75E63D5E-5A49-4C70-B56E-54C9BBF0B488}" sibTransId="{2C8E5C58-8559-4013-A674-D880243A29C2}"/>
    <dgm:cxn modelId="{E7B82EE0-ED8D-40D4-B718-FE86AFEAC2E6}" type="presOf" srcId="{2C8E5C58-8559-4013-A674-D880243A29C2}" destId="{ABD051F0-2326-4457-973D-FECDB6FA2A5D}" srcOrd="0" destOrd="0" presId="urn:microsoft.com/office/officeart/2005/8/layout/equation2"/>
    <dgm:cxn modelId="{26F54492-ADB7-4F80-B998-87BB78C48D4D}" type="presOf" srcId="{97490B45-DE1D-4A11-BD8B-1E8CA4A1063C}" destId="{AFDDFCFA-B0F1-46C8-961C-FD0717B22DAB}" srcOrd="0" destOrd="0" presId="urn:microsoft.com/office/officeart/2005/8/layout/equation2"/>
    <dgm:cxn modelId="{003ED4C9-44CD-451C-9FFA-F5911D827F2A}" type="presOf" srcId="{ACF08DC8-19D6-4817-9DE8-BD253FD8AF5E}" destId="{EA4B59F8-0FE8-4557-9A91-AFB02B7B2644}" srcOrd="1" destOrd="0" presId="urn:microsoft.com/office/officeart/2005/8/layout/equation2"/>
    <dgm:cxn modelId="{EBC549C0-FE14-4A2A-AC36-DB6905C1FAEF}" srcId="{B34BF765-88F0-4522-AD75-9B83161D2459}" destId="{10683133-E408-4A65-BD45-3AA8369FD47B}" srcOrd="2" destOrd="0" parTransId="{5AAB17E6-B36F-4286-9D8F-DA11A3A5D744}" sibTransId="{7267D5C0-08BD-441A-9686-7DEB0D29282A}"/>
    <dgm:cxn modelId="{32E35C55-0155-4702-AEC3-CC421E5C7486}" type="presParOf" srcId="{2E2530AA-3290-4DEF-A14E-BC49371E4919}" destId="{ABA427EB-4FE5-4EF8-A21B-58469DAF449C}" srcOrd="0" destOrd="0" presId="urn:microsoft.com/office/officeart/2005/8/layout/equation2"/>
    <dgm:cxn modelId="{E5006C47-7DB1-4263-8D69-33D7679CBB6A}" type="presParOf" srcId="{ABA427EB-4FE5-4EF8-A21B-58469DAF449C}" destId="{AFDDFCFA-B0F1-46C8-961C-FD0717B22DAB}" srcOrd="0" destOrd="0" presId="urn:microsoft.com/office/officeart/2005/8/layout/equation2"/>
    <dgm:cxn modelId="{883D2F68-BC8C-4FEC-936B-E935A272ED6A}" type="presParOf" srcId="{ABA427EB-4FE5-4EF8-A21B-58469DAF449C}" destId="{D951436C-B7F2-434D-AF57-4F0B39E6F302}" srcOrd="1" destOrd="0" presId="urn:microsoft.com/office/officeart/2005/8/layout/equation2"/>
    <dgm:cxn modelId="{17F1E3E1-0B94-4F0B-B992-DFF6E8314208}" type="presParOf" srcId="{ABA427EB-4FE5-4EF8-A21B-58469DAF449C}" destId="{ABD051F0-2326-4457-973D-FECDB6FA2A5D}" srcOrd="2" destOrd="0" presId="urn:microsoft.com/office/officeart/2005/8/layout/equation2"/>
    <dgm:cxn modelId="{E3AFEAA2-AFD9-4E86-BE82-ADD429BA3768}" type="presParOf" srcId="{ABA427EB-4FE5-4EF8-A21B-58469DAF449C}" destId="{C565E87E-D037-4E64-8D56-A5EC69FD9ED5}" srcOrd="3" destOrd="0" presId="urn:microsoft.com/office/officeart/2005/8/layout/equation2"/>
    <dgm:cxn modelId="{E9B3594A-2E27-40F9-9B6C-B49AEA56EA4E}" type="presParOf" srcId="{ABA427EB-4FE5-4EF8-A21B-58469DAF449C}" destId="{E8B75240-51EA-475E-8D0F-E48291F11A01}" srcOrd="4" destOrd="0" presId="urn:microsoft.com/office/officeart/2005/8/layout/equation2"/>
    <dgm:cxn modelId="{798022DB-7D32-47FC-8188-306C65462C26}" type="presParOf" srcId="{2E2530AA-3290-4DEF-A14E-BC49371E4919}" destId="{8AF977A3-25E6-430A-A90D-961C417CBC07}" srcOrd="1" destOrd="0" presId="urn:microsoft.com/office/officeart/2005/8/layout/equation2"/>
    <dgm:cxn modelId="{D5FE7FAE-FC5E-4089-9E96-C63F020EC4DB}" type="presParOf" srcId="{8AF977A3-25E6-430A-A90D-961C417CBC07}" destId="{EA4B59F8-0FE8-4557-9A91-AFB02B7B2644}" srcOrd="0" destOrd="0" presId="urn:microsoft.com/office/officeart/2005/8/layout/equation2"/>
    <dgm:cxn modelId="{7F81942F-DDEB-4C17-BD71-159F90F2D62B}" type="presParOf" srcId="{2E2530AA-3290-4DEF-A14E-BC49371E4919}" destId="{C31FBB8D-6F0B-49BE-984A-0DDFAEAB3448}"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03F0C9-2387-4D07-A329-9FF82746EBE9}" type="doc">
      <dgm:prSet loTypeId="urn:microsoft.com/office/officeart/2005/8/layout/vList3#2" loCatId="list" qsTypeId="urn:microsoft.com/office/officeart/2005/8/quickstyle/3d7" qsCatId="3D" csTypeId="urn:microsoft.com/office/officeart/2005/8/colors/colorful5" csCatId="colorful" phldr="1"/>
      <dgm:spPr/>
    </dgm:pt>
    <dgm:pt modelId="{B7129C50-4EBF-485A-A74B-8ADE9D3885BA}">
      <dgm:prSet phldrT="[Text]"/>
      <dgm:spPr/>
      <dgm:t>
        <a:bodyPr/>
        <a:lstStyle/>
        <a:p>
          <a:r>
            <a:rPr lang="id-ID" dirty="0">
              <a:latin typeface="Aharoni" pitchFamily="2" charset="-79"/>
              <a:cs typeface="Aharoni" pitchFamily="2" charset="-79"/>
            </a:rPr>
            <a:t>Wilayah kerja (yurisdiksi)</a:t>
          </a:r>
        </a:p>
      </dgm:t>
    </dgm:pt>
    <dgm:pt modelId="{ED410DF7-D0A4-4CEA-B025-B0B3B5AFA102}" type="parTrans" cxnId="{C2DD0F69-0109-4276-98C3-19DF63014F9B}">
      <dgm:prSet/>
      <dgm:spPr/>
      <dgm:t>
        <a:bodyPr/>
        <a:lstStyle/>
        <a:p>
          <a:endParaRPr lang="id-ID"/>
        </a:p>
      </dgm:t>
    </dgm:pt>
    <dgm:pt modelId="{D9433B97-8C58-4E0D-8A1F-3BF720A64A49}" type="sibTrans" cxnId="{C2DD0F69-0109-4276-98C3-19DF63014F9B}">
      <dgm:prSet/>
      <dgm:spPr/>
      <dgm:t>
        <a:bodyPr/>
        <a:lstStyle/>
        <a:p>
          <a:endParaRPr lang="id-ID"/>
        </a:p>
      </dgm:t>
    </dgm:pt>
    <dgm:pt modelId="{1571CFBE-6CD7-4F00-BBF1-E6C1D5395721}">
      <dgm:prSet phldrT="[Text]"/>
      <dgm:spPr/>
      <dgm:t>
        <a:bodyPr/>
        <a:lstStyle/>
        <a:p>
          <a:r>
            <a:rPr lang="id-ID" dirty="0">
              <a:latin typeface="Aharoni" pitchFamily="2" charset="-79"/>
              <a:cs typeface="Aharoni" pitchFamily="2" charset="-79"/>
            </a:rPr>
            <a:t>Kawalan UU</a:t>
          </a:r>
        </a:p>
      </dgm:t>
    </dgm:pt>
    <dgm:pt modelId="{C1C280FF-596C-40C5-A00D-801CD2ECFA05}" type="parTrans" cxnId="{B63C4E11-20E0-432E-AB6D-9AEA0A9E35AE}">
      <dgm:prSet/>
      <dgm:spPr/>
      <dgm:t>
        <a:bodyPr/>
        <a:lstStyle/>
        <a:p>
          <a:endParaRPr lang="id-ID"/>
        </a:p>
      </dgm:t>
    </dgm:pt>
    <dgm:pt modelId="{5B19DC84-0D26-41A1-B66E-24A2FA6F89A8}" type="sibTrans" cxnId="{B63C4E11-20E0-432E-AB6D-9AEA0A9E35AE}">
      <dgm:prSet/>
      <dgm:spPr/>
      <dgm:t>
        <a:bodyPr/>
        <a:lstStyle/>
        <a:p>
          <a:endParaRPr lang="id-ID"/>
        </a:p>
      </dgm:t>
    </dgm:pt>
    <dgm:pt modelId="{F68AAD53-6D04-40B7-897D-932CAA9334F2}" type="pres">
      <dgm:prSet presAssocID="{6E03F0C9-2387-4D07-A329-9FF82746EBE9}" presName="linearFlow" presStyleCnt="0">
        <dgm:presLayoutVars>
          <dgm:dir/>
          <dgm:resizeHandles val="exact"/>
        </dgm:presLayoutVars>
      </dgm:prSet>
      <dgm:spPr/>
    </dgm:pt>
    <dgm:pt modelId="{B7584E5C-D2C8-4AF6-A354-8FCE55F194FD}" type="pres">
      <dgm:prSet presAssocID="{B7129C50-4EBF-485A-A74B-8ADE9D3885BA}" presName="composite" presStyleCnt="0"/>
      <dgm:spPr/>
    </dgm:pt>
    <dgm:pt modelId="{723751C6-EAED-4D4F-B7F4-583745E13D30}" type="pres">
      <dgm:prSet presAssocID="{B7129C50-4EBF-485A-A74B-8ADE9D3885BA}" presName="imgShp" presStyleLbl="fgImgPlace1" presStyleIdx="0" presStyleCnt="2"/>
      <dgm:spPr>
        <a:blipFill rotWithShape="0">
          <a:blip xmlns:r="http://schemas.openxmlformats.org/officeDocument/2006/relationships" r:embed="rId1"/>
          <a:stretch>
            <a:fillRect/>
          </a:stretch>
        </a:blipFill>
      </dgm:spPr>
    </dgm:pt>
    <dgm:pt modelId="{4F92885F-E8A1-434C-9531-6B8B2C3EE05B}" type="pres">
      <dgm:prSet presAssocID="{B7129C50-4EBF-485A-A74B-8ADE9D3885BA}" presName="txShp" presStyleLbl="node1" presStyleIdx="0" presStyleCnt="2">
        <dgm:presLayoutVars>
          <dgm:bulletEnabled val="1"/>
        </dgm:presLayoutVars>
      </dgm:prSet>
      <dgm:spPr/>
      <dgm:t>
        <a:bodyPr/>
        <a:lstStyle/>
        <a:p>
          <a:endParaRPr lang="id-ID"/>
        </a:p>
      </dgm:t>
    </dgm:pt>
    <dgm:pt modelId="{68194038-D4E9-4CCE-A87E-2F5CA61FF6FF}" type="pres">
      <dgm:prSet presAssocID="{D9433B97-8C58-4E0D-8A1F-3BF720A64A49}" presName="spacing" presStyleCnt="0"/>
      <dgm:spPr/>
    </dgm:pt>
    <dgm:pt modelId="{86EF7905-6883-4592-8C0D-C55E361F9D5B}" type="pres">
      <dgm:prSet presAssocID="{1571CFBE-6CD7-4F00-BBF1-E6C1D5395721}" presName="composite" presStyleCnt="0"/>
      <dgm:spPr/>
    </dgm:pt>
    <dgm:pt modelId="{64AC1125-6359-401C-8D95-73621B2159B8}" type="pres">
      <dgm:prSet presAssocID="{1571CFBE-6CD7-4F00-BBF1-E6C1D5395721}" presName="imgShp" presStyleLbl="fgImgPlace1" presStyleIdx="1" presStyleCnt="2"/>
      <dgm:spPr>
        <a:blipFill rotWithShape="0">
          <a:blip xmlns:r="http://schemas.openxmlformats.org/officeDocument/2006/relationships" r:embed="rId1"/>
          <a:stretch>
            <a:fillRect/>
          </a:stretch>
        </a:blipFill>
      </dgm:spPr>
    </dgm:pt>
    <dgm:pt modelId="{EA3F8BEB-5723-413B-9F9D-17D68CE307A0}" type="pres">
      <dgm:prSet presAssocID="{1571CFBE-6CD7-4F00-BBF1-E6C1D5395721}" presName="txShp" presStyleLbl="node1" presStyleIdx="1" presStyleCnt="2">
        <dgm:presLayoutVars>
          <dgm:bulletEnabled val="1"/>
        </dgm:presLayoutVars>
      </dgm:prSet>
      <dgm:spPr/>
      <dgm:t>
        <a:bodyPr/>
        <a:lstStyle/>
        <a:p>
          <a:endParaRPr lang="id-ID"/>
        </a:p>
      </dgm:t>
    </dgm:pt>
  </dgm:ptLst>
  <dgm:cxnLst>
    <dgm:cxn modelId="{C2DD0F69-0109-4276-98C3-19DF63014F9B}" srcId="{6E03F0C9-2387-4D07-A329-9FF82746EBE9}" destId="{B7129C50-4EBF-485A-A74B-8ADE9D3885BA}" srcOrd="0" destOrd="0" parTransId="{ED410DF7-D0A4-4CEA-B025-B0B3B5AFA102}" sibTransId="{D9433B97-8C58-4E0D-8A1F-3BF720A64A49}"/>
    <dgm:cxn modelId="{B63C4E11-20E0-432E-AB6D-9AEA0A9E35AE}" srcId="{6E03F0C9-2387-4D07-A329-9FF82746EBE9}" destId="{1571CFBE-6CD7-4F00-BBF1-E6C1D5395721}" srcOrd="1" destOrd="0" parTransId="{C1C280FF-596C-40C5-A00D-801CD2ECFA05}" sibTransId="{5B19DC84-0D26-41A1-B66E-24A2FA6F89A8}"/>
    <dgm:cxn modelId="{9447E3D8-6F7A-4DBC-889F-3D03CBA8E7E3}" type="presOf" srcId="{B7129C50-4EBF-485A-A74B-8ADE9D3885BA}" destId="{4F92885F-E8A1-434C-9531-6B8B2C3EE05B}" srcOrd="0" destOrd="0" presId="urn:microsoft.com/office/officeart/2005/8/layout/vList3#2"/>
    <dgm:cxn modelId="{53BAC9C2-ABC1-4811-B9E0-483D2E5B8BAB}" type="presOf" srcId="{6E03F0C9-2387-4D07-A329-9FF82746EBE9}" destId="{F68AAD53-6D04-40B7-897D-932CAA9334F2}" srcOrd="0" destOrd="0" presId="urn:microsoft.com/office/officeart/2005/8/layout/vList3#2"/>
    <dgm:cxn modelId="{0DF7D6E4-EB7E-4EFF-88B2-5B042ADC7461}" type="presOf" srcId="{1571CFBE-6CD7-4F00-BBF1-E6C1D5395721}" destId="{EA3F8BEB-5723-413B-9F9D-17D68CE307A0}" srcOrd="0" destOrd="0" presId="urn:microsoft.com/office/officeart/2005/8/layout/vList3#2"/>
    <dgm:cxn modelId="{83B58F5C-4E00-48FA-8EA8-9BC92388CCBC}" type="presParOf" srcId="{F68AAD53-6D04-40B7-897D-932CAA9334F2}" destId="{B7584E5C-D2C8-4AF6-A354-8FCE55F194FD}" srcOrd="0" destOrd="0" presId="urn:microsoft.com/office/officeart/2005/8/layout/vList3#2"/>
    <dgm:cxn modelId="{497ADCDD-678E-4D58-846A-0076EA9E8B4B}" type="presParOf" srcId="{B7584E5C-D2C8-4AF6-A354-8FCE55F194FD}" destId="{723751C6-EAED-4D4F-B7F4-583745E13D30}" srcOrd="0" destOrd="0" presId="urn:microsoft.com/office/officeart/2005/8/layout/vList3#2"/>
    <dgm:cxn modelId="{C31992C2-F699-43E9-B552-182A00D78474}" type="presParOf" srcId="{B7584E5C-D2C8-4AF6-A354-8FCE55F194FD}" destId="{4F92885F-E8A1-434C-9531-6B8B2C3EE05B}" srcOrd="1" destOrd="0" presId="urn:microsoft.com/office/officeart/2005/8/layout/vList3#2"/>
    <dgm:cxn modelId="{7336F4A9-71B5-470D-B72D-80E1EDA1E3F9}" type="presParOf" srcId="{F68AAD53-6D04-40B7-897D-932CAA9334F2}" destId="{68194038-D4E9-4CCE-A87E-2F5CA61FF6FF}" srcOrd="1" destOrd="0" presId="urn:microsoft.com/office/officeart/2005/8/layout/vList3#2"/>
    <dgm:cxn modelId="{6B03C611-CCB5-48B0-A16C-252C1FBADBE4}" type="presParOf" srcId="{F68AAD53-6D04-40B7-897D-932CAA9334F2}" destId="{86EF7905-6883-4592-8C0D-C55E361F9D5B}" srcOrd="2" destOrd="0" presId="urn:microsoft.com/office/officeart/2005/8/layout/vList3#2"/>
    <dgm:cxn modelId="{A1733522-C580-4908-8BD7-9AA76BFE6898}" type="presParOf" srcId="{86EF7905-6883-4592-8C0D-C55E361F9D5B}" destId="{64AC1125-6359-401C-8D95-73621B2159B8}" srcOrd="0" destOrd="0" presId="urn:microsoft.com/office/officeart/2005/8/layout/vList3#2"/>
    <dgm:cxn modelId="{4FF58729-FE3A-400F-84BF-EEA410FD50B2}" type="presParOf" srcId="{86EF7905-6883-4592-8C0D-C55E361F9D5B}" destId="{EA3F8BEB-5723-413B-9F9D-17D68CE307A0}" srcOrd="1" destOrd="0" presId="urn:microsoft.com/office/officeart/2005/8/layout/vList3#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E1674E1-9779-4F97-985E-492DB09B32FB}" type="doc">
      <dgm:prSet loTypeId="urn:microsoft.com/office/officeart/2005/8/layout/equation2" loCatId="process" qsTypeId="urn:microsoft.com/office/officeart/2005/8/quickstyle/3d3" qsCatId="3D" csTypeId="urn:microsoft.com/office/officeart/2005/8/colors/colorful1#2" csCatId="colorful" phldr="1"/>
      <dgm:spPr/>
    </dgm:pt>
    <dgm:pt modelId="{B2A66796-3B62-4CD4-A1B0-3AD11950C667}">
      <dgm:prSet phldrT="[Text]" custT="1"/>
      <dgm:spPr/>
      <dgm:t>
        <a:bodyPr/>
        <a:lstStyle/>
        <a:p>
          <a:r>
            <a:rPr lang="id-ID" sz="1400" dirty="0">
              <a:latin typeface="Aharoni" pitchFamily="2" charset="-79"/>
              <a:cs typeface="Aharoni" pitchFamily="2" charset="-79"/>
            </a:rPr>
            <a:t>Non Yustisi (Satpol PP)</a:t>
          </a:r>
        </a:p>
      </dgm:t>
    </dgm:pt>
    <dgm:pt modelId="{C99DF877-D44E-4230-9DC4-6A59FDFA11C2}" type="parTrans" cxnId="{CC9231F2-1C04-4F6C-80E7-7E0C139D3DA0}">
      <dgm:prSet/>
      <dgm:spPr/>
      <dgm:t>
        <a:bodyPr/>
        <a:lstStyle/>
        <a:p>
          <a:endParaRPr lang="id-ID">
            <a:latin typeface="Aharoni" pitchFamily="2" charset="-79"/>
            <a:cs typeface="Aharoni" pitchFamily="2" charset="-79"/>
          </a:endParaRPr>
        </a:p>
      </dgm:t>
    </dgm:pt>
    <dgm:pt modelId="{26E25108-2663-45D5-9B83-88E8509CA9E8}" type="sibTrans" cxnId="{CC9231F2-1C04-4F6C-80E7-7E0C139D3DA0}">
      <dgm:prSet/>
      <dgm:spPr/>
      <dgm:t>
        <a:bodyPr/>
        <a:lstStyle/>
        <a:p>
          <a:endParaRPr lang="id-ID">
            <a:latin typeface="Aharoni" pitchFamily="2" charset="-79"/>
            <a:cs typeface="Aharoni" pitchFamily="2" charset="-79"/>
          </a:endParaRPr>
        </a:p>
      </dgm:t>
    </dgm:pt>
    <dgm:pt modelId="{CE926EB3-F8AA-4F3D-84FB-14883F2F60B4}">
      <dgm:prSet phldrT="[Text]" custT="1"/>
      <dgm:spPr>
        <a:solidFill>
          <a:srgbClr val="FF0000"/>
        </a:solidFill>
      </dgm:spPr>
      <dgm:t>
        <a:bodyPr/>
        <a:lstStyle/>
        <a:p>
          <a:r>
            <a:rPr lang="id-ID" sz="1200" dirty="0">
              <a:latin typeface="Aharoni" pitchFamily="2" charset="-79"/>
              <a:cs typeface="Aharoni" pitchFamily="2" charset="-79"/>
            </a:rPr>
            <a:t>Yustisi (Penyidik,  PPNS Satpol PP &amp; SKPD</a:t>
          </a:r>
        </a:p>
      </dgm:t>
    </dgm:pt>
    <dgm:pt modelId="{719B2473-169A-40D9-95D3-438FAB28B3F3}" type="parTrans" cxnId="{4CFDFE22-1671-44E0-BC49-7ABB12E74E7B}">
      <dgm:prSet/>
      <dgm:spPr/>
      <dgm:t>
        <a:bodyPr/>
        <a:lstStyle/>
        <a:p>
          <a:endParaRPr lang="id-ID">
            <a:latin typeface="Aharoni" pitchFamily="2" charset="-79"/>
            <a:cs typeface="Aharoni" pitchFamily="2" charset="-79"/>
          </a:endParaRPr>
        </a:p>
      </dgm:t>
    </dgm:pt>
    <dgm:pt modelId="{397E7393-C80D-4E75-9773-A6BF5A9F7B8D}" type="sibTrans" cxnId="{4CFDFE22-1671-44E0-BC49-7ABB12E74E7B}">
      <dgm:prSet/>
      <dgm:spPr>
        <a:solidFill>
          <a:schemeClr val="tx1">
            <a:lumMod val="50000"/>
            <a:lumOff val="50000"/>
          </a:schemeClr>
        </a:solidFill>
      </dgm:spPr>
      <dgm:t>
        <a:bodyPr/>
        <a:lstStyle/>
        <a:p>
          <a:endParaRPr lang="id-ID">
            <a:latin typeface="Aharoni" pitchFamily="2" charset="-79"/>
            <a:cs typeface="Aharoni" pitchFamily="2" charset="-79"/>
          </a:endParaRPr>
        </a:p>
      </dgm:t>
    </dgm:pt>
    <dgm:pt modelId="{4F841E8E-1BA4-426A-919F-B8CD18B1E7A7}">
      <dgm:prSet phldrT="[Text]" custT="1"/>
      <dgm:spPr/>
      <dgm:t>
        <a:bodyPr/>
        <a:lstStyle/>
        <a:p>
          <a:r>
            <a:rPr lang="id-ID" sz="1600" dirty="0">
              <a:latin typeface="Aharoni" pitchFamily="2" charset="-79"/>
              <a:cs typeface="Aharoni" pitchFamily="2" charset="-79"/>
            </a:rPr>
            <a:t>Dikoordinir oleh Satpol PP (pasal 255 (1) UU 23 th 2014)</a:t>
          </a:r>
        </a:p>
      </dgm:t>
    </dgm:pt>
    <dgm:pt modelId="{CD1CB480-5885-4763-B97B-4AF003538467}" type="parTrans" cxnId="{24AD9CC0-7012-44A5-9030-673C2EDE20F8}">
      <dgm:prSet/>
      <dgm:spPr/>
      <dgm:t>
        <a:bodyPr/>
        <a:lstStyle/>
        <a:p>
          <a:endParaRPr lang="id-ID">
            <a:latin typeface="Aharoni" pitchFamily="2" charset="-79"/>
            <a:cs typeface="Aharoni" pitchFamily="2" charset="-79"/>
          </a:endParaRPr>
        </a:p>
      </dgm:t>
    </dgm:pt>
    <dgm:pt modelId="{B86F6377-968D-45E7-8EA0-06FA9B580E20}" type="sibTrans" cxnId="{24AD9CC0-7012-44A5-9030-673C2EDE20F8}">
      <dgm:prSet/>
      <dgm:spPr/>
      <dgm:t>
        <a:bodyPr/>
        <a:lstStyle/>
        <a:p>
          <a:endParaRPr lang="id-ID">
            <a:latin typeface="Aharoni" pitchFamily="2" charset="-79"/>
            <a:cs typeface="Aharoni" pitchFamily="2" charset="-79"/>
          </a:endParaRPr>
        </a:p>
      </dgm:t>
    </dgm:pt>
    <dgm:pt modelId="{EB3D63A4-108C-4375-AC5D-C895BEE359E7}" type="pres">
      <dgm:prSet presAssocID="{0E1674E1-9779-4F97-985E-492DB09B32FB}" presName="Name0" presStyleCnt="0">
        <dgm:presLayoutVars>
          <dgm:dir/>
          <dgm:resizeHandles val="exact"/>
        </dgm:presLayoutVars>
      </dgm:prSet>
      <dgm:spPr/>
    </dgm:pt>
    <dgm:pt modelId="{D8B898C5-C59B-4BDC-B2C5-3434D38D56CA}" type="pres">
      <dgm:prSet presAssocID="{0E1674E1-9779-4F97-985E-492DB09B32FB}" presName="vNodes" presStyleCnt="0"/>
      <dgm:spPr/>
    </dgm:pt>
    <dgm:pt modelId="{D1FBC83C-C63D-4507-896C-720C92380B1D}" type="pres">
      <dgm:prSet presAssocID="{B2A66796-3B62-4CD4-A1B0-3AD11950C667}" presName="node" presStyleLbl="node1" presStyleIdx="0" presStyleCnt="3">
        <dgm:presLayoutVars>
          <dgm:bulletEnabled val="1"/>
        </dgm:presLayoutVars>
      </dgm:prSet>
      <dgm:spPr/>
      <dgm:t>
        <a:bodyPr/>
        <a:lstStyle/>
        <a:p>
          <a:endParaRPr lang="id-ID"/>
        </a:p>
      </dgm:t>
    </dgm:pt>
    <dgm:pt modelId="{53362096-AED6-4054-8EA6-250C3F16C5E1}" type="pres">
      <dgm:prSet presAssocID="{26E25108-2663-45D5-9B83-88E8509CA9E8}" presName="spacerT" presStyleCnt="0"/>
      <dgm:spPr/>
    </dgm:pt>
    <dgm:pt modelId="{00C38B57-8C49-46CB-A8EC-8E0E9E622E16}" type="pres">
      <dgm:prSet presAssocID="{26E25108-2663-45D5-9B83-88E8509CA9E8}" presName="sibTrans" presStyleLbl="sibTrans2D1" presStyleIdx="0" presStyleCnt="2"/>
      <dgm:spPr/>
      <dgm:t>
        <a:bodyPr/>
        <a:lstStyle/>
        <a:p>
          <a:endParaRPr lang="id-ID"/>
        </a:p>
      </dgm:t>
    </dgm:pt>
    <dgm:pt modelId="{8F98348B-6EF6-49E4-B473-107061467770}" type="pres">
      <dgm:prSet presAssocID="{26E25108-2663-45D5-9B83-88E8509CA9E8}" presName="spacerB" presStyleCnt="0"/>
      <dgm:spPr/>
    </dgm:pt>
    <dgm:pt modelId="{A0EC8A70-6C8E-455F-9E22-4859E88D5249}" type="pres">
      <dgm:prSet presAssocID="{CE926EB3-F8AA-4F3D-84FB-14883F2F60B4}" presName="node" presStyleLbl="node1" presStyleIdx="1" presStyleCnt="3">
        <dgm:presLayoutVars>
          <dgm:bulletEnabled val="1"/>
        </dgm:presLayoutVars>
      </dgm:prSet>
      <dgm:spPr/>
      <dgm:t>
        <a:bodyPr/>
        <a:lstStyle/>
        <a:p>
          <a:endParaRPr lang="id-ID"/>
        </a:p>
      </dgm:t>
    </dgm:pt>
    <dgm:pt modelId="{A5424A0F-F572-4AAF-A0DD-175872E0C4DB}" type="pres">
      <dgm:prSet presAssocID="{0E1674E1-9779-4F97-985E-492DB09B32FB}" presName="sibTransLast" presStyleLbl="sibTrans2D1" presStyleIdx="1" presStyleCnt="2"/>
      <dgm:spPr/>
      <dgm:t>
        <a:bodyPr/>
        <a:lstStyle/>
        <a:p>
          <a:endParaRPr lang="id-ID"/>
        </a:p>
      </dgm:t>
    </dgm:pt>
    <dgm:pt modelId="{0E6EC04A-B7B0-4E98-886F-EAE5E2702EB3}" type="pres">
      <dgm:prSet presAssocID="{0E1674E1-9779-4F97-985E-492DB09B32FB}" presName="connectorText" presStyleLbl="sibTrans2D1" presStyleIdx="1" presStyleCnt="2"/>
      <dgm:spPr/>
      <dgm:t>
        <a:bodyPr/>
        <a:lstStyle/>
        <a:p>
          <a:endParaRPr lang="id-ID"/>
        </a:p>
      </dgm:t>
    </dgm:pt>
    <dgm:pt modelId="{28B59477-715E-4532-BE84-1870BA9460D2}" type="pres">
      <dgm:prSet presAssocID="{0E1674E1-9779-4F97-985E-492DB09B32FB}" presName="lastNode" presStyleLbl="node1" presStyleIdx="2" presStyleCnt="3">
        <dgm:presLayoutVars>
          <dgm:bulletEnabled val="1"/>
        </dgm:presLayoutVars>
      </dgm:prSet>
      <dgm:spPr/>
      <dgm:t>
        <a:bodyPr/>
        <a:lstStyle/>
        <a:p>
          <a:endParaRPr lang="id-ID"/>
        </a:p>
      </dgm:t>
    </dgm:pt>
  </dgm:ptLst>
  <dgm:cxnLst>
    <dgm:cxn modelId="{FFC96BA0-E289-4F95-83E1-49098B26CE94}" type="presOf" srcId="{0E1674E1-9779-4F97-985E-492DB09B32FB}" destId="{EB3D63A4-108C-4375-AC5D-C895BEE359E7}" srcOrd="0" destOrd="0" presId="urn:microsoft.com/office/officeart/2005/8/layout/equation2"/>
    <dgm:cxn modelId="{B25C00C5-E70D-4719-848D-0D02AE5C4C9E}" type="presOf" srcId="{397E7393-C80D-4E75-9773-A6BF5A9F7B8D}" destId="{A5424A0F-F572-4AAF-A0DD-175872E0C4DB}" srcOrd="0" destOrd="0" presId="urn:microsoft.com/office/officeart/2005/8/layout/equation2"/>
    <dgm:cxn modelId="{9CBD5A4B-CF94-4E30-A1E0-D89736961006}" type="presOf" srcId="{4F841E8E-1BA4-426A-919F-B8CD18B1E7A7}" destId="{28B59477-715E-4532-BE84-1870BA9460D2}" srcOrd="0" destOrd="0" presId="urn:microsoft.com/office/officeart/2005/8/layout/equation2"/>
    <dgm:cxn modelId="{D8763887-BB92-41EC-A35D-D126053B8B67}" type="presOf" srcId="{B2A66796-3B62-4CD4-A1B0-3AD11950C667}" destId="{D1FBC83C-C63D-4507-896C-720C92380B1D}" srcOrd="0" destOrd="0" presId="urn:microsoft.com/office/officeart/2005/8/layout/equation2"/>
    <dgm:cxn modelId="{4B4BC393-E595-4C04-BA47-83B3D46F852D}" type="presOf" srcId="{26E25108-2663-45D5-9B83-88E8509CA9E8}" destId="{00C38B57-8C49-46CB-A8EC-8E0E9E622E16}" srcOrd="0" destOrd="0" presId="urn:microsoft.com/office/officeart/2005/8/layout/equation2"/>
    <dgm:cxn modelId="{4CFDFE22-1671-44E0-BC49-7ABB12E74E7B}" srcId="{0E1674E1-9779-4F97-985E-492DB09B32FB}" destId="{CE926EB3-F8AA-4F3D-84FB-14883F2F60B4}" srcOrd="1" destOrd="0" parTransId="{719B2473-169A-40D9-95D3-438FAB28B3F3}" sibTransId="{397E7393-C80D-4E75-9773-A6BF5A9F7B8D}"/>
    <dgm:cxn modelId="{FA47B198-6B99-41C6-87A8-EF40D920F931}" type="presOf" srcId="{CE926EB3-F8AA-4F3D-84FB-14883F2F60B4}" destId="{A0EC8A70-6C8E-455F-9E22-4859E88D5249}" srcOrd="0" destOrd="0" presId="urn:microsoft.com/office/officeart/2005/8/layout/equation2"/>
    <dgm:cxn modelId="{44FABD4C-67F0-4E0E-84CD-EA93562C4E98}" type="presOf" srcId="{397E7393-C80D-4E75-9773-A6BF5A9F7B8D}" destId="{0E6EC04A-B7B0-4E98-886F-EAE5E2702EB3}" srcOrd="1" destOrd="0" presId="urn:microsoft.com/office/officeart/2005/8/layout/equation2"/>
    <dgm:cxn modelId="{24AD9CC0-7012-44A5-9030-673C2EDE20F8}" srcId="{0E1674E1-9779-4F97-985E-492DB09B32FB}" destId="{4F841E8E-1BA4-426A-919F-B8CD18B1E7A7}" srcOrd="2" destOrd="0" parTransId="{CD1CB480-5885-4763-B97B-4AF003538467}" sibTransId="{B86F6377-968D-45E7-8EA0-06FA9B580E20}"/>
    <dgm:cxn modelId="{CC9231F2-1C04-4F6C-80E7-7E0C139D3DA0}" srcId="{0E1674E1-9779-4F97-985E-492DB09B32FB}" destId="{B2A66796-3B62-4CD4-A1B0-3AD11950C667}" srcOrd="0" destOrd="0" parTransId="{C99DF877-D44E-4230-9DC4-6A59FDFA11C2}" sibTransId="{26E25108-2663-45D5-9B83-88E8509CA9E8}"/>
    <dgm:cxn modelId="{22E98C6A-8B54-4189-BD70-E2743ABEA8C7}" type="presParOf" srcId="{EB3D63A4-108C-4375-AC5D-C895BEE359E7}" destId="{D8B898C5-C59B-4BDC-B2C5-3434D38D56CA}" srcOrd="0" destOrd="0" presId="urn:microsoft.com/office/officeart/2005/8/layout/equation2"/>
    <dgm:cxn modelId="{AD2621F1-5BBF-40E2-8DE2-8D803C8EAC4B}" type="presParOf" srcId="{D8B898C5-C59B-4BDC-B2C5-3434D38D56CA}" destId="{D1FBC83C-C63D-4507-896C-720C92380B1D}" srcOrd="0" destOrd="0" presId="urn:microsoft.com/office/officeart/2005/8/layout/equation2"/>
    <dgm:cxn modelId="{0B115A8C-7061-47D2-9C9E-BA1C7F6FCC3A}" type="presParOf" srcId="{D8B898C5-C59B-4BDC-B2C5-3434D38D56CA}" destId="{53362096-AED6-4054-8EA6-250C3F16C5E1}" srcOrd="1" destOrd="0" presId="urn:microsoft.com/office/officeart/2005/8/layout/equation2"/>
    <dgm:cxn modelId="{6E7ACC51-6522-47E5-BF0A-58076830E89C}" type="presParOf" srcId="{D8B898C5-C59B-4BDC-B2C5-3434D38D56CA}" destId="{00C38B57-8C49-46CB-A8EC-8E0E9E622E16}" srcOrd="2" destOrd="0" presId="urn:microsoft.com/office/officeart/2005/8/layout/equation2"/>
    <dgm:cxn modelId="{4F2D7C78-D9F1-4536-8358-C204086FD930}" type="presParOf" srcId="{D8B898C5-C59B-4BDC-B2C5-3434D38D56CA}" destId="{8F98348B-6EF6-49E4-B473-107061467770}" srcOrd="3" destOrd="0" presId="urn:microsoft.com/office/officeart/2005/8/layout/equation2"/>
    <dgm:cxn modelId="{4B4C7CB3-BF63-47C9-9CD5-F1A0999C926B}" type="presParOf" srcId="{D8B898C5-C59B-4BDC-B2C5-3434D38D56CA}" destId="{A0EC8A70-6C8E-455F-9E22-4859E88D5249}" srcOrd="4" destOrd="0" presId="urn:microsoft.com/office/officeart/2005/8/layout/equation2"/>
    <dgm:cxn modelId="{1EBDBA14-EBBD-4395-AE0A-C718CD58B92F}" type="presParOf" srcId="{EB3D63A4-108C-4375-AC5D-C895BEE359E7}" destId="{A5424A0F-F572-4AAF-A0DD-175872E0C4DB}" srcOrd="1" destOrd="0" presId="urn:microsoft.com/office/officeart/2005/8/layout/equation2"/>
    <dgm:cxn modelId="{00DBAC8F-4227-4917-A097-340B2E98D540}" type="presParOf" srcId="{A5424A0F-F572-4AAF-A0DD-175872E0C4DB}" destId="{0E6EC04A-B7B0-4E98-886F-EAE5E2702EB3}" srcOrd="0" destOrd="0" presId="urn:microsoft.com/office/officeart/2005/8/layout/equation2"/>
    <dgm:cxn modelId="{A89986DB-B716-4FDA-A929-D57713F27D97}" type="presParOf" srcId="{EB3D63A4-108C-4375-AC5D-C895BEE359E7}" destId="{28B59477-715E-4532-BE84-1870BA9460D2}"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C80BB49-1088-4409-8165-4DAF8E934D92}" type="doc">
      <dgm:prSet loTypeId="urn:microsoft.com/office/officeart/2005/8/layout/vList6" loCatId="list" qsTypeId="urn:microsoft.com/office/officeart/2005/8/quickstyle/3d8" qsCatId="3D" csTypeId="urn:microsoft.com/office/officeart/2005/8/colors/colorful1#3" csCatId="colorful" phldr="1"/>
      <dgm:spPr/>
    </dgm:pt>
    <dgm:pt modelId="{83B7CCC3-64B5-48E0-B80D-EBE00D9DF182}">
      <dgm:prSet phldrT="[Text]" custT="1"/>
      <dgm:spPr/>
      <dgm:t>
        <a:bodyPr/>
        <a:lstStyle/>
        <a:p>
          <a:r>
            <a:rPr lang="id-ID" sz="2800" b="1" dirty="0">
              <a:solidFill>
                <a:schemeClr val="bg1"/>
              </a:solidFill>
              <a:effectLst>
                <a:outerShdw blurRad="38100" dist="38100" dir="2700000" algn="tl">
                  <a:srgbClr val="000000">
                    <a:alpha val="43137"/>
                  </a:srgbClr>
                </a:outerShdw>
              </a:effectLst>
              <a:latin typeface="Arial Narrow" pitchFamily="34" charset="0"/>
            </a:rPr>
            <a:t>SE Mendagri No. </a:t>
          </a:r>
          <a:r>
            <a:rPr lang="en-US" sz="2800" b="1" dirty="0">
              <a:solidFill>
                <a:schemeClr val="bg1"/>
              </a:solidFill>
              <a:effectLst>
                <a:outerShdw blurRad="38100" dist="38100" dir="2700000" algn="tl">
                  <a:srgbClr val="000000">
                    <a:alpha val="43137"/>
                  </a:srgbClr>
                </a:outerShdw>
              </a:effectLst>
              <a:latin typeface="Arial Narrow" pitchFamily="34" charset="0"/>
            </a:rPr>
            <a:t>182.1/857/SJ </a:t>
          </a:r>
          <a:r>
            <a:rPr lang="id-ID" sz="2800" b="1" dirty="0">
              <a:solidFill>
                <a:schemeClr val="bg1"/>
              </a:solidFill>
              <a:effectLst>
                <a:outerShdw blurRad="38100" dist="38100" dir="2700000" algn="tl">
                  <a:srgbClr val="000000">
                    <a:alpha val="43137"/>
                  </a:srgbClr>
                </a:outerShdw>
              </a:effectLst>
              <a:latin typeface="Arial Narrow" pitchFamily="34" charset="0"/>
            </a:rPr>
            <a:t> tgl . 18 Maret 2011</a:t>
          </a:r>
          <a:endParaRPr lang="id-ID" sz="2800" b="1" dirty="0">
            <a:solidFill>
              <a:schemeClr val="bg1"/>
            </a:solidFill>
          </a:endParaRPr>
        </a:p>
      </dgm:t>
    </dgm:pt>
    <dgm:pt modelId="{5A3E989E-03F7-4C8B-807C-EA0B068AE8EE}" type="parTrans" cxnId="{D4BD4BAF-FC52-415A-A881-38D32D9D5D93}">
      <dgm:prSet/>
      <dgm:spPr/>
      <dgm:t>
        <a:bodyPr/>
        <a:lstStyle/>
        <a:p>
          <a:endParaRPr lang="id-ID" sz="1400"/>
        </a:p>
      </dgm:t>
    </dgm:pt>
    <dgm:pt modelId="{148488B2-4662-48A6-929F-C90420B3EED4}" type="sibTrans" cxnId="{D4BD4BAF-FC52-415A-A881-38D32D9D5D93}">
      <dgm:prSet/>
      <dgm:spPr/>
      <dgm:t>
        <a:bodyPr/>
        <a:lstStyle/>
        <a:p>
          <a:endParaRPr lang="id-ID" sz="1400"/>
        </a:p>
      </dgm:t>
    </dgm:pt>
    <dgm:pt modelId="{C594C455-5167-4719-98B8-F58A4BB9A4CB}" type="pres">
      <dgm:prSet presAssocID="{EC80BB49-1088-4409-8165-4DAF8E934D92}" presName="Name0" presStyleCnt="0">
        <dgm:presLayoutVars>
          <dgm:dir/>
          <dgm:animLvl val="lvl"/>
          <dgm:resizeHandles/>
        </dgm:presLayoutVars>
      </dgm:prSet>
      <dgm:spPr/>
    </dgm:pt>
    <dgm:pt modelId="{59FAD4B1-8948-4C12-828D-F86A55C66C56}" type="pres">
      <dgm:prSet presAssocID="{83B7CCC3-64B5-48E0-B80D-EBE00D9DF182}" presName="linNode" presStyleCnt="0"/>
      <dgm:spPr/>
    </dgm:pt>
    <dgm:pt modelId="{5B7F8D88-22A9-4251-9B2F-4AD881C7FB7A}" type="pres">
      <dgm:prSet presAssocID="{83B7CCC3-64B5-48E0-B80D-EBE00D9DF182}" presName="parentShp" presStyleLbl="node1" presStyleIdx="0" presStyleCnt="1">
        <dgm:presLayoutVars>
          <dgm:bulletEnabled val="1"/>
        </dgm:presLayoutVars>
      </dgm:prSet>
      <dgm:spPr/>
      <dgm:t>
        <a:bodyPr/>
        <a:lstStyle/>
        <a:p>
          <a:endParaRPr lang="id-ID"/>
        </a:p>
      </dgm:t>
    </dgm:pt>
    <dgm:pt modelId="{CC713153-250B-42B6-AE16-EFA45FDC18BA}" type="pres">
      <dgm:prSet presAssocID="{83B7CCC3-64B5-48E0-B80D-EBE00D9DF182}" presName="childShp" presStyleLbl="bgAccFollowNode1" presStyleIdx="0" presStyleCnt="1">
        <dgm:presLayoutVars>
          <dgm:bulletEnabled val="1"/>
        </dgm:presLayoutVars>
      </dgm:prSet>
      <dgm:spPr/>
    </dgm:pt>
  </dgm:ptLst>
  <dgm:cxnLst>
    <dgm:cxn modelId="{D4BD4BAF-FC52-415A-A881-38D32D9D5D93}" srcId="{EC80BB49-1088-4409-8165-4DAF8E934D92}" destId="{83B7CCC3-64B5-48E0-B80D-EBE00D9DF182}" srcOrd="0" destOrd="0" parTransId="{5A3E989E-03F7-4C8B-807C-EA0B068AE8EE}" sibTransId="{148488B2-4662-48A6-929F-C90420B3EED4}"/>
    <dgm:cxn modelId="{1FC769D1-B2B7-43BD-B1A9-0A3D74BA4207}" type="presOf" srcId="{83B7CCC3-64B5-48E0-B80D-EBE00D9DF182}" destId="{5B7F8D88-22A9-4251-9B2F-4AD881C7FB7A}" srcOrd="0" destOrd="0" presId="urn:microsoft.com/office/officeart/2005/8/layout/vList6"/>
    <dgm:cxn modelId="{BA410F81-DA82-435E-AF3B-86653538D1B7}" type="presOf" srcId="{EC80BB49-1088-4409-8165-4DAF8E934D92}" destId="{C594C455-5167-4719-98B8-F58A4BB9A4CB}" srcOrd="0" destOrd="0" presId="urn:microsoft.com/office/officeart/2005/8/layout/vList6"/>
    <dgm:cxn modelId="{1E1B8548-59F9-4B5C-8480-97D0F417DFA0}" type="presParOf" srcId="{C594C455-5167-4719-98B8-F58A4BB9A4CB}" destId="{59FAD4B1-8948-4C12-828D-F86A55C66C56}" srcOrd="0" destOrd="0" presId="urn:microsoft.com/office/officeart/2005/8/layout/vList6"/>
    <dgm:cxn modelId="{15F237C3-A358-4EDB-A387-A8C98C27C250}" type="presParOf" srcId="{59FAD4B1-8948-4C12-828D-F86A55C66C56}" destId="{5B7F8D88-22A9-4251-9B2F-4AD881C7FB7A}" srcOrd="0" destOrd="0" presId="urn:microsoft.com/office/officeart/2005/8/layout/vList6"/>
    <dgm:cxn modelId="{961FE6B6-4AA1-4B40-B263-909B0B45E6FC}" type="presParOf" srcId="{59FAD4B1-8948-4C12-828D-F86A55C66C56}" destId="{CC713153-250B-42B6-AE16-EFA45FDC18BA}"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3.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5.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7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60959" cy="498378"/>
          </a:xfrm>
          <a:prstGeom prst="rect">
            <a:avLst/>
          </a:prstGeom>
        </p:spPr>
        <p:txBody>
          <a:bodyPr vert="horz" lIns="85487" tIns="42744" rIns="85487" bIns="42744" rtlCol="0"/>
          <a:lstStyle>
            <a:lvl1pPr algn="l">
              <a:defRPr sz="1100"/>
            </a:lvl1pPr>
          </a:lstStyle>
          <a:p>
            <a:endParaRPr lang="id-ID"/>
          </a:p>
        </p:txBody>
      </p:sp>
      <p:sp>
        <p:nvSpPr>
          <p:cNvPr id="3" name="Date Placeholder 2"/>
          <p:cNvSpPr>
            <a:spLocks noGrp="1"/>
          </p:cNvSpPr>
          <p:nvPr>
            <p:ph type="dt" sz="quarter" idx="1"/>
          </p:nvPr>
        </p:nvSpPr>
        <p:spPr>
          <a:xfrm>
            <a:off x="3871662" y="0"/>
            <a:ext cx="2960959" cy="498378"/>
          </a:xfrm>
          <a:prstGeom prst="rect">
            <a:avLst/>
          </a:prstGeom>
        </p:spPr>
        <p:txBody>
          <a:bodyPr vert="horz" lIns="85487" tIns="42744" rIns="85487" bIns="42744" rtlCol="0"/>
          <a:lstStyle>
            <a:lvl1pPr algn="r">
              <a:defRPr sz="1100"/>
            </a:lvl1pPr>
          </a:lstStyle>
          <a:p>
            <a:endParaRPr lang="id-ID"/>
          </a:p>
        </p:txBody>
      </p:sp>
      <p:sp>
        <p:nvSpPr>
          <p:cNvPr id="4" name="Footer Placeholder 3"/>
          <p:cNvSpPr>
            <a:spLocks noGrp="1"/>
          </p:cNvSpPr>
          <p:nvPr>
            <p:ph type="ftr" sz="quarter" idx="2"/>
          </p:nvPr>
        </p:nvSpPr>
        <p:spPr>
          <a:xfrm>
            <a:off x="0" y="9477782"/>
            <a:ext cx="2960959" cy="499811"/>
          </a:xfrm>
          <a:prstGeom prst="rect">
            <a:avLst/>
          </a:prstGeom>
        </p:spPr>
        <p:txBody>
          <a:bodyPr vert="horz" lIns="85487" tIns="42744" rIns="85487" bIns="42744" rtlCol="0" anchor="b"/>
          <a:lstStyle>
            <a:lvl1pPr algn="l">
              <a:defRPr sz="1100"/>
            </a:lvl1pPr>
          </a:lstStyle>
          <a:p>
            <a:endParaRPr lang="id-ID"/>
          </a:p>
        </p:txBody>
      </p:sp>
      <p:sp>
        <p:nvSpPr>
          <p:cNvPr id="5" name="Slide Number Placeholder 4"/>
          <p:cNvSpPr>
            <a:spLocks noGrp="1"/>
          </p:cNvSpPr>
          <p:nvPr>
            <p:ph type="sldNum" sz="quarter" idx="3"/>
          </p:nvPr>
        </p:nvSpPr>
        <p:spPr>
          <a:xfrm>
            <a:off x="3871662" y="9477782"/>
            <a:ext cx="2960959" cy="499811"/>
          </a:xfrm>
          <a:prstGeom prst="rect">
            <a:avLst/>
          </a:prstGeom>
        </p:spPr>
        <p:txBody>
          <a:bodyPr vert="horz" lIns="85487" tIns="42744" rIns="85487" bIns="42744" rtlCol="0" anchor="b"/>
          <a:lstStyle>
            <a:lvl1pPr algn="r">
              <a:defRPr sz="1100"/>
            </a:lvl1pPr>
          </a:lstStyle>
          <a:p>
            <a:fld id="{A8F91CA3-47A6-453D-921C-42C3185FA5C3}" type="slidenum">
              <a:rPr lang="id-ID" smtClean="0"/>
              <a:pPr/>
              <a:t>‹#›</a:t>
            </a:fld>
            <a:endParaRPr lang="id-ID"/>
          </a:p>
        </p:txBody>
      </p:sp>
    </p:spTree>
    <p:extLst>
      <p:ext uri="{BB962C8B-B14F-4D97-AF65-F5344CB8AC3E}">
        <p14:creationId xmlns:p14="http://schemas.microsoft.com/office/powerpoint/2010/main" val="163140087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482" name="Header Placeholder 1"/>
          <p:cNvSpPr>
            <a:spLocks noGrp="1" noChangeArrowheads="1"/>
          </p:cNvSpPr>
          <p:nvPr>
            <p:ph type="hdr" sz="quarter"/>
          </p:nvPr>
        </p:nvSpPr>
        <p:spPr bwMode="auto">
          <a:xfrm>
            <a:off x="0" y="0"/>
            <a:ext cx="2961482" cy="498474"/>
          </a:xfrm>
          <a:prstGeom prst="rect">
            <a:avLst/>
          </a:prstGeom>
          <a:noFill/>
          <a:ln w="9525">
            <a:noFill/>
            <a:miter lim="800000"/>
            <a:headEnd/>
            <a:tailEnd/>
          </a:ln>
        </p:spPr>
        <p:txBody>
          <a:bodyPr vert="horz" wrap="square" lIns="91472" tIns="45735" rIns="91472" bIns="45735" numCol="1" anchor="t" anchorCtr="0" compatLnSpc="1">
            <a:prstTxWarp prst="textNoShape">
              <a:avLst/>
            </a:prstTxWarp>
          </a:bodyPr>
          <a:lstStyle>
            <a:lvl1pPr eaLnBrk="0" hangingPunct="0">
              <a:defRPr sz="1200"/>
            </a:lvl1pPr>
          </a:lstStyle>
          <a:p>
            <a:endParaRPr lang="en-US"/>
          </a:p>
        </p:txBody>
      </p:sp>
      <p:sp>
        <p:nvSpPr>
          <p:cNvPr id="20483" name="Date Placeholder 2"/>
          <p:cNvSpPr>
            <a:spLocks noGrp="1" noChangeArrowheads="1"/>
          </p:cNvSpPr>
          <p:nvPr>
            <p:ph type="dt" idx="1"/>
          </p:nvPr>
        </p:nvSpPr>
        <p:spPr bwMode="auto">
          <a:xfrm>
            <a:off x="3871125" y="0"/>
            <a:ext cx="2961482" cy="498474"/>
          </a:xfrm>
          <a:prstGeom prst="rect">
            <a:avLst/>
          </a:prstGeom>
          <a:noFill/>
          <a:ln w="9525">
            <a:noFill/>
            <a:miter lim="800000"/>
            <a:headEnd/>
            <a:tailEnd/>
          </a:ln>
        </p:spPr>
        <p:txBody>
          <a:bodyPr vert="horz" wrap="square" lIns="91472" tIns="45735" rIns="91472" bIns="45735" numCol="1" anchor="t" anchorCtr="0" compatLnSpc="1">
            <a:prstTxWarp prst="textNoShape">
              <a:avLst/>
            </a:prstTxWarp>
          </a:bodyPr>
          <a:lstStyle>
            <a:lvl1pPr algn="r" eaLnBrk="0" hangingPunct="0">
              <a:defRPr sz="1200">
                <a:cs typeface="Arial" pitchFamily="34" charset="0"/>
              </a:defRPr>
            </a:lvl1pPr>
          </a:lstStyle>
          <a:p>
            <a:endParaRPr lang="en-US"/>
          </a:p>
        </p:txBody>
      </p:sp>
      <p:sp>
        <p:nvSpPr>
          <p:cNvPr id="20484" name="Slide Image Placeholder 3"/>
          <p:cNvSpPr>
            <a:spLocks noGrp="1" noRot="1" noChangeAspect="1" noChangeArrowheads="1"/>
          </p:cNvSpPr>
          <p:nvPr>
            <p:ph type="sldImg" idx="2"/>
          </p:nvPr>
        </p:nvSpPr>
        <p:spPr bwMode="auto">
          <a:xfrm>
            <a:off x="160338" y="749300"/>
            <a:ext cx="6513512" cy="3741738"/>
          </a:xfrm>
          <a:prstGeom prst="rect">
            <a:avLst/>
          </a:prstGeom>
          <a:noFill/>
          <a:ln w="12700" cmpd="sng">
            <a:noFill/>
            <a:miter lim="800000"/>
            <a:headEnd/>
            <a:tailEnd/>
          </a:ln>
        </p:spPr>
      </p:sp>
      <p:sp>
        <p:nvSpPr>
          <p:cNvPr id="20485" name="Notes Placeholder 4"/>
          <p:cNvSpPr>
            <a:spLocks noGrp="1" noChangeArrowheads="1"/>
          </p:cNvSpPr>
          <p:nvPr>
            <p:ph type="body" sz="quarter" idx="3"/>
          </p:nvPr>
        </p:nvSpPr>
        <p:spPr bwMode="auto">
          <a:xfrm>
            <a:off x="683419" y="4739480"/>
            <a:ext cx="5467350" cy="4491039"/>
          </a:xfrm>
          <a:prstGeom prst="rect">
            <a:avLst/>
          </a:prstGeom>
          <a:noFill/>
          <a:ln w="12700" cmpd="sng">
            <a:noFill/>
            <a:miter lim="800000"/>
            <a:headEnd/>
            <a:tailEnd/>
          </a:ln>
        </p:spPr>
        <p:txBody>
          <a:bodyPr vert="horz" wrap="square" lIns="91472" tIns="45735" rIns="91472" bIns="45735" numCol="1" anchor="ctr"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486" name="Footer Placeholder 5"/>
          <p:cNvSpPr>
            <a:spLocks noGrp="1" noChangeArrowheads="1"/>
          </p:cNvSpPr>
          <p:nvPr>
            <p:ph type="ftr" sz="quarter" idx="4"/>
          </p:nvPr>
        </p:nvSpPr>
        <p:spPr bwMode="auto">
          <a:xfrm>
            <a:off x="0" y="9478959"/>
            <a:ext cx="2961482" cy="498474"/>
          </a:xfrm>
          <a:prstGeom prst="rect">
            <a:avLst/>
          </a:prstGeom>
          <a:noFill/>
          <a:ln w="9525">
            <a:noFill/>
            <a:miter lim="800000"/>
            <a:headEnd/>
            <a:tailEnd/>
          </a:ln>
        </p:spPr>
        <p:txBody>
          <a:bodyPr vert="horz" wrap="square" lIns="91472" tIns="45735" rIns="91472" bIns="45735" numCol="1" anchor="b" anchorCtr="0" compatLnSpc="1">
            <a:prstTxWarp prst="textNoShape">
              <a:avLst/>
            </a:prstTxWarp>
          </a:bodyPr>
          <a:lstStyle>
            <a:lvl1pPr eaLnBrk="0" hangingPunct="0">
              <a:defRPr sz="1200"/>
            </a:lvl1pPr>
          </a:lstStyle>
          <a:p>
            <a:endParaRPr lang="en-US"/>
          </a:p>
        </p:txBody>
      </p:sp>
      <p:sp>
        <p:nvSpPr>
          <p:cNvPr id="20487" name="Slide Number Placeholder 6"/>
          <p:cNvSpPr>
            <a:spLocks noGrp="1" noChangeArrowheads="1"/>
          </p:cNvSpPr>
          <p:nvPr>
            <p:ph type="sldNum" sz="quarter" idx="5"/>
          </p:nvPr>
        </p:nvSpPr>
        <p:spPr bwMode="auto">
          <a:xfrm>
            <a:off x="3871125" y="9478959"/>
            <a:ext cx="2961482" cy="498474"/>
          </a:xfrm>
          <a:prstGeom prst="rect">
            <a:avLst/>
          </a:prstGeom>
          <a:noFill/>
          <a:ln w="9525">
            <a:noFill/>
            <a:miter lim="800000"/>
            <a:headEnd/>
            <a:tailEnd/>
          </a:ln>
        </p:spPr>
        <p:txBody>
          <a:bodyPr vert="horz" wrap="square" lIns="91472" tIns="45735" rIns="91472" bIns="45735" numCol="1" anchor="b" anchorCtr="0" compatLnSpc="1">
            <a:prstTxWarp prst="textNoShape">
              <a:avLst/>
            </a:prstTxWarp>
          </a:bodyPr>
          <a:lstStyle>
            <a:lvl1pPr algn="r" eaLnBrk="0" hangingPunct="0">
              <a:defRPr sz="1200">
                <a:cs typeface="Arial" pitchFamily="34" charset="0"/>
              </a:defRPr>
            </a:lvl1pPr>
          </a:lstStyle>
          <a:p>
            <a:fld id="{1F330807-78AE-4DBA-92FD-CF93C59B8ECD}" type="slidenum">
              <a:rPr lang="en-US"/>
              <a:pPr/>
              <a:t>‹#›</a:t>
            </a:fld>
            <a:endParaRPr lang="en-US"/>
          </a:p>
        </p:txBody>
      </p:sp>
    </p:spTree>
    <p:extLst>
      <p:ext uri="{BB962C8B-B14F-4D97-AF65-F5344CB8AC3E}">
        <p14:creationId xmlns:p14="http://schemas.microsoft.com/office/powerpoint/2010/main" val="3732307633"/>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5775" y="1247775"/>
            <a:ext cx="5862638" cy="3368675"/>
          </a:xfrm>
        </p:spPr>
      </p:sp>
      <p:sp>
        <p:nvSpPr>
          <p:cNvPr id="3" name="Notes Placeholder 2"/>
          <p:cNvSpPr>
            <a:spLocks noGrp="1"/>
          </p:cNvSpPr>
          <p:nvPr>
            <p:ph type="body" idx="1"/>
          </p:nvPr>
        </p:nvSpPr>
        <p:spPr/>
        <p:txBody>
          <a:bodyPr>
            <a:normAutofit/>
          </a:bodyPr>
          <a:lstStyle/>
          <a:p>
            <a:endParaRPr lang="id-ID"/>
          </a:p>
        </p:txBody>
      </p:sp>
    </p:spTree>
    <p:extLst>
      <p:ext uri="{BB962C8B-B14F-4D97-AF65-F5344CB8AC3E}">
        <p14:creationId xmlns:p14="http://schemas.microsoft.com/office/powerpoint/2010/main" val="1170392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7"/>
          <p:cNvSpPr txBox="1">
            <a:spLocks noGrp="1" noChangeArrowheads="1"/>
          </p:cNvSpPr>
          <p:nvPr/>
        </p:nvSpPr>
        <p:spPr bwMode="auto">
          <a:xfrm>
            <a:off x="3872707" y="9480670"/>
            <a:ext cx="2961482" cy="498358"/>
          </a:xfrm>
          <a:prstGeom prst="rect">
            <a:avLst/>
          </a:prstGeom>
          <a:noFill/>
          <a:ln w="9525">
            <a:noFill/>
            <a:miter lim="800000"/>
            <a:headEnd/>
            <a:tailEnd/>
          </a:ln>
        </p:spPr>
        <p:txBody>
          <a:bodyPr lIns="106768" tIns="53385" rIns="106768" bIns="53385" anchor="b"/>
          <a:lstStyle/>
          <a:p>
            <a:pPr algn="r" eaLnBrk="1" hangingPunct="1"/>
            <a:fld id="{906339E7-4203-45AD-80FF-D40DD2851CA9}" type="slidenum">
              <a:rPr lang="en-US" sz="1500">
                <a:cs typeface="Arial" charset="0"/>
              </a:rPr>
              <a:pPr algn="r" eaLnBrk="1" hangingPunct="1"/>
              <a:t>4</a:t>
            </a:fld>
            <a:endParaRPr lang="en-US" sz="1500" dirty="0">
              <a:cs typeface="Arial" charset="0"/>
            </a:endParaRPr>
          </a:p>
        </p:txBody>
      </p:sp>
      <p:sp>
        <p:nvSpPr>
          <p:cNvPr id="89092" name="Rectangle 2050"/>
          <p:cNvSpPr>
            <a:spLocks noGrp="1" noRot="1" noChangeAspect="1" noChangeArrowheads="1" noTextEdit="1"/>
          </p:cNvSpPr>
          <p:nvPr>
            <p:ph type="sldImg"/>
          </p:nvPr>
        </p:nvSpPr>
        <p:spPr>
          <a:xfrm>
            <a:off x="157163" y="744538"/>
            <a:ext cx="6521450" cy="3746500"/>
          </a:xfrm>
          <a:ln/>
        </p:spPr>
      </p:sp>
      <p:sp>
        <p:nvSpPr>
          <p:cNvPr id="89093" name="Rectangle 2051"/>
          <p:cNvSpPr>
            <a:spLocks noGrp="1" noChangeArrowheads="1"/>
          </p:cNvSpPr>
          <p:nvPr>
            <p:ph type="body" idx="1"/>
          </p:nvPr>
        </p:nvSpPr>
        <p:spPr>
          <a:xfrm>
            <a:off x="911227" y="4740334"/>
            <a:ext cx="5011738" cy="4490306"/>
          </a:xfrm>
          <a:noFill/>
          <a:ln/>
        </p:spPr>
        <p:txBody>
          <a:bodyPr/>
          <a:lstStyle/>
          <a:p>
            <a:pPr eaLnBrk="1" hangingPunct="1"/>
            <a:endParaRPr lang="th-TH" dirty="0" smtClean="0">
              <a:cs typeface="Arial" charset="0"/>
            </a:endParaRPr>
          </a:p>
        </p:txBody>
      </p:sp>
      <p:sp>
        <p:nvSpPr>
          <p:cNvPr id="7" name="Date Placeholder 6"/>
          <p:cNvSpPr>
            <a:spLocks noGrp="1"/>
          </p:cNvSpPr>
          <p:nvPr>
            <p:ph type="dt" idx="10"/>
          </p:nvPr>
        </p:nvSpPr>
        <p:spPr/>
        <p:txBody>
          <a:bodyPr/>
          <a:lstStyle/>
          <a:p>
            <a:pPr>
              <a:defRPr/>
            </a:pPr>
            <a:endParaRPr lang="en-US"/>
          </a:p>
        </p:txBody>
      </p:sp>
      <p:sp>
        <p:nvSpPr>
          <p:cNvPr id="6" name="Slide Number Placeholder 5"/>
          <p:cNvSpPr>
            <a:spLocks noGrp="1"/>
          </p:cNvSpPr>
          <p:nvPr>
            <p:ph type="sldNum" sz="quarter" idx="11"/>
          </p:nvPr>
        </p:nvSpPr>
        <p:spPr/>
        <p:txBody>
          <a:bodyPr/>
          <a:lstStyle/>
          <a:p>
            <a:fld id="{B4BFEBF1-E81F-4E76-A1FA-0D4E15CEAB40}"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E7CE82D3-2E50-4EE3-972C-118ECD508D15}" type="slidenum">
              <a:rPr lang="en-US" smtClean="0">
                <a:latin typeface="Calibri" pitchFamily="34" charset="0"/>
                <a:cs typeface="Arial" charset="0"/>
              </a:rPr>
              <a:pPr/>
              <a:t>7</a:t>
            </a:fld>
            <a:endParaRPr lang="en-US" smtClean="0">
              <a:latin typeface="Calibri" pitchFamily="34" charset="0"/>
              <a:cs typeface="Arial" charset="0"/>
            </a:endParaRPr>
          </a:p>
        </p:txBody>
      </p:sp>
      <p:sp>
        <p:nvSpPr>
          <p:cNvPr id="27651" name="Rectangle 2"/>
          <p:cNvSpPr>
            <a:spLocks noGrp="1" noRot="1" noChangeAspect="1" noChangeArrowheads="1" noTextEdit="1"/>
          </p:cNvSpPr>
          <p:nvPr>
            <p:ph type="sldImg"/>
          </p:nvPr>
        </p:nvSpPr>
        <p:spPr bwMode="auto">
          <a:xfrm>
            <a:off x="160338" y="749300"/>
            <a:ext cx="6513512" cy="3741738"/>
          </a:xfrm>
          <a:noFill/>
          <a:ln>
            <a:solidFill>
              <a:srgbClr val="000000"/>
            </a:solidFill>
            <a:miter lim="800000"/>
            <a:headEnd/>
            <a:tailEnd/>
          </a:ln>
        </p:spPr>
      </p:sp>
      <p:sp>
        <p:nvSpPr>
          <p:cNvPr id="2765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smtClean="0"/>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23177494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xfrm>
            <a:off x="160338" y="749300"/>
            <a:ext cx="6513512" cy="3741738"/>
          </a:xfrm>
          <a:noFill/>
          <a:ln>
            <a:solidFill>
              <a:srgbClr val="000000"/>
            </a:solidFill>
            <a:miter lim="800000"/>
            <a:headEnd/>
            <a:tailEnd/>
          </a:ln>
        </p:spPr>
      </p:sp>
      <p:sp>
        <p:nvSpPr>
          <p:cNvPr id="296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p>
        </p:txBody>
      </p:sp>
      <p:sp>
        <p:nvSpPr>
          <p:cNvPr id="297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97FFEE1-C96B-467F-AB4E-428805612C86}" type="slidenum">
              <a:rPr lang="en-US" smtClean="0"/>
              <a:pPr/>
              <a:t>9</a:t>
            </a:fld>
            <a:endParaRPr lang="en-US" smtClean="0"/>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4203245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58750" y="749300"/>
            <a:ext cx="6516688" cy="3743325"/>
          </a:xfrm>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4756" name="Slide Number Placeholder 3"/>
          <p:cNvSpPr txBox="1">
            <a:spLocks noGrp="1"/>
          </p:cNvSpPr>
          <p:nvPr/>
        </p:nvSpPr>
        <p:spPr bwMode="auto">
          <a:xfrm>
            <a:off x="3871124" y="9478960"/>
            <a:ext cx="2961483" cy="498474"/>
          </a:xfrm>
          <a:prstGeom prst="rect">
            <a:avLst/>
          </a:prstGeom>
          <a:noFill/>
          <a:ln w="9525">
            <a:noFill/>
            <a:miter lim="800000"/>
            <a:headEnd/>
            <a:tailEnd/>
          </a:ln>
        </p:spPr>
        <p:txBody>
          <a:bodyPr lIns="91451" tIns="45726" rIns="91451" bIns="45726" anchor="b"/>
          <a:lstStyle/>
          <a:p>
            <a:pPr algn="r"/>
            <a:fld id="{B8D3D8CD-464E-41C3-B0E0-DE0D13B19132}" type="slidenum">
              <a:rPr lang="en-US" sz="1200">
                <a:latin typeface="Calibri" pitchFamily="34" charset="0"/>
              </a:rPr>
              <a:pPr algn="r"/>
              <a:t>10</a:t>
            </a:fld>
            <a:endParaRPr lang="en-US" sz="1200" dirty="0">
              <a:latin typeface="Calibri" pitchFamily="34" charset="0"/>
            </a:endParaRPr>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337044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58750" y="747713"/>
            <a:ext cx="6516688" cy="3743325"/>
          </a:xfrm>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4756" name="Slide Number Placeholder 3"/>
          <p:cNvSpPr txBox="1">
            <a:spLocks noGrp="1"/>
          </p:cNvSpPr>
          <p:nvPr/>
        </p:nvSpPr>
        <p:spPr bwMode="auto">
          <a:xfrm>
            <a:off x="3871124" y="9478960"/>
            <a:ext cx="2961483" cy="498474"/>
          </a:xfrm>
          <a:prstGeom prst="rect">
            <a:avLst/>
          </a:prstGeom>
          <a:noFill/>
          <a:ln w="9525">
            <a:noFill/>
            <a:miter lim="800000"/>
            <a:headEnd/>
            <a:tailEnd/>
          </a:ln>
        </p:spPr>
        <p:txBody>
          <a:bodyPr lIns="91451" tIns="45726" rIns="91451" bIns="45726" anchor="b"/>
          <a:lstStyle/>
          <a:p>
            <a:pPr algn="r"/>
            <a:fld id="{B8D3D8CD-464E-41C3-B0E0-DE0D13B19132}" type="slidenum">
              <a:rPr lang="en-US" sz="1200">
                <a:latin typeface="Calibri" pitchFamily="34" charset="0"/>
              </a:rPr>
              <a:pPr algn="r"/>
              <a:t>11</a:t>
            </a:fld>
            <a:endParaRPr lang="en-US" sz="1200" dirty="0">
              <a:latin typeface="Calibri" pitchFamily="34" charset="0"/>
            </a:endParaRPr>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5969900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0338" y="749300"/>
            <a:ext cx="6513512" cy="3741738"/>
          </a:xfrm>
        </p:spPr>
      </p:sp>
      <p:sp>
        <p:nvSpPr>
          <p:cNvPr id="3" name="Notes Placeholder 2"/>
          <p:cNvSpPr>
            <a:spLocks noGrp="1"/>
          </p:cNvSpPr>
          <p:nvPr>
            <p:ph type="body" idx="1"/>
          </p:nvPr>
        </p:nvSpPr>
        <p:spPr/>
        <p:txBody>
          <a:bodyPr/>
          <a:lstStyle/>
          <a:p>
            <a:endParaRPr lang="id-ID" dirty="0"/>
          </a:p>
        </p:txBody>
      </p:sp>
      <p:sp>
        <p:nvSpPr>
          <p:cNvPr id="4" name="Date Placeholder 3"/>
          <p:cNvSpPr>
            <a:spLocks noGrp="1"/>
          </p:cNvSpPr>
          <p:nvPr>
            <p:ph type="dt" idx="10"/>
          </p:nvPr>
        </p:nvSpPr>
        <p:spPr/>
        <p:txBody>
          <a:bodyPr/>
          <a:lstStyle/>
          <a:p>
            <a:endParaRPr lang="en-US"/>
          </a:p>
        </p:txBody>
      </p:sp>
    </p:spTree>
    <p:extLst>
      <p:ext uri="{BB962C8B-B14F-4D97-AF65-F5344CB8AC3E}">
        <p14:creationId xmlns:p14="http://schemas.microsoft.com/office/powerpoint/2010/main" val="2436832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0338" y="749300"/>
            <a:ext cx="6513512" cy="3741738"/>
          </a:xfrm>
        </p:spPr>
      </p:sp>
      <p:sp>
        <p:nvSpPr>
          <p:cNvPr id="3" name="Notes Placeholder 2"/>
          <p:cNvSpPr>
            <a:spLocks noGrp="1"/>
          </p:cNvSpPr>
          <p:nvPr>
            <p:ph type="body" idx="1"/>
          </p:nvPr>
        </p:nvSpPr>
        <p:spPr/>
        <p:txBody>
          <a:bodyPr/>
          <a:lstStyle/>
          <a:p>
            <a:endParaRPr lang="id-ID" dirty="0"/>
          </a:p>
        </p:txBody>
      </p:sp>
      <p:sp>
        <p:nvSpPr>
          <p:cNvPr id="4" name="Date Placeholder 3"/>
          <p:cNvSpPr>
            <a:spLocks noGrp="1"/>
          </p:cNvSpPr>
          <p:nvPr>
            <p:ph type="dt" idx="10"/>
          </p:nvPr>
        </p:nvSpPr>
        <p:spPr/>
        <p:txBody>
          <a:bodyPr/>
          <a:lstStyle/>
          <a:p>
            <a:endParaRPr lang="en-US"/>
          </a:p>
        </p:txBody>
      </p:sp>
    </p:spTree>
    <p:extLst>
      <p:ext uri="{BB962C8B-B14F-4D97-AF65-F5344CB8AC3E}">
        <p14:creationId xmlns:p14="http://schemas.microsoft.com/office/powerpoint/2010/main" val="24368321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0338" y="749300"/>
            <a:ext cx="6513512" cy="3741738"/>
          </a:xfrm>
        </p:spPr>
      </p:sp>
      <p:sp>
        <p:nvSpPr>
          <p:cNvPr id="3" name="Notes Placeholder 2"/>
          <p:cNvSpPr>
            <a:spLocks noGrp="1"/>
          </p:cNvSpPr>
          <p:nvPr>
            <p:ph type="body" idx="1"/>
          </p:nvPr>
        </p:nvSpPr>
        <p:spPr/>
        <p:txBody>
          <a:bodyPr/>
          <a:lstStyle/>
          <a:p>
            <a:endParaRPr lang="id-ID" dirty="0"/>
          </a:p>
        </p:txBody>
      </p:sp>
      <p:sp>
        <p:nvSpPr>
          <p:cNvPr id="4" name="Date Placeholder 3"/>
          <p:cNvSpPr>
            <a:spLocks noGrp="1"/>
          </p:cNvSpPr>
          <p:nvPr>
            <p:ph type="dt" idx="10"/>
          </p:nvPr>
        </p:nvSpPr>
        <p:spPr/>
        <p:txBody>
          <a:bodyPr/>
          <a:lstStyle/>
          <a:p>
            <a:endParaRPr lang="en-US"/>
          </a:p>
        </p:txBody>
      </p:sp>
    </p:spTree>
    <p:extLst>
      <p:ext uri="{BB962C8B-B14F-4D97-AF65-F5344CB8AC3E}">
        <p14:creationId xmlns:p14="http://schemas.microsoft.com/office/powerpoint/2010/main" val="2436832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0338" y="749300"/>
            <a:ext cx="6513512" cy="3741738"/>
          </a:xfrm>
        </p:spPr>
      </p:sp>
      <p:sp>
        <p:nvSpPr>
          <p:cNvPr id="3" name="Notes Placeholder 2"/>
          <p:cNvSpPr>
            <a:spLocks noGrp="1"/>
          </p:cNvSpPr>
          <p:nvPr>
            <p:ph type="body" idx="1"/>
          </p:nvPr>
        </p:nvSpPr>
        <p:spPr/>
        <p:txBody>
          <a:bodyPr/>
          <a:lstStyle/>
          <a:p>
            <a:endParaRPr lang="id-ID" dirty="0"/>
          </a:p>
        </p:txBody>
      </p:sp>
      <p:sp>
        <p:nvSpPr>
          <p:cNvPr id="4" name="Date Placeholder 3"/>
          <p:cNvSpPr>
            <a:spLocks noGrp="1"/>
          </p:cNvSpPr>
          <p:nvPr>
            <p:ph type="dt" idx="10"/>
          </p:nvPr>
        </p:nvSpPr>
        <p:spPr/>
        <p:txBody>
          <a:bodyPr/>
          <a:lstStyle/>
          <a:p>
            <a:endParaRPr lang="en-US"/>
          </a:p>
        </p:txBody>
      </p:sp>
    </p:spTree>
    <p:extLst>
      <p:ext uri="{BB962C8B-B14F-4D97-AF65-F5344CB8AC3E}">
        <p14:creationId xmlns:p14="http://schemas.microsoft.com/office/powerpoint/2010/main" val="2436832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5775" y="1247775"/>
            <a:ext cx="5862638" cy="3368675"/>
          </a:xfrm>
        </p:spPr>
      </p:sp>
      <p:sp>
        <p:nvSpPr>
          <p:cNvPr id="3" name="Notes Placeholder 2"/>
          <p:cNvSpPr>
            <a:spLocks noGrp="1"/>
          </p:cNvSpPr>
          <p:nvPr>
            <p:ph type="body" idx="1"/>
          </p:nvPr>
        </p:nvSpPr>
        <p:spPr/>
        <p:txBody>
          <a:bodyPr>
            <a:normAutofit/>
          </a:bodyPr>
          <a:lstStyle/>
          <a:p>
            <a:endParaRPr lang="id-ID"/>
          </a:p>
        </p:txBody>
      </p:sp>
    </p:spTree>
    <p:extLst>
      <p:ext uri="{BB962C8B-B14F-4D97-AF65-F5344CB8AC3E}">
        <p14:creationId xmlns:p14="http://schemas.microsoft.com/office/powerpoint/2010/main" val="25078540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5775" y="1247775"/>
            <a:ext cx="5862638" cy="3368675"/>
          </a:xfrm>
        </p:spPr>
      </p:sp>
      <p:sp>
        <p:nvSpPr>
          <p:cNvPr id="3" name="Notes Placeholder 2"/>
          <p:cNvSpPr>
            <a:spLocks noGrp="1"/>
          </p:cNvSpPr>
          <p:nvPr>
            <p:ph type="body" idx="1"/>
          </p:nvPr>
        </p:nvSpPr>
        <p:spPr/>
        <p:txBody>
          <a:bodyPr>
            <a:normAutofit/>
          </a:bodyPr>
          <a:lstStyle/>
          <a:p>
            <a:endParaRPr lang="id-ID" dirty="0"/>
          </a:p>
        </p:txBody>
      </p:sp>
    </p:spTree>
    <p:extLst>
      <p:ext uri="{BB962C8B-B14F-4D97-AF65-F5344CB8AC3E}">
        <p14:creationId xmlns:p14="http://schemas.microsoft.com/office/powerpoint/2010/main" val="27791234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85775" y="1247775"/>
            <a:ext cx="5862638" cy="3368675"/>
          </a:xfrm>
        </p:spPr>
      </p:sp>
      <p:sp>
        <p:nvSpPr>
          <p:cNvPr id="3" name="Notes Placeholder 2"/>
          <p:cNvSpPr>
            <a:spLocks noGrp="1"/>
          </p:cNvSpPr>
          <p:nvPr>
            <p:ph type="body" idx="1"/>
          </p:nvPr>
        </p:nvSpPr>
        <p:spPr/>
        <p:txBody>
          <a:bodyPr>
            <a:normAutofit/>
          </a:bodyPr>
          <a:lstStyle/>
          <a:p>
            <a:endParaRPr lang="id-ID" dirty="0"/>
          </a:p>
        </p:txBody>
      </p:sp>
    </p:spTree>
    <p:extLst>
      <p:ext uri="{BB962C8B-B14F-4D97-AF65-F5344CB8AC3E}">
        <p14:creationId xmlns:p14="http://schemas.microsoft.com/office/powerpoint/2010/main" val="35940980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34213" y="1247379"/>
            <a:ext cx="2565763" cy="3369065"/>
          </a:xfrm>
        </p:spPr>
      </p:sp>
      <p:sp>
        <p:nvSpPr>
          <p:cNvPr id="3" name="Notes Placeholder 2"/>
          <p:cNvSpPr>
            <a:spLocks noGrp="1"/>
          </p:cNvSpPr>
          <p:nvPr>
            <p:ph type="body" idx="1"/>
          </p:nvPr>
        </p:nvSpPr>
        <p:spPr/>
        <p:txBody>
          <a:bodyPr>
            <a:normAutofit/>
          </a:bodyPr>
          <a:lstStyle/>
          <a:p>
            <a:endParaRPr lang="id-ID" dirty="0"/>
          </a:p>
        </p:txBody>
      </p:sp>
    </p:spTree>
    <p:extLst>
      <p:ext uri="{BB962C8B-B14F-4D97-AF65-F5344CB8AC3E}">
        <p14:creationId xmlns:p14="http://schemas.microsoft.com/office/powerpoint/2010/main" val="941021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xfrm>
            <a:off x="161925" y="750888"/>
            <a:ext cx="6508750" cy="3738562"/>
          </a:xfrm>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tLang="en-US" smtClean="0"/>
          </a:p>
        </p:txBody>
      </p:sp>
      <p:sp>
        <p:nvSpPr>
          <p:cNvPr id="92164"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3205" indent="-285848">
              <a:defRPr>
                <a:solidFill>
                  <a:schemeClr val="tx1"/>
                </a:solidFill>
                <a:latin typeface="Calibri" pitchFamily="34" charset="0"/>
              </a:defRPr>
            </a:lvl2pPr>
            <a:lvl3pPr marL="1143392" indent="-228678">
              <a:defRPr>
                <a:solidFill>
                  <a:schemeClr val="tx1"/>
                </a:solidFill>
                <a:latin typeface="Calibri" pitchFamily="34" charset="0"/>
              </a:defRPr>
            </a:lvl3pPr>
            <a:lvl4pPr marL="1600749" indent="-228678">
              <a:defRPr>
                <a:solidFill>
                  <a:schemeClr val="tx1"/>
                </a:solidFill>
                <a:latin typeface="Calibri" pitchFamily="34" charset="0"/>
              </a:defRPr>
            </a:lvl4pPr>
            <a:lvl5pPr marL="2058106" indent="-228678">
              <a:defRPr>
                <a:solidFill>
                  <a:schemeClr val="tx1"/>
                </a:solidFill>
                <a:latin typeface="Calibri" pitchFamily="34" charset="0"/>
              </a:defRPr>
            </a:lvl5pPr>
            <a:lvl6pPr marL="2515463" indent="-228678" fontAlgn="base">
              <a:spcBef>
                <a:spcPct val="0"/>
              </a:spcBef>
              <a:spcAft>
                <a:spcPct val="0"/>
              </a:spcAft>
              <a:defRPr>
                <a:solidFill>
                  <a:schemeClr val="tx1"/>
                </a:solidFill>
                <a:latin typeface="Calibri" pitchFamily="34" charset="0"/>
              </a:defRPr>
            </a:lvl6pPr>
            <a:lvl7pPr marL="2972819" indent="-228678" fontAlgn="base">
              <a:spcBef>
                <a:spcPct val="0"/>
              </a:spcBef>
              <a:spcAft>
                <a:spcPct val="0"/>
              </a:spcAft>
              <a:defRPr>
                <a:solidFill>
                  <a:schemeClr val="tx1"/>
                </a:solidFill>
                <a:latin typeface="Calibri" pitchFamily="34" charset="0"/>
              </a:defRPr>
            </a:lvl7pPr>
            <a:lvl8pPr marL="3430176" indent="-228678" fontAlgn="base">
              <a:spcBef>
                <a:spcPct val="0"/>
              </a:spcBef>
              <a:spcAft>
                <a:spcPct val="0"/>
              </a:spcAft>
              <a:defRPr>
                <a:solidFill>
                  <a:schemeClr val="tx1"/>
                </a:solidFill>
                <a:latin typeface="Calibri" pitchFamily="34" charset="0"/>
              </a:defRPr>
            </a:lvl8pPr>
            <a:lvl9pPr marL="3887533" indent="-228678"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77CD222-7130-4508-85D0-C5EBF56A6119}" type="slidenum">
              <a:rPr lang="en-US" altLang="en-US" smtClean="0">
                <a:solidFill>
                  <a:srgbClr val="000000"/>
                </a:solidFill>
              </a:rPr>
              <a:pPr fontAlgn="base">
                <a:spcBef>
                  <a:spcPct val="0"/>
                </a:spcBef>
                <a:spcAft>
                  <a:spcPct val="0"/>
                </a:spcAft>
                <a:defRPr/>
              </a:pPr>
              <a:t>35</a:t>
            </a:fld>
            <a:endParaRPr lang="en-US" altLang="en-US" smtClean="0">
              <a:solidFill>
                <a:srgbClr val="000000"/>
              </a:solidFill>
            </a:endParaRPr>
          </a:p>
        </p:txBody>
      </p:sp>
      <p:sp>
        <p:nvSpPr>
          <p:cNvPr id="5" name="Date Placeholder 4"/>
          <p:cNvSpPr>
            <a:spLocks noGrp="1"/>
          </p:cNvSpPr>
          <p:nvPr>
            <p:ph type="dt" idx="10"/>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xfrm>
            <a:off x="161925" y="750888"/>
            <a:ext cx="6508750" cy="3738562"/>
          </a:xfrm>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tLang="en-US" smtClean="0"/>
          </a:p>
        </p:txBody>
      </p:sp>
      <p:sp>
        <p:nvSpPr>
          <p:cNvPr id="93188"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3205" indent="-285848">
              <a:defRPr>
                <a:solidFill>
                  <a:schemeClr val="tx1"/>
                </a:solidFill>
                <a:latin typeface="Calibri" pitchFamily="34" charset="0"/>
              </a:defRPr>
            </a:lvl2pPr>
            <a:lvl3pPr marL="1143392" indent="-228678">
              <a:defRPr>
                <a:solidFill>
                  <a:schemeClr val="tx1"/>
                </a:solidFill>
                <a:latin typeface="Calibri" pitchFamily="34" charset="0"/>
              </a:defRPr>
            </a:lvl3pPr>
            <a:lvl4pPr marL="1600749" indent="-228678">
              <a:defRPr>
                <a:solidFill>
                  <a:schemeClr val="tx1"/>
                </a:solidFill>
                <a:latin typeface="Calibri" pitchFamily="34" charset="0"/>
              </a:defRPr>
            </a:lvl4pPr>
            <a:lvl5pPr marL="2058106" indent="-228678">
              <a:defRPr>
                <a:solidFill>
                  <a:schemeClr val="tx1"/>
                </a:solidFill>
                <a:latin typeface="Calibri" pitchFamily="34" charset="0"/>
              </a:defRPr>
            </a:lvl5pPr>
            <a:lvl6pPr marL="2515463" indent="-228678" fontAlgn="base">
              <a:spcBef>
                <a:spcPct val="0"/>
              </a:spcBef>
              <a:spcAft>
                <a:spcPct val="0"/>
              </a:spcAft>
              <a:defRPr>
                <a:solidFill>
                  <a:schemeClr val="tx1"/>
                </a:solidFill>
                <a:latin typeface="Calibri" pitchFamily="34" charset="0"/>
              </a:defRPr>
            </a:lvl6pPr>
            <a:lvl7pPr marL="2972819" indent="-228678" fontAlgn="base">
              <a:spcBef>
                <a:spcPct val="0"/>
              </a:spcBef>
              <a:spcAft>
                <a:spcPct val="0"/>
              </a:spcAft>
              <a:defRPr>
                <a:solidFill>
                  <a:schemeClr val="tx1"/>
                </a:solidFill>
                <a:latin typeface="Calibri" pitchFamily="34" charset="0"/>
              </a:defRPr>
            </a:lvl7pPr>
            <a:lvl8pPr marL="3430176" indent="-228678" fontAlgn="base">
              <a:spcBef>
                <a:spcPct val="0"/>
              </a:spcBef>
              <a:spcAft>
                <a:spcPct val="0"/>
              </a:spcAft>
              <a:defRPr>
                <a:solidFill>
                  <a:schemeClr val="tx1"/>
                </a:solidFill>
                <a:latin typeface="Calibri" pitchFamily="34" charset="0"/>
              </a:defRPr>
            </a:lvl8pPr>
            <a:lvl9pPr marL="3887533" indent="-228678"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2D24B18C-C4C4-4A31-9570-904BA355BF1D}" type="slidenum">
              <a:rPr lang="en-US" altLang="en-US" smtClean="0">
                <a:solidFill>
                  <a:srgbClr val="000000"/>
                </a:solidFill>
              </a:rPr>
              <a:pPr fontAlgn="base">
                <a:spcBef>
                  <a:spcPct val="0"/>
                </a:spcBef>
                <a:spcAft>
                  <a:spcPct val="0"/>
                </a:spcAft>
                <a:defRPr/>
              </a:pPr>
              <a:t>36</a:t>
            </a:fld>
            <a:endParaRPr lang="en-US" altLang="en-US" smtClean="0">
              <a:solidFill>
                <a:srgbClr val="000000"/>
              </a:solidFill>
            </a:endParaRPr>
          </a:p>
        </p:txBody>
      </p:sp>
      <p:sp>
        <p:nvSpPr>
          <p:cNvPr id="5" name="Date Placeholder 4"/>
          <p:cNvSpPr>
            <a:spLocks noGrp="1"/>
          </p:cNvSpPr>
          <p:nvPr>
            <p:ph type="dt" idx="10"/>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xfrm>
            <a:off x="161925" y="750888"/>
            <a:ext cx="6508750" cy="3738562"/>
          </a:xfrm>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tLang="en-US" smtClean="0"/>
          </a:p>
        </p:txBody>
      </p:sp>
      <p:sp>
        <p:nvSpPr>
          <p:cNvPr id="94212"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3205" indent="-285848">
              <a:defRPr>
                <a:solidFill>
                  <a:schemeClr val="tx1"/>
                </a:solidFill>
                <a:latin typeface="Calibri" pitchFamily="34" charset="0"/>
              </a:defRPr>
            </a:lvl2pPr>
            <a:lvl3pPr marL="1143392" indent="-228678">
              <a:defRPr>
                <a:solidFill>
                  <a:schemeClr val="tx1"/>
                </a:solidFill>
                <a:latin typeface="Calibri" pitchFamily="34" charset="0"/>
              </a:defRPr>
            </a:lvl3pPr>
            <a:lvl4pPr marL="1600749" indent="-228678">
              <a:defRPr>
                <a:solidFill>
                  <a:schemeClr val="tx1"/>
                </a:solidFill>
                <a:latin typeface="Calibri" pitchFamily="34" charset="0"/>
              </a:defRPr>
            </a:lvl4pPr>
            <a:lvl5pPr marL="2058106" indent="-228678">
              <a:defRPr>
                <a:solidFill>
                  <a:schemeClr val="tx1"/>
                </a:solidFill>
                <a:latin typeface="Calibri" pitchFamily="34" charset="0"/>
              </a:defRPr>
            </a:lvl5pPr>
            <a:lvl6pPr marL="2515463" indent="-228678" fontAlgn="base">
              <a:spcBef>
                <a:spcPct val="0"/>
              </a:spcBef>
              <a:spcAft>
                <a:spcPct val="0"/>
              </a:spcAft>
              <a:defRPr>
                <a:solidFill>
                  <a:schemeClr val="tx1"/>
                </a:solidFill>
                <a:latin typeface="Calibri" pitchFamily="34" charset="0"/>
              </a:defRPr>
            </a:lvl6pPr>
            <a:lvl7pPr marL="2972819" indent="-228678" fontAlgn="base">
              <a:spcBef>
                <a:spcPct val="0"/>
              </a:spcBef>
              <a:spcAft>
                <a:spcPct val="0"/>
              </a:spcAft>
              <a:defRPr>
                <a:solidFill>
                  <a:schemeClr val="tx1"/>
                </a:solidFill>
                <a:latin typeface="Calibri" pitchFamily="34" charset="0"/>
              </a:defRPr>
            </a:lvl7pPr>
            <a:lvl8pPr marL="3430176" indent="-228678" fontAlgn="base">
              <a:spcBef>
                <a:spcPct val="0"/>
              </a:spcBef>
              <a:spcAft>
                <a:spcPct val="0"/>
              </a:spcAft>
              <a:defRPr>
                <a:solidFill>
                  <a:schemeClr val="tx1"/>
                </a:solidFill>
                <a:latin typeface="Calibri" pitchFamily="34" charset="0"/>
              </a:defRPr>
            </a:lvl8pPr>
            <a:lvl9pPr marL="3887533" indent="-228678"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88C1C97F-1073-44A1-BB78-D6661802451F}" type="slidenum">
              <a:rPr lang="en-US" altLang="en-US" smtClean="0">
                <a:solidFill>
                  <a:srgbClr val="000000"/>
                </a:solidFill>
              </a:rPr>
              <a:pPr fontAlgn="base">
                <a:spcBef>
                  <a:spcPct val="0"/>
                </a:spcBef>
                <a:spcAft>
                  <a:spcPct val="0"/>
                </a:spcAft>
                <a:defRPr/>
              </a:pPr>
              <a:t>37</a:t>
            </a:fld>
            <a:endParaRPr lang="en-US" altLang="en-US" smtClean="0">
              <a:solidFill>
                <a:srgbClr val="000000"/>
              </a:solidFill>
            </a:endParaRPr>
          </a:p>
        </p:txBody>
      </p:sp>
      <p:sp>
        <p:nvSpPr>
          <p:cNvPr id="5" name="Date Placeholder 4"/>
          <p:cNvSpPr>
            <a:spLocks noGrp="1"/>
          </p:cNvSpPr>
          <p:nvPr>
            <p:ph type="dt" idx="10"/>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0338" y="749300"/>
            <a:ext cx="6513512" cy="3741738"/>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p:cNvSpPr>
            <a:spLocks noGrp="1"/>
          </p:cNvSpPr>
          <p:nvPr>
            <p:ph type="sldNum" sz="quarter" idx="10"/>
          </p:nvPr>
        </p:nvSpPr>
        <p:spPr/>
        <p:txBody>
          <a:bodyPr/>
          <a:lstStyle/>
          <a:p>
            <a:fld id="{1F330807-78AE-4DBA-92FD-CF93C59B8ECD}" type="slidenum">
              <a:rPr lang="en-US" smtClean="0"/>
              <a:pPr/>
              <a:t>44</a:t>
            </a:fld>
            <a:endParaRPr lang="en-US"/>
          </a:p>
        </p:txBody>
      </p:sp>
      <p:sp>
        <p:nvSpPr>
          <p:cNvPr id="5" name="Date Placeholder 4"/>
          <p:cNvSpPr>
            <a:spLocks noGrp="1"/>
          </p:cNvSpPr>
          <p:nvPr>
            <p:ph type="dt" idx="1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93326" y="2125002"/>
            <a:ext cx="10124361" cy="1466282"/>
          </a:xfrm>
        </p:spPr>
        <p:txBody>
          <a:bodyPr/>
          <a:lstStyle/>
          <a:p>
            <a:r>
              <a:rPr lang="en-US" smtClean="0"/>
              <a:t>Click to edit Master title style</a:t>
            </a:r>
            <a:endParaRPr lang="en-US"/>
          </a:p>
        </p:txBody>
      </p:sp>
      <p:sp>
        <p:nvSpPr>
          <p:cNvPr id="3" name="Subtitle 2"/>
          <p:cNvSpPr>
            <a:spLocks noGrp="1"/>
          </p:cNvSpPr>
          <p:nvPr>
            <p:ph type="subTitle" idx="1"/>
          </p:nvPr>
        </p:nvSpPr>
        <p:spPr>
          <a:xfrm>
            <a:off x="1786652" y="3876305"/>
            <a:ext cx="8337709" cy="174813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D1F1AD7-D73C-4451-A96A-25746522739F}"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E7602AE-BBE5-46A4-A8B5-E27720B0711A}"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0888" y="4395679"/>
            <a:ext cx="10124361" cy="1358607"/>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40888" y="2899313"/>
            <a:ext cx="10124361" cy="149636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4CCAA5C-1396-4022-A76F-B36EC9DB69F2}"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95551" y="2243760"/>
            <a:ext cx="5260697" cy="43133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054765" y="2243760"/>
            <a:ext cx="5260697" cy="431333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7D6F19D-2CFB-4095-880A-2775895AD58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95551" y="273939"/>
            <a:ext cx="10719912" cy="114009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95552" y="1531204"/>
            <a:ext cx="5262766"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95552" y="2169337"/>
            <a:ext cx="5262766"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050631" y="1531204"/>
            <a:ext cx="5264833"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050631" y="2169337"/>
            <a:ext cx="5264833"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74B8BDF5-5279-4FAA-ABEC-1D96C2A13392}"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33CE4235-1CA5-4359-BC45-6D8D9CE4E19D}"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CDA5880B-CF66-4D90-BEAE-66AE1268D86C}"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5553" y="272355"/>
            <a:ext cx="3918641" cy="115909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656876" y="272356"/>
            <a:ext cx="6658588" cy="58382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95553" y="1431447"/>
            <a:ext cx="3918641" cy="46791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BEFD2A8-045C-47F6-BD0C-04BC5018F0F8}"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34642" y="4788378"/>
            <a:ext cx="7146608" cy="56529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34642" y="611215"/>
            <a:ext cx="7146608" cy="41043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34642" y="5353672"/>
            <a:ext cx="7146608" cy="8028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366CB55-F24C-46B2-B8B8-BDD224A6F61A}"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6767C8F2-1B43-4AC5-AFC9-F8A89AE56C2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35484" y="1140090"/>
            <a:ext cx="2679978" cy="541701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95551" y="1140090"/>
            <a:ext cx="7841417" cy="541701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E38E14F-AB4C-4FFF-B097-569426B4ECCE}"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93326" y="2125002"/>
            <a:ext cx="10124361" cy="1466282"/>
          </a:xfrm>
        </p:spPr>
        <p:txBody>
          <a:bodyPr/>
          <a:lstStyle/>
          <a:p>
            <a:r>
              <a:rPr lang="en-US" smtClean="0"/>
              <a:t>Click to edit Master title style</a:t>
            </a:r>
            <a:endParaRPr lang="en-US"/>
          </a:p>
        </p:txBody>
      </p:sp>
      <p:sp>
        <p:nvSpPr>
          <p:cNvPr id="3" name="Subtitle 2"/>
          <p:cNvSpPr>
            <a:spLocks noGrp="1"/>
          </p:cNvSpPr>
          <p:nvPr>
            <p:ph type="subTitle" idx="1"/>
          </p:nvPr>
        </p:nvSpPr>
        <p:spPr>
          <a:xfrm>
            <a:off x="1786652" y="3876305"/>
            <a:ext cx="8337709" cy="1748137"/>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05D5A33-3E05-438D-841D-44D8BCAD908F}"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B80D9EB-5371-4C33-938D-F7FC17ED3448}"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0888" y="4395679"/>
            <a:ext cx="10124361" cy="1358607"/>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40888" y="2899313"/>
            <a:ext cx="10124361" cy="149636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4EEF0FC-BA92-48ED-9549-8148CDE5FF71}"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95551" y="1596127"/>
            <a:ext cx="5260697" cy="46965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054765" y="1596127"/>
            <a:ext cx="5260697" cy="46965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0B5DB98-5792-4DC1-B17C-A3BA987B2D37}"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95552" y="1531204"/>
            <a:ext cx="5262766"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95552" y="2169337"/>
            <a:ext cx="5262766"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050631" y="1531204"/>
            <a:ext cx="5264833" cy="63813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050631" y="2169337"/>
            <a:ext cx="5264833" cy="394122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CF3AE573-906E-4D72-A48B-559ACF9D6D3A}"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51B8C6BB-BC02-44F0-9432-524DCDAAA61B}"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D66D1D33-C934-4C3E-A6D4-34E16B7C681C}"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5553" y="272355"/>
            <a:ext cx="3918641" cy="115909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656876" y="272356"/>
            <a:ext cx="6658588" cy="58382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95553" y="1431447"/>
            <a:ext cx="3918641" cy="46791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76A3DE45-9DD3-4E4B-B5C5-7B52C536BE22}"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34642" y="4788378"/>
            <a:ext cx="7146608" cy="56529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34642" y="611215"/>
            <a:ext cx="7146608" cy="41043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34642" y="5353672"/>
            <a:ext cx="7146608" cy="8028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1F17B354-5DB0-457E-96DE-007D44B77F7B}"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F6C0BCB-128D-4C38-9C4D-2542BC7DB6E8}"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35484" y="273940"/>
            <a:ext cx="2679978" cy="601872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95551" y="273940"/>
            <a:ext cx="7841417" cy="601872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1DBBD29-DFE7-4324-AD2D-190C0B2A07A1}"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7047328" y="3800300"/>
            <a:ext cx="4863688" cy="9085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7047351" y="3887087"/>
            <a:ext cx="4863665" cy="1915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7047351" y="4104689"/>
            <a:ext cx="4863665" cy="9121"/>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7047349" y="4153800"/>
            <a:ext cx="2560868" cy="18241"/>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7047349" y="4188879"/>
            <a:ext cx="2560868" cy="9121"/>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7047350" y="3952311"/>
            <a:ext cx="3990189" cy="2736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9608669" y="4050643"/>
            <a:ext cx="2084427" cy="3648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0369"/>
            <a:ext cx="11911013" cy="243548"/>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2" y="3666170"/>
            <a:ext cx="11911014" cy="140319"/>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8354970" y="3633814"/>
            <a:ext cx="3556046" cy="247799"/>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11911013" cy="3692275"/>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95551" y="2395773"/>
            <a:ext cx="11017687" cy="1466282"/>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595551" y="3890008"/>
            <a:ext cx="6451799" cy="1748137"/>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8734743" y="4195530"/>
            <a:ext cx="1250656" cy="456036"/>
          </a:xfrm>
        </p:spPr>
        <p:txBody>
          <a:bodyPr/>
          <a:lstStyle/>
          <a:p>
            <a:endParaRPr lang="en-US"/>
          </a:p>
        </p:txBody>
      </p:sp>
      <p:sp>
        <p:nvSpPr>
          <p:cNvPr id="17" name="Footer Placeholder 16"/>
          <p:cNvSpPr>
            <a:spLocks noGrp="1"/>
          </p:cNvSpPr>
          <p:nvPr>
            <p:ph type="ftr" sz="quarter" idx="11"/>
          </p:nvPr>
        </p:nvSpPr>
        <p:spPr>
          <a:xfrm>
            <a:off x="7047349" y="4194580"/>
            <a:ext cx="1687394" cy="456036"/>
          </a:xfrm>
        </p:spPr>
        <p:txBody>
          <a:bodyPr/>
          <a:lstStyle/>
          <a:p>
            <a:endParaRPr lang="en-US"/>
          </a:p>
        </p:txBody>
      </p:sp>
      <p:sp>
        <p:nvSpPr>
          <p:cNvPr id="29" name="Slide Number Placeholder 28"/>
          <p:cNvSpPr>
            <a:spLocks noGrp="1"/>
          </p:cNvSpPr>
          <p:nvPr>
            <p:ph type="sldNum" sz="quarter" idx="12"/>
          </p:nvPr>
        </p:nvSpPr>
        <p:spPr>
          <a:xfrm>
            <a:off x="10837782" y="1133"/>
            <a:ext cx="973973" cy="364829"/>
          </a:xfrm>
        </p:spPr>
        <p:txBody>
          <a:bodyPr/>
          <a:lstStyle>
            <a:lvl1pPr algn="r">
              <a:defRPr sz="1800">
                <a:solidFill>
                  <a:schemeClr val="bg1"/>
                </a:solidFill>
              </a:defRPr>
            </a:lvl1pPr>
          </a:lstStyle>
          <a:p>
            <a:fld id="{9F70221E-1C48-4F39-AEE9-10EEF2497969}" type="slidenum">
              <a:rPr lang="en-US" smtClean="0"/>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ABF3A0-44BE-4358-AB55-A1119F22E596}" type="slidenum">
              <a:rPr lang="en-US" smtClean="0"/>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0888" y="1976157"/>
            <a:ext cx="10124361" cy="1358607"/>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40888" y="3358515"/>
            <a:ext cx="10124361" cy="1505868"/>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A33863A-C74A-4CF4-A4A6-FA7049E4BEE9}" type="slidenum">
              <a:rPr lang="en-US" smtClean="0"/>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595551" y="2243698"/>
            <a:ext cx="5260697" cy="451443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054765" y="2243698"/>
            <a:ext cx="5260697" cy="451443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8DBD98E-200A-4EA5-8806-E8A78AD2B745}" type="slidenum">
              <a:rPr lang="en-US" smtClean="0"/>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6292" y="1140090"/>
            <a:ext cx="10918429" cy="1067124"/>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96292" y="2239254"/>
            <a:ext cx="5264668" cy="456036"/>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49890" y="2239254"/>
            <a:ext cx="5264833" cy="456036"/>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96292" y="2701622"/>
            <a:ext cx="5264668" cy="3876305"/>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46086" y="2701622"/>
            <a:ext cx="5264833" cy="3876305"/>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endParaRPr lang="en-US"/>
          </a:p>
        </p:txBody>
      </p:sp>
      <p:sp>
        <p:nvSpPr>
          <p:cNvPr id="27" name="Slide Number Placeholder 26"/>
          <p:cNvSpPr>
            <a:spLocks noGrp="1"/>
          </p:cNvSpPr>
          <p:nvPr>
            <p:ph type="sldNum" sz="quarter" idx="11"/>
          </p:nvPr>
        </p:nvSpPr>
        <p:spPr/>
        <p:txBody>
          <a:bodyPr rtlCol="0"/>
          <a:lstStyle/>
          <a:p>
            <a:fld id="{4F3AB315-65D1-4F36-A70D-E50166EB9AF1}"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95551" y="1140090"/>
            <a:ext cx="10719912" cy="1067124"/>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8575929" y="611088"/>
            <a:ext cx="1246936" cy="456036"/>
          </a:xfrm>
        </p:spPr>
        <p:txBody>
          <a:bodyPr/>
          <a:lstStyle/>
          <a:p>
            <a:endParaRPr lang="en-US"/>
          </a:p>
        </p:txBody>
      </p:sp>
      <p:sp>
        <p:nvSpPr>
          <p:cNvPr id="4" name="Footer Placeholder 3"/>
          <p:cNvSpPr>
            <a:spLocks noGrp="1"/>
          </p:cNvSpPr>
          <p:nvPr>
            <p:ph type="ftr" sz="quarter" idx="11"/>
          </p:nvPr>
        </p:nvSpPr>
        <p:spPr>
          <a:xfrm>
            <a:off x="6848832" y="611088"/>
            <a:ext cx="1727097" cy="456036"/>
          </a:xfrm>
        </p:spPr>
        <p:txBody>
          <a:bodyPr/>
          <a:lstStyle/>
          <a:p>
            <a:endParaRPr lang="en-US"/>
          </a:p>
        </p:txBody>
      </p:sp>
      <p:sp>
        <p:nvSpPr>
          <p:cNvPr id="5" name="Slide Number Placeholder 4"/>
          <p:cNvSpPr>
            <a:spLocks noGrp="1"/>
          </p:cNvSpPr>
          <p:nvPr>
            <p:ph type="sldNum" sz="quarter" idx="12"/>
          </p:nvPr>
        </p:nvSpPr>
        <p:spPr>
          <a:xfrm>
            <a:off x="10648446" y="2266"/>
            <a:ext cx="992584" cy="364829"/>
          </a:xfrm>
        </p:spPr>
        <p:txBody>
          <a:bodyPr/>
          <a:lstStyle/>
          <a:p>
            <a:fld id="{77621BBD-EE71-4F29-818A-6075DD937C58}"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1B1670-8E17-4383-BBAD-D89975A50BFE}"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73486" y="1099164"/>
            <a:ext cx="4407075" cy="875589"/>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973486" y="2005607"/>
            <a:ext cx="4407075" cy="4605962"/>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98517" y="774310"/>
            <a:ext cx="6646345" cy="5837259"/>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3A7CAE-545A-4988-974F-E64FB1F0A776}" type="slidenum">
              <a:rPr lang="en-US" smtClean="0"/>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6734" y="1106337"/>
            <a:ext cx="764372" cy="466971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525823" y="1140090"/>
            <a:ext cx="5955507" cy="4560359"/>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7930832" y="3265973"/>
            <a:ext cx="3374787" cy="2510081"/>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8C64F-882A-4EB2-85F3-EDCF28397D72}" type="slidenum">
              <a:rPr lang="en-US" smtClean="0"/>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3A2B1C-494C-493C-862B-E4E08CAD4DBD}"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4001" y="1140090"/>
            <a:ext cx="2481461" cy="547243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95551" y="1140090"/>
            <a:ext cx="8139192" cy="547243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6120FB-865E-4120-AD86-00B672FCAD1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7"/>
          <p:cNvSpPr>
            <a:spLocks noChangeArrowheads="1"/>
          </p:cNvSpPr>
          <p:nvPr/>
        </p:nvSpPr>
        <p:spPr bwMode="auto">
          <a:xfrm>
            <a:off x="0" y="365781"/>
            <a:ext cx="11911013" cy="83923"/>
          </a:xfrm>
          <a:prstGeom prst="rect">
            <a:avLst/>
          </a:prstGeom>
          <a:solidFill>
            <a:schemeClr val="accent2">
              <a:alpha val="50000"/>
            </a:scheme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1" name="Rectangle 28"/>
          <p:cNvSpPr>
            <a:spLocks noChangeArrowheads="1"/>
          </p:cNvSpPr>
          <p:nvPr/>
        </p:nvSpPr>
        <p:spPr bwMode="auto">
          <a:xfrm>
            <a:off x="0" y="0"/>
            <a:ext cx="11911013" cy="310358"/>
          </a:xfrm>
          <a:prstGeom prst="rect">
            <a:avLst/>
          </a:prstGeom>
          <a:solidFill>
            <a:schemeClr val="tx2"/>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2" name="Rectangle 29"/>
          <p:cNvSpPr>
            <a:spLocks noChangeArrowheads="1"/>
          </p:cNvSpPr>
          <p:nvPr/>
        </p:nvSpPr>
        <p:spPr bwMode="auto">
          <a:xfrm>
            <a:off x="0" y="307192"/>
            <a:ext cx="11911013" cy="91841"/>
          </a:xfrm>
          <a:prstGeom prst="rect">
            <a:avLst/>
          </a:prstGeom>
          <a:solidFill>
            <a:schemeClr val="accent2"/>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3" name="Rectangle 30"/>
          <p:cNvSpPr>
            <a:spLocks noChangeArrowheads="1"/>
          </p:cNvSpPr>
          <p:nvPr/>
        </p:nvSpPr>
        <p:spPr bwMode="auto">
          <a:xfrm flipV="1">
            <a:off x="7047349" y="359447"/>
            <a:ext cx="4863664" cy="90257"/>
          </a:xfrm>
          <a:prstGeom prst="rect">
            <a:avLst/>
          </a:prstGeom>
          <a:solidFill>
            <a:schemeClr val="accent2"/>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4" name="Rectangle 31"/>
          <p:cNvSpPr>
            <a:spLocks noChangeArrowheads="1"/>
          </p:cNvSpPr>
          <p:nvPr/>
        </p:nvSpPr>
        <p:spPr bwMode="auto">
          <a:xfrm flipV="1">
            <a:off x="7047349" y="438620"/>
            <a:ext cx="4863664" cy="180514"/>
          </a:xfrm>
          <a:prstGeom prst="rect">
            <a:avLst/>
          </a:prstGeom>
          <a:solidFill>
            <a:schemeClr val="accent2">
              <a:alpha val="50000"/>
            </a:schemeClr>
          </a:solidFill>
          <a:ln w="9525">
            <a:noFill/>
            <a:miter lim="800000"/>
            <a:headEnd/>
            <a:tailEnd/>
          </a:ln>
        </p:spPr>
        <p:txBody>
          <a:bodyPr anchor="ctr"/>
          <a:lstStyle/>
          <a:p>
            <a:pPr algn="ctr"/>
            <a:endParaRPr lang="en-US">
              <a:solidFill>
                <a:srgbClr val="FFFFFF"/>
              </a:solidFill>
              <a:latin typeface="Georgia" pitchFamily="18" charset="0"/>
            </a:endParaRPr>
          </a:p>
        </p:txBody>
      </p:sp>
      <p:sp useBgFill="1">
        <p:nvSpPr>
          <p:cNvPr id="2055" name="Rounded Rectangle 32"/>
          <p:cNvSpPr>
            <a:spLocks noChangeArrowheads="1"/>
          </p:cNvSpPr>
          <p:nvPr/>
        </p:nvSpPr>
        <p:spPr bwMode="auto">
          <a:xfrm>
            <a:off x="7043214" y="495624"/>
            <a:ext cx="3991017" cy="28502"/>
          </a:xfrm>
          <a:prstGeom prst="roundRect">
            <a:avLst>
              <a:gd name="adj" fmla="val 16667"/>
            </a:avLst>
          </a:prstGeom>
          <a:ln w="9525">
            <a:noFill/>
            <a:round/>
            <a:headEnd/>
            <a:tailEnd/>
          </a:ln>
        </p:spPr>
        <p:txBody>
          <a:bodyPr anchor="ctr"/>
          <a:lstStyle/>
          <a:p>
            <a:pPr algn="ctr"/>
            <a:endParaRPr lang="en-US">
              <a:solidFill>
                <a:srgbClr val="FFFFFF"/>
              </a:solidFill>
              <a:latin typeface="Georgia" pitchFamily="18" charset="0"/>
            </a:endParaRPr>
          </a:p>
        </p:txBody>
      </p:sp>
      <p:sp useBgFill="1">
        <p:nvSpPr>
          <p:cNvPr id="2056" name="Rounded Rectangle 33"/>
          <p:cNvSpPr>
            <a:spLocks noChangeArrowheads="1"/>
          </p:cNvSpPr>
          <p:nvPr/>
        </p:nvSpPr>
        <p:spPr bwMode="auto">
          <a:xfrm>
            <a:off x="9605324" y="587464"/>
            <a:ext cx="2084427" cy="36419"/>
          </a:xfrm>
          <a:prstGeom prst="roundRect">
            <a:avLst>
              <a:gd name="adj" fmla="val 16667"/>
            </a:avLst>
          </a:prstGeom>
          <a:ln w="9525">
            <a:noFill/>
            <a:round/>
            <a:headEnd/>
            <a:tailEnd/>
          </a:ln>
        </p:spPr>
        <p:txBody>
          <a:bodyPr anchor="ctr"/>
          <a:lstStyle/>
          <a:p>
            <a:pPr algn="ctr"/>
            <a:endParaRPr lang="en-US">
              <a:solidFill>
                <a:srgbClr val="FFFFFF"/>
              </a:solidFill>
              <a:latin typeface="Georgia" pitchFamily="18" charset="0"/>
            </a:endParaRPr>
          </a:p>
        </p:txBody>
      </p:sp>
      <p:sp>
        <p:nvSpPr>
          <p:cNvPr id="2057" name="Rectangle 34"/>
          <p:cNvSpPr>
            <a:spLocks noChangeArrowheads="1"/>
          </p:cNvSpPr>
          <p:nvPr/>
        </p:nvSpPr>
        <p:spPr bwMode="auto">
          <a:xfrm>
            <a:off x="11834503" y="1"/>
            <a:ext cx="74445" cy="617549"/>
          </a:xfrm>
          <a:prstGeom prst="rect">
            <a:avLst/>
          </a:prstGeom>
          <a:solidFill>
            <a:srgbClr val="FFFFFF">
              <a:alpha val="64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8" name="Rectangle 35"/>
          <p:cNvSpPr>
            <a:spLocks noChangeArrowheads="1"/>
          </p:cNvSpPr>
          <p:nvPr/>
        </p:nvSpPr>
        <p:spPr bwMode="auto">
          <a:xfrm>
            <a:off x="11780740" y="1"/>
            <a:ext cx="37222" cy="617549"/>
          </a:xfrm>
          <a:prstGeom prst="rect">
            <a:avLst/>
          </a:prstGeom>
          <a:solidFill>
            <a:srgbClr val="FFFFFF">
              <a:alpha val="64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59" name="Rectangle 36"/>
          <p:cNvSpPr>
            <a:spLocks noChangeArrowheads="1"/>
          </p:cNvSpPr>
          <p:nvPr/>
        </p:nvSpPr>
        <p:spPr bwMode="auto">
          <a:xfrm>
            <a:off x="11755924" y="1"/>
            <a:ext cx="12407" cy="617549"/>
          </a:xfrm>
          <a:prstGeom prst="rect">
            <a:avLst/>
          </a:prstGeom>
          <a:solidFill>
            <a:srgbClr val="FFFFFF">
              <a:alpha val="59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60" name="Rectangle 37"/>
          <p:cNvSpPr>
            <a:spLocks noChangeArrowheads="1"/>
          </p:cNvSpPr>
          <p:nvPr/>
        </p:nvSpPr>
        <p:spPr bwMode="auto">
          <a:xfrm>
            <a:off x="11691818" y="1"/>
            <a:ext cx="35155" cy="617549"/>
          </a:xfrm>
          <a:prstGeom prst="rect">
            <a:avLst/>
          </a:prstGeom>
          <a:solidFill>
            <a:srgbClr val="FFFFFF">
              <a:alpha val="39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61" name="Rectangle 38"/>
          <p:cNvSpPr>
            <a:spLocks noChangeArrowheads="1"/>
          </p:cNvSpPr>
          <p:nvPr/>
        </p:nvSpPr>
        <p:spPr bwMode="auto">
          <a:xfrm>
            <a:off x="11613239" y="0"/>
            <a:ext cx="72377" cy="584296"/>
          </a:xfrm>
          <a:prstGeom prst="rect">
            <a:avLst/>
          </a:prstGeom>
          <a:solidFill>
            <a:srgbClr val="FFFFFF">
              <a:alpha val="20000"/>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62" name="Rectangle 39"/>
          <p:cNvSpPr>
            <a:spLocks noChangeArrowheads="1"/>
          </p:cNvSpPr>
          <p:nvPr/>
        </p:nvSpPr>
        <p:spPr bwMode="auto">
          <a:xfrm>
            <a:off x="11559474" y="0"/>
            <a:ext cx="10341" cy="584296"/>
          </a:xfrm>
          <a:prstGeom prst="rect">
            <a:avLst/>
          </a:prstGeom>
          <a:solidFill>
            <a:srgbClr val="FFFFFF">
              <a:alpha val="29999"/>
            </a:srgbClr>
          </a:solidFill>
          <a:ln w="9525">
            <a:noFill/>
            <a:miter lim="800000"/>
            <a:headEnd/>
            <a:tailEnd/>
          </a:ln>
        </p:spPr>
        <p:txBody>
          <a:bodyPr anchor="ctr"/>
          <a:lstStyle/>
          <a:p>
            <a:pPr algn="ctr"/>
            <a:endParaRPr lang="en-US">
              <a:solidFill>
                <a:srgbClr val="FFFFFF"/>
              </a:solidFill>
              <a:latin typeface="Georgia" pitchFamily="18" charset="0"/>
            </a:endParaRPr>
          </a:p>
        </p:txBody>
      </p:sp>
      <p:sp>
        <p:nvSpPr>
          <p:cNvPr id="2063" name="Title Placeholder 21"/>
          <p:cNvSpPr>
            <a:spLocks noGrp="1" noChangeArrowheads="1"/>
          </p:cNvSpPr>
          <p:nvPr>
            <p:ph type="title"/>
          </p:nvPr>
        </p:nvSpPr>
        <p:spPr bwMode="auto">
          <a:xfrm>
            <a:off x="595551" y="1140090"/>
            <a:ext cx="10719912" cy="1064084"/>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64" name="Text Placeholder 12"/>
          <p:cNvSpPr>
            <a:spLocks noGrp="1" noChangeArrowheads="1"/>
          </p:cNvSpPr>
          <p:nvPr>
            <p:ph type="body" idx="1"/>
          </p:nvPr>
        </p:nvSpPr>
        <p:spPr bwMode="auto">
          <a:xfrm>
            <a:off x="595551" y="2243760"/>
            <a:ext cx="10719912" cy="431333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65" name="Date Placeholder 13"/>
          <p:cNvSpPr>
            <a:spLocks noGrp="1" noChangeArrowheads="1"/>
          </p:cNvSpPr>
          <p:nvPr>
            <p:ph type="dt" sz="half" idx="2"/>
          </p:nvPr>
        </p:nvSpPr>
        <p:spPr bwMode="auto">
          <a:xfrm>
            <a:off x="8579653" y="611215"/>
            <a:ext cx="1246935"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800">
                <a:solidFill>
                  <a:schemeClr val="accent2"/>
                </a:solidFill>
              </a:defRPr>
            </a:lvl1pPr>
          </a:lstStyle>
          <a:p>
            <a:endParaRPr lang="en-US"/>
          </a:p>
        </p:txBody>
      </p:sp>
      <p:sp>
        <p:nvSpPr>
          <p:cNvPr id="2066" name="Footer Placeholder 2"/>
          <p:cNvSpPr>
            <a:spLocks noGrp="1" noChangeArrowheads="1"/>
          </p:cNvSpPr>
          <p:nvPr>
            <p:ph type="ftr" sz="quarter" idx="3"/>
          </p:nvPr>
        </p:nvSpPr>
        <p:spPr bwMode="auto">
          <a:xfrm>
            <a:off x="6848834" y="611215"/>
            <a:ext cx="1726684"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800">
                <a:solidFill>
                  <a:schemeClr val="accent2"/>
                </a:solidFill>
              </a:defRPr>
            </a:lvl1pPr>
          </a:lstStyle>
          <a:p>
            <a:endParaRPr lang="en-US"/>
          </a:p>
        </p:txBody>
      </p:sp>
      <p:sp>
        <p:nvSpPr>
          <p:cNvPr id="2067" name="Slide Number Placeholder 22"/>
          <p:cNvSpPr>
            <a:spLocks noGrp="1" noChangeArrowheads="1"/>
          </p:cNvSpPr>
          <p:nvPr>
            <p:ph type="sldNum" sz="quarter" idx="4"/>
          </p:nvPr>
        </p:nvSpPr>
        <p:spPr bwMode="auto">
          <a:xfrm>
            <a:off x="10647538" y="1584"/>
            <a:ext cx="992584" cy="36577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a:solidFill>
                  <a:srgbClr val="FFFFFF"/>
                </a:solidFill>
              </a:defRPr>
            </a:lvl1pPr>
          </a:lstStyle>
          <a:p>
            <a:fld id="{78F8728D-7A05-4BEF-98B1-A4C35CC8D4C8}"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344" r:id="rId1"/>
    <p:sldLayoutId id="2147484345" r:id="rId2"/>
    <p:sldLayoutId id="2147484346" r:id="rId3"/>
    <p:sldLayoutId id="2147484347" r:id="rId4"/>
    <p:sldLayoutId id="2147484348" r:id="rId5"/>
    <p:sldLayoutId id="2147484349" r:id="rId6"/>
    <p:sldLayoutId id="2147484350" r:id="rId7"/>
    <p:sldLayoutId id="2147484351" r:id="rId8"/>
    <p:sldLayoutId id="2147484352" r:id="rId9"/>
    <p:sldLayoutId id="2147484353" r:id="rId10"/>
    <p:sldLayoutId id="2147484354" r:id="rId11"/>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defRPr>
      </a:lvl2pPr>
      <a:lvl3pPr algn="l" rtl="0" eaLnBrk="0" fontAlgn="base" hangingPunct="0">
        <a:spcBef>
          <a:spcPct val="0"/>
        </a:spcBef>
        <a:spcAft>
          <a:spcPct val="0"/>
        </a:spcAft>
        <a:defRPr sz="4000">
          <a:solidFill>
            <a:schemeClr val="tx2"/>
          </a:solidFill>
          <a:latin typeface="Trebuchet MS" pitchFamily="34" charset="0"/>
        </a:defRPr>
      </a:lvl3pPr>
      <a:lvl4pPr algn="l" rtl="0" eaLnBrk="0" fontAlgn="base" hangingPunct="0">
        <a:spcBef>
          <a:spcPct val="0"/>
        </a:spcBef>
        <a:spcAft>
          <a:spcPct val="0"/>
        </a:spcAft>
        <a:defRPr sz="4000">
          <a:solidFill>
            <a:schemeClr val="tx2"/>
          </a:solidFill>
          <a:latin typeface="Trebuchet MS" pitchFamily="34" charset="0"/>
        </a:defRPr>
      </a:lvl4pPr>
      <a:lvl5pPr algn="l" rtl="0" eaLnBrk="0" fontAlgn="base" hangingPunct="0">
        <a:spcBef>
          <a:spcPct val="0"/>
        </a:spcBef>
        <a:spcAft>
          <a:spcPct val="0"/>
        </a:spcAft>
        <a:defRPr sz="4000">
          <a:solidFill>
            <a:schemeClr val="tx2"/>
          </a:solidFill>
          <a:latin typeface="Trebuchet MS" pitchFamily="34" charset="0"/>
        </a:defRPr>
      </a:lvl5pPr>
      <a:lvl6pPr marL="457200" algn="l" rtl="0" eaLnBrk="0" fontAlgn="base" hangingPunct="0">
        <a:spcBef>
          <a:spcPct val="0"/>
        </a:spcBef>
        <a:spcAft>
          <a:spcPct val="0"/>
        </a:spcAft>
        <a:defRPr sz="4000">
          <a:solidFill>
            <a:schemeClr val="tx2"/>
          </a:solidFill>
          <a:latin typeface="Trebuchet MS" pitchFamily="34" charset="0"/>
        </a:defRPr>
      </a:lvl6pPr>
      <a:lvl7pPr marL="914400" algn="l" rtl="0" eaLnBrk="0" fontAlgn="base" hangingPunct="0">
        <a:spcBef>
          <a:spcPct val="0"/>
        </a:spcBef>
        <a:spcAft>
          <a:spcPct val="0"/>
        </a:spcAft>
        <a:defRPr sz="4000">
          <a:solidFill>
            <a:schemeClr val="tx2"/>
          </a:solidFill>
          <a:latin typeface="Trebuchet MS" pitchFamily="34" charset="0"/>
        </a:defRPr>
      </a:lvl7pPr>
      <a:lvl8pPr marL="1371600" algn="l" rtl="0" eaLnBrk="0" fontAlgn="base" hangingPunct="0">
        <a:spcBef>
          <a:spcPct val="0"/>
        </a:spcBef>
        <a:spcAft>
          <a:spcPct val="0"/>
        </a:spcAft>
        <a:defRPr sz="4000">
          <a:solidFill>
            <a:schemeClr val="tx2"/>
          </a:solidFill>
          <a:latin typeface="Trebuchet MS" pitchFamily="34" charset="0"/>
        </a:defRPr>
      </a:lvl8pPr>
      <a:lvl9pPr marL="1828800" algn="l" rtl="0" eaLnBrk="0" fontAlgn="base" hangingPunct="0">
        <a:spcBef>
          <a:spcPct val="0"/>
        </a:spcBef>
        <a:spcAft>
          <a:spcPct val="0"/>
        </a:spcAft>
        <a:defRPr sz="4000">
          <a:solidFill>
            <a:schemeClr val="tx2"/>
          </a:solidFill>
          <a:latin typeface="Trebuchet MS" pitchFamily="34" charset="0"/>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a:solidFill>
            <a:schemeClr val="tx1"/>
          </a:solidFill>
          <a:latin typeface="+mn-lt"/>
          <a:ea typeface="+mn-ea"/>
          <a:cs typeface="+mn-cs"/>
        </a:defRPr>
      </a:lvl1pPr>
      <a:lvl2pPr marL="657225" indent="-246063" algn="l" rtl="0" eaLnBrk="0" fontAlgn="base" hangingPunct="0">
        <a:spcBef>
          <a:spcPts val="300"/>
        </a:spcBef>
        <a:spcAft>
          <a:spcPct val="0"/>
        </a:spcAft>
        <a:buClr>
          <a:schemeClr val="accent2"/>
        </a:buClr>
        <a:buFont typeface="Georgia" pitchFamily="18" charset="0"/>
        <a:buChar char="▫"/>
        <a:defRPr sz="2600">
          <a:solidFill>
            <a:schemeClr val="accent2"/>
          </a:solidFill>
          <a:latin typeface="+mn-lt"/>
        </a:defRPr>
      </a:lvl2pPr>
      <a:lvl3pPr marL="922338" indent="-219075" algn="l" rtl="0" eaLnBrk="0" fontAlgn="base" hangingPunct="0">
        <a:spcBef>
          <a:spcPts val="300"/>
        </a:spcBef>
        <a:spcAft>
          <a:spcPct val="0"/>
        </a:spcAft>
        <a:buClr>
          <a:schemeClr val="accent1"/>
        </a:buClr>
        <a:buFont typeface="Georgia" pitchFamily="18" charset="0"/>
        <a:buChar char=""/>
        <a:defRPr sz="2400">
          <a:solidFill>
            <a:schemeClr val="accent1"/>
          </a:solidFill>
          <a:latin typeface="+mn-lt"/>
        </a:defRPr>
      </a:lvl3pPr>
      <a:lvl4pPr marL="1179513" indent="-200025" algn="l" rtl="0" eaLnBrk="0" fontAlgn="base" hangingPunct="0">
        <a:spcBef>
          <a:spcPts val="300"/>
        </a:spcBef>
        <a:spcAft>
          <a:spcPct val="0"/>
        </a:spcAft>
        <a:buClr>
          <a:schemeClr val="accent1"/>
        </a:buClr>
        <a:buFont typeface="Georgia" pitchFamily="18" charset="0"/>
        <a:buChar char=""/>
        <a:defRPr sz="2200">
          <a:solidFill>
            <a:schemeClr val="accent1"/>
          </a:solidFill>
          <a:latin typeface="+mn-lt"/>
        </a:defRPr>
      </a:lvl4pPr>
      <a:lvl5pPr marL="13890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5pPr>
      <a:lvl6pPr marL="18462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6pPr>
      <a:lvl7pPr marL="23034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7pPr>
      <a:lvl8pPr marL="27606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8pPr>
      <a:lvl9pPr marL="32178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458" name="Title Placeholder 21"/>
          <p:cNvSpPr>
            <a:spLocks noGrp="1" noChangeArrowheads="1"/>
          </p:cNvSpPr>
          <p:nvPr>
            <p:ph type="title"/>
          </p:nvPr>
        </p:nvSpPr>
        <p:spPr bwMode="auto">
          <a:xfrm>
            <a:off x="595551" y="273939"/>
            <a:ext cx="10719912" cy="114009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9459" name="Text Placeholder 12"/>
          <p:cNvSpPr>
            <a:spLocks noGrp="1" noChangeArrowheads="1"/>
          </p:cNvSpPr>
          <p:nvPr>
            <p:ph type="body" idx="1"/>
          </p:nvPr>
        </p:nvSpPr>
        <p:spPr bwMode="auto">
          <a:xfrm>
            <a:off x="595551" y="1596127"/>
            <a:ext cx="10719912" cy="46965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0" name="Date Placeholder 3"/>
          <p:cNvSpPr>
            <a:spLocks noGrp="1" noChangeArrowheads="1"/>
          </p:cNvSpPr>
          <p:nvPr>
            <p:ph type="dt" sz="half" idx="2"/>
          </p:nvPr>
        </p:nvSpPr>
        <p:spPr bwMode="auto">
          <a:xfrm>
            <a:off x="595551" y="6400338"/>
            <a:ext cx="2779236" cy="36419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solidFill>
                  <a:srgbClr val="BCBCBC"/>
                </a:solidFill>
              </a:defRPr>
            </a:lvl1pPr>
          </a:lstStyle>
          <a:p>
            <a:endParaRPr lang="en-US"/>
          </a:p>
        </p:txBody>
      </p:sp>
      <p:sp>
        <p:nvSpPr>
          <p:cNvPr id="19461" name="Footer Placeholder 4"/>
          <p:cNvSpPr>
            <a:spLocks noGrp="1" noChangeArrowheads="1"/>
          </p:cNvSpPr>
          <p:nvPr>
            <p:ph type="ftr" sz="quarter" idx="3"/>
          </p:nvPr>
        </p:nvSpPr>
        <p:spPr bwMode="auto">
          <a:xfrm>
            <a:off x="4069596" y="6400338"/>
            <a:ext cx="3771821" cy="36419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a:defRPr sz="1200">
                <a:solidFill>
                  <a:srgbClr val="BCBCBC"/>
                </a:solidFill>
              </a:defRPr>
            </a:lvl1pPr>
          </a:lstStyle>
          <a:p>
            <a:endParaRPr lang="en-US"/>
          </a:p>
        </p:txBody>
      </p:sp>
      <p:sp>
        <p:nvSpPr>
          <p:cNvPr id="19462" name="Slide Number Placeholder 5"/>
          <p:cNvSpPr>
            <a:spLocks noGrp="1" noChangeArrowheads="1"/>
          </p:cNvSpPr>
          <p:nvPr>
            <p:ph type="sldNum" sz="quarter" idx="4"/>
          </p:nvPr>
        </p:nvSpPr>
        <p:spPr bwMode="auto">
          <a:xfrm>
            <a:off x="10322878" y="6400338"/>
            <a:ext cx="992584" cy="364195"/>
          </a:xfrm>
          <a:prstGeom prst="rect">
            <a:avLst/>
          </a:prstGeom>
          <a:noFill/>
          <a:ln w="9525">
            <a:noFill/>
            <a:miter lim="800000"/>
            <a:headEnd/>
            <a:tailEnd/>
          </a:ln>
        </p:spPr>
        <p:txBody>
          <a:bodyPr vert="horz" wrap="square" lIns="0" tIns="45720" rIns="0" bIns="45720" numCol="1" anchor="b" anchorCtr="0" compatLnSpc="1">
            <a:prstTxWarp prst="textNoShape">
              <a:avLst/>
            </a:prstTxWarp>
          </a:bodyPr>
          <a:lstStyle>
            <a:lvl1pPr algn="r">
              <a:defRPr sz="1200">
                <a:solidFill>
                  <a:srgbClr val="BCBCBC"/>
                </a:solidFill>
              </a:defRPr>
            </a:lvl1pPr>
          </a:lstStyle>
          <a:p>
            <a:fld id="{9E351779-3C68-4B88-9C7C-4C7C22E1E5FC}" type="slidenum">
              <a:rPr lang="en-US"/>
              <a:pPr/>
              <a:t>‹#›</a:t>
            </a:fld>
            <a:endParaRPr lang="en-US"/>
          </a:p>
        </p:txBody>
      </p:sp>
    </p:spTree>
  </p:cSld>
  <p:clrMap bg1="dk2" tx1="lt1" bg2="dk1" tx2="lt2" accent1="accent1" accent2="accent2" accent3="accent3" accent4="accent4" accent5="accent5" accent6="accent6" hlink="hlink" folHlink="folHlink"/>
  <p:sldLayoutIdLst>
    <p:sldLayoutId id="2147484531" r:id="rId1"/>
    <p:sldLayoutId id="2147484532" r:id="rId2"/>
    <p:sldLayoutId id="2147484533" r:id="rId3"/>
    <p:sldLayoutId id="2147484534" r:id="rId4"/>
    <p:sldLayoutId id="2147484535" r:id="rId5"/>
    <p:sldLayoutId id="2147484536" r:id="rId6"/>
    <p:sldLayoutId id="2147484537" r:id="rId7"/>
    <p:sldLayoutId id="2147484538" r:id="rId8"/>
    <p:sldLayoutId id="2147484539" r:id="rId9"/>
    <p:sldLayoutId id="2147484540" r:id="rId10"/>
    <p:sldLayoutId id="2147484541" r:id="rId11"/>
  </p:sldLayoutIdLst>
  <p:txStyles>
    <p:titleStyle>
      <a:lvl1pPr algn="ctr" rtl="0" eaLnBrk="0" fontAlgn="base" hangingPunct="0">
        <a:spcBef>
          <a:spcPct val="0"/>
        </a:spcBef>
        <a:spcAft>
          <a:spcPct val="0"/>
        </a:spcAft>
        <a:defRPr sz="4100" b="1">
          <a:solidFill>
            <a:schemeClr val="tx1"/>
          </a:solidFill>
          <a:latin typeface="+mj-lt"/>
          <a:ea typeface="+mj-ea"/>
          <a:cs typeface="+mj-cs"/>
        </a:defRPr>
      </a:lvl1pPr>
      <a:lvl2pPr algn="ctr" rtl="0" eaLnBrk="0" fontAlgn="base" hangingPunct="0">
        <a:spcBef>
          <a:spcPct val="0"/>
        </a:spcBef>
        <a:spcAft>
          <a:spcPct val="0"/>
        </a:spcAft>
        <a:defRPr sz="4100" b="1">
          <a:solidFill>
            <a:schemeClr val="tx1"/>
          </a:solidFill>
          <a:latin typeface="Lucida Sans" pitchFamily="34" charset="0"/>
        </a:defRPr>
      </a:lvl2pPr>
      <a:lvl3pPr algn="ctr" rtl="0" eaLnBrk="0" fontAlgn="base" hangingPunct="0">
        <a:spcBef>
          <a:spcPct val="0"/>
        </a:spcBef>
        <a:spcAft>
          <a:spcPct val="0"/>
        </a:spcAft>
        <a:defRPr sz="4100" b="1">
          <a:solidFill>
            <a:schemeClr val="tx1"/>
          </a:solidFill>
          <a:latin typeface="Lucida Sans" pitchFamily="34" charset="0"/>
        </a:defRPr>
      </a:lvl3pPr>
      <a:lvl4pPr algn="ctr" rtl="0" eaLnBrk="0" fontAlgn="base" hangingPunct="0">
        <a:spcBef>
          <a:spcPct val="0"/>
        </a:spcBef>
        <a:spcAft>
          <a:spcPct val="0"/>
        </a:spcAft>
        <a:defRPr sz="4100" b="1">
          <a:solidFill>
            <a:schemeClr val="tx1"/>
          </a:solidFill>
          <a:latin typeface="Lucida Sans" pitchFamily="34" charset="0"/>
        </a:defRPr>
      </a:lvl4pPr>
      <a:lvl5pPr algn="ctr" rtl="0" eaLnBrk="0" fontAlgn="base" hangingPunct="0">
        <a:spcBef>
          <a:spcPct val="0"/>
        </a:spcBef>
        <a:spcAft>
          <a:spcPct val="0"/>
        </a:spcAft>
        <a:defRPr sz="4100" b="1">
          <a:solidFill>
            <a:schemeClr val="tx1"/>
          </a:solidFill>
          <a:latin typeface="Lucida Sans" pitchFamily="34" charset="0"/>
        </a:defRPr>
      </a:lvl5pPr>
      <a:lvl6pPr marL="457200" algn="ctr" rtl="0" eaLnBrk="0" fontAlgn="base" hangingPunct="0">
        <a:spcBef>
          <a:spcPct val="0"/>
        </a:spcBef>
        <a:spcAft>
          <a:spcPct val="0"/>
        </a:spcAft>
        <a:defRPr sz="4100" b="1">
          <a:solidFill>
            <a:schemeClr val="tx1"/>
          </a:solidFill>
          <a:latin typeface="Lucida Sans" pitchFamily="34" charset="0"/>
        </a:defRPr>
      </a:lvl6pPr>
      <a:lvl7pPr marL="914400" algn="ctr" rtl="0" eaLnBrk="0" fontAlgn="base" hangingPunct="0">
        <a:spcBef>
          <a:spcPct val="0"/>
        </a:spcBef>
        <a:spcAft>
          <a:spcPct val="0"/>
        </a:spcAft>
        <a:defRPr sz="4100" b="1">
          <a:solidFill>
            <a:schemeClr val="tx1"/>
          </a:solidFill>
          <a:latin typeface="Lucida Sans" pitchFamily="34" charset="0"/>
        </a:defRPr>
      </a:lvl7pPr>
      <a:lvl8pPr marL="1371600" algn="ctr" rtl="0" eaLnBrk="0" fontAlgn="base" hangingPunct="0">
        <a:spcBef>
          <a:spcPct val="0"/>
        </a:spcBef>
        <a:spcAft>
          <a:spcPct val="0"/>
        </a:spcAft>
        <a:defRPr sz="4100" b="1">
          <a:solidFill>
            <a:schemeClr val="tx1"/>
          </a:solidFill>
          <a:latin typeface="Lucida Sans" pitchFamily="34" charset="0"/>
        </a:defRPr>
      </a:lvl8pPr>
      <a:lvl9pPr marL="1828800" algn="ctr" rtl="0" eaLnBrk="0" fontAlgn="base" hangingPunct="0">
        <a:spcBef>
          <a:spcPct val="0"/>
        </a:spcBef>
        <a:spcAft>
          <a:spcPct val="0"/>
        </a:spcAft>
        <a:defRPr sz="4100" b="1">
          <a:solidFill>
            <a:schemeClr val="tx1"/>
          </a:solidFill>
          <a:latin typeface="Lucida Sans" pitchFamily="34" charset="0"/>
        </a:defRPr>
      </a:lvl9pPr>
    </p:titleStyle>
    <p:bodyStyle>
      <a:lvl1pPr marL="547688" indent="-411163" algn="l" rtl="0" eaLnBrk="0" fontAlgn="base" hangingPunct="0">
        <a:spcBef>
          <a:spcPct val="20000"/>
        </a:spcBef>
        <a:spcAft>
          <a:spcPct val="0"/>
        </a:spcAft>
        <a:buClr>
          <a:srgbClr val="F9F9F9"/>
        </a:buClr>
        <a:buSzPct val="65000"/>
        <a:buFont typeface="Wingdings 2" pitchFamily="18" charset="2"/>
        <a:buChar char=""/>
        <a:defRPr sz="2800">
          <a:solidFill>
            <a:schemeClr val="tx1"/>
          </a:solidFill>
          <a:latin typeface="+mn-lt"/>
          <a:ea typeface="+mn-ea"/>
          <a:cs typeface="+mn-cs"/>
        </a:defRPr>
      </a:lvl1pPr>
      <a:lvl2pPr marL="868363" indent="-282575" algn="l" rtl="0" eaLnBrk="0" fontAlgn="base" hangingPunct="0">
        <a:spcBef>
          <a:spcPct val="20000"/>
        </a:spcBef>
        <a:spcAft>
          <a:spcPct val="0"/>
        </a:spcAft>
        <a:buClr>
          <a:schemeClr val="tx1"/>
        </a:buClr>
        <a:buSzPct val="80000"/>
        <a:buFont typeface="Wingdings 2" pitchFamily="18" charset="2"/>
        <a:buChar char=""/>
        <a:defRPr sz="2400">
          <a:solidFill>
            <a:schemeClr val="tx1"/>
          </a:solidFill>
          <a:latin typeface="+mn-lt"/>
        </a:defRPr>
      </a:lvl2pPr>
      <a:lvl3pPr marL="1133475" indent="-228600" algn="l" rtl="0" eaLnBrk="0" fontAlgn="base" hangingPunct="0">
        <a:spcBef>
          <a:spcPct val="20000"/>
        </a:spcBef>
        <a:spcAft>
          <a:spcPct val="0"/>
        </a:spcAft>
        <a:buClr>
          <a:schemeClr val="tx1"/>
        </a:buClr>
        <a:buSzPct val="95000"/>
        <a:buFont typeface="Wingdings 2" pitchFamily="18" charset="2"/>
        <a:buChar char=""/>
        <a:defRPr sz="2200">
          <a:solidFill>
            <a:schemeClr val="tx1"/>
          </a:solidFill>
          <a:latin typeface="+mn-lt"/>
        </a:defRPr>
      </a:lvl3pPr>
      <a:lvl4pPr marL="1352550" indent="-182563" algn="l" rtl="0" eaLnBrk="0" fontAlgn="base" hangingPunct="0">
        <a:spcBef>
          <a:spcPct val="20000"/>
        </a:spcBef>
        <a:spcAft>
          <a:spcPct val="0"/>
        </a:spcAft>
        <a:buClr>
          <a:schemeClr val="tx1"/>
        </a:buClr>
        <a:buSzPct val="100000"/>
        <a:buFont typeface="Wingdings 2" pitchFamily="18" charset="2"/>
        <a:buChar char=""/>
        <a:defRPr sz="2000">
          <a:solidFill>
            <a:schemeClr val="tx1"/>
          </a:solidFill>
          <a:latin typeface="+mn-lt"/>
        </a:defRPr>
      </a:lvl4pPr>
      <a:lvl5pPr marL="15446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5pPr>
      <a:lvl6pPr marL="20018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6pPr>
      <a:lvl7pPr marL="24590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7pPr>
      <a:lvl8pPr marL="29162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8pPr>
      <a:lvl9pPr marL="3373438" indent="-182563" algn="l" rtl="0" eaLnBrk="0" fontAlgn="base" hangingPunct="0">
        <a:spcBef>
          <a:spcPct val="20000"/>
        </a:spcBef>
        <a:spcAft>
          <a:spcPct val="0"/>
        </a:spcAft>
        <a:buClr>
          <a:schemeClr val="tx1"/>
        </a:buClr>
        <a:buFont typeface="Wingdings 2" pitchFamily="18"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5886"/>
            <a:ext cx="11911013" cy="84192"/>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11911013" cy="309872"/>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2" y="307493"/>
            <a:ext cx="11911014" cy="9120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7047328" y="359330"/>
            <a:ext cx="4863688" cy="9085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7047351" y="438993"/>
            <a:ext cx="4863665" cy="17957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7043623" y="496237"/>
            <a:ext cx="3990189" cy="2736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9604944" y="587443"/>
            <a:ext cx="2084427" cy="3648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11834114" y="-1996"/>
            <a:ext cx="75065" cy="620209"/>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11781379" y="-1996"/>
            <a:ext cx="35733" cy="620209"/>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11756561" y="-1996"/>
            <a:ext cx="11911" cy="620209"/>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11691424" y="-1996"/>
            <a:ext cx="35733" cy="620209"/>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11613599" y="379"/>
            <a:ext cx="71466" cy="58372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11558626" y="379"/>
            <a:ext cx="11911" cy="58372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595551" y="1140090"/>
            <a:ext cx="10719912" cy="1064084"/>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595551" y="2243697"/>
            <a:ext cx="10719912" cy="4314099"/>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8579650" y="611088"/>
            <a:ext cx="1246936" cy="456036"/>
          </a:xfrm>
          <a:prstGeom prst="rect">
            <a:avLst/>
          </a:prstGeom>
        </p:spPr>
        <p:txBody>
          <a:bodyPr vert="horz"/>
          <a:lstStyle>
            <a:lvl1pPr algn="l" eaLnBrk="1" latinLnBrk="0" hangingPunct="1">
              <a:defRPr kumimoji="0" sz="800">
                <a:solidFill>
                  <a:schemeClr val="accent2"/>
                </a:solidFill>
              </a:defRPr>
            </a:lvl1pPr>
          </a:lstStyle>
          <a:p>
            <a:endParaRPr lang="en-US"/>
          </a:p>
        </p:txBody>
      </p:sp>
      <p:sp>
        <p:nvSpPr>
          <p:cNvPr id="3" name="Footer Placeholder 2"/>
          <p:cNvSpPr>
            <a:spLocks noGrp="1"/>
          </p:cNvSpPr>
          <p:nvPr>
            <p:ph type="ftr" sz="quarter" idx="3"/>
          </p:nvPr>
        </p:nvSpPr>
        <p:spPr>
          <a:xfrm>
            <a:off x="6848832" y="611088"/>
            <a:ext cx="1727097" cy="456036"/>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10648446" y="2266"/>
            <a:ext cx="992584" cy="364829"/>
          </a:xfrm>
          <a:prstGeom prst="rect">
            <a:avLst/>
          </a:prstGeom>
        </p:spPr>
        <p:txBody>
          <a:bodyPr vert="horz" anchor="b"/>
          <a:lstStyle>
            <a:lvl1pPr algn="r" eaLnBrk="1" latinLnBrk="0" hangingPunct="1">
              <a:defRPr kumimoji="0" sz="1800">
                <a:solidFill>
                  <a:srgbClr val="FFFFFF"/>
                </a:solidFill>
              </a:defRPr>
            </a:lvl1pPr>
          </a:lstStyle>
          <a:p>
            <a:fld id="{78F8728D-7A05-4BEF-98B1-A4C35CC8D4C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4555" r:id="rId1"/>
    <p:sldLayoutId id="2147484556" r:id="rId2"/>
    <p:sldLayoutId id="2147484557" r:id="rId3"/>
    <p:sldLayoutId id="2147484558" r:id="rId4"/>
    <p:sldLayoutId id="2147484559" r:id="rId5"/>
    <p:sldLayoutId id="2147484560" r:id="rId6"/>
    <p:sldLayoutId id="2147484561" r:id="rId7"/>
    <p:sldLayoutId id="2147484562" r:id="rId8"/>
    <p:sldLayoutId id="2147484563" r:id="rId9"/>
    <p:sldLayoutId id="2147484564" r:id="rId10"/>
    <p:sldLayoutId id="214748456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3.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gi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0.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1.wmf"/><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5" Type="http://schemas.openxmlformats.org/officeDocument/2006/relationships/image" Target="../media/image48.jpeg"/><Relationship Id="rId4" Type="http://schemas.openxmlformats.org/officeDocument/2006/relationships/image" Target="../media/image47.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6.png"/><Relationship Id="rId7" Type="http://schemas.openxmlformats.org/officeDocument/2006/relationships/image" Target="../media/image55.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4.jpeg"/><Relationship Id="rId5" Type="http://schemas.openxmlformats.org/officeDocument/2006/relationships/image" Target="../media/image53.png"/><Relationship Id="rId4" Type="http://schemas.openxmlformats.org/officeDocument/2006/relationships/image" Target="../media/image52.png"/><Relationship Id="rId9" Type="http://schemas.openxmlformats.org/officeDocument/2006/relationships/image" Target="../media/image57.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9.emf"/><Relationship Id="rId4" Type="http://schemas.openxmlformats.org/officeDocument/2006/relationships/image" Target="../media/image58.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3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3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67.jpeg"/><Relationship Id="rId4" Type="http://schemas.openxmlformats.org/officeDocument/2006/relationships/image" Target="../media/image66.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45.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3.png"/><Relationship Id="rId2" Type="http://schemas.openxmlformats.org/officeDocument/2006/relationships/slideLayout" Target="../slideLayouts/slideLayout29.xml"/><Relationship Id="rId1" Type="http://schemas.openxmlformats.org/officeDocument/2006/relationships/vmlDrawing" Target="../drawings/vmlDrawing1.vml"/><Relationship Id="rId6" Type="http://schemas.openxmlformats.org/officeDocument/2006/relationships/image" Target="../media/image72.png"/><Relationship Id="rId5" Type="http://schemas.openxmlformats.org/officeDocument/2006/relationships/image" Target="../media/image70.wmf"/><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6292" y="456036"/>
            <a:ext cx="7940675" cy="2736215"/>
          </a:xfrm>
        </p:spPr>
        <p:txBody>
          <a:bodyPr>
            <a:noAutofit/>
          </a:bodyPr>
          <a:lstStyle/>
          <a:p>
            <a:pPr algn="ctr"/>
            <a:endParaRPr lang="en-US" sz="2700" dirty="0">
              <a:solidFill>
                <a:schemeClr val="tx2"/>
              </a:solidFill>
              <a:latin typeface="Bell MT" pitchFamily="18" charset="0"/>
              <a:cs typeface="Arial" pitchFamily="34" charset="0"/>
            </a:endParaRPr>
          </a:p>
        </p:txBody>
      </p:sp>
      <p:sp>
        <p:nvSpPr>
          <p:cNvPr id="3" name="Subtitle 2"/>
          <p:cNvSpPr>
            <a:spLocks noGrp="1"/>
          </p:cNvSpPr>
          <p:nvPr>
            <p:ph type="subTitle" idx="1"/>
          </p:nvPr>
        </p:nvSpPr>
        <p:spPr>
          <a:xfrm>
            <a:off x="397034" y="5277646"/>
            <a:ext cx="11116945" cy="1258868"/>
          </a:xfrm>
        </p:spPr>
        <p:txBody>
          <a:bodyPr>
            <a:noAutofit/>
          </a:bodyPr>
          <a:lstStyle/>
          <a:p>
            <a:pPr algn="ctr"/>
            <a:endParaRPr lang="en-US" sz="1700" b="1" dirty="0" smtClean="0">
              <a:solidFill>
                <a:schemeClr val="tx1"/>
              </a:solidFill>
              <a:latin typeface="Bell MT" pitchFamily="18" charset="0"/>
            </a:endParaRPr>
          </a:p>
          <a:p>
            <a:pPr algn="ctr"/>
            <a:r>
              <a:rPr lang="en-US" sz="3200" b="1" dirty="0" smtClean="0">
                <a:solidFill>
                  <a:schemeClr val="tx1"/>
                </a:solidFill>
                <a:latin typeface="Baskerville Old Face" pitchFamily="18" charset="0"/>
              </a:rPr>
              <a:t>KEMENTERIAN DALAM NEGERI</a:t>
            </a:r>
            <a:endParaRPr lang="id-ID" sz="3200" b="1" dirty="0" smtClean="0">
              <a:solidFill>
                <a:schemeClr val="tx1"/>
              </a:solidFill>
              <a:latin typeface="Baskerville Old Face" pitchFamily="18" charset="0"/>
            </a:endParaRPr>
          </a:p>
          <a:p>
            <a:pPr algn="ctr"/>
            <a:r>
              <a:rPr lang="en-US" sz="3200" b="1" dirty="0" smtClean="0">
                <a:solidFill>
                  <a:schemeClr val="tx1"/>
                </a:solidFill>
                <a:latin typeface="Baskerville Old Face" pitchFamily="18" charset="0"/>
              </a:rPr>
              <a:t>30 </a:t>
            </a:r>
            <a:r>
              <a:rPr lang="id-ID" sz="3200" b="1" dirty="0" smtClean="0">
                <a:solidFill>
                  <a:schemeClr val="tx1"/>
                </a:solidFill>
                <a:latin typeface="Baskerville Old Face" pitchFamily="18" charset="0"/>
              </a:rPr>
              <a:t>Januari </a:t>
            </a:r>
            <a:r>
              <a:rPr lang="id-ID" sz="3200" b="1" dirty="0" smtClean="0">
                <a:solidFill>
                  <a:schemeClr val="tx1"/>
                </a:solidFill>
                <a:latin typeface="Baskerville Old Face" pitchFamily="18" charset="0"/>
              </a:rPr>
              <a:t>2019</a:t>
            </a:r>
            <a:endParaRPr lang="en-US" sz="3200" b="1" dirty="0" smtClean="0">
              <a:solidFill>
                <a:schemeClr val="tx1"/>
              </a:solidFill>
              <a:latin typeface="Baskerville Old Face" pitchFamily="18" charset="0"/>
            </a:endParaRPr>
          </a:p>
          <a:p>
            <a:pPr algn="ctr"/>
            <a:endParaRPr lang="id-ID" sz="1700" b="1" dirty="0" smtClean="0">
              <a:latin typeface="Bookman Old Style" pitchFamily="18" charset="0"/>
            </a:endParaRPr>
          </a:p>
        </p:txBody>
      </p:sp>
      <p:sp>
        <p:nvSpPr>
          <p:cNvPr id="11" name="Slide Number Placeholder 10"/>
          <p:cNvSpPr>
            <a:spLocks noGrp="1"/>
          </p:cNvSpPr>
          <p:nvPr>
            <p:ph type="sldNum" sz="quarter" idx="12"/>
          </p:nvPr>
        </p:nvSpPr>
        <p:spPr/>
        <p:txBody>
          <a:bodyPr/>
          <a:lstStyle/>
          <a:p>
            <a:fld id="{AD0BFE24-339D-4FD2-B046-927DA513C5B9}" type="slidenum">
              <a:rPr lang="en-US" smtClean="0"/>
              <a:pPr/>
              <a:t>1</a:t>
            </a:fld>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3688" y="3779382"/>
            <a:ext cx="1013597" cy="1008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descr="F:\ARZ\linmas pic\linmas.png"/>
          <p:cNvPicPr>
            <a:picLocks noChangeAspect="1" noChangeArrowheads="1"/>
          </p:cNvPicPr>
          <p:nvPr/>
        </p:nvPicPr>
        <p:blipFill>
          <a:blip r:embed="rId3" cstate="print"/>
          <a:srcRect/>
          <a:stretch>
            <a:fillRect/>
          </a:stretch>
        </p:blipFill>
        <p:spPr bwMode="auto">
          <a:xfrm>
            <a:off x="8567252" y="3724959"/>
            <a:ext cx="1259336" cy="1040326"/>
          </a:xfrm>
          <a:prstGeom prst="rect">
            <a:avLst/>
          </a:prstGeom>
          <a:noFill/>
        </p:spPr>
      </p:pic>
      <p:pic>
        <p:nvPicPr>
          <p:cNvPr id="8" name="Picture 2"/>
          <p:cNvPicPr>
            <a:picLocks noChangeAspect="1" noChangeArrowheads="1"/>
          </p:cNvPicPr>
          <p:nvPr/>
        </p:nvPicPr>
        <p:blipFill>
          <a:blip r:embed="rId4" cstate="print">
            <a:lum bright="-16000"/>
            <a:extLst>
              <a:ext uri="{28A0092B-C50C-407E-A947-70E740481C1C}">
                <a14:useLocalDpi xmlns:a14="http://schemas.microsoft.com/office/drawing/2010/main" val="0"/>
              </a:ext>
            </a:extLst>
          </a:blip>
          <a:srcRect/>
          <a:stretch>
            <a:fillRect/>
          </a:stretch>
        </p:blipFill>
        <p:spPr bwMode="auto">
          <a:xfrm>
            <a:off x="7952708" y="254949"/>
            <a:ext cx="3958306" cy="3572281"/>
          </a:xfrm>
          <a:prstGeom prst="rect">
            <a:avLst/>
          </a:prstGeom>
          <a:noFill/>
          <a:ln>
            <a:noFill/>
          </a:ln>
        </p:spPr>
        <p:style>
          <a:lnRef idx="1">
            <a:schemeClr val="accent6"/>
          </a:lnRef>
          <a:fillRef idx="2">
            <a:schemeClr val="accent6"/>
          </a:fillRef>
          <a:effectRef idx="1">
            <a:schemeClr val="accent6"/>
          </a:effectRef>
          <a:fontRef idx="minor">
            <a:schemeClr val="dk1"/>
          </a:fontRef>
        </p:style>
      </p:pic>
      <p:sp>
        <p:nvSpPr>
          <p:cNvPr id="9" name="Rectangle 8"/>
          <p:cNvSpPr/>
          <p:nvPr/>
        </p:nvSpPr>
        <p:spPr>
          <a:xfrm>
            <a:off x="0" y="4028318"/>
            <a:ext cx="11911013" cy="1504265"/>
          </a:xfrm>
          <a:prstGeom prst="rect">
            <a:avLst/>
          </a:prstGeom>
        </p:spPr>
        <p:txBody>
          <a:bodyPr wrap="square">
            <a:spAutoFit/>
          </a:bodyPr>
          <a:lstStyle/>
          <a:p>
            <a:pPr algn="ctr"/>
            <a:r>
              <a:rPr lang="id-ID" sz="2800" b="1" dirty="0" smtClean="0">
                <a:latin typeface="Bell MT" pitchFamily="18" charset="0"/>
              </a:rPr>
              <a:t>Oleh:</a:t>
            </a:r>
          </a:p>
          <a:p>
            <a:pPr algn="ctr"/>
            <a:endParaRPr lang="id-ID" sz="1200" b="1" dirty="0" smtClean="0">
              <a:latin typeface="Bell MT" pitchFamily="18" charset="0"/>
            </a:endParaRPr>
          </a:p>
          <a:p>
            <a:pPr algn="ctr"/>
            <a:r>
              <a:rPr lang="id-ID" sz="2600" b="1" u="sng" dirty="0" smtClean="0">
                <a:latin typeface="Bell MT" pitchFamily="18" charset="0"/>
              </a:rPr>
              <a:t>EKO SUBOWO</a:t>
            </a:r>
          </a:p>
          <a:p>
            <a:pPr algn="ctr"/>
            <a:r>
              <a:rPr lang="id-ID" sz="2600" b="1" dirty="0" smtClean="0">
                <a:latin typeface="Bell MT" pitchFamily="18" charset="0"/>
              </a:rPr>
              <a:t>DIREKTUR JENDERAL BINA ADWIL</a:t>
            </a:r>
            <a:endParaRPr lang="en-US" sz="2600" b="1" dirty="0" smtClean="0">
              <a:latin typeface="Bell MT" pitchFamily="18" charset="0"/>
            </a:endParaRPr>
          </a:p>
        </p:txBody>
      </p:sp>
      <p:sp>
        <p:nvSpPr>
          <p:cNvPr id="10" name="TextBox 9"/>
          <p:cNvSpPr txBox="1"/>
          <p:nvPr/>
        </p:nvSpPr>
        <p:spPr>
          <a:xfrm>
            <a:off x="282592" y="556447"/>
            <a:ext cx="8438498" cy="2554545"/>
          </a:xfrm>
          <a:prstGeom prst="rect">
            <a:avLst/>
          </a:prstGeom>
          <a:noFill/>
        </p:spPr>
        <p:txBody>
          <a:bodyPr wrap="square" rtlCol="0">
            <a:spAutoFit/>
          </a:bodyPr>
          <a:lstStyle/>
          <a:p>
            <a:pPr algn="ctr"/>
            <a:r>
              <a:rPr lang="id-ID" sz="4000" dirty="0" smtClean="0">
                <a:latin typeface="Bernard MT Condensed" pitchFamily="18" charset="0"/>
              </a:rPr>
              <a:t>TUGAS DAN FUNGSI</a:t>
            </a:r>
          </a:p>
          <a:p>
            <a:pPr algn="ctr"/>
            <a:r>
              <a:rPr lang="id-ID" sz="4000" dirty="0" smtClean="0">
                <a:latin typeface="Bernard MT Condensed" pitchFamily="18" charset="0"/>
              </a:rPr>
              <a:t>POLISI PAMONG PRAJA DAN SATLINMAS</a:t>
            </a:r>
          </a:p>
          <a:p>
            <a:pPr algn="ctr"/>
            <a:r>
              <a:rPr lang="id-ID" sz="4000" dirty="0" smtClean="0">
                <a:latin typeface="Bernard MT Condensed" pitchFamily="18" charset="0"/>
              </a:rPr>
              <a:t>DALAM MENSUKSESKAN</a:t>
            </a:r>
          </a:p>
          <a:p>
            <a:pPr algn="ctr"/>
            <a:r>
              <a:rPr lang="id-ID" sz="4000" dirty="0" smtClean="0">
                <a:latin typeface="Bernard MT Condensed" pitchFamily="18" charset="0"/>
              </a:rPr>
              <a:t>PILEG DAN PILPRES 2019 </a:t>
            </a:r>
            <a:endParaRPr lang="en-US" sz="4000" dirty="0" smtClean="0">
              <a:latin typeface="Bernard MT Condensed" pitchFamily="18" charset="0"/>
            </a:endParaRPr>
          </a:p>
        </p:txBody>
      </p:sp>
    </p:spTree>
    <p:extLst>
      <p:ext uri="{BB962C8B-B14F-4D97-AF65-F5344CB8AC3E}">
        <p14:creationId xmlns:p14="http://schemas.microsoft.com/office/powerpoint/2010/main" val="4235695514"/>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a:extLst>
              <a:ext uri="{FF2B5EF4-FFF2-40B4-BE49-F238E27FC236}">
                <a16:creationId xmlns:a16="http://schemas.microsoft.com/office/drawing/2014/main" xmlns=""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b="16653"/>
          <a:stretch/>
        </p:blipFill>
        <p:spPr bwMode="auto">
          <a:xfrm>
            <a:off x="101304" y="131639"/>
            <a:ext cx="1510368" cy="573572"/>
          </a:xfrm>
          <a:prstGeom prst="rect">
            <a:avLst/>
          </a:prstGeom>
          <a:noFill/>
          <a:ln w="9525">
            <a:noFill/>
            <a:miter lim="800000"/>
            <a:headEnd/>
            <a:tailEnd/>
          </a:ln>
        </p:spPr>
      </p:pic>
      <p:sp>
        <p:nvSpPr>
          <p:cNvPr id="32" name="Rectangle 31">
            <a:extLst>
              <a:ext uri="{FF2B5EF4-FFF2-40B4-BE49-F238E27FC236}">
                <a16:creationId xmlns:a16="http://schemas.microsoft.com/office/drawing/2014/main" xmlns="" id="{1750B21A-D484-46AE-B162-DE38F7007780}"/>
              </a:ext>
            </a:extLst>
          </p:cNvPr>
          <p:cNvSpPr/>
          <p:nvPr/>
        </p:nvSpPr>
        <p:spPr>
          <a:xfrm>
            <a:off x="10176548" y="127618"/>
            <a:ext cx="1696189"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xmlns="" id="{203CFFB0-89EA-4F66-BF8F-93CFFB8EBDCB}"/>
              </a:ext>
            </a:extLst>
          </p:cNvPr>
          <p:cNvCxnSpPr>
            <a:cxnSpLocks/>
          </p:cNvCxnSpPr>
          <p:nvPr/>
        </p:nvCxnSpPr>
        <p:spPr>
          <a:xfrm>
            <a:off x="11734663" y="108813"/>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xmlns="" id="{1CB2502B-71C6-4E56-96B0-5A2FC02B7606}"/>
              </a:ext>
            </a:extLst>
          </p:cNvPr>
          <p:cNvPicPr>
            <a:picLocks noChangeAspect="1"/>
          </p:cNvPicPr>
          <p:nvPr/>
        </p:nvPicPr>
        <p:blipFill>
          <a:blip r:embed="rId4"/>
          <a:stretch>
            <a:fillRect/>
          </a:stretch>
        </p:blipFill>
        <p:spPr>
          <a:xfrm>
            <a:off x="17690" y="937058"/>
            <a:ext cx="648145" cy="792371"/>
          </a:xfrm>
          <a:prstGeom prst="rect">
            <a:avLst/>
          </a:prstGeom>
        </p:spPr>
      </p:pic>
      <p:sp>
        <p:nvSpPr>
          <p:cNvPr id="6" name="TextBox 74">
            <a:extLst>
              <a:ext uri="{FF2B5EF4-FFF2-40B4-BE49-F238E27FC236}">
                <a16:creationId xmlns:a16="http://schemas.microsoft.com/office/drawing/2014/main" xmlns="" id="{5E8A4229-FD8F-4767-9A3C-898A0C4D80CB}"/>
              </a:ext>
            </a:extLst>
          </p:cNvPr>
          <p:cNvSpPr txBox="1">
            <a:spLocks noChangeArrowheads="1"/>
          </p:cNvSpPr>
          <p:nvPr/>
        </p:nvSpPr>
        <p:spPr bwMode="auto">
          <a:xfrm>
            <a:off x="450868" y="1040752"/>
            <a:ext cx="2757732" cy="600549"/>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en-US" sz="1101" b="1" dirty="0" err="1">
                <a:solidFill>
                  <a:srgbClr val="002060"/>
                </a:solidFill>
                <a:latin typeface="Trebuchet MS" pitchFamily="34" charset="0"/>
                <a:cs typeface="Arial" charset="0"/>
              </a:rPr>
              <a:t>Permendagri</a:t>
            </a:r>
            <a:r>
              <a:rPr lang="en-US" sz="1101" b="1" dirty="0">
                <a:solidFill>
                  <a:srgbClr val="002060"/>
                </a:solidFill>
                <a:latin typeface="Trebuchet MS" pitchFamily="34" charset="0"/>
                <a:cs typeface="Arial" charset="0"/>
              </a:rPr>
              <a:t> No. 43 </a:t>
            </a:r>
            <a:r>
              <a:rPr lang="en-US" sz="1101" b="1" dirty="0" err="1">
                <a:solidFill>
                  <a:srgbClr val="002060"/>
                </a:solidFill>
                <a:latin typeface="Trebuchet MS" pitchFamily="34" charset="0"/>
                <a:cs typeface="Arial" charset="0"/>
              </a:rPr>
              <a:t>Tahun</a:t>
            </a:r>
            <a:r>
              <a:rPr lang="en-US" sz="1101" b="1" dirty="0">
                <a:solidFill>
                  <a:srgbClr val="002060"/>
                </a:solidFill>
                <a:latin typeface="Trebuchet MS" pitchFamily="34" charset="0"/>
                <a:cs typeface="Arial" charset="0"/>
              </a:rPr>
              <a:t> 2015 </a:t>
            </a:r>
          </a:p>
          <a:p>
            <a:pPr algn="ctr">
              <a:defRPr/>
            </a:pPr>
            <a:r>
              <a:rPr lang="en-US" sz="1101" b="1" dirty="0" err="1">
                <a:solidFill>
                  <a:srgbClr val="002060"/>
                </a:solidFill>
                <a:latin typeface="Trebuchet MS" pitchFamily="34" charset="0"/>
                <a:cs typeface="Arial" charset="0"/>
              </a:rPr>
              <a:t>tentang</a:t>
            </a:r>
            <a:r>
              <a:rPr lang="en-US" sz="1101" b="1" dirty="0">
                <a:solidFill>
                  <a:srgbClr val="002060"/>
                </a:solidFill>
                <a:latin typeface="Trebuchet MS" pitchFamily="34" charset="0"/>
                <a:cs typeface="Arial" charset="0"/>
              </a:rPr>
              <a:t> </a:t>
            </a:r>
            <a:r>
              <a:rPr lang="en-US" sz="1101" b="1" dirty="0" err="1">
                <a:solidFill>
                  <a:srgbClr val="002060"/>
                </a:solidFill>
                <a:latin typeface="Trebuchet MS" pitchFamily="34" charset="0"/>
                <a:cs typeface="Arial" charset="0"/>
              </a:rPr>
              <a:t>Organisasi</a:t>
            </a:r>
            <a:r>
              <a:rPr lang="en-US" sz="1101" b="1" dirty="0">
                <a:solidFill>
                  <a:srgbClr val="002060"/>
                </a:solidFill>
                <a:latin typeface="Trebuchet MS" pitchFamily="34" charset="0"/>
                <a:cs typeface="Arial" charset="0"/>
              </a:rPr>
              <a:t> </a:t>
            </a:r>
            <a:r>
              <a:rPr lang="en-US" sz="1101" b="1" dirty="0" err="1">
                <a:solidFill>
                  <a:srgbClr val="002060"/>
                </a:solidFill>
                <a:latin typeface="Trebuchet MS" pitchFamily="34" charset="0"/>
                <a:cs typeface="Arial" charset="0"/>
              </a:rPr>
              <a:t>dan</a:t>
            </a:r>
            <a:r>
              <a:rPr lang="en-US" sz="1101" b="1" dirty="0">
                <a:solidFill>
                  <a:srgbClr val="002060"/>
                </a:solidFill>
                <a:latin typeface="Trebuchet MS" pitchFamily="34" charset="0"/>
                <a:cs typeface="Arial" charset="0"/>
              </a:rPr>
              <a:t> Tata </a:t>
            </a:r>
            <a:r>
              <a:rPr lang="en-US" sz="1101" b="1" dirty="0" err="1">
                <a:solidFill>
                  <a:srgbClr val="002060"/>
                </a:solidFill>
                <a:latin typeface="Trebuchet MS" pitchFamily="34" charset="0"/>
                <a:cs typeface="Arial" charset="0"/>
              </a:rPr>
              <a:t>Kerja</a:t>
            </a:r>
            <a:r>
              <a:rPr lang="en-US" sz="1101" b="1" dirty="0">
                <a:solidFill>
                  <a:srgbClr val="002060"/>
                </a:solidFill>
                <a:latin typeface="Trebuchet MS" pitchFamily="34" charset="0"/>
                <a:cs typeface="Arial" charset="0"/>
              </a:rPr>
              <a:t> </a:t>
            </a:r>
          </a:p>
          <a:p>
            <a:pPr algn="ctr">
              <a:defRPr/>
            </a:pPr>
            <a:r>
              <a:rPr lang="en-US" sz="1101" b="1" dirty="0">
                <a:solidFill>
                  <a:srgbClr val="002060"/>
                </a:solidFill>
                <a:latin typeface="Trebuchet MS" pitchFamily="34" charset="0"/>
                <a:cs typeface="Arial" charset="0"/>
              </a:rPr>
              <a:t>Kementerian </a:t>
            </a:r>
            <a:r>
              <a:rPr lang="en-US" sz="1101" b="1" dirty="0" err="1">
                <a:solidFill>
                  <a:srgbClr val="002060"/>
                </a:solidFill>
                <a:latin typeface="Trebuchet MS" pitchFamily="34" charset="0"/>
                <a:cs typeface="Arial" charset="0"/>
              </a:rPr>
              <a:t>Dalam</a:t>
            </a:r>
            <a:r>
              <a:rPr lang="en-US" sz="1101" b="1" dirty="0">
                <a:solidFill>
                  <a:srgbClr val="002060"/>
                </a:solidFill>
                <a:latin typeface="Trebuchet MS" pitchFamily="34" charset="0"/>
                <a:cs typeface="Arial" charset="0"/>
              </a:rPr>
              <a:t> </a:t>
            </a:r>
            <a:r>
              <a:rPr lang="en-US" sz="1101" b="1" dirty="0" err="1">
                <a:solidFill>
                  <a:srgbClr val="002060"/>
                </a:solidFill>
                <a:latin typeface="Trebuchet MS" pitchFamily="34" charset="0"/>
                <a:cs typeface="Arial" charset="0"/>
              </a:rPr>
              <a:t>Negeri</a:t>
            </a:r>
            <a:endParaRPr lang="en-US" sz="1101" b="1" dirty="0">
              <a:solidFill>
                <a:srgbClr val="002060"/>
              </a:solidFill>
              <a:latin typeface="Trebuchet MS" pitchFamily="34" charset="0"/>
              <a:cs typeface="Arial" charset="0"/>
            </a:endParaRPr>
          </a:p>
        </p:txBody>
      </p:sp>
      <p:sp>
        <p:nvSpPr>
          <p:cNvPr id="7" name="Down Arrow 75">
            <a:extLst>
              <a:ext uri="{FF2B5EF4-FFF2-40B4-BE49-F238E27FC236}">
                <a16:creationId xmlns:a16="http://schemas.microsoft.com/office/drawing/2014/main" xmlns="" id="{B733665C-69EC-4003-9D6C-550F7D5EDAC4}"/>
              </a:ext>
            </a:extLst>
          </p:cNvPr>
          <p:cNvSpPr/>
          <p:nvPr/>
        </p:nvSpPr>
        <p:spPr>
          <a:xfrm>
            <a:off x="778717" y="1637409"/>
            <a:ext cx="1896252" cy="231263"/>
          </a:xfrm>
          <a:prstGeom prst="downArrow">
            <a:avLst/>
          </a:prstGeom>
          <a:solidFill>
            <a:srgbClr val="C00000"/>
          </a:solidFill>
          <a:ln>
            <a:solidFill>
              <a:schemeClr val="accent1"/>
            </a:solidFill>
          </a:ln>
        </p:spPr>
        <p:style>
          <a:lnRef idx="1">
            <a:schemeClr val="accent2"/>
          </a:lnRef>
          <a:fillRef idx="3">
            <a:schemeClr val="accent2"/>
          </a:fillRef>
          <a:effectRef idx="2">
            <a:schemeClr val="accent2"/>
          </a:effectRef>
          <a:fontRef idx="minor">
            <a:schemeClr val="lt1"/>
          </a:fontRef>
        </p:style>
        <p:txBody>
          <a:bodyPr anchor="ctr"/>
          <a:lstStyle/>
          <a:p>
            <a:pPr algn="ctr">
              <a:defRPr/>
            </a:pPr>
            <a:endParaRPr lang="en-US" sz="1600"/>
          </a:p>
        </p:txBody>
      </p:sp>
      <p:sp>
        <p:nvSpPr>
          <p:cNvPr id="8" name="TextBox 76">
            <a:extLst>
              <a:ext uri="{FF2B5EF4-FFF2-40B4-BE49-F238E27FC236}">
                <a16:creationId xmlns:a16="http://schemas.microsoft.com/office/drawing/2014/main" xmlns="" id="{307E988A-33D3-4F42-AD69-3036C6C013BB}"/>
              </a:ext>
            </a:extLst>
          </p:cNvPr>
          <p:cNvSpPr txBox="1">
            <a:spLocks noChangeArrowheads="1"/>
          </p:cNvSpPr>
          <p:nvPr/>
        </p:nvSpPr>
        <p:spPr bwMode="auto">
          <a:xfrm>
            <a:off x="565851" y="1836828"/>
            <a:ext cx="2444748" cy="1085041"/>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defRPr/>
            </a:pPr>
            <a:r>
              <a:rPr lang="en-US" sz="1201" b="1" dirty="0" err="1">
                <a:solidFill>
                  <a:srgbClr val="002060"/>
                </a:solidFill>
                <a:latin typeface="Trebuchet MS" pitchFamily="34" charset="0"/>
              </a:rPr>
              <a:t>Pasal</a:t>
            </a:r>
            <a:r>
              <a:rPr lang="en-US" sz="1201" b="1" dirty="0">
                <a:solidFill>
                  <a:srgbClr val="002060"/>
                </a:solidFill>
                <a:latin typeface="Trebuchet MS" pitchFamily="34" charset="0"/>
              </a:rPr>
              <a:t> 284</a:t>
            </a:r>
          </a:p>
          <a:p>
            <a:pPr algn="ctr">
              <a:defRPr/>
            </a:pPr>
            <a:r>
              <a:rPr lang="en-US" sz="1050" dirty="0" err="1">
                <a:latin typeface="Trebuchet MS" pitchFamily="34" charset="0"/>
              </a:rPr>
              <a:t>Menyelenggarakan</a:t>
            </a:r>
            <a:r>
              <a:rPr lang="en-US" sz="1050" dirty="0">
                <a:latin typeface="Trebuchet MS" pitchFamily="34" charset="0"/>
              </a:rPr>
              <a:t> </a:t>
            </a:r>
            <a:r>
              <a:rPr lang="en-US" sz="1050" dirty="0" err="1">
                <a:latin typeface="Trebuchet MS" pitchFamily="34" charset="0"/>
              </a:rPr>
              <a:t>perumusan</a:t>
            </a:r>
            <a:r>
              <a:rPr lang="en-US" sz="1050" dirty="0">
                <a:latin typeface="Trebuchet MS" pitchFamily="34" charset="0"/>
              </a:rPr>
              <a:t> </a:t>
            </a:r>
            <a:r>
              <a:rPr lang="en-US" sz="1050" dirty="0" err="1">
                <a:latin typeface="Trebuchet MS" pitchFamily="34" charset="0"/>
              </a:rPr>
              <a:t>dan</a:t>
            </a:r>
            <a:r>
              <a:rPr lang="en-US" sz="1050" dirty="0">
                <a:latin typeface="Trebuchet MS" pitchFamily="34" charset="0"/>
              </a:rPr>
              <a:t> </a:t>
            </a:r>
            <a:r>
              <a:rPr lang="en-US" sz="1050" dirty="0" err="1">
                <a:latin typeface="Trebuchet MS" pitchFamily="34" charset="0"/>
              </a:rPr>
              <a:t>pelaksanaan</a:t>
            </a:r>
            <a:r>
              <a:rPr lang="en-US" sz="1050" dirty="0">
                <a:latin typeface="Trebuchet MS" pitchFamily="34" charset="0"/>
              </a:rPr>
              <a:t> </a:t>
            </a:r>
            <a:r>
              <a:rPr lang="en-US" sz="1050" dirty="0" err="1">
                <a:latin typeface="Trebuchet MS" pitchFamily="34" charset="0"/>
              </a:rPr>
              <a:t>kebijakan</a:t>
            </a:r>
            <a:r>
              <a:rPr lang="en-US" sz="1050" dirty="0">
                <a:latin typeface="Trebuchet MS" pitchFamily="34" charset="0"/>
              </a:rPr>
              <a:t> di </a:t>
            </a:r>
            <a:r>
              <a:rPr lang="en-US" sz="1050" dirty="0" err="1">
                <a:latin typeface="Trebuchet MS" pitchFamily="34" charset="0"/>
              </a:rPr>
              <a:t>bidang</a:t>
            </a:r>
            <a:r>
              <a:rPr lang="en-US" sz="1050" dirty="0">
                <a:latin typeface="Trebuchet MS" pitchFamily="34" charset="0"/>
              </a:rPr>
              <a:t> </a:t>
            </a:r>
            <a:r>
              <a:rPr lang="en-US" sz="1050" dirty="0" err="1">
                <a:latin typeface="Trebuchet MS" pitchFamily="34" charset="0"/>
              </a:rPr>
              <a:t>pembinaan</a:t>
            </a:r>
            <a:r>
              <a:rPr lang="en-US" sz="1050" dirty="0">
                <a:latin typeface="Trebuchet MS" pitchFamily="34" charset="0"/>
              </a:rPr>
              <a:t> </a:t>
            </a:r>
            <a:r>
              <a:rPr lang="en-US" sz="1050" dirty="0" err="1">
                <a:latin typeface="Trebuchet MS" pitchFamily="34" charset="0"/>
              </a:rPr>
              <a:t>administrasi</a:t>
            </a:r>
            <a:r>
              <a:rPr lang="en-US" sz="1050" dirty="0">
                <a:latin typeface="Trebuchet MS" pitchFamily="34" charset="0"/>
              </a:rPr>
              <a:t> </a:t>
            </a:r>
            <a:r>
              <a:rPr lang="en-US" sz="1050" dirty="0" err="1">
                <a:latin typeface="Trebuchet MS" pitchFamily="34" charset="0"/>
              </a:rPr>
              <a:t>kewilayahan</a:t>
            </a:r>
            <a:r>
              <a:rPr lang="en-US" sz="1050" dirty="0">
                <a:latin typeface="Trebuchet MS" pitchFamily="34" charset="0"/>
              </a:rPr>
              <a:t> </a:t>
            </a:r>
            <a:r>
              <a:rPr lang="en-US" sz="1050" dirty="0" err="1">
                <a:latin typeface="Trebuchet MS" pitchFamily="34" charset="0"/>
              </a:rPr>
              <a:t>sesuai</a:t>
            </a:r>
            <a:r>
              <a:rPr lang="en-US" sz="1050" dirty="0">
                <a:latin typeface="Trebuchet MS" pitchFamily="34" charset="0"/>
              </a:rPr>
              <a:t> </a:t>
            </a:r>
            <a:r>
              <a:rPr lang="en-US" sz="1050" dirty="0" err="1">
                <a:latin typeface="Trebuchet MS" pitchFamily="34" charset="0"/>
              </a:rPr>
              <a:t>dengan</a:t>
            </a:r>
            <a:r>
              <a:rPr lang="en-US" sz="1050" dirty="0">
                <a:latin typeface="Trebuchet MS" pitchFamily="34" charset="0"/>
              </a:rPr>
              <a:t> </a:t>
            </a:r>
            <a:r>
              <a:rPr lang="en-US" sz="1050" dirty="0" err="1">
                <a:latin typeface="Trebuchet MS" pitchFamily="34" charset="0"/>
              </a:rPr>
              <a:t>ketentuan</a:t>
            </a:r>
            <a:r>
              <a:rPr lang="en-US" sz="1050" dirty="0">
                <a:latin typeface="Trebuchet MS" pitchFamily="34" charset="0"/>
              </a:rPr>
              <a:t> </a:t>
            </a:r>
            <a:r>
              <a:rPr lang="en-US" sz="1050" dirty="0" err="1">
                <a:latin typeface="Trebuchet MS" pitchFamily="34" charset="0"/>
              </a:rPr>
              <a:t>peraturan</a:t>
            </a:r>
            <a:r>
              <a:rPr lang="en-US" sz="1050" dirty="0">
                <a:latin typeface="Trebuchet MS" pitchFamily="34" charset="0"/>
              </a:rPr>
              <a:t> </a:t>
            </a:r>
            <a:r>
              <a:rPr lang="en-US" sz="1050" dirty="0" err="1">
                <a:latin typeface="Trebuchet MS" pitchFamily="34" charset="0"/>
              </a:rPr>
              <a:t>perundang-undangan</a:t>
            </a:r>
            <a:r>
              <a:rPr lang="en-US" sz="1050" b="1" dirty="0">
                <a:solidFill>
                  <a:srgbClr val="002060"/>
                </a:solidFill>
                <a:latin typeface="Trebuchet MS" pitchFamily="34" charset="0"/>
              </a:rPr>
              <a:t>.</a:t>
            </a:r>
          </a:p>
        </p:txBody>
      </p:sp>
      <p:sp>
        <p:nvSpPr>
          <p:cNvPr id="9" name="TextBox 77">
            <a:extLst>
              <a:ext uri="{FF2B5EF4-FFF2-40B4-BE49-F238E27FC236}">
                <a16:creationId xmlns:a16="http://schemas.microsoft.com/office/drawing/2014/main" xmlns="" id="{784834A3-9091-4562-8536-BD75AFFA3688}"/>
              </a:ext>
            </a:extLst>
          </p:cNvPr>
          <p:cNvSpPr txBox="1">
            <a:spLocks noChangeArrowheads="1"/>
          </p:cNvSpPr>
          <p:nvPr/>
        </p:nvSpPr>
        <p:spPr bwMode="auto">
          <a:xfrm>
            <a:off x="1175750" y="1592257"/>
            <a:ext cx="1091843" cy="261072"/>
          </a:xfrm>
          <a:prstGeom prst="rect">
            <a:avLst/>
          </a:prstGeom>
          <a:noFill/>
          <a:ln w="9525">
            <a:noFill/>
            <a:miter lim="800000"/>
            <a:headEnd/>
            <a:tailEnd/>
          </a:ln>
        </p:spPr>
        <p:txBody>
          <a:bodyPr>
            <a:spAutoFit/>
          </a:bodyPr>
          <a:lstStyle/>
          <a:p>
            <a:pPr algn="ctr"/>
            <a:r>
              <a:rPr lang="en-US" sz="1101" b="1" dirty="0">
                <a:solidFill>
                  <a:schemeClr val="bg1"/>
                </a:solidFill>
                <a:latin typeface="Trebuchet MS" pitchFamily="34" charset="0"/>
              </a:rPr>
              <a:t>TUGAS</a:t>
            </a:r>
          </a:p>
        </p:txBody>
      </p:sp>
      <p:sp>
        <p:nvSpPr>
          <p:cNvPr id="10" name="Down Arrow 47">
            <a:extLst>
              <a:ext uri="{FF2B5EF4-FFF2-40B4-BE49-F238E27FC236}">
                <a16:creationId xmlns:a16="http://schemas.microsoft.com/office/drawing/2014/main" xmlns="" id="{38B03EDE-313A-4BC9-A2F5-CE201011FD9B}"/>
              </a:ext>
            </a:extLst>
          </p:cNvPr>
          <p:cNvSpPr/>
          <p:nvPr/>
        </p:nvSpPr>
        <p:spPr>
          <a:xfrm>
            <a:off x="800775" y="2910490"/>
            <a:ext cx="1896249" cy="257414"/>
          </a:xfrm>
          <a:prstGeom prst="downArrow">
            <a:avLst/>
          </a:prstGeom>
          <a:solidFill>
            <a:srgbClr val="C00000"/>
          </a:solidFill>
          <a:ln>
            <a:solidFill>
              <a:schemeClr val="accent1"/>
            </a:solidFill>
          </a:ln>
        </p:spPr>
        <p:style>
          <a:lnRef idx="1">
            <a:schemeClr val="accent2"/>
          </a:lnRef>
          <a:fillRef idx="3">
            <a:schemeClr val="accent2"/>
          </a:fillRef>
          <a:effectRef idx="2">
            <a:schemeClr val="accent2"/>
          </a:effectRef>
          <a:fontRef idx="minor">
            <a:schemeClr val="lt1"/>
          </a:fontRef>
        </p:style>
        <p:txBody>
          <a:bodyPr anchor="ctr"/>
          <a:lstStyle/>
          <a:p>
            <a:pPr algn="ctr">
              <a:defRPr/>
            </a:pPr>
            <a:endParaRPr lang="en-US" sz="1000"/>
          </a:p>
        </p:txBody>
      </p:sp>
      <p:sp>
        <p:nvSpPr>
          <p:cNvPr id="11" name="TextBox 77">
            <a:extLst>
              <a:ext uri="{FF2B5EF4-FFF2-40B4-BE49-F238E27FC236}">
                <a16:creationId xmlns:a16="http://schemas.microsoft.com/office/drawing/2014/main" xmlns="" id="{28253A3F-B5FE-4A88-9BDC-3A937A9D4B02}"/>
              </a:ext>
            </a:extLst>
          </p:cNvPr>
          <p:cNvSpPr txBox="1">
            <a:spLocks noChangeArrowheads="1"/>
          </p:cNvSpPr>
          <p:nvPr/>
        </p:nvSpPr>
        <p:spPr bwMode="auto">
          <a:xfrm>
            <a:off x="1204007" y="2899407"/>
            <a:ext cx="1091843" cy="245594"/>
          </a:xfrm>
          <a:prstGeom prst="rect">
            <a:avLst/>
          </a:prstGeom>
          <a:noFill/>
          <a:ln w="9525">
            <a:noFill/>
            <a:miter lim="800000"/>
            <a:headEnd/>
            <a:tailEnd/>
          </a:ln>
        </p:spPr>
        <p:txBody>
          <a:bodyPr>
            <a:spAutoFit/>
          </a:bodyPr>
          <a:lstStyle/>
          <a:p>
            <a:pPr algn="ctr"/>
            <a:r>
              <a:rPr lang="en-US" sz="1000" b="1" dirty="0">
                <a:solidFill>
                  <a:schemeClr val="bg1"/>
                </a:solidFill>
                <a:latin typeface="Trebuchet MS" pitchFamily="34" charset="0"/>
              </a:rPr>
              <a:t>FUNGSI</a:t>
            </a:r>
          </a:p>
        </p:txBody>
      </p:sp>
      <p:pic>
        <p:nvPicPr>
          <p:cNvPr id="12" name="Picture 11">
            <a:extLst>
              <a:ext uri="{FF2B5EF4-FFF2-40B4-BE49-F238E27FC236}">
                <a16:creationId xmlns:a16="http://schemas.microsoft.com/office/drawing/2014/main" xmlns="" id="{844F2CD0-FEB4-4D68-B8AB-03801A4FEEFA}"/>
              </a:ext>
            </a:extLst>
          </p:cNvPr>
          <p:cNvPicPr>
            <a:picLocks noChangeAspect="1"/>
          </p:cNvPicPr>
          <p:nvPr/>
        </p:nvPicPr>
        <p:blipFill>
          <a:blip r:embed="rId5" cstate="print"/>
          <a:stretch>
            <a:fillRect/>
          </a:stretch>
        </p:blipFill>
        <p:spPr>
          <a:xfrm>
            <a:off x="86458" y="1989487"/>
            <a:ext cx="554494" cy="792371"/>
          </a:xfrm>
          <a:prstGeom prst="rect">
            <a:avLst/>
          </a:prstGeom>
        </p:spPr>
      </p:pic>
      <p:sp>
        <p:nvSpPr>
          <p:cNvPr id="13" name="Rectangle 12">
            <a:extLst>
              <a:ext uri="{FF2B5EF4-FFF2-40B4-BE49-F238E27FC236}">
                <a16:creationId xmlns:a16="http://schemas.microsoft.com/office/drawing/2014/main" xmlns="" id="{E5753294-2232-4096-87D1-B96C8510084A}"/>
              </a:ext>
            </a:extLst>
          </p:cNvPr>
          <p:cNvSpPr/>
          <p:nvPr/>
        </p:nvSpPr>
        <p:spPr>
          <a:xfrm>
            <a:off x="893109" y="3219617"/>
            <a:ext cx="10932408" cy="3503523"/>
          </a:xfrm>
          <a:prstGeom prst="rect">
            <a:avLst/>
          </a:prstGeom>
          <a:ln>
            <a:solidFill>
              <a:srgbClr val="FF0000"/>
            </a:solidFill>
          </a:ln>
        </p:spPr>
        <p:txBody>
          <a:bodyPr wrap="square">
            <a:spAutoFit/>
          </a:bodyPr>
          <a:lstStyle/>
          <a:p>
            <a:pPr marL="342938" indent="-342938" algn="just">
              <a:lnSpc>
                <a:spcPts val="1400"/>
              </a:lnSpc>
              <a:buFont typeface="+mj-lt"/>
              <a:buAutoNum type="arabicPeriod"/>
            </a:pPr>
            <a:r>
              <a:rPr lang="en-US" sz="1201" dirty="0" err="1">
                <a:latin typeface="Trebuchet MS" panose="020B0603020202020204" pitchFamily="34" charset="0"/>
              </a:rPr>
              <a:t>Perumusan</a:t>
            </a:r>
            <a:r>
              <a:rPr lang="en-US" sz="1201" dirty="0">
                <a:latin typeface="Trebuchet MS" panose="020B0603020202020204" pitchFamily="34" charset="0"/>
              </a:rPr>
              <a:t> </a:t>
            </a:r>
            <a:r>
              <a:rPr lang="en-US" sz="1201" dirty="0" err="1">
                <a:latin typeface="Trebuchet MS" panose="020B0603020202020204" pitchFamily="34" charset="0"/>
              </a:rPr>
              <a:t>kebijakan</a:t>
            </a:r>
            <a:r>
              <a:rPr lang="en-US" sz="1201" dirty="0">
                <a:latin typeface="Trebuchet MS" panose="020B0603020202020204" pitchFamily="34" charset="0"/>
              </a:rPr>
              <a:t> di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pembinaan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pengawasan</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gubernur</a:t>
            </a:r>
            <a:r>
              <a:rPr lang="en-US" sz="1201" dirty="0">
                <a:latin typeface="Trebuchet MS" panose="020B0603020202020204" pitchFamily="34" charset="0"/>
              </a:rPr>
              <a:t> </a:t>
            </a:r>
            <a:r>
              <a:rPr lang="en-US" sz="1201" dirty="0" err="1">
                <a:latin typeface="Trebuchet MS" panose="020B0603020202020204" pitchFamily="34" charset="0"/>
              </a:rPr>
              <a:t>sebagai</a:t>
            </a:r>
            <a:r>
              <a:rPr lang="en-US" sz="1201" dirty="0">
                <a:latin typeface="Trebuchet MS" panose="020B0603020202020204" pitchFamily="34" charset="0"/>
              </a:rPr>
              <a:t> wakil </a:t>
            </a:r>
            <a:r>
              <a:rPr lang="en-US" sz="1201" dirty="0" err="1">
                <a:latin typeface="Trebuchet MS" panose="020B0603020202020204" pitchFamily="34" charset="0"/>
              </a:rPr>
              <a:t>pemerintah</a:t>
            </a:r>
            <a:r>
              <a:rPr lang="en-US" sz="1201" dirty="0">
                <a:latin typeface="Trebuchet MS" panose="020B0603020202020204" pitchFamily="34" charset="0"/>
              </a:rPr>
              <a:t>, </a:t>
            </a:r>
            <a:r>
              <a:rPr lang="en-US" sz="1201" dirty="0" err="1">
                <a:latin typeface="Trebuchet MS" panose="020B0603020202020204" pitchFamily="34" charset="0"/>
              </a:rPr>
              <a:t>penamaan</a:t>
            </a:r>
            <a:r>
              <a:rPr lang="en-US" sz="1201" dirty="0">
                <a:latin typeface="Trebuchet MS" panose="020B0603020202020204" pitchFamily="34" charset="0"/>
              </a:rPr>
              <a:t> </a:t>
            </a:r>
            <a:r>
              <a:rPr lang="en-US" sz="1201" dirty="0" err="1">
                <a:latin typeface="Trebuchet MS" panose="020B0603020202020204" pitchFamily="34" charset="0"/>
              </a:rPr>
              <a:t>rupa</a:t>
            </a:r>
            <a:r>
              <a:rPr lang="en-US" sz="1201" dirty="0">
                <a:latin typeface="Trebuchet MS" panose="020B0603020202020204" pitchFamily="34" charset="0"/>
              </a:rPr>
              <a:t> </a:t>
            </a:r>
            <a:r>
              <a:rPr lang="en-US" sz="1201" dirty="0" err="1">
                <a:latin typeface="Trebuchet MS" panose="020B0603020202020204" pitchFamily="34" charset="0"/>
              </a:rPr>
              <a:t>bumi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data </a:t>
            </a:r>
            <a:r>
              <a:rPr lang="en-US" sz="1201" dirty="0" err="1">
                <a:latin typeface="Trebuchet MS" panose="020B0603020202020204" pitchFamily="34" charset="0"/>
              </a:rPr>
              <a:t>wilayah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antar</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negara</a:t>
            </a:r>
            <a:r>
              <a:rPr lang="en-US" sz="1201" dirty="0">
                <a:latin typeface="Trebuchet MS" panose="020B0603020202020204" pitchFamily="34" charset="0"/>
              </a:rPr>
              <a:t>, </a:t>
            </a:r>
            <a:r>
              <a:rPr lang="en-US" sz="1201" dirty="0" err="1">
                <a:latin typeface="Trebuchet MS" panose="020B0603020202020204" pitchFamily="34" charset="0"/>
              </a:rPr>
              <a:t>kerja</a:t>
            </a:r>
            <a:r>
              <a:rPr lang="en-US" sz="1201" dirty="0">
                <a:latin typeface="Trebuchet MS" panose="020B0603020202020204" pitchFamily="34" charset="0"/>
              </a:rPr>
              <a:t> </a:t>
            </a:r>
            <a:r>
              <a:rPr lang="en-US" sz="1201" dirty="0" err="1">
                <a:latin typeface="Trebuchet MS" panose="020B0603020202020204" pitchFamily="34" charset="0"/>
              </a:rPr>
              <a:t>sama</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perselisihan</a:t>
            </a:r>
            <a:r>
              <a:rPr lang="en-US" sz="1201" dirty="0">
                <a:latin typeface="Trebuchet MS" panose="020B0603020202020204" pitchFamily="34" charset="0"/>
              </a:rPr>
              <a:t> </a:t>
            </a:r>
            <a:r>
              <a:rPr lang="en-US" sz="1201" dirty="0" err="1">
                <a:latin typeface="Trebuchet MS" panose="020B0603020202020204" pitchFamily="34" charset="0"/>
              </a:rPr>
              <a:t>pemerintahan</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kecamatan</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penyelesaian</a:t>
            </a:r>
            <a:r>
              <a:rPr lang="en-US" sz="1201" dirty="0">
                <a:latin typeface="Trebuchet MS" panose="020B0603020202020204" pitchFamily="34" charset="0"/>
              </a:rPr>
              <a:t> </a:t>
            </a:r>
            <a:r>
              <a:rPr lang="en-US" sz="1201" dirty="0" err="1">
                <a:latin typeface="Trebuchet MS" panose="020B0603020202020204" pitchFamily="34" charset="0"/>
              </a:rPr>
              <a:t>sengketa</a:t>
            </a:r>
            <a:r>
              <a:rPr lang="en-US" sz="1201" dirty="0">
                <a:latin typeface="Trebuchet MS" panose="020B0603020202020204" pitchFamily="34" charset="0"/>
              </a:rPr>
              <a:t> </a:t>
            </a:r>
            <a:r>
              <a:rPr lang="en-US" sz="1201" dirty="0" err="1">
                <a:latin typeface="Trebuchet MS" panose="020B0603020202020204" pitchFamily="34" charset="0"/>
              </a:rPr>
              <a:t>pertanahan</a:t>
            </a:r>
            <a:r>
              <a:rPr lang="en-US" sz="1201" dirty="0">
                <a:latin typeface="Trebuchet MS" panose="020B0603020202020204" pitchFamily="34" charset="0"/>
              </a:rPr>
              <a:t>, </a:t>
            </a:r>
            <a:r>
              <a:rPr lang="en-US" sz="1201" dirty="0" err="1">
                <a:latin typeface="Trebuchet MS" panose="020B0603020202020204" pitchFamily="34" charset="0"/>
              </a:rPr>
              <a:t>manajemen</a:t>
            </a:r>
            <a:r>
              <a:rPr lang="en-US" sz="1201" dirty="0">
                <a:latin typeface="Trebuchet MS" panose="020B0603020202020204" pitchFamily="34" charset="0"/>
              </a:rPr>
              <a:t> </a:t>
            </a:r>
            <a:r>
              <a:rPr lang="en-US" sz="1201" dirty="0" err="1">
                <a:latin typeface="Trebuchet MS" panose="020B0603020202020204" pitchFamily="34" charset="0"/>
              </a:rPr>
              <a:t>bencana</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kebakaran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tampung</a:t>
            </a:r>
            <a:r>
              <a:rPr lang="en-US" sz="1201" dirty="0">
                <a:latin typeface="Trebuchet MS" panose="020B0603020202020204" pitchFamily="34" charset="0"/>
              </a:rPr>
              <a:t> tantra </a:t>
            </a:r>
            <a:r>
              <a:rPr lang="en-US" sz="1201" dirty="0" err="1">
                <a:latin typeface="Trebuchet MS" panose="020B0603020202020204" pitchFamily="34" charset="0"/>
              </a:rPr>
              <a:t>sesuai</a:t>
            </a:r>
            <a:r>
              <a:rPr lang="en-US" sz="1201" dirty="0">
                <a:latin typeface="Trebuchet MS" panose="020B0603020202020204" pitchFamily="34" charset="0"/>
              </a:rPr>
              <a:t> </a:t>
            </a:r>
            <a:r>
              <a:rPr lang="en-US" sz="1201" dirty="0" err="1">
                <a:latin typeface="Trebuchet MS" panose="020B0603020202020204" pitchFamily="34" charset="0"/>
              </a:rPr>
              <a:t>dengan</a:t>
            </a:r>
            <a:r>
              <a:rPr lang="en-US" sz="1201" dirty="0">
                <a:latin typeface="Trebuchet MS" panose="020B0603020202020204" pitchFamily="34" charset="0"/>
              </a:rPr>
              <a:t> </a:t>
            </a:r>
            <a:r>
              <a:rPr lang="en-US" sz="1201" dirty="0" err="1">
                <a:latin typeface="Trebuchet MS" panose="020B0603020202020204" pitchFamily="34" charset="0"/>
              </a:rPr>
              <a:t>ketentuan</a:t>
            </a:r>
            <a:r>
              <a:rPr lang="en-US" sz="1201" dirty="0">
                <a:latin typeface="Trebuchet MS" panose="020B0603020202020204" pitchFamily="34" charset="0"/>
              </a:rPr>
              <a:t> </a:t>
            </a:r>
            <a:r>
              <a:rPr lang="en-US" sz="1201" dirty="0" err="1">
                <a:latin typeface="Trebuchet MS" panose="020B0603020202020204" pitchFamily="34" charset="0"/>
              </a:rPr>
              <a:t>peraturan</a:t>
            </a:r>
            <a:r>
              <a:rPr lang="en-US" sz="1201" dirty="0">
                <a:latin typeface="Trebuchet MS" panose="020B0603020202020204" pitchFamily="34" charset="0"/>
              </a:rPr>
              <a:t> </a:t>
            </a:r>
            <a:r>
              <a:rPr lang="en-US" sz="1201" dirty="0" err="1">
                <a:latin typeface="Trebuchet MS" panose="020B0603020202020204" pitchFamily="34" charset="0"/>
              </a:rPr>
              <a:t>perundang-undangan</a:t>
            </a:r>
            <a:r>
              <a:rPr lang="en-US" sz="1201" dirty="0">
                <a:latin typeface="Trebuchet MS" panose="020B0603020202020204" pitchFamily="34" charset="0"/>
              </a:rPr>
              <a:t>; </a:t>
            </a:r>
          </a:p>
          <a:p>
            <a:pPr marL="342938" indent="-342938" algn="just">
              <a:lnSpc>
                <a:spcPts val="1400"/>
              </a:lnSpc>
              <a:buFont typeface="+mj-lt"/>
              <a:buAutoNum type="arabicPeriod"/>
            </a:pP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kebijakan</a:t>
            </a:r>
            <a:r>
              <a:rPr lang="en-US" sz="1201" dirty="0">
                <a:latin typeface="Trebuchet MS" panose="020B0603020202020204" pitchFamily="34" charset="0"/>
              </a:rPr>
              <a:t> di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koordinasi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pembinaan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gubernur</a:t>
            </a:r>
            <a:r>
              <a:rPr lang="en-US" sz="1201" dirty="0">
                <a:latin typeface="Trebuchet MS" panose="020B0603020202020204" pitchFamily="34" charset="0"/>
              </a:rPr>
              <a:t> </a:t>
            </a:r>
            <a:r>
              <a:rPr lang="en-US" sz="1201" dirty="0" err="1">
                <a:latin typeface="Trebuchet MS" panose="020B0603020202020204" pitchFamily="34" charset="0"/>
              </a:rPr>
              <a:t>sebagai</a:t>
            </a:r>
            <a:r>
              <a:rPr lang="en-US" sz="1201" dirty="0">
                <a:latin typeface="Trebuchet MS" panose="020B0603020202020204" pitchFamily="34" charset="0"/>
              </a:rPr>
              <a:t> wakil </a:t>
            </a:r>
            <a:r>
              <a:rPr lang="en-US" sz="1201" dirty="0" err="1">
                <a:latin typeface="Trebuchet MS" panose="020B0603020202020204" pitchFamily="34" charset="0"/>
              </a:rPr>
              <a:t>pemerintah</a:t>
            </a:r>
            <a:r>
              <a:rPr lang="en-US" sz="1201" dirty="0">
                <a:latin typeface="Trebuchet MS" panose="020B0603020202020204" pitchFamily="34" charset="0"/>
              </a:rPr>
              <a:t>, </a:t>
            </a:r>
            <a:r>
              <a:rPr lang="en-US" sz="1201" dirty="0" err="1">
                <a:latin typeface="Trebuchet MS" panose="020B0603020202020204" pitchFamily="34" charset="0"/>
              </a:rPr>
              <a:t>penamaan</a:t>
            </a:r>
            <a:r>
              <a:rPr lang="en-US" sz="1201" dirty="0">
                <a:latin typeface="Trebuchet MS" panose="020B0603020202020204" pitchFamily="34" charset="0"/>
              </a:rPr>
              <a:t> </a:t>
            </a:r>
            <a:r>
              <a:rPr lang="en-US" sz="1201" dirty="0" err="1">
                <a:latin typeface="Trebuchet MS" panose="020B0603020202020204" pitchFamily="34" charset="0"/>
              </a:rPr>
              <a:t>rupa</a:t>
            </a:r>
            <a:r>
              <a:rPr lang="en-US" sz="1201" dirty="0">
                <a:latin typeface="Trebuchet MS" panose="020B0603020202020204" pitchFamily="34" charset="0"/>
              </a:rPr>
              <a:t> </a:t>
            </a:r>
            <a:r>
              <a:rPr lang="en-US" sz="1201" dirty="0" err="1">
                <a:latin typeface="Trebuchet MS" panose="020B0603020202020204" pitchFamily="34" charset="0"/>
              </a:rPr>
              <a:t>bumi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data </a:t>
            </a:r>
            <a:r>
              <a:rPr lang="en-US" sz="1201" dirty="0" err="1">
                <a:latin typeface="Trebuchet MS" panose="020B0603020202020204" pitchFamily="34" charset="0"/>
              </a:rPr>
              <a:t>wilayah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antar</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negara</a:t>
            </a:r>
            <a:r>
              <a:rPr lang="en-US" sz="1201" dirty="0">
                <a:latin typeface="Trebuchet MS" panose="020B0603020202020204" pitchFamily="34" charset="0"/>
              </a:rPr>
              <a:t>, </a:t>
            </a:r>
            <a:r>
              <a:rPr lang="en-US" sz="1201" dirty="0" err="1">
                <a:latin typeface="Trebuchet MS" panose="020B0603020202020204" pitchFamily="34" charset="0"/>
              </a:rPr>
              <a:t>kerja</a:t>
            </a:r>
            <a:r>
              <a:rPr lang="en-US" sz="1201" dirty="0">
                <a:latin typeface="Trebuchet MS" panose="020B0603020202020204" pitchFamily="34" charset="0"/>
              </a:rPr>
              <a:t> </a:t>
            </a:r>
            <a:r>
              <a:rPr lang="en-US" sz="1201" dirty="0" err="1">
                <a:latin typeface="Trebuchet MS" panose="020B0603020202020204" pitchFamily="34" charset="0"/>
              </a:rPr>
              <a:t>sama</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perselisihan</a:t>
            </a:r>
            <a:r>
              <a:rPr lang="en-US" sz="1201" dirty="0">
                <a:latin typeface="Trebuchet MS" panose="020B0603020202020204" pitchFamily="34" charset="0"/>
              </a:rPr>
              <a:t> </a:t>
            </a:r>
            <a:r>
              <a:rPr lang="en-US" sz="1201" dirty="0" err="1">
                <a:latin typeface="Trebuchet MS" panose="020B0603020202020204" pitchFamily="34" charset="0"/>
              </a:rPr>
              <a:t>pemerintahan</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kecamatan</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penyelesaian</a:t>
            </a:r>
            <a:r>
              <a:rPr lang="en-US" sz="1201" dirty="0">
                <a:latin typeface="Trebuchet MS" panose="020B0603020202020204" pitchFamily="34" charset="0"/>
              </a:rPr>
              <a:t> </a:t>
            </a:r>
            <a:r>
              <a:rPr lang="en-US" sz="1201" dirty="0" err="1">
                <a:latin typeface="Trebuchet MS" panose="020B0603020202020204" pitchFamily="34" charset="0"/>
              </a:rPr>
              <a:t>sengketa</a:t>
            </a:r>
            <a:r>
              <a:rPr lang="en-US" sz="1201" dirty="0">
                <a:latin typeface="Trebuchet MS" panose="020B0603020202020204" pitchFamily="34" charset="0"/>
              </a:rPr>
              <a:t> </a:t>
            </a:r>
            <a:r>
              <a:rPr lang="en-US" sz="1201" dirty="0" err="1">
                <a:latin typeface="Trebuchet MS" panose="020B0603020202020204" pitchFamily="34" charset="0"/>
              </a:rPr>
              <a:t>pertanahan</a:t>
            </a:r>
            <a:r>
              <a:rPr lang="en-US" sz="1201" dirty="0">
                <a:latin typeface="Trebuchet MS" panose="020B0603020202020204" pitchFamily="34" charset="0"/>
              </a:rPr>
              <a:t>, </a:t>
            </a:r>
            <a:r>
              <a:rPr lang="en-US" sz="1201" dirty="0" err="1">
                <a:latin typeface="Trebuchet MS" panose="020B0603020202020204" pitchFamily="34" charset="0"/>
              </a:rPr>
              <a:t>manajemen</a:t>
            </a:r>
            <a:r>
              <a:rPr lang="en-US" sz="1201" dirty="0">
                <a:latin typeface="Trebuchet MS" panose="020B0603020202020204" pitchFamily="34" charset="0"/>
              </a:rPr>
              <a:t> </a:t>
            </a:r>
            <a:r>
              <a:rPr lang="en-US" sz="1201" dirty="0" err="1">
                <a:latin typeface="Trebuchet MS" panose="020B0603020202020204" pitchFamily="34" charset="0"/>
              </a:rPr>
              <a:t>bencana</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kebakaran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tampung</a:t>
            </a:r>
            <a:r>
              <a:rPr lang="en-US" sz="1201" dirty="0">
                <a:latin typeface="Trebuchet MS" panose="020B0603020202020204" pitchFamily="34" charset="0"/>
              </a:rPr>
              <a:t> tantra; </a:t>
            </a:r>
          </a:p>
          <a:p>
            <a:pPr marL="342938" indent="-342938" algn="just">
              <a:lnSpc>
                <a:spcPts val="1400"/>
              </a:lnSpc>
              <a:buFont typeface="+mj-lt"/>
              <a:buAutoNum type="arabicPeriod"/>
            </a:pP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kebijakan</a:t>
            </a:r>
            <a:r>
              <a:rPr lang="en-US" sz="1201" dirty="0">
                <a:latin typeface="Trebuchet MS" panose="020B0603020202020204" pitchFamily="34" charset="0"/>
              </a:rPr>
              <a:t> di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koordinasi</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kawasan</a:t>
            </a:r>
            <a:r>
              <a:rPr lang="en-US" sz="1201" dirty="0">
                <a:latin typeface="Trebuchet MS" panose="020B0603020202020204" pitchFamily="34" charset="0"/>
              </a:rPr>
              <a:t> </a:t>
            </a:r>
            <a:r>
              <a:rPr lang="en-US" sz="1201" dirty="0" err="1">
                <a:latin typeface="Trebuchet MS" panose="020B0603020202020204" pitchFamily="34" charset="0"/>
              </a:rPr>
              <a:t>khusus</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perkotaan</a:t>
            </a:r>
            <a:r>
              <a:rPr lang="en-US" sz="1201" dirty="0">
                <a:latin typeface="Trebuchet MS" panose="020B0603020202020204" pitchFamily="34" charset="0"/>
              </a:rPr>
              <a:t> </a:t>
            </a:r>
            <a:r>
              <a:rPr lang="en-US" sz="1201" dirty="0" err="1">
                <a:latin typeface="Trebuchet MS" panose="020B0603020202020204" pitchFamily="34" charset="0"/>
              </a:rPr>
              <a:t>sesuai</a:t>
            </a:r>
            <a:r>
              <a:rPr lang="en-US" sz="1201" dirty="0">
                <a:latin typeface="Trebuchet MS" panose="020B0603020202020204" pitchFamily="34" charset="0"/>
              </a:rPr>
              <a:t> </a:t>
            </a:r>
            <a:r>
              <a:rPr lang="en-US" sz="1201" dirty="0" err="1">
                <a:latin typeface="Trebuchet MS" panose="020B0603020202020204" pitchFamily="34" charset="0"/>
              </a:rPr>
              <a:t>dengan</a:t>
            </a:r>
            <a:r>
              <a:rPr lang="en-US" sz="1201" dirty="0">
                <a:latin typeface="Trebuchet MS" panose="020B0603020202020204" pitchFamily="34" charset="0"/>
              </a:rPr>
              <a:t> </a:t>
            </a:r>
            <a:r>
              <a:rPr lang="en-US" sz="1201" dirty="0" err="1">
                <a:latin typeface="Trebuchet MS" panose="020B0603020202020204" pitchFamily="34" charset="0"/>
              </a:rPr>
              <a:t>ketentuan</a:t>
            </a:r>
            <a:r>
              <a:rPr lang="en-US" sz="1201" dirty="0">
                <a:latin typeface="Trebuchet MS" panose="020B0603020202020204" pitchFamily="34" charset="0"/>
              </a:rPr>
              <a:t> </a:t>
            </a:r>
            <a:r>
              <a:rPr lang="en-US" sz="1201" dirty="0" err="1">
                <a:latin typeface="Trebuchet MS" panose="020B0603020202020204" pitchFamily="34" charset="0"/>
              </a:rPr>
              <a:t>peraturan</a:t>
            </a:r>
            <a:r>
              <a:rPr lang="en-US" sz="1201" dirty="0">
                <a:latin typeface="Trebuchet MS" panose="020B0603020202020204" pitchFamily="34" charset="0"/>
              </a:rPr>
              <a:t> </a:t>
            </a:r>
            <a:r>
              <a:rPr lang="en-US" sz="1201" dirty="0" err="1">
                <a:latin typeface="Trebuchet MS" panose="020B0603020202020204" pitchFamily="34" charset="0"/>
              </a:rPr>
              <a:t>perundang-undangan</a:t>
            </a:r>
            <a:r>
              <a:rPr lang="en-US" sz="1201" dirty="0">
                <a:latin typeface="Trebuchet MS" panose="020B0603020202020204" pitchFamily="34" charset="0"/>
              </a:rPr>
              <a:t>; </a:t>
            </a:r>
          </a:p>
          <a:p>
            <a:pPr marL="342938" indent="-342938" algn="just">
              <a:lnSpc>
                <a:spcPts val="1400"/>
              </a:lnSpc>
              <a:buFont typeface="+mj-lt"/>
              <a:buAutoNum type="arabicPeriod"/>
            </a:pPr>
            <a:r>
              <a:rPr lang="en-US" sz="1201" dirty="0" err="1">
                <a:latin typeface="Trebuchet MS" panose="020B0603020202020204" pitchFamily="34" charset="0"/>
              </a:rPr>
              <a:t>Penyusunan</a:t>
            </a:r>
            <a:r>
              <a:rPr lang="en-US" sz="1201" dirty="0">
                <a:latin typeface="Trebuchet MS" panose="020B0603020202020204" pitchFamily="34" charset="0"/>
              </a:rPr>
              <a:t> </a:t>
            </a:r>
            <a:r>
              <a:rPr lang="en-US" sz="1201" dirty="0" err="1">
                <a:latin typeface="Trebuchet MS" panose="020B0603020202020204" pitchFamily="34" charset="0"/>
              </a:rPr>
              <a:t>norma</a:t>
            </a:r>
            <a:r>
              <a:rPr lang="en-US" sz="1201" dirty="0">
                <a:latin typeface="Trebuchet MS" panose="020B0603020202020204" pitchFamily="34" charset="0"/>
              </a:rPr>
              <a:t>, </a:t>
            </a:r>
            <a:r>
              <a:rPr lang="en-US" sz="1201" dirty="0" err="1">
                <a:latin typeface="Trebuchet MS" panose="020B0603020202020204" pitchFamily="34" charset="0"/>
              </a:rPr>
              <a:t>standar</a:t>
            </a:r>
            <a:r>
              <a:rPr lang="en-US" sz="1201" dirty="0">
                <a:latin typeface="Trebuchet MS" panose="020B0603020202020204" pitchFamily="34" charset="0"/>
              </a:rPr>
              <a:t>, </a:t>
            </a:r>
            <a:r>
              <a:rPr lang="en-US" sz="1201" dirty="0" err="1">
                <a:latin typeface="Trebuchet MS" panose="020B0603020202020204" pitchFamily="34" charset="0"/>
              </a:rPr>
              <a:t>prosedur</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kriteria</a:t>
            </a:r>
            <a:r>
              <a:rPr lang="en-US" sz="1201" dirty="0">
                <a:latin typeface="Trebuchet MS" panose="020B0603020202020204" pitchFamily="34" charset="0"/>
              </a:rPr>
              <a:t> </a:t>
            </a:r>
            <a:r>
              <a:rPr lang="en-US" sz="1201" dirty="0" err="1">
                <a:latin typeface="Trebuchet MS" panose="020B0603020202020204" pitchFamily="34" charset="0"/>
              </a:rPr>
              <a:t>dibidang</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p>
          <a:p>
            <a:pPr marL="342938" indent="-342938" algn="just">
              <a:lnSpc>
                <a:spcPts val="1400"/>
              </a:lnSpc>
              <a:buFont typeface="+mj-lt"/>
              <a:buAutoNum type="arabicPeriod"/>
            </a:pPr>
            <a:r>
              <a:rPr lang="en-US" sz="1201" dirty="0" err="1">
                <a:latin typeface="Trebuchet MS" panose="020B0603020202020204" pitchFamily="34" charset="0"/>
              </a:rPr>
              <a:t>Pemberian</a:t>
            </a:r>
            <a:r>
              <a:rPr lang="en-US" sz="1201" dirty="0">
                <a:latin typeface="Trebuchet MS" panose="020B0603020202020204" pitchFamily="34" charset="0"/>
              </a:rPr>
              <a:t> </a:t>
            </a:r>
            <a:r>
              <a:rPr lang="en-US" sz="1201" dirty="0" err="1">
                <a:latin typeface="Trebuchet MS" panose="020B0603020202020204" pitchFamily="34" charset="0"/>
              </a:rPr>
              <a:t>bimbingan</a:t>
            </a:r>
            <a:r>
              <a:rPr lang="en-US" sz="1201" dirty="0">
                <a:latin typeface="Trebuchet MS" panose="020B0603020202020204" pitchFamily="34" charset="0"/>
              </a:rPr>
              <a:t> </a:t>
            </a:r>
            <a:r>
              <a:rPr lang="en-US" sz="1201" dirty="0" err="1">
                <a:latin typeface="Trebuchet MS" panose="020B0603020202020204" pitchFamily="34" charset="0"/>
              </a:rPr>
              <a:t>teknis</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supervisi</a:t>
            </a:r>
            <a:r>
              <a:rPr lang="en-US" sz="1201" dirty="0">
                <a:latin typeface="Trebuchet MS" panose="020B0603020202020204" pitchFamily="34" charset="0"/>
              </a:rPr>
              <a:t> di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pembinaan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gubernur</a:t>
            </a:r>
            <a:r>
              <a:rPr lang="en-US" sz="1201" dirty="0">
                <a:latin typeface="Trebuchet MS" panose="020B0603020202020204" pitchFamily="34" charset="0"/>
              </a:rPr>
              <a:t> </a:t>
            </a:r>
            <a:r>
              <a:rPr lang="en-US" sz="1201" dirty="0" err="1">
                <a:latin typeface="Trebuchet MS" panose="020B0603020202020204" pitchFamily="34" charset="0"/>
              </a:rPr>
              <a:t>sebagai</a:t>
            </a:r>
            <a:r>
              <a:rPr lang="en-US" sz="1201" dirty="0">
                <a:latin typeface="Trebuchet MS" panose="020B0603020202020204" pitchFamily="34" charset="0"/>
              </a:rPr>
              <a:t> wakil </a:t>
            </a:r>
            <a:r>
              <a:rPr lang="en-US" sz="1201" dirty="0" err="1">
                <a:latin typeface="Trebuchet MS" panose="020B0603020202020204" pitchFamily="34" charset="0"/>
              </a:rPr>
              <a:t>pemerintah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antar</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kawasan</a:t>
            </a:r>
            <a:r>
              <a:rPr lang="en-US" sz="1201" dirty="0">
                <a:latin typeface="Trebuchet MS" panose="020B0603020202020204" pitchFamily="34" charset="0"/>
              </a:rPr>
              <a:t> </a:t>
            </a:r>
            <a:r>
              <a:rPr lang="en-US" sz="1201" dirty="0" err="1">
                <a:latin typeface="Trebuchet MS" panose="020B0603020202020204" pitchFamily="34" charset="0"/>
              </a:rPr>
              <a:t>perkotaan</a:t>
            </a:r>
            <a:r>
              <a:rPr lang="en-US" sz="1201" dirty="0">
                <a:latin typeface="Trebuchet MS" panose="020B0603020202020204" pitchFamily="34" charset="0"/>
              </a:rPr>
              <a:t>, </a:t>
            </a:r>
            <a:r>
              <a:rPr lang="en-US" sz="1201" dirty="0" err="1">
                <a:latin typeface="Trebuchet MS" panose="020B0603020202020204" pitchFamily="34" charset="0"/>
              </a:rPr>
              <a:t>kerja</a:t>
            </a:r>
            <a:r>
              <a:rPr lang="en-US" sz="1201" dirty="0">
                <a:latin typeface="Trebuchet MS" panose="020B0603020202020204" pitchFamily="34" charset="0"/>
              </a:rPr>
              <a:t> </a:t>
            </a:r>
            <a:r>
              <a:rPr lang="en-US" sz="1201" dirty="0" err="1">
                <a:latin typeface="Trebuchet MS" panose="020B0603020202020204" pitchFamily="34" charset="0"/>
              </a:rPr>
              <a:t>sama</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perselisihan</a:t>
            </a:r>
            <a:r>
              <a:rPr lang="en-US" sz="1201" dirty="0">
                <a:latin typeface="Trebuchet MS" panose="020B0603020202020204" pitchFamily="34" charset="0"/>
              </a:rPr>
              <a:t> </a:t>
            </a:r>
            <a:r>
              <a:rPr lang="en-US" sz="1201" dirty="0" err="1">
                <a:latin typeface="Trebuchet MS" panose="020B0603020202020204" pitchFamily="34" charset="0"/>
              </a:rPr>
              <a:t>pemerintahan</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kecamatan</a:t>
            </a:r>
            <a:r>
              <a:rPr lang="en-US" sz="1201" dirty="0">
                <a:latin typeface="Trebuchet MS" panose="020B0603020202020204" pitchFamily="34" charset="0"/>
              </a:rPr>
              <a:t>; </a:t>
            </a:r>
          </a:p>
          <a:p>
            <a:pPr marL="342938" indent="-342938" algn="just">
              <a:lnSpc>
                <a:spcPts val="1400"/>
              </a:lnSpc>
              <a:buFont typeface="+mj-lt"/>
              <a:buAutoNum type="arabicPeriod"/>
            </a:pP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pemantauan</a:t>
            </a:r>
            <a:r>
              <a:rPr lang="en-US" sz="1201" dirty="0">
                <a:latin typeface="Trebuchet MS" panose="020B0603020202020204" pitchFamily="34" charset="0"/>
              </a:rPr>
              <a:t>, </a:t>
            </a:r>
            <a:r>
              <a:rPr lang="en-US" sz="1201" dirty="0" err="1">
                <a:latin typeface="Trebuchet MS" panose="020B0603020202020204" pitchFamily="34" charset="0"/>
              </a:rPr>
              <a:t>evaluasi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pelaporan</a:t>
            </a:r>
            <a:r>
              <a:rPr lang="en-US" sz="1201" dirty="0">
                <a:latin typeface="Trebuchet MS" panose="020B0603020202020204" pitchFamily="34" charset="0"/>
              </a:rPr>
              <a:t> </a:t>
            </a:r>
            <a:r>
              <a:rPr lang="en-US" sz="1201" dirty="0" err="1">
                <a:latin typeface="Trebuchet MS" panose="020B0603020202020204" pitchFamily="34" charset="0"/>
              </a:rPr>
              <a:t>bidang</a:t>
            </a:r>
            <a:r>
              <a:rPr lang="en-US" sz="1201" dirty="0">
                <a:latin typeface="Trebuchet MS" panose="020B0603020202020204" pitchFamily="34" charset="0"/>
              </a:rPr>
              <a:t> </a:t>
            </a:r>
            <a:r>
              <a:rPr lang="en-US" sz="1201" dirty="0" err="1">
                <a:latin typeface="Trebuchet MS" panose="020B0603020202020204" pitchFamily="34" charset="0"/>
              </a:rPr>
              <a:t>pembinaan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gubernur</a:t>
            </a:r>
            <a:r>
              <a:rPr lang="en-US" sz="1201" dirty="0">
                <a:latin typeface="Trebuchet MS" panose="020B0603020202020204" pitchFamily="34" charset="0"/>
              </a:rPr>
              <a:t> </a:t>
            </a:r>
            <a:r>
              <a:rPr lang="en-US" sz="1201" dirty="0" err="1">
                <a:latin typeface="Trebuchet MS" panose="020B0603020202020204" pitchFamily="34" charset="0"/>
              </a:rPr>
              <a:t>sebagai</a:t>
            </a:r>
            <a:r>
              <a:rPr lang="en-US" sz="1201" dirty="0">
                <a:latin typeface="Trebuchet MS" panose="020B0603020202020204" pitchFamily="34" charset="0"/>
              </a:rPr>
              <a:t> wakil </a:t>
            </a:r>
            <a:r>
              <a:rPr lang="en-US" sz="1201" dirty="0" err="1">
                <a:latin typeface="Trebuchet MS" panose="020B0603020202020204" pitchFamily="34" charset="0"/>
              </a:rPr>
              <a:t>pemerintah</a:t>
            </a:r>
            <a:r>
              <a:rPr lang="en-US" sz="1201" dirty="0">
                <a:latin typeface="Trebuchet MS" panose="020B0603020202020204" pitchFamily="34" charset="0"/>
              </a:rPr>
              <a:t>, </a:t>
            </a:r>
            <a:r>
              <a:rPr lang="en-US" sz="1201" dirty="0" err="1">
                <a:latin typeface="Trebuchet MS" panose="020B0603020202020204" pitchFamily="34" charset="0"/>
              </a:rPr>
              <a:t>penamaan</a:t>
            </a:r>
            <a:r>
              <a:rPr lang="en-US" sz="1201" dirty="0">
                <a:latin typeface="Trebuchet MS" panose="020B0603020202020204" pitchFamily="34" charset="0"/>
              </a:rPr>
              <a:t> </a:t>
            </a:r>
            <a:r>
              <a:rPr lang="en-US" sz="1201" dirty="0" err="1">
                <a:latin typeface="Trebuchet MS" panose="020B0603020202020204" pitchFamily="34" charset="0"/>
              </a:rPr>
              <a:t>rupa</a:t>
            </a:r>
            <a:r>
              <a:rPr lang="en-US" sz="1201" dirty="0">
                <a:latin typeface="Trebuchet MS" panose="020B0603020202020204" pitchFamily="34" charset="0"/>
              </a:rPr>
              <a:t> </a:t>
            </a:r>
            <a:r>
              <a:rPr lang="en-US" sz="1201" dirty="0" err="1">
                <a:latin typeface="Trebuchet MS" panose="020B0603020202020204" pitchFamily="34" charset="0"/>
              </a:rPr>
              <a:t>bumi</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data </a:t>
            </a:r>
            <a:r>
              <a:rPr lang="en-US" sz="1201" dirty="0" err="1">
                <a:latin typeface="Trebuchet MS" panose="020B0603020202020204" pitchFamily="34" charset="0"/>
              </a:rPr>
              <a:t>wilayah</a:t>
            </a:r>
            <a:r>
              <a:rPr lang="en-US" sz="1201" dirty="0">
                <a:latin typeface="Trebuchet MS" panose="020B0603020202020204" pitchFamily="34" charset="0"/>
              </a:rPr>
              <a:t>, </a:t>
            </a:r>
            <a:r>
              <a:rPr lang="en-US" sz="1201" dirty="0" err="1">
                <a:latin typeface="Trebuchet MS" panose="020B0603020202020204" pitchFamily="34" charset="0"/>
              </a:rPr>
              <a:t>penetapan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antar</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perbatasan</a:t>
            </a:r>
            <a:r>
              <a:rPr lang="en-US" sz="1201" dirty="0">
                <a:latin typeface="Trebuchet MS" panose="020B0603020202020204" pitchFamily="34" charset="0"/>
              </a:rPr>
              <a:t> </a:t>
            </a:r>
            <a:r>
              <a:rPr lang="en-US" sz="1201" dirty="0" err="1">
                <a:latin typeface="Trebuchet MS" panose="020B0603020202020204" pitchFamily="34" charset="0"/>
              </a:rPr>
              <a:t>negara</a:t>
            </a:r>
            <a:r>
              <a:rPr lang="en-US" sz="1201" dirty="0">
                <a:latin typeface="Trebuchet MS" panose="020B0603020202020204" pitchFamily="34" charset="0"/>
              </a:rPr>
              <a:t>, </a:t>
            </a:r>
            <a:r>
              <a:rPr lang="en-US" sz="1201" dirty="0" err="1">
                <a:latin typeface="Trebuchet MS" panose="020B0603020202020204" pitchFamily="34" charset="0"/>
              </a:rPr>
              <a:t>kerja</a:t>
            </a:r>
            <a:r>
              <a:rPr lang="en-US" sz="1201" dirty="0">
                <a:latin typeface="Trebuchet MS" panose="020B0603020202020204" pitchFamily="34" charset="0"/>
              </a:rPr>
              <a:t> </a:t>
            </a:r>
            <a:r>
              <a:rPr lang="en-US" sz="1201" dirty="0" err="1">
                <a:latin typeface="Trebuchet MS" panose="020B0603020202020204" pitchFamily="34" charset="0"/>
              </a:rPr>
              <a:t>sama</a:t>
            </a:r>
            <a:r>
              <a:rPr lang="en-US" sz="1201" dirty="0">
                <a:latin typeface="Trebuchet MS" panose="020B0603020202020204" pitchFamily="34" charset="0"/>
              </a:rPr>
              <a:t> </a:t>
            </a:r>
            <a:r>
              <a:rPr lang="en-US" sz="1201" dirty="0" err="1">
                <a:latin typeface="Trebuchet MS" panose="020B0603020202020204" pitchFamily="34" charset="0"/>
              </a:rPr>
              <a:t>daerah</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perselisihan</a:t>
            </a:r>
            <a:r>
              <a:rPr lang="en-US" sz="1201" dirty="0">
                <a:latin typeface="Trebuchet MS" panose="020B0603020202020204" pitchFamily="34" charset="0"/>
              </a:rPr>
              <a:t> </a:t>
            </a:r>
            <a:r>
              <a:rPr lang="en-US" sz="1201" dirty="0" err="1">
                <a:latin typeface="Trebuchet MS" panose="020B0603020202020204" pitchFamily="34" charset="0"/>
              </a:rPr>
              <a:t>pemerintahan</a:t>
            </a:r>
            <a:r>
              <a:rPr lang="en-US" sz="1201" dirty="0">
                <a:latin typeface="Trebuchet MS" panose="020B0603020202020204" pitchFamily="34" charset="0"/>
              </a:rPr>
              <a:t>, </a:t>
            </a:r>
            <a:r>
              <a:rPr lang="en-US" sz="1201" dirty="0" err="1">
                <a:latin typeface="Trebuchet MS" panose="020B0603020202020204" pitchFamily="34" charset="0"/>
              </a:rPr>
              <a:t>ketentraman</a:t>
            </a:r>
            <a:r>
              <a:rPr lang="en-US" sz="1201" dirty="0">
                <a:latin typeface="Trebuchet MS" panose="020B0603020202020204" pitchFamily="34" charset="0"/>
              </a:rPr>
              <a:t>, </a:t>
            </a:r>
            <a:r>
              <a:rPr lang="en-US" sz="1201" dirty="0" err="1">
                <a:latin typeface="Trebuchet MS" panose="020B0603020202020204" pitchFamily="34" charset="0"/>
              </a:rPr>
              <a:t>ketertiban</a:t>
            </a:r>
            <a:r>
              <a:rPr lang="en-US" sz="1201" dirty="0">
                <a:latin typeface="Trebuchet MS" panose="020B0603020202020204" pitchFamily="34" charset="0"/>
              </a:rPr>
              <a:t> </a:t>
            </a:r>
            <a:r>
              <a:rPr lang="en-US" sz="1201" dirty="0" err="1">
                <a:latin typeface="Trebuchet MS" panose="020B0603020202020204" pitchFamily="34" charset="0"/>
              </a:rPr>
              <a:t>umum</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perlindungan</a:t>
            </a:r>
            <a:r>
              <a:rPr lang="en-US" sz="1201" dirty="0">
                <a:latin typeface="Trebuchet MS" panose="020B0603020202020204" pitchFamily="34" charset="0"/>
              </a:rPr>
              <a:t> </a:t>
            </a:r>
            <a:r>
              <a:rPr lang="en-US" sz="1201" dirty="0" err="1">
                <a:latin typeface="Trebuchet MS" panose="020B0603020202020204" pitchFamily="34" charset="0"/>
              </a:rPr>
              <a:t>masyarakat</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kecamatan</a:t>
            </a:r>
            <a:r>
              <a:rPr lang="en-US" sz="1201" dirty="0">
                <a:latin typeface="Trebuchet MS" panose="020B0603020202020204" pitchFamily="34" charset="0"/>
              </a:rPr>
              <a:t>, </a:t>
            </a:r>
            <a:r>
              <a:rPr lang="en-US" sz="1201" dirty="0" err="1">
                <a:latin typeface="Trebuchet MS" panose="020B0603020202020204" pitchFamily="34" charset="0"/>
              </a:rPr>
              <a:t>fasilitasi</a:t>
            </a:r>
            <a:r>
              <a:rPr lang="en-US" sz="1201" dirty="0">
                <a:latin typeface="Trebuchet MS" panose="020B0603020202020204" pitchFamily="34" charset="0"/>
              </a:rPr>
              <a:t> </a:t>
            </a:r>
            <a:r>
              <a:rPr lang="en-US" sz="1201" dirty="0" err="1">
                <a:latin typeface="Trebuchet MS" panose="020B0603020202020204" pitchFamily="34" charset="0"/>
              </a:rPr>
              <a:t>penyelesaian</a:t>
            </a:r>
            <a:r>
              <a:rPr lang="en-US" sz="1201" dirty="0">
                <a:latin typeface="Trebuchet MS" panose="020B0603020202020204" pitchFamily="34" charset="0"/>
              </a:rPr>
              <a:t> </a:t>
            </a:r>
            <a:r>
              <a:rPr lang="en-US" sz="1201" dirty="0" err="1">
                <a:latin typeface="Trebuchet MS" panose="020B0603020202020204" pitchFamily="34" charset="0"/>
              </a:rPr>
              <a:t>sengketa</a:t>
            </a:r>
            <a:r>
              <a:rPr lang="en-US" sz="1201" dirty="0">
                <a:latin typeface="Trebuchet MS" panose="020B0603020202020204" pitchFamily="34" charset="0"/>
              </a:rPr>
              <a:t> </a:t>
            </a:r>
            <a:r>
              <a:rPr lang="en-US" sz="1201" dirty="0" err="1">
                <a:latin typeface="Trebuchet MS" panose="020B0603020202020204" pitchFamily="34" charset="0"/>
              </a:rPr>
              <a:t>pertanahan</a:t>
            </a:r>
            <a:r>
              <a:rPr lang="en-US" sz="1201" dirty="0">
                <a:latin typeface="Trebuchet MS" panose="020B0603020202020204" pitchFamily="34" charset="0"/>
              </a:rPr>
              <a:t>, </a:t>
            </a:r>
            <a:r>
              <a:rPr lang="en-US" sz="1201" dirty="0" err="1">
                <a:latin typeface="Trebuchet MS" panose="020B0603020202020204" pitchFamily="34" charset="0"/>
              </a:rPr>
              <a:t>manajemen</a:t>
            </a:r>
            <a:r>
              <a:rPr lang="en-US" sz="1201" dirty="0">
                <a:latin typeface="Trebuchet MS" panose="020B0603020202020204" pitchFamily="34" charset="0"/>
              </a:rPr>
              <a:t> </a:t>
            </a:r>
            <a:r>
              <a:rPr lang="en-US" sz="1201" dirty="0" err="1">
                <a:latin typeface="Trebuchet MS" panose="020B0603020202020204" pitchFamily="34" charset="0"/>
              </a:rPr>
              <a:t>bencana</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kebakaran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tugas</a:t>
            </a:r>
            <a:r>
              <a:rPr lang="en-US" sz="1201" dirty="0">
                <a:latin typeface="Trebuchet MS" panose="020B0603020202020204" pitchFamily="34" charset="0"/>
              </a:rPr>
              <a:t> </a:t>
            </a:r>
            <a:r>
              <a:rPr lang="en-US" sz="1201" dirty="0" err="1">
                <a:latin typeface="Trebuchet MS" panose="020B0603020202020204" pitchFamily="34" charset="0"/>
              </a:rPr>
              <a:t>tampung</a:t>
            </a:r>
            <a:r>
              <a:rPr lang="en-US" sz="1201" dirty="0">
                <a:latin typeface="Trebuchet MS" panose="020B0603020202020204" pitchFamily="34" charset="0"/>
              </a:rPr>
              <a:t> tantra;</a:t>
            </a:r>
          </a:p>
          <a:p>
            <a:pPr marL="342938" indent="-342938" algn="just">
              <a:lnSpc>
                <a:spcPts val="1400"/>
              </a:lnSpc>
              <a:buFont typeface="+mj-lt"/>
              <a:buAutoNum type="arabicPeriod"/>
            </a:pPr>
            <a:r>
              <a:rPr lang="en-US" sz="1201" dirty="0" err="1">
                <a:latin typeface="Trebuchet MS" panose="020B0603020202020204" pitchFamily="34" charset="0"/>
              </a:rPr>
              <a:t>Pelaksanaan</a:t>
            </a:r>
            <a:r>
              <a:rPr lang="en-US" sz="1201" dirty="0">
                <a:latin typeface="Trebuchet MS" panose="020B0603020202020204" pitchFamily="34" charset="0"/>
              </a:rPr>
              <a:t> </a:t>
            </a:r>
            <a:r>
              <a:rPr lang="en-US" sz="1201" dirty="0" err="1">
                <a:latin typeface="Trebuchet MS" panose="020B0603020202020204" pitchFamily="34" charset="0"/>
              </a:rPr>
              <a:t>administrasi</a:t>
            </a:r>
            <a:r>
              <a:rPr lang="en-US" sz="1201" dirty="0">
                <a:latin typeface="Trebuchet MS" panose="020B0603020202020204" pitchFamily="34" charset="0"/>
              </a:rPr>
              <a:t> </a:t>
            </a:r>
            <a:r>
              <a:rPr lang="en-US" sz="1201" dirty="0" err="1">
                <a:latin typeface="Trebuchet MS" panose="020B0603020202020204" pitchFamily="34" charset="0"/>
              </a:rPr>
              <a:t>Direktorat</a:t>
            </a:r>
            <a:r>
              <a:rPr lang="en-US" sz="1201" dirty="0">
                <a:latin typeface="Trebuchet MS" panose="020B0603020202020204" pitchFamily="34" charset="0"/>
              </a:rPr>
              <a:t> </a:t>
            </a:r>
            <a:r>
              <a:rPr lang="en-US" sz="1201" dirty="0" err="1">
                <a:latin typeface="Trebuchet MS" panose="020B0603020202020204" pitchFamily="34" charset="0"/>
              </a:rPr>
              <a:t>Jenderal</a:t>
            </a:r>
            <a:r>
              <a:rPr lang="en-US" sz="1201" dirty="0">
                <a:latin typeface="Trebuchet MS" panose="020B0603020202020204" pitchFamily="34" charset="0"/>
              </a:rPr>
              <a:t> Bina </a:t>
            </a:r>
            <a:r>
              <a:rPr lang="en-US" sz="1201" dirty="0" err="1">
                <a:latin typeface="Trebuchet MS" panose="020B0603020202020204" pitchFamily="34" charset="0"/>
              </a:rPr>
              <a:t>Administrasi</a:t>
            </a:r>
            <a:r>
              <a:rPr lang="en-US" sz="1201" dirty="0">
                <a:latin typeface="Trebuchet MS" panose="020B0603020202020204" pitchFamily="34" charset="0"/>
              </a:rPr>
              <a:t> </a:t>
            </a:r>
            <a:r>
              <a:rPr lang="en-US" sz="1201" dirty="0" err="1">
                <a:latin typeface="Trebuchet MS" panose="020B0603020202020204" pitchFamily="34" charset="0"/>
              </a:rPr>
              <a:t>Kewilayahan</a:t>
            </a:r>
            <a:r>
              <a:rPr lang="en-US" sz="1201" dirty="0">
                <a:latin typeface="Trebuchet MS" panose="020B0603020202020204" pitchFamily="34" charset="0"/>
              </a:rPr>
              <a:t>; </a:t>
            </a:r>
            <a:r>
              <a:rPr lang="en-US" sz="1201" dirty="0" err="1">
                <a:latin typeface="Trebuchet MS" panose="020B0603020202020204" pitchFamily="34" charset="0"/>
              </a:rPr>
              <a:t>dan</a:t>
            </a:r>
            <a:r>
              <a:rPr lang="en-US" sz="1201" dirty="0">
                <a:latin typeface="Trebuchet MS" panose="020B0603020202020204" pitchFamily="34" charset="0"/>
              </a:rPr>
              <a:t> </a:t>
            </a:r>
          </a:p>
          <a:p>
            <a:pPr marL="342938" indent="-342938" algn="just">
              <a:lnSpc>
                <a:spcPts val="1400"/>
              </a:lnSpc>
              <a:buFont typeface="+mj-lt"/>
              <a:buAutoNum type="arabicPeriod"/>
            </a:pPr>
            <a:r>
              <a:rPr lang="fi-FI" sz="1201" dirty="0">
                <a:latin typeface="Trebuchet MS" panose="020B0603020202020204" pitchFamily="34" charset="0"/>
              </a:rPr>
              <a:t>Pelaksanaan fungsi lain yang diberikan oleh Menteri. </a:t>
            </a:r>
          </a:p>
        </p:txBody>
      </p:sp>
      <p:sp>
        <p:nvSpPr>
          <p:cNvPr id="14" name="Rounded Rectangle 52">
            <a:extLst>
              <a:ext uri="{FF2B5EF4-FFF2-40B4-BE49-F238E27FC236}">
                <a16:creationId xmlns:a16="http://schemas.microsoft.com/office/drawing/2014/main" xmlns="" id="{76DA6040-D906-41AD-89D0-5FC2883E01AF}"/>
              </a:ext>
            </a:extLst>
          </p:cNvPr>
          <p:cNvSpPr/>
          <p:nvPr/>
        </p:nvSpPr>
        <p:spPr>
          <a:xfrm>
            <a:off x="6984644" y="940646"/>
            <a:ext cx="1055292" cy="481409"/>
          </a:xfrm>
          <a:prstGeom prst="roundRect">
            <a:avLst/>
          </a:prstGeom>
          <a:ln/>
        </p:spPr>
        <p:style>
          <a:lnRef idx="2">
            <a:schemeClr val="accent2"/>
          </a:lnRef>
          <a:fillRef idx="1">
            <a:schemeClr val="lt1"/>
          </a:fillRef>
          <a:effectRef idx="0">
            <a:schemeClr val="accent2"/>
          </a:effectRef>
          <a:fontRef idx="minor">
            <a:schemeClr val="dk1"/>
          </a:fontRef>
        </p:style>
        <p:txBody>
          <a:bodyPr anchor="ctr"/>
          <a:lstStyle/>
          <a:p>
            <a:pPr algn="ctr">
              <a:defRPr/>
            </a:pPr>
            <a:r>
              <a:rPr lang="id-ID" sz="1201" b="1" dirty="0">
                <a:solidFill>
                  <a:schemeClr val="tx1"/>
                </a:solidFill>
                <a:latin typeface="Trebuchet MS" pitchFamily="34" charset="0"/>
              </a:rPr>
              <a:t>DITJEN </a:t>
            </a:r>
            <a:endParaRPr lang="en-US" sz="1201" b="1" dirty="0">
              <a:solidFill>
                <a:schemeClr val="tx1"/>
              </a:solidFill>
              <a:latin typeface="Trebuchet MS" pitchFamily="34" charset="0"/>
            </a:endParaRPr>
          </a:p>
          <a:p>
            <a:pPr algn="ctr">
              <a:defRPr/>
            </a:pPr>
            <a:r>
              <a:rPr lang="en-US" sz="1201" b="1" dirty="0">
                <a:solidFill>
                  <a:schemeClr val="tx1"/>
                </a:solidFill>
                <a:latin typeface="Trebuchet MS" pitchFamily="34" charset="0"/>
              </a:rPr>
              <a:t>BINA </a:t>
            </a:r>
            <a:r>
              <a:rPr lang="id-ID" sz="1201" b="1" dirty="0">
                <a:solidFill>
                  <a:schemeClr val="tx1"/>
                </a:solidFill>
                <a:latin typeface="Trebuchet MS" pitchFamily="34" charset="0"/>
              </a:rPr>
              <a:t>ADWIL</a:t>
            </a:r>
            <a:endParaRPr lang="en-US" sz="1201" dirty="0">
              <a:solidFill>
                <a:schemeClr val="tx1"/>
              </a:solidFill>
              <a:latin typeface="Trebuchet MS" pitchFamily="34" charset="0"/>
            </a:endParaRPr>
          </a:p>
        </p:txBody>
      </p:sp>
      <p:pic>
        <p:nvPicPr>
          <p:cNvPr id="15" name="Picture 8" descr="http://ditjenbinaadwil.kemendagri.go.id/images/2dk.jpg">
            <a:extLst>
              <a:ext uri="{FF2B5EF4-FFF2-40B4-BE49-F238E27FC236}">
                <a16:creationId xmlns:a16="http://schemas.microsoft.com/office/drawing/2014/main" xmlns="" id="{D11D58EC-AF0B-44C0-80AC-486CF700F5E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20902"/>
          <a:stretch/>
        </p:blipFill>
        <p:spPr bwMode="auto">
          <a:xfrm>
            <a:off x="2926770" y="2486155"/>
            <a:ext cx="501139" cy="639609"/>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16" name="Rectangle 15">
            <a:extLst>
              <a:ext uri="{FF2B5EF4-FFF2-40B4-BE49-F238E27FC236}">
                <a16:creationId xmlns:a16="http://schemas.microsoft.com/office/drawing/2014/main" xmlns="" id="{117EC182-0C34-48A5-928C-2EC3D2B6ED3E}"/>
              </a:ext>
            </a:extLst>
          </p:cNvPr>
          <p:cNvSpPr/>
          <p:nvPr/>
        </p:nvSpPr>
        <p:spPr>
          <a:xfrm>
            <a:off x="3418013" y="2486155"/>
            <a:ext cx="1424326" cy="639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tx1"/>
                </a:solidFill>
                <a:latin typeface="Trebuchet MS" pitchFamily="34" charset="0"/>
              </a:rPr>
              <a:t>DIREKTORAT DEKONSENTRASI,TUGAS PEMBANTUAN DAN KERJASAMA</a:t>
            </a:r>
            <a:endParaRPr lang="en-US" sz="900" dirty="0">
              <a:solidFill>
                <a:schemeClr val="tx1"/>
              </a:solidFill>
              <a:latin typeface="Trebuchet MS" pitchFamily="34" charset="0"/>
            </a:endParaRPr>
          </a:p>
        </p:txBody>
      </p:sp>
      <p:sp>
        <p:nvSpPr>
          <p:cNvPr id="17" name="Rectangle 16">
            <a:extLst>
              <a:ext uri="{FF2B5EF4-FFF2-40B4-BE49-F238E27FC236}">
                <a16:creationId xmlns:a16="http://schemas.microsoft.com/office/drawing/2014/main" xmlns="" id="{34EBA17B-F690-4548-9118-51007BF93B59}"/>
              </a:ext>
            </a:extLst>
          </p:cNvPr>
          <p:cNvSpPr/>
          <p:nvPr/>
        </p:nvSpPr>
        <p:spPr>
          <a:xfrm>
            <a:off x="5440140" y="2472438"/>
            <a:ext cx="1293706" cy="639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solidFill>
                  <a:schemeClr val="tx1"/>
                </a:solidFill>
                <a:latin typeface="Trebuchet MS" pitchFamily="34" charset="0"/>
              </a:rPr>
              <a:t>DIREKTORAT KAWASAN, PERKOTAAN DAN BATAS NEGARA</a:t>
            </a:r>
            <a:endParaRPr lang="en-US" sz="1000" dirty="0">
              <a:solidFill>
                <a:schemeClr val="tx1"/>
              </a:solidFill>
              <a:latin typeface="Trebuchet MS" pitchFamily="34" charset="0"/>
            </a:endParaRPr>
          </a:p>
        </p:txBody>
      </p:sp>
      <p:pic>
        <p:nvPicPr>
          <p:cNvPr id="18" name="Picture 14">
            <a:extLst>
              <a:ext uri="{FF2B5EF4-FFF2-40B4-BE49-F238E27FC236}">
                <a16:creationId xmlns:a16="http://schemas.microsoft.com/office/drawing/2014/main" xmlns="" id="{205D0AD1-9A00-4C7A-8F2B-2B9736C7872E}"/>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4862032" y="2456100"/>
            <a:ext cx="689743" cy="727398"/>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a16="http://schemas.microsoft.com/office/drawing/2014/main" xmlns="" id="{1E1D1988-CA1A-4AC8-A50F-EAD82C9B51C1}"/>
              </a:ext>
            </a:extLst>
          </p:cNvPr>
          <p:cNvSpPr/>
          <p:nvPr/>
        </p:nvSpPr>
        <p:spPr>
          <a:xfrm>
            <a:off x="7311953" y="2465125"/>
            <a:ext cx="1039383" cy="639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000" b="1" dirty="0">
                <a:solidFill>
                  <a:schemeClr val="tx1"/>
                </a:solidFill>
                <a:latin typeface="Trebuchet MS" pitchFamily="34" charset="0"/>
              </a:rPr>
              <a:t>DIREKTORAT POL PP DAN LINMAS</a:t>
            </a:r>
            <a:endParaRPr lang="en-US" sz="1000" dirty="0">
              <a:solidFill>
                <a:schemeClr val="tx1"/>
              </a:solidFill>
              <a:latin typeface="Trebuchet MS" pitchFamily="34" charset="0"/>
            </a:endParaRPr>
          </a:p>
        </p:txBody>
      </p:sp>
      <p:sp>
        <p:nvSpPr>
          <p:cNvPr id="20" name="Rectangle 19">
            <a:extLst>
              <a:ext uri="{FF2B5EF4-FFF2-40B4-BE49-F238E27FC236}">
                <a16:creationId xmlns:a16="http://schemas.microsoft.com/office/drawing/2014/main" xmlns="" id="{BDD44FC2-0A26-4881-A71E-21D23BDDD4E9}"/>
              </a:ext>
            </a:extLst>
          </p:cNvPr>
          <p:cNvSpPr/>
          <p:nvPr/>
        </p:nvSpPr>
        <p:spPr>
          <a:xfrm>
            <a:off x="8914541" y="2465125"/>
            <a:ext cx="1074762" cy="63960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1000" b="1" dirty="0">
                <a:solidFill>
                  <a:schemeClr val="tx1"/>
                </a:solidFill>
                <a:latin typeface="Trebuchet MS" pitchFamily="34" charset="0"/>
              </a:rPr>
              <a:t>DIREKTORAT TOPONIMI DAN BATAS DAERAH</a:t>
            </a:r>
            <a:endParaRPr lang="en-US" sz="1000" dirty="0">
              <a:solidFill>
                <a:schemeClr val="tx1"/>
              </a:solidFill>
              <a:latin typeface="Trebuchet MS" pitchFamily="34" charset="0"/>
            </a:endParaRPr>
          </a:p>
        </p:txBody>
      </p:sp>
      <p:pic>
        <p:nvPicPr>
          <p:cNvPr id="21" name="Picture 2" descr="http://ditjenbinaadwil.kemendagri.go.id/images/5polpp.jpg">
            <a:extLst>
              <a:ext uri="{FF2B5EF4-FFF2-40B4-BE49-F238E27FC236}">
                <a16:creationId xmlns:a16="http://schemas.microsoft.com/office/drawing/2014/main" xmlns="" id="{DA3BDD79-DAA2-48FF-A64E-5D9AAFAED9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01666" y="2487418"/>
            <a:ext cx="491160" cy="629830"/>
          </a:xfrm>
          <a:prstGeom prst="rect">
            <a:avLst/>
          </a:prstGeom>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90C8E52C-C12D-4415-9A93-B4DC3738AAE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378532" y="2478854"/>
            <a:ext cx="595545" cy="727398"/>
          </a:xfrm>
          <a:prstGeom prst="rect">
            <a:avLst/>
          </a:prstGeom>
          <a:ln>
            <a:noFill/>
          </a:ln>
        </p:spPr>
      </p:pic>
      <p:sp>
        <p:nvSpPr>
          <p:cNvPr id="23" name="Rectangle 22">
            <a:extLst>
              <a:ext uri="{FF2B5EF4-FFF2-40B4-BE49-F238E27FC236}">
                <a16:creationId xmlns:a16="http://schemas.microsoft.com/office/drawing/2014/main" xmlns="" id="{1E06FDE1-28B3-4D15-9450-FABC6F6BC74C}"/>
              </a:ext>
            </a:extLst>
          </p:cNvPr>
          <p:cNvSpPr/>
          <p:nvPr/>
        </p:nvSpPr>
        <p:spPr>
          <a:xfrm>
            <a:off x="10517127" y="2451484"/>
            <a:ext cx="1250572" cy="64577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000"/>
              </a:lnSpc>
              <a:defRPr/>
            </a:pPr>
            <a:r>
              <a:rPr lang="en-US" sz="900" b="1" dirty="0">
                <a:solidFill>
                  <a:schemeClr val="tx1"/>
                </a:solidFill>
                <a:latin typeface="Trebuchet MS" pitchFamily="34" charset="0"/>
              </a:rPr>
              <a:t>DIREKTORAT MANAJEMEN PENANGGULANGAN BENCANA DAN KEBAKARAN</a:t>
            </a:r>
            <a:endParaRPr lang="en-US" sz="900" dirty="0">
              <a:solidFill>
                <a:schemeClr val="tx1"/>
              </a:solidFill>
              <a:latin typeface="Trebuchet MS" pitchFamily="34" charset="0"/>
            </a:endParaRPr>
          </a:p>
        </p:txBody>
      </p:sp>
      <p:pic>
        <p:nvPicPr>
          <p:cNvPr id="24" name="Picture 23">
            <a:extLst>
              <a:ext uri="{FF2B5EF4-FFF2-40B4-BE49-F238E27FC236}">
                <a16:creationId xmlns:a16="http://schemas.microsoft.com/office/drawing/2014/main" xmlns="" id="{7BC74AAD-6792-4C09-AB07-876F07A5AE7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055509" y="2401971"/>
            <a:ext cx="550897" cy="765934"/>
          </a:xfrm>
          <a:prstGeom prst="rect">
            <a:avLst/>
          </a:prstGeom>
          <a:ln>
            <a:noFill/>
          </a:ln>
        </p:spPr>
      </p:pic>
      <p:pic>
        <p:nvPicPr>
          <p:cNvPr id="25" name="Picture 8">
            <a:extLst>
              <a:ext uri="{FF2B5EF4-FFF2-40B4-BE49-F238E27FC236}">
                <a16:creationId xmlns:a16="http://schemas.microsoft.com/office/drawing/2014/main" xmlns="" id="{736324C8-DD1B-4856-A106-72247643026F}"/>
              </a:ext>
            </a:extLst>
          </p:cNvPr>
          <p:cNvPicPr>
            <a:picLocks noChangeAspect="1" noChangeArrowheads="1"/>
          </p:cNvPicPr>
          <p:nvPr/>
        </p:nvPicPr>
        <p:blipFill>
          <a:blip r:embed="rId11">
            <a:extLst>
              <a:ext uri="{28A0092B-C50C-407E-A947-70E740481C1C}">
                <a14:useLocalDpi xmlns:a14="http://schemas.microsoft.com/office/drawing/2010/main" val="0"/>
              </a:ext>
            </a:extLst>
          </a:blip>
          <a:stretch>
            <a:fillRect/>
          </a:stretch>
        </p:blipFill>
        <p:spPr bwMode="auto">
          <a:xfrm>
            <a:off x="6547372" y="926471"/>
            <a:ext cx="407883" cy="495585"/>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5">
            <a:extLst>
              <a:ext uri="{FF2B5EF4-FFF2-40B4-BE49-F238E27FC236}">
                <a16:creationId xmlns:a16="http://schemas.microsoft.com/office/drawing/2014/main" xmlns="" id="{E9F2BE4E-19A5-4923-A413-3719EA1D37C1}"/>
              </a:ext>
            </a:extLst>
          </p:cNvPr>
          <p:cNvSpPr/>
          <p:nvPr/>
        </p:nvSpPr>
        <p:spPr>
          <a:xfrm>
            <a:off x="10511726" y="1422059"/>
            <a:ext cx="1250572" cy="48798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900" b="1" dirty="0">
                <a:solidFill>
                  <a:schemeClr val="tx1"/>
                </a:solidFill>
                <a:latin typeface="Trebuchet MS" pitchFamily="34" charset="0"/>
              </a:rPr>
              <a:t>SEKRETARIAT DITJEN BINA </a:t>
            </a:r>
            <a:r>
              <a:rPr lang="id-ID" sz="900" b="1" dirty="0">
                <a:solidFill>
                  <a:schemeClr val="tx1"/>
                </a:solidFill>
                <a:latin typeface="Trebuchet MS" pitchFamily="34" charset="0"/>
              </a:rPr>
              <a:t>ADWIL</a:t>
            </a:r>
            <a:endParaRPr lang="en-US" sz="900" dirty="0">
              <a:solidFill>
                <a:schemeClr val="tx1"/>
              </a:solidFill>
              <a:latin typeface="Trebuchet MS" pitchFamily="34" charset="0"/>
            </a:endParaRPr>
          </a:p>
        </p:txBody>
      </p:sp>
      <p:cxnSp>
        <p:nvCxnSpPr>
          <p:cNvPr id="27" name="Straight Connector 26">
            <a:extLst>
              <a:ext uri="{FF2B5EF4-FFF2-40B4-BE49-F238E27FC236}">
                <a16:creationId xmlns:a16="http://schemas.microsoft.com/office/drawing/2014/main" xmlns="" id="{7CE77729-2D16-4076-AAD7-459E71D6E71A}"/>
              </a:ext>
            </a:extLst>
          </p:cNvPr>
          <p:cNvCxnSpPr>
            <a:cxnSpLocks/>
          </p:cNvCxnSpPr>
          <p:nvPr/>
        </p:nvCxnSpPr>
        <p:spPr>
          <a:xfrm>
            <a:off x="4130177" y="2212651"/>
            <a:ext cx="7012236" cy="1"/>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xmlns="" id="{BDDE1AB8-A41E-452F-ABEE-0F828B9B9C04}"/>
              </a:ext>
            </a:extLst>
          </p:cNvPr>
          <p:cNvCxnSpPr>
            <a:cxnSpLocks/>
            <a:stCxn id="14" idx="2"/>
          </p:cNvCxnSpPr>
          <p:nvPr/>
        </p:nvCxnSpPr>
        <p:spPr>
          <a:xfrm>
            <a:off x="7512289" y="1422059"/>
            <a:ext cx="0" cy="754471"/>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D6BD503F-33D3-4A6F-9B4E-70A3A6794F66}"/>
              </a:ext>
            </a:extLst>
          </p:cNvPr>
          <p:cNvCxnSpPr>
            <a:cxnSpLocks/>
            <a:endCxn id="16" idx="0"/>
          </p:cNvCxnSpPr>
          <p:nvPr/>
        </p:nvCxnSpPr>
        <p:spPr>
          <a:xfrm>
            <a:off x="4130171" y="2205793"/>
            <a:ext cx="0" cy="280367"/>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xmlns="" id="{E3C63D2F-E5BB-4335-8845-CC65D09DE481}"/>
              </a:ext>
            </a:extLst>
          </p:cNvPr>
          <p:cNvCxnSpPr>
            <a:cxnSpLocks/>
          </p:cNvCxnSpPr>
          <p:nvPr/>
        </p:nvCxnSpPr>
        <p:spPr>
          <a:xfrm flipV="1">
            <a:off x="7512293" y="1674542"/>
            <a:ext cx="2243536" cy="1"/>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xmlns="" id="{F10F0F50-1C91-4C3A-B0E7-BBDAAE762C19}"/>
              </a:ext>
            </a:extLst>
          </p:cNvPr>
          <p:cNvCxnSpPr>
            <a:cxnSpLocks/>
            <a:endCxn id="17" idx="0"/>
          </p:cNvCxnSpPr>
          <p:nvPr/>
        </p:nvCxnSpPr>
        <p:spPr>
          <a:xfrm>
            <a:off x="6086987" y="2205786"/>
            <a:ext cx="0" cy="266649"/>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xmlns="" id="{6731A14C-CC35-4C7D-9F93-FA4DAA194A97}"/>
              </a:ext>
            </a:extLst>
          </p:cNvPr>
          <p:cNvCxnSpPr>
            <a:cxnSpLocks/>
          </p:cNvCxnSpPr>
          <p:nvPr/>
        </p:nvCxnSpPr>
        <p:spPr>
          <a:xfrm>
            <a:off x="7845627" y="2204288"/>
            <a:ext cx="0" cy="266649"/>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xmlns="" id="{6B14261C-AFEE-449E-AA60-44EE6C0DFA38}"/>
              </a:ext>
            </a:extLst>
          </p:cNvPr>
          <p:cNvCxnSpPr>
            <a:cxnSpLocks/>
          </p:cNvCxnSpPr>
          <p:nvPr/>
        </p:nvCxnSpPr>
        <p:spPr>
          <a:xfrm>
            <a:off x="9461042" y="2205924"/>
            <a:ext cx="0" cy="266649"/>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xmlns="" id="{64E12C1F-E226-429B-A7D8-8EA578F242E4}"/>
              </a:ext>
            </a:extLst>
          </p:cNvPr>
          <p:cNvCxnSpPr>
            <a:cxnSpLocks/>
            <a:endCxn id="23" idx="0"/>
          </p:cNvCxnSpPr>
          <p:nvPr/>
        </p:nvCxnSpPr>
        <p:spPr>
          <a:xfrm>
            <a:off x="11142412" y="2204292"/>
            <a:ext cx="1" cy="247196"/>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38" name="Picture 8">
            <a:extLst>
              <a:ext uri="{FF2B5EF4-FFF2-40B4-BE49-F238E27FC236}">
                <a16:creationId xmlns:a16="http://schemas.microsoft.com/office/drawing/2014/main" xmlns="" id="{E38C09E6-EE93-475C-B246-D4B9A19CDB73}"/>
              </a:ext>
            </a:extLst>
          </p:cNvPr>
          <p:cNvPicPr>
            <a:picLocks noChangeAspect="1" noChangeArrowheads="1"/>
          </p:cNvPicPr>
          <p:nvPr/>
        </p:nvPicPr>
        <p:blipFill>
          <a:blip r:embed="rId12">
            <a:extLst>
              <a:ext uri="{28A0092B-C50C-407E-A947-70E740481C1C}">
                <a14:useLocalDpi xmlns:a14="http://schemas.microsoft.com/office/drawing/2010/main" val="0"/>
              </a:ext>
            </a:extLst>
          </a:blip>
          <a:stretch>
            <a:fillRect/>
          </a:stretch>
        </p:blipFill>
        <p:spPr bwMode="auto">
          <a:xfrm>
            <a:off x="9808891" y="1354576"/>
            <a:ext cx="813700" cy="585012"/>
          </a:xfrm>
          <a:prstGeom prst="rect">
            <a:avLst/>
          </a:prstGeom>
          <a:noFill/>
          <a:extLst>
            <a:ext uri="{909E8E84-426E-40DD-AFC4-6F175D3DCCD1}">
              <a14:hiddenFill xmlns:a14="http://schemas.microsoft.com/office/drawing/2010/main">
                <a:solidFill>
                  <a:srgbClr val="FFFFFF"/>
                </a:solidFill>
              </a14:hiddenFill>
            </a:ext>
          </a:extLst>
        </p:spPr>
      </p:pic>
      <p:sp>
        <p:nvSpPr>
          <p:cNvPr id="39" name="TextBox 38">
            <a:extLst>
              <a:ext uri="{FF2B5EF4-FFF2-40B4-BE49-F238E27FC236}">
                <a16:creationId xmlns:a16="http://schemas.microsoft.com/office/drawing/2014/main" xmlns="" id="{714EBA00-A5AE-4F7C-A902-90978676E704}"/>
              </a:ext>
            </a:extLst>
          </p:cNvPr>
          <p:cNvSpPr txBox="1"/>
          <p:nvPr/>
        </p:nvSpPr>
        <p:spPr>
          <a:xfrm>
            <a:off x="1533661" y="35269"/>
            <a:ext cx="8535240" cy="951806"/>
          </a:xfrm>
          <a:prstGeom prst="rect">
            <a:avLst/>
          </a:prstGeom>
          <a:noFill/>
        </p:spPr>
        <p:txBody>
          <a:bodyPr wrap="square" rtlCol="0">
            <a:spAutoFit/>
          </a:bodyPr>
          <a:lstStyle/>
          <a:p>
            <a:pPr algn="ctr">
              <a:defRPr/>
            </a:pPr>
            <a:r>
              <a:rPr lang="en-US" b="1" dirty="0">
                <a:latin typeface="Century Gothic" panose="020B0502020202020204" pitchFamily="34" charset="0"/>
                <a:cs typeface="Arial" pitchFamily="34" charset="0"/>
              </a:rPr>
              <a:t>TUGAS DAN FUNGSI </a:t>
            </a:r>
          </a:p>
          <a:p>
            <a:pPr algn="ctr">
              <a:defRPr/>
            </a:pPr>
            <a:r>
              <a:rPr lang="en-US" b="1" dirty="0">
                <a:latin typeface="Century Gothic" panose="020B0502020202020204" pitchFamily="34" charset="0"/>
                <a:cs typeface="Arial" pitchFamily="34" charset="0"/>
              </a:rPr>
              <a:t>DITJEN BINA ADMINISTRASI KEWILAYAHA</a:t>
            </a:r>
            <a:r>
              <a:rPr lang="en-US" sz="2001" dirty="0">
                <a:ln w="0"/>
                <a:effectLst>
                  <a:outerShdw blurRad="38100" dist="19050" dir="2700000" algn="tl" rotWithShape="0">
                    <a:schemeClr val="dk1">
                      <a:alpha val="40000"/>
                    </a:schemeClr>
                  </a:outerShdw>
                </a:effectLst>
                <a:latin typeface="Century Gothic" panose="020B0502020202020204" pitchFamily="34" charset="0"/>
                <a:ea typeface="Tahoma" pitchFamily="34" charset="0"/>
                <a:cs typeface="Tahoma" pitchFamily="34" charset="0"/>
              </a:rPr>
              <a:t>N</a:t>
            </a:r>
            <a:endParaRPr lang="en-US" sz="2001" dirty="0">
              <a:ln w="0">
                <a:noFill/>
              </a:ln>
              <a:noFill/>
              <a:effectLst>
                <a:outerShdw blurRad="38100" dist="19050" dir="2700000" algn="tl" rotWithShape="0">
                  <a:schemeClr val="dk1">
                    <a:alpha val="40000"/>
                  </a:schemeClr>
                </a:outerShdw>
              </a:effectLst>
              <a:latin typeface="Century Gothic" panose="020B0502020202020204" pitchFamily="34" charset="0"/>
              <a:ea typeface="Tahoma" pitchFamily="34" charset="0"/>
              <a:cs typeface="Tahoma" pitchFamily="34" charset="0"/>
            </a:endParaRPr>
          </a:p>
          <a:p>
            <a:endParaRPr lang="en-US" dirty="0"/>
          </a:p>
        </p:txBody>
      </p:sp>
      <p:cxnSp>
        <p:nvCxnSpPr>
          <p:cNvPr id="40" name="Straight Connector 39">
            <a:extLst>
              <a:ext uri="{FF2B5EF4-FFF2-40B4-BE49-F238E27FC236}">
                <a16:creationId xmlns:a16="http://schemas.microsoft.com/office/drawing/2014/main" xmlns="" id="{201838A9-0C3A-4A1B-BA68-DABDF6669358}"/>
              </a:ext>
            </a:extLst>
          </p:cNvPr>
          <p:cNvCxnSpPr>
            <a:cxnSpLocks/>
          </p:cNvCxnSpPr>
          <p:nvPr/>
        </p:nvCxnSpPr>
        <p:spPr>
          <a:xfrm>
            <a:off x="0" y="744401"/>
            <a:ext cx="11911013" cy="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418511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94809" y="760060"/>
            <a:ext cx="10521395" cy="562127"/>
          </a:xfrm>
          <a:solidFill>
            <a:srgbClr val="FFFF00"/>
          </a:solidFill>
        </p:spPr>
        <p:txBody>
          <a:bodyPr>
            <a:normAutofit fontScale="90000"/>
          </a:bodyPr>
          <a:lstStyle/>
          <a:p>
            <a:pPr algn="ctr"/>
            <a:r>
              <a:rPr lang="en-US" b="1" dirty="0" err="1" smtClean="0">
                <a:solidFill>
                  <a:srgbClr val="002060"/>
                </a:solidFill>
              </a:rPr>
              <a:t>Dasar</a:t>
            </a:r>
            <a:r>
              <a:rPr lang="en-US" b="1" dirty="0" smtClean="0">
                <a:solidFill>
                  <a:srgbClr val="002060"/>
                </a:solidFill>
              </a:rPr>
              <a:t> </a:t>
            </a:r>
            <a:r>
              <a:rPr lang="en-US" b="1" dirty="0" err="1" smtClean="0">
                <a:solidFill>
                  <a:srgbClr val="002060"/>
                </a:solidFill>
              </a:rPr>
              <a:t>Hukum</a:t>
            </a:r>
            <a:r>
              <a:rPr lang="en-US" b="1" dirty="0" smtClean="0">
                <a:solidFill>
                  <a:srgbClr val="002060"/>
                </a:solidFill>
              </a:rPr>
              <a:t> </a:t>
            </a:r>
            <a:endParaRPr lang="en-US" b="1" dirty="0">
              <a:solidFill>
                <a:srgbClr val="002060"/>
              </a:solidFill>
            </a:endParaRPr>
          </a:p>
        </p:txBody>
      </p:sp>
      <p:pic>
        <p:nvPicPr>
          <p:cNvPr id="18434" name="Picture 2" descr="http://img4.wikia.nocookie.net/__cb20140922114325/divergente/es/images/f/f4/Verdad_logo.png"/>
          <p:cNvPicPr>
            <a:picLocks noChangeAspect="1" noChangeArrowheads="1"/>
          </p:cNvPicPr>
          <p:nvPr/>
        </p:nvPicPr>
        <p:blipFill>
          <a:blip r:embed="rId2" cstate="print">
            <a:biLevel thresh="50000"/>
          </a:blip>
          <a:srcRect/>
          <a:stretch>
            <a:fillRect/>
          </a:stretch>
        </p:blipFill>
        <p:spPr bwMode="auto">
          <a:xfrm>
            <a:off x="9131777" y="76006"/>
            <a:ext cx="2282944" cy="1748137"/>
          </a:xfrm>
          <a:prstGeom prst="rect">
            <a:avLst/>
          </a:prstGeom>
          <a:noFill/>
        </p:spPr>
      </p:pic>
      <p:sp>
        <p:nvSpPr>
          <p:cNvPr id="8" name="TextBox 7"/>
          <p:cNvSpPr txBox="1"/>
          <p:nvPr/>
        </p:nvSpPr>
        <p:spPr>
          <a:xfrm>
            <a:off x="496292" y="1591702"/>
            <a:ext cx="10719912" cy="3970318"/>
          </a:xfrm>
          <a:prstGeom prst="rect">
            <a:avLst/>
          </a:prstGeom>
          <a:noFill/>
        </p:spPr>
        <p:txBody>
          <a:bodyPr wrap="square" rtlCol="0">
            <a:spAutoFit/>
          </a:bodyPr>
          <a:lstStyle/>
          <a:p>
            <a:pPr marL="342900" indent="-342900" algn="just">
              <a:buAutoNum type="arabicPeriod"/>
            </a:pPr>
            <a:r>
              <a:rPr lang="id-ID" sz="2100" dirty="0" smtClean="0">
                <a:latin typeface="Bookman Old Style" pitchFamily="18" charset="0"/>
                <a:cs typeface="Arial" pitchFamily="34" charset="0"/>
              </a:rPr>
              <a:t>UUD NKRI 1945</a:t>
            </a:r>
          </a:p>
          <a:p>
            <a:pPr marL="342900" indent="-342900" algn="just">
              <a:buAutoNum type="arabicPeriod"/>
            </a:pPr>
            <a:r>
              <a:rPr lang="en-US" sz="2100" dirty="0" smtClean="0">
                <a:latin typeface="Bookman Old Style" pitchFamily="18" charset="0"/>
                <a:cs typeface="Arial" pitchFamily="34" charset="0"/>
              </a:rPr>
              <a:t>U</a:t>
            </a:r>
            <a:r>
              <a:rPr lang="id-ID" sz="2100" dirty="0" smtClean="0">
                <a:latin typeface="Bookman Old Style" pitchFamily="18" charset="0"/>
                <a:cs typeface="Arial" pitchFamily="34" charset="0"/>
              </a:rPr>
              <a:t>U </a:t>
            </a:r>
            <a:r>
              <a:rPr lang="en-US" sz="2100" dirty="0" smtClean="0">
                <a:latin typeface="Bookman Old Style" pitchFamily="18" charset="0"/>
                <a:cs typeface="Arial" pitchFamily="34" charset="0"/>
              </a:rPr>
              <a:t>23 </a:t>
            </a:r>
            <a:r>
              <a:rPr lang="en-US" sz="2100" dirty="0" err="1" smtClean="0">
                <a:latin typeface="Bookman Old Style" pitchFamily="18" charset="0"/>
                <a:cs typeface="Arial" pitchFamily="34" charset="0"/>
              </a:rPr>
              <a:t>Tahun</a:t>
            </a:r>
            <a:r>
              <a:rPr lang="en-US" sz="2100" dirty="0" smtClean="0">
                <a:latin typeface="Bookman Old Style" pitchFamily="18" charset="0"/>
                <a:cs typeface="Arial" pitchFamily="34" charset="0"/>
              </a:rPr>
              <a:t> 2014 </a:t>
            </a:r>
            <a:r>
              <a:rPr lang="en-US" sz="2100" dirty="0" err="1" smtClean="0">
                <a:latin typeface="Bookman Old Style" pitchFamily="18" charset="0"/>
                <a:cs typeface="Arial" pitchFamily="34" charset="0"/>
              </a:rPr>
              <a:t>Tentang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Pemerintahan</a:t>
            </a:r>
            <a:r>
              <a:rPr lang="en-US" sz="2100" dirty="0" smtClean="0">
                <a:latin typeface="Bookman Old Style" pitchFamily="18" charset="0"/>
                <a:cs typeface="Arial" pitchFamily="34" charset="0"/>
              </a:rPr>
              <a:t> Daerah.</a:t>
            </a:r>
          </a:p>
          <a:p>
            <a:pPr marL="342900" indent="-342900" algn="just">
              <a:buAutoNum type="arabicPeriod"/>
            </a:pPr>
            <a:r>
              <a:rPr lang="en-US" sz="2100" dirty="0" err="1" smtClean="0">
                <a:latin typeface="Bookman Old Style" pitchFamily="18" charset="0"/>
                <a:cs typeface="Arial" pitchFamily="34" charset="0"/>
              </a:rPr>
              <a:t>Peraturan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Pemerintah</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Nomor</a:t>
            </a:r>
            <a:r>
              <a:rPr lang="en-US" sz="2100" dirty="0" smtClean="0">
                <a:latin typeface="Bookman Old Style" pitchFamily="18" charset="0"/>
                <a:cs typeface="Arial" pitchFamily="34" charset="0"/>
              </a:rPr>
              <a:t> </a:t>
            </a:r>
            <a:r>
              <a:rPr lang="id-ID" sz="2100" dirty="0" smtClean="0">
                <a:latin typeface="Bookman Old Style" pitchFamily="18" charset="0"/>
                <a:cs typeface="Arial" pitchFamily="34" charset="0"/>
              </a:rPr>
              <a:t>1</a:t>
            </a:r>
            <a:r>
              <a:rPr lang="en-US" sz="2100" dirty="0" smtClean="0">
                <a:latin typeface="Bookman Old Style" pitchFamily="18" charset="0"/>
                <a:cs typeface="Arial" pitchFamily="34" charset="0"/>
              </a:rPr>
              <a:t>6 </a:t>
            </a:r>
            <a:r>
              <a:rPr lang="en-US" sz="2100" dirty="0" err="1" smtClean="0">
                <a:latin typeface="Bookman Old Style" pitchFamily="18" charset="0"/>
                <a:cs typeface="Arial" pitchFamily="34" charset="0"/>
              </a:rPr>
              <a:t>Tahun</a:t>
            </a:r>
            <a:r>
              <a:rPr lang="en-US" sz="2100" dirty="0" smtClean="0">
                <a:latin typeface="Bookman Old Style" pitchFamily="18" charset="0"/>
                <a:cs typeface="Arial" pitchFamily="34" charset="0"/>
              </a:rPr>
              <a:t> 201</a:t>
            </a:r>
            <a:r>
              <a:rPr lang="id-ID" sz="2100" dirty="0" smtClean="0">
                <a:latin typeface="Bookman Old Style" pitchFamily="18" charset="0"/>
                <a:cs typeface="Arial" pitchFamily="34" charset="0"/>
              </a:rPr>
              <a:t>8</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Tentang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Satuan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Polisi</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Pamong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Praja</a:t>
            </a:r>
            <a:r>
              <a:rPr lang="en-US" sz="2100" dirty="0" smtClean="0">
                <a:latin typeface="Bookman Old Style" pitchFamily="18" charset="0"/>
                <a:cs typeface="Arial" pitchFamily="34" charset="0"/>
              </a:rPr>
              <a:t>.</a:t>
            </a:r>
          </a:p>
          <a:p>
            <a:pPr marL="342900" indent="-342900" algn="just">
              <a:buAutoNum type="arabicPeriod"/>
            </a:pPr>
            <a:r>
              <a:rPr lang="en-US" sz="2100" dirty="0" smtClean="0">
                <a:latin typeface="Bookman Old Style" pitchFamily="18" charset="0"/>
                <a:cs typeface="Arial" pitchFamily="34" charset="0"/>
              </a:rPr>
              <a:t>Per</a:t>
            </a:r>
            <a:r>
              <a:rPr lang="id-ID" sz="2100" dirty="0" smtClean="0">
                <a:latin typeface="Bookman Old Style" pitchFamily="18" charset="0"/>
                <a:cs typeface="Arial" pitchFamily="34" charset="0"/>
              </a:rPr>
              <a:t>m</a:t>
            </a:r>
            <a:r>
              <a:rPr lang="en-US" sz="2100" dirty="0" smtClean="0">
                <a:latin typeface="Bookman Old Style" pitchFamily="18" charset="0"/>
                <a:cs typeface="Arial" pitchFamily="34" charset="0"/>
              </a:rPr>
              <a:t>en</a:t>
            </a:r>
            <a:r>
              <a:rPr lang="id-ID" sz="2100" dirty="0" smtClean="0">
                <a:latin typeface="Bookman Old Style" pitchFamily="18" charset="0"/>
                <a:cs typeface="Arial" pitchFamily="34" charset="0"/>
              </a:rPr>
              <a:t>d</a:t>
            </a:r>
            <a:r>
              <a:rPr lang="en-US" sz="2100" dirty="0" err="1" smtClean="0">
                <a:latin typeface="Bookman Old Style" pitchFamily="18" charset="0"/>
                <a:cs typeface="Arial" pitchFamily="34" charset="0"/>
              </a:rPr>
              <a:t>agri</a:t>
            </a:r>
            <a:r>
              <a:rPr lang="en-US" sz="2100" dirty="0" smtClean="0">
                <a:latin typeface="Bookman Old Style" pitchFamily="18" charset="0"/>
                <a:cs typeface="Arial" pitchFamily="34" charset="0"/>
              </a:rPr>
              <a:t> 40 </a:t>
            </a:r>
            <a:r>
              <a:rPr lang="en-US" sz="2100" dirty="0" err="1" smtClean="0">
                <a:latin typeface="Bookman Old Style" pitchFamily="18" charset="0"/>
                <a:cs typeface="Arial" pitchFamily="34" charset="0"/>
              </a:rPr>
              <a:t>Tahun</a:t>
            </a:r>
            <a:r>
              <a:rPr lang="en-US" sz="2100" dirty="0" smtClean="0">
                <a:latin typeface="Bookman Old Style" pitchFamily="18" charset="0"/>
                <a:cs typeface="Arial" pitchFamily="34" charset="0"/>
              </a:rPr>
              <a:t> 2011 </a:t>
            </a:r>
            <a:r>
              <a:rPr lang="en-US" sz="2100" dirty="0" err="1" smtClean="0">
                <a:latin typeface="Bookman Old Style" pitchFamily="18" charset="0"/>
                <a:cs typeface="Arial" pitchFamily="34" charset="0"/>
              </a:rPr>
              <a:t>Tentang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Pedoman</a:t>
            </a:r>
            <a:r>
              <a:rPr lang="en-US" sz="2100" dirty="0" smtClean="0">
                <a:latin typeface="Bookman Old Style" pitchFamily="18" charset="0"/>
                <a:cs typeface="Arial" pitchFamily="34" charset="0"/>
              </a:rPr>
              <a:t> </a:t>
            </a:r>
            <a:r>
              <a:rPr lang="id-ID" sz="2100" dirty="0" smtClean="0">
                <a:latin typeface="Bookman Old Style" pitchFamily="18" charset="0"/>
                <a:cs typeface="Arial" pitchFamily="34" charset="0"/>
              </a:rPr>
              <a:t>Organisasi dan Tata Kerja </a:t>
            </a:r>
            <a:r>
              <a:rPr lang="en-US" sz="2100" dirty="0" err="1" smtClean="0">
                <a:latin typeface="Bookman Old Style" pitchFamily="18" charset="0"/>
                <a:cs typeface="Arial" pitchFamily="34" charset="0"/>
              </a:rPr>
              <a:t>Satuan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Polisi</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Pamong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Praja</a:t>
            </a:r>
            <a:r>
              <a:rPr lang="en-US" sz="2100" dirty="0" smtClean="0">
                <a:latin typeface="Bookman Old Style" pitchFamily="18" charset="0"/>
                <a:cs typeface="Arial" pitchFamily="34" charset="0"/>
              </a:rPr>
              <a:t>.</a:t>
            </a:r>
          </a:p>
          <a:p>
            <a:pPr marL="342900" indent="-342900" algn="just">
              <a:buAutoNum type="arabicPeriod"/>
            </a:pPr>
            <a:r>
              <a:rPr lang="en-US" sz="2100" dirty="0" smtClean="0">
                <a:latin typeface="Bookman Old Style" pitchFamily="18" charset="0"/>
              </a:rPr>
              <a:t>Per</a:t>
            </a:r>
            <a:r>
              <a:rPr lang="id-ID" sz="2100" dirty="0" smtClean="0">
                <a:latin typeface="Bookman Old Style" pitchFamily="18" charset="0"/>
              </a:rPr>
              <a:t>mendagri</a:t>
            </a:r>
            <a:r>
              <a:rPr lang="en-US" sz="2100" dirty="0" smtClean="0">
                <a:latin typeface="Bookman Old Style" pitchFamily="18" charset="0"/>
              </a:rPr>
              <a:t> 44 </a:t>
            </a:r>
            <a:r>
              <a:rPr lang="en-US" sz="2100" dirty="0" err="1" smtClean="0">
                <a:latin typeface="Bookman Old Style" pitchFamily="18" charset="0"/>
              </a:rPr>
              <a:t>Tahun</a:t>
            </a:r>
            <a:r>
              <a:rPr lang="en-US" sz="2100" dirty="0" smtClean="0">
                <a:latin typeface="Bookman Old Style" pitchFamily="18" charset="0"/>
              </a:rPr>
              <a:t> 2010 </a:t>
            </a:r>
            <a:r>
              <a:rPr lang="en-US" sz="2100" dirty="0" err="1" smtClean="0">
                <a:latin typeface="Bookman Old Style" pitchFamily="18" charset="0"/>
              </a:rPr>
              <a:t>Tentang</a:t>
            </a:r>
            <a:r>
              <a:rPr lang="en-US" sz="2100" dirty="0" smtClean="0">
                <a:latin typeface="Bookman Old Style" pitchFamily="18" charset="0"/>
              </a:rPr>
              <a:t> </a:t>
            </a:r>
            <a:r>
              <a:rPr lang="en-US" sz="2100" dirty="0" err="1" smtClean="0">
                <a:latin typeface="Bookman Old Style" pitchFamily="18" charset="0"/>
              </a:rPr>
              <a:t>Ketent</a:t>
            </a:r>
            <a:r>
              <a:rPr lang="id-ID" sz="2100" dirty="0" smtClean="0">
                <a:latin typeface="Bookman Old Style" pitchFamily="18" charset="0"/>
              </a:rPr>
              <a:t>e</a:t>
            </a:r>
            <a:r>
              <a:rPr lang="en-US" sz="2100" dirty="0" err="1" smtClean="0">
                <a:latin typeface="Bookman Old Style" pitchFamily="18" charset="0"/>
              </a:rPr>
              <a:t>raman</a:t>
            </a:r>
            <a:r>
              <a:rPr lang="en-US" sz="2100" dirty="0" smtClean="0">
                <a:latin typeface="Bookman Old Style" pitchFamily="18" charset="0"/>
              </a:rPr>
              <a:t>, </a:t>
            </a:r>
            <a:r>
              <a:rPr lang="en-US" sz="2100" dirty="0" err="1" smtClean="0">
                <a:latin typeface="Bookman Old Style" pitchFamily="18" charset="0"/>
              </a:rPr>
              <a:t>Ketertiban</a:t>
            </a:r>
            <a:r>
              <a:rPr lang="en-US" sz="2100" dirty="0" smtClean="0">
                <a:latin typeface="Bookman Old Style" pitchFamily="18" charset="0"/>
              </a:rPr>
              <a:t> Dan </a:t>
            </a:r>
            <a:r>
              <a:rPr lang="en-US" sz="2100" dirty="0" err="1" smtClean="0">
                <a:latin typeface="Bookman Old Style" pitchFamily="18" charset="0"/>
              </a:rPr>
              <a:t>Perlindungan</a:t>
            </a:r>
            <a:r>
              <a:rPr lang="en-US" sz="2100" dirty="0" smtClean="0">
                <a:latin typeface="Bookman Old Style" pitchFamily="18" charset="0"/>
              </a:rPr>
              <a:t> </a:t>
            </a:r>
            <a:r>
              <a:rPr lang="en-US" sz="2100" dirty="0" err="1" smtClean="0">
                <a:latin typeface="Bookman Old Style" pitchFamily="18" charset="0"/>
              </a:rPr>
              <a:t>Masyarakat</a:t>
            </a:r>
            <a:r>
              <a:rPr lang="en-US" sz="2100" dirty="0" smtClean="0">
                <a:latin typeface="Bookman Old Style" pitchFamily="18" charset="0"/>
              </a:rPr>
              <a:t> </a:t>
            </a:r>
            <a:r>
              <a:rPr lang="en-US" sz="2100" dirty="0" err="1" smtClean="0">
                <a:latin typeface="Bookman Old Style" pitchFamily="18" charset="0"/>
              </a:rPr>
              <a:t>Dalam</a:t>
            </a:r>
            <a:r>
              <a:rPr lang="en-US" sz="2100" dirty="0" smtClean="0">
                <a:latin typeface="Bookman Old Style" pitchFamily="18" charset="0"/>
              </a:rPr>
              <a:t> </a:t>
            </a:r>
            <a:r>
              <a:rPr lang="en-US" sz="2100" dirty="0" err="1" smtClean="0">
                <a:latin typeface="Bookman Old Style" pitchFamily="18" charset="0"/>
              </a:rPr>
              <a:t>Rangka</a:t>
            </a:r>
            <a:r>
              <a:rPr lang="en-US" sz="2100" dirty="0" smtClean="0">
                <a:latin typeface="Bookman Old Style" pitchFamily="18" charset="0"/>
              </a:rPr>
              <a:t> </a:t>
            </a:r>
            <a:r>
              <a:rPr lang="en-US" sz="2100" dirty="0" err="1" smtClean="0">
                <a:latin typeface="Bookman Old Style" pitchFamily="18" charset="0"/>
              </a:rPr>
              <a:t>Menegakkan</a:t>
            </a:r>
            <a:r>
              <a:rPr lang="en-US" sz="2100" dirty="0" smtClean="0">
                <a:latin typeface="Bookman Old Style" pitchFamily="18" charset="0"/>
              </a:rPr>
              <a:t> </a:t>
            </a:r>
            <a:r>
              <a:rPr lang="en-US" sz="2100" dirty="0" err="1" smtClean="0">
                <a:latin typeface="Bookman Old Style" pitchFamily="18" charset="0"/>
              </a:rPr>
              <a:t>Hak</a:t>
            </a:r>
            <a:r>
              <a:rPr lang="en-US" sz="2100" dirty="0" smtClean="0">
                <a:latin typeface="Bookman Old Style" pitchFamily="18" charset="0"/>
              </a:rPr>
              <a:t> </a:t>
            </a:r>
            <a:r>
              <a:rPr lang="en-US" sz="2100" dirty="0" err="1" smtClean="0">
                <a:latin typeface="Bookman Old Style" pitchFamily="18" charset="0"/>
              </a:rPr>
              <a:t>Asasi</a:t>
            </a:r>
            <a:r>
              <a:rPr lang="en-US" sz="2100" dirty="0" smtClean="0">
                <a:latin typeface="Bookman Old Style" pitchFamily="18" charset="0"/>
              </a:rPr>
              <a:t> </a:t>
            </a:r>
            <a:r>
              <a:rPr lang="en-US" sz="2100" dirty="0" err="1" smtClean="0">
                <a:latin typeface="Bookman Old Style" pitchFamily="18" charset="0"/>
              </a:rPr>
              <a:t>Manusia</a:t>
            </a:r>
            <a:endParaRPr lang="id-ID" sz="2100" dirty="0" smtClean="0">
              <a:latin typeface="Bookman Old Style" pitchFamily="18" charset="0"/>
            </a:endParaRPr>
          </a:p>
          <a:p>
            <a:pPr marL="342900" indent="-342900" algn="just">
              <a:buAutoNum type="arabicPeriod"/>
            </a:pPr>
            <a:r>
              <a:rPr lang="en-US" sz="2100" dirty="0" smtClean="0">
                <a:latin typeface="Bookman Old Style" pitchFamily="18" charset="0"/>
              </a:rPr>
              <a:t>Per</a:t>
            </a:r>
            <a:r>
              <a:rPr lang="id-ID" sz="2100" dirty="0" smtClean="0">
                <a:latin typeface="Bookman Old Style" pitchFamily="18" charset="0"/>
              </a:rPr>
              <a:t>mendagri 54 Tahun 2010 Tentang  </a:t>
            </a:r>
            <a:r>
              <a:rPr lang="en-US" sz="2100" dirty="0" err="1" smtClean="0">
                <a:latin typeface="Bookman Old Style" pitchFamily="18" charset="0"/>
              </a:rPr>
              <a:t>Standar</a:t>
            </a:r>
            <a:r>
              <a:rPr lang="en-US" sz="2100" dirty="0" smtClean="0">
                <a:latin typeface="Bookman Old Style" pitchFamily="18" charset="0"/>
              </a:rPr>
              <a:t> </a:t>
            </a:r>
            <a:r>
              <a:rPr lang="en-US" sz="2100" dirty="0" err="1" smtClean="0">
                <a:latin typeface="Bookman Old Style" pitchFamily="18" charset="0"/>
              </a:rPr>
              <a:t>Operasional</a:t>
            </a:r>
            <a:r>
              <a:rPr lang="en-US" sz="2100" dirty="0" smtClean="0">
                <a:latin typeface="Bookman Old Style" pitchFamily="18" charset="0"/>
              </a:rPr>
              <a:t> </a:t>
            </a:r>
            <a:r>
              <a:rPr lang="en-US" sz="2100" dirty="0" err="1" smtClean="0">
                <a:latin typeface="Bookman Old Style" pitchFamily="18" charset="0"/>
              </a:rPr>
              <a:t>Prosedur</a:t>
            </a:r>
            <a:r>
              <a:rPr lang="id-ID" sz="2100" dirty="0" smtClean="0">
                <a:latin typeface="Bookman Old Style" pitchFamily="18" charset="0"/>
              </a:rPr>
              <a:t> Polisi Pamong Praja.</a:t>
            </a:r>
            <a:endParaRPr lang="en-US" sz="2100" dirty="0" smtClean="0">
              <a:latin typeface="Bookman Old Style" pitchFamily="18" charset="0"/>
            </a:endParaRPr>
          </a:p>
          <a:p>
            <a:pPr marL="342900" indent="-342900" algn="just">
              <a:buAutoNum type="arabicPeriod"/>
            </a:pPr>
            <a:r>
              <a:rPr lang="en-US" sz="2100" dirty="0" smtClean="0">
                <a:latin typeface="Bookman Old Style" pitchFamily="18" charset="0"/>
                <a:cs typeface="Arial" pitchFamily="34" charset="0"/>
              </a:rPr>
              <a:t>Per</a:t>
            </a:r>
            <a:r>
              <a:rPr lang="id-ID" sz="2100" dirty="0" smtClean="0">
                <a:latin typeface="Bookman Old Style" pitchFamily="18" charset="0"/>
                <a:cs typeface="Arial" pitchFamily="34" charset="0"/>
              </a:rPr>
              <a:t>mendagri </a:t>
            </a:r>
            <a:r>
              <a:rPr lang="en-US" sz="2100" dirty="0" smtClean="0">
                <a:latin typeface="Bookman Old Style" pitchFamily="18" charset="0"/>
                <a:cs typeface="Arial" pitchFamily="34" charset="0"/>
              </a:rPr>
              <a:t>84 </a:t>
            </a:r>
            <a:r>
              <a:rPr lang="en-US" sz="2100" dirty="0" err="1" smtClean="0">
                <a:latin typeface="Bookman Old Style" pitchFamily="18" charset="0"/>
                <a:cs typeface="Arial" pitchFamily="34" charset="0"/>
              </a:rPr>
              <a:t>Tahun</a:t>
            </a:r>
            <a:r>
              <a:rPr lang="en-US" sz="2100" dirty="0" smtClean="0">
                <a:latin typeface="Bookman Old Style" pitchFamily="18" charset="0"/>
                <a:cs typeface="Arial" pitchFamily="34" charset="0"/>
              </a:rPr>
              <a:t> 2014 </a:t>
            </a:r>
            <a:r>
              <a:rPr lang="en-US" sz="2100" dirty="0" err="1" smtClean="0">
                <a:latin typeface="Bookman Old Style" pitchFamily="18" charset="0"/>
                <a:cs typeface="Arial" pitchFamily="34" charset="0"/>
              </a:rPr>
              <a:t>Tentang</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Penyelenggaraan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Perlindungan</a:t>
            </a:r>
            <a:r>
              <a:rPr lang="en-US" sz="2100" dirty="0" smtClean="0">
                <a:latin typeface="Bookman Old Style" pitchFamily="18" charset="0"/>
                <a:cs typeface="Arial" pitchFamily="34" charset="0"/>
              </a:rPr>
              <a:t> </a:t>
            </a:r>
            <a:r>
              <a:rPr lang="en-US" sz="2100" dirty="0" err="1" smtClean="0">
                <a:latin typeface="Bookman Old Style" pitchFamily="18" charset="0"/>
                <a:cs typeface="Arial" pitchFamily="34" charset="0"/>
              </a:rPr>
              <a:t>Masyarakat</a:t>
            </a:r>
            <a:r>
              <a:rPr lang="en-US" sz="2100" dirty="0" smtClean="0">
                <a:latin typeface="Arial" pitchFamily="34" charset="0"/>
                <a:cs typeface="Arial" pitchFamily="34" charset="0"/>
              </a:rPr>
              <a:t>.</a:t>
            </a:r>
            <a:endParaRPr lang="en-US" sz="2100" dirty="0">
              <a:latin typeface="Arial" pitchFamily="34" charset="0"/>
              <a:cs typeface="Arial" pitchFamily="34" charset="0"/>
            </a:endParaRPr>
          </a:p>
        </p:txBody>
      </p:sp>
    </p:spTree>
    <p:extLst>
      <p:ext uri="{BB962C8B-B14F-4D97-AF65-F5344CB8AC3E}">
        <p14:creationId xmlns:p14="http://schemas.microsoft.com/office/powerpoint/2010/main" val="1864113579"/>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Rounded Rectangle 70"/>
          <p:cNvSpPr/>
          <p:nvPr/>
        </p:nvSpPr>
        <p:spPr>
          <a:xfrm>
            <a:off x="372221" y="855051"/>
            <a:ext cx="11073521" cy="49879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2000" b="1" spc="300" dirty="0">
                <a:solidFill>
                  <a:srgbClr val="002060"/>
                </a:solidFill>
                <a:latin typeface="Century Gothic" pitchFamily="34" charset="0"/>
              </a:rPr>
              <a:t>URUSAN</a:t>
            </a:r>
            <a:r>
              <a:rPr lang="en-US" sz="2000" b="1" spc="300" dirty="0">
                <a:solidFill>
                  <a:srgbClr val="002060"/>
                </a:solidFill>
                <a:latin typeface="Century Gothic" pitchFamily="34" charset="0"/>
              </a:rPr>
              <a:t> PEMERINTAHAN</a:t>
            </a:r>
          </a:p>
        </p:txBody>
      </p:sp>
      <p:sp>
        <p:nvSpPr>
          <p:cNvPr id="41" name="Rounded Rectangle 40"/>
          <p:cNvSpPr/>
          <p:nvPr/>
        </p:nvSpPr>
        <p:spPr>
          <a:xfrm>
            <a:off x="6517971" y="1984073"/>
            <a:ext cx="2249858" cy="684054"/>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defRPr/>
            </a:pPr>
            <a:r>
              <a:rPr lang="id-ID" sz="1800" b="1" dirty="0">
                <a:solidFill>
                  <a:srgbClr val="002060"/>
                </a:solidFill>
                <a:latin typeface="Century Gothic" pitchFamily="34" charset="0"/>
              </a:rPr>
              <a:t>KONKUREN</a:t>
            </a:r>
            <a:endParaRPr lang="th-TH" sz="1800" b="1" dirty="0">
              <a:solidFill>
                <a:srgbClr val="002060"/>
              </a:solidFill>
              <a:latin typeface="Century Gothic" pitchFamily="34" charset="0"/>
            </a:endParaRPr>
          </a:p>
        </p:txBody>
      </p:sp>
      <p:sp>
        <p:nvSpPr>
          <p:cNvPr id="42" name="Rounded Rectangle 41"/>
          <p:cNvSpPr/>
          <p:nvPr/>
        </p:nvSpPr>
        <p:spPr>
          <a:xfrm>
            <a:off x="2963272" y="1995147"/>
            <a:ext cx="2206433" cy="684054"/>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defRPr/>
            </a:pPr>
            <a:r>
              <a:rPr lang="id-ID" sz="1800" b="1" dirty="0">
                <a:solidFill>
                  <a:srgbClr val="002060"/>
                </a:solidFill>
                <a:latin typeface="Century Gothic" pitchFamily="34" charset="0"/>
              </a:rPr>
              <a:t>ABSOLUT</a:t>
            </a:r>
            <a:endParaRPr lang="en-US" sz="1800" b="1" dirty="0">
              <a:solidFill>
                <a:srgbClr val="002060"/>
              </a:solidFill>
              <a:latin typeface="Century Gothic" pitchFamily="34" charset="0"/>
            </a:endParaRPr>
          </a:p>
        </p:txBody>
      </p:sp>
      <p:sp>
        <p:nvSpPr>
          <p:cNvPr id="46" name="Rounded Rectangle 45"/>
          <p:cNvSpPr/>
          <p:nvPr/>
        </p:nvSpPr>
        <p:spPr>
          <a:xfrm>
            <a:off x="8257063" y="3124163"/>
            <a:ext cx="2063748" cy="51779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1700" b="1" dirty="0">
                <a:solidFill>
                  <a:srgbClr val="002060"/>
                </a:solidFill>
                <a:latin typeface="Century Gothic" pitchFamily="34" charset="0"/>
              </a:rPr>
              <a:t>PILIHAN (8)</a:t>
            </a:r>
            <a:endParaRPr lang="th-TH" sz="1800" b="1" dirty="0">
              <a:solidFill>
                <a:srgbClr val="002060"/>
              </a:solidFill>
              <a:latin typeface="Century Gothic" pitchFamily="34" charset="0"/>
            </a:endParaRPr>
          </a:p>
        </p:txBody>
      </p:sp>
      <p:sp>
        <p:nvSpPr>
          <p:cNvPr id="58" name="Rounded Rectangle 57"/>
          <p:cNvSpPr/>
          <p:nvPr/>
        </p:nvSpPr>
        <p:spPr>
          <a:xfrm>
            <a:off x="4923635" y="3124163"/>
            <a:ext cx="2063748" cy="517790"/>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1700" b="1" dirty="0">
                <a:solidFill>
                  <a:srgbClr val="002060"/>
                </a:solidFill>
                <a:latin typeface="Century Gothic" pitchFamily="34" charset="0"/>
              </a:rPr>
              <a:t>WAJIB (24)</a:t>
            </a:r>
            <a:endParaRPr lang="th-TH" sz="1800" b="1" dirty="0">
              <a:solidFill>
                <a:srgbClr val="002060"/>
              </a:solidFill>
              <a:latin typeface="Century Gothic" pitchFamily="34" charset="0"/>
            </a:endParaRPr>
          </a:p>
        </p:txBody>
      </p:sp>
      <p:sp>
        <p:nvSpPr>
          <p:cNvPr id="26" name="Rounded Rectangle 25"/>
          <p:cNvSpPr/>
          <p:nvPr/>
        </p:nvSpPr>
        <p:spPr>
          <a:xfrm>
            <a:off x="3070790" y="3923810"/>
            <a:ext cx="2626213" cy="51937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1700" b="1" dirty="0">
                <a:solidFill>
                  <a:srgbClr val="002060"/>
                </a:solidFill>
                <a:latin typeface="Century Gothic" pitchFamily="34" charset="0"/>
              </a:rPr>
              <a:t>PELAYANAN DASAR (6)</a:t>
            </a:r>
            <a:endParaRPr lang="th-TH" sz="1800" b="1" dirty="0">
              <a:solidFill>
                <a:srgbClr val="002060"/>
              </a:solidFill>
              <a:latin typeface="Century Gothic" pitchFamily="34" charset="0"/>
            </a:endParaRPr>
          </a:p>
        </p:txBody>
      </p:sp>
      <p:sp>
        <p:nvSpPr>
          <p:cNvPr id="27" name="Rounded Rectangle 26"/>
          <p:cNvSpPr/>
          <p:nvPr/>
        </p:nvSpPr>
        <p:spPr>
          <a:xfrm>
            <a:off x="6141806" y="3952311"/>
            <a:ext cx="3188677" cy="51937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1700" b="1" dirty="0">
                <a:solidFill>
                  <a:srgbClr val="002060"/>
                </a:solidFill>
                <a:latin typeface="Century Gothic" pitchFamily="34" charset="0"/>
              </a:rPr>
              <a:t>NON PELAYANAN DASAR (18)</a:t>
            </a:r>
            <a:endParaRPr lang="th-TH" sz="1800" b="1" dirty="0">
              <a:solidFill>
                <a:srgbClr val="002060"/>
              </a:solidFill>
              <a:latin typeface="Century Gothic" pitchFamily="34" charset="0"/>
            </a:endParaRPr>
          </a:p>
        </p:txBody>
      </p:sp>
      <p:sp>
        <p:nvSpPr>
          <p:cNvPr id="31" name="Rounded Rectangle 30"/>
          <p:cNvSpPr/>
          <p:nvPr/>
        </p:nvSpPr>
        <p:spPr>
          <a:xfrm>
            <a:off x="2981189" y="5421270"/>
            <a:ext cx="1566976" cy="51937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2000" dirty="0">
                <a:solidFill>
                  <a:srgbClr val="002060"/>
                </a:solidFill>
                <a:latin typeface="Arial Rounded MT Bold" pitchFamily="34" charset="0"/>
              </a:rPr>
              <a:t>S P M</a:t>
            </a:r>
            <a:endParaRPr lang="th-TH" sz="2400" dirty="0">
              <a:solidFill>
                <a:srgbClr val="002060"/>
              </a:solidFill>
              <a:latin typeface="Arial Rounded MT Bold" pitchFamily="34" charset="0"/>
            </a:endParaRPr>
          </a:p>
        </p:txBody>
      </p:sp>
      <p:sp>
        <p:nvSpPr>
          <p:cNvPr id="34" name="Rounded Rectangle 33"/>
          <p:cNvSpPr/>
          <p:nvPr/>
        </p:nvSpPr>
        <p:spPr>
          <a:xfrm>
            <a:off x="372221" y="3796075"/>
            <a:ext cx="2068086" cy="1659033"/>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marL="228600" indent="-228600" algn="l">
              <a:buFont typeface="+mj-lt"/>
              <a:buAutoNum type="arabicPeriod"/>
              <a:defRPr/>
            </a:pPr>
            <a:r>
              <a:rPr lang="id-ID" sz="1050" b="1" dirty="0">
                <a:solidFill>
                  <a:srgbClr val="002060"/>
                </a:solidFill>
                <a:latin typeface="Century Gothic" pitchFamily="34" charset="0"/>
              </a:rPr>
              <a:t>PENDIDIKAN</a:t>
            </a:r>
          </a:p>
          <a:p>
            <a:pPr marL="228600" indent="-228600" algn="l">
              <a:buFont typeface="+mj-lt"/>
              <a:buAutoNum type="arabicPeriod"/>
              <a:defRPr/>
            </a:pPr>
            <a:r>
              <a:rPr lang="id-ID" sz="1050" b="1" dirty="0">
                <a:solidFill>
                  <a:srgbClr val="002060"/>
                </a:solidFill>
                <a:latin typeface="Century Gothic" pitchFamily="34" charset="0"/>
              </a:rPr>
              <a:t>KESEHATAN</a:t>
            </a:r>
          </a:p>
          <a:p>
            <a:pPr marL="228600" indent="-228600" algn="l">
              <a:buFont typeface="+mj-lt"/>
              <a:buAutoNum type="arabicPeriod"/>
              <a:defRPr/>
            </a:pPr>
            <a:r>
              <a:rPr lang="id-ID" sz="1050" b="1" dirty="0">
                <a:solidFill>
                  <a:srgbClr val="002060"/>
                </a:solidFill>
                <a:latin typeface="Century Gothic" pitchFamily="34" charset="0"/>
              </a:rPr>
              <a:t>PU DAN PR</a:t>
            </a:r>
          </a:p>
          <a:p>
            <a:pPr marL="228600" indent="-228600" algn="l">
              <a:buFont typeface="+mj-lt"/>
              <a:buAutoNum type="arabicPeriod"/>
              <a:defRPr/>
            </a:pPr>
            <a:r>
              <a:rPr lang="id-ID" sz="1050" b="1" dirty="0">
                <a:solidFill>
                  <a:srgbClr val="002060"/>
                </a:solidFill>
                <a:latin typeface="Century Gothic" pitchFamily="34" charset="0"/>
              </a:rPr>
              <a:t>PERUMAHAN RAKYAT &amp; KAW PERMUKIMAN</a:t>
            </a:r>
          </a:p>
          <a:p>
            <a:pPr marL="228600" indent="-228600" algn="l">
              <a:buFont typeface="+mj-lt"/>
              <a:buAutoNum type="arabicPeriod"/>
              <a:defRPr/>
            </a:pPr>
            <a:r>
              <a:rPr lang="id-ID" sz="1050" b="1" dirty="0">
                <a:solidFill>
                  <a:srgbClr val="FF0000"/>
                </a:solidFill>
                <a:latin typeface="Century Gothic" pitchFamily="34" charset="0"/>
              </a:rPr>
              <a:t>TRAMTIBUM &amp; LINMAS</a:t>
            </a:r>
          </a:p>
          <a:p>
            <a:pPr marL="228600" indent="-228600" algn="l">
              <a:buFont typeface="+mj-lt"/>
              <a:buAutoNum type="arabicPeriod"/>
              <a:defRPr/>
            </a:pPr>
            <a:r>
              <a:rPr lang="id-ID" sz="1050" b="1" dirty="0">
                <a:solidFill>
                  <a:srgbClr val="002060"/>
                </a:solidFill>
                <a:latin typeface="Century Gothic" pitchFamily="34" charset="0"/>
              </a:rPr>
              <a:t>SOSIAL</a:t>
            </a:r>
          </a:p>
        </p:txBody>
      </p:sp>
      <p:cxnSp>
        <p:nvCxnSpPr>
          <p:cNvPr id="38" name="Straight Arrow Connector 37"/>
          <p:cNvCxnSpPr/>
          <p:nvPr/>
        </p:nvCxnSpPr>
        <p:spPr>
          <a:xfrm>
            <a:off x="2440105" y="4213582"/>
            <a:ext cx="630705"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5" name="Rounded Rectangle 54"/>
          <p:cNvSpPr/>
          <p:nvPr/>
        </p:nvSpPr>
        <p:spPr>
          <a:xfrm>
            <a:off x="8769898" y="2055328"/>
            <a:ext cx="3136980" cy="646051"/>
          </a:xfrm>
          <a:prstGeom prst="roundRect">
            <a:avLst/>
          </a:prstGeom>
          <a:noFill/>
          <a:ln>
            <a:noFill/>
          </a:ln>
        </p:spPr>
        <p:style>
          <a:lnRef idx="1">
            <a:schemeClr val="accent2"/>
          </a:lnRef>
          <a:fillRef idx="2">
            <a:schemeClr val="accent2"/>
          </a:fillRef>
          <a:effectRef idx="1">
            <a:schemeClr val="accent2"/>
          </a:effectRef>
          <a:fontRef idx="minor">
            <a:schemeClr val="dk1"/>
          </a:fontRef>
        </p:style>
        <p:txBody>
          <a:bodyPr anchor="ctr"/>
          <a:lstStyle/>
          <a:p>
            <a:pPr>
              <a:defRPr/>
            </a:pPr>
            <a:r>
              <a:rPr lang="id-ID" sz="1200" b="1" dirty="0">
                <a:solidFill>
                  <a:schemeClr val="tx1"/>
                </a:solidFill>
                <a:latin typeface="Century Gothic" pitchFamily="34" charset="0"/>
              </a:rPr>
              <a:t>Kriteria Eksternalitas, Akuntabilitas dan Efisiensi</a:t>
            </a:r>
            <a:endParaRPr lang="en-US" sz="1200" b="1" dirty="0">
              <a:solidFill>
                <a:schemeClr val="tx1"/>
              </a:solidFill>
              <a:latin typeface="Century Gothic" pitchFamily="34" charset="0"/>
            </a:endParaRPr>
          </a:p>
        </p:txBody>
      </p:sp>
      <p:sp>
        <p:nvSpPr>
          <p:cNvPr id="69" name="Rounded Rectangle 68"/>
          <p:cNvSpPr/>
          <p:nvPr/>
        </p:nvSpPr>
        <p:spPr>
          <a:xfrm>
            <a:off x="2508344" y="5994973"/>
            <a:ext cx="9005636" cy="763227"/>
          </a:xfrm>
          <a:prstGeom prst="roundRect">
            <a:avLst/>
          </a:prstGeom>
          <a:noFill/>
          <a:ln>
            <a:noFill/>
          </a:ln>
        </p:spPr>
        <p:style>
          <a:lnRef idx="1">
            <a:schemeClr val="accent2"/>
          </a:lnRef>
          <a:fillRef idx="2">
            <a:schemeClr val="accent2"/>
          </a:fillRef>
          <a:effectRef idx="1">
            <a:schemeClr val="accent2"/>
          </a:effectRef>
          <a:fontRef idx="minor">
            <a:schemeClr val="dk1"/>
          </a:fontRef>
        </p:style>
        <p:txBody>
          <a:bodyPr anchor="ctr"/>
          <a:lstStyle/>
          <a:p>
            <a:pPr>
              <a:defRPr/>
            </a:pPr>
            <a:r>
              <a:rPr lang="id-ID" sz="1600" b="1" dirty="0">
                <a:solidFill>
                  <a:schemeClr val="tx1"/>
                </a:solidFill>
                <a:latin typeface="Arial Narrow" pitchFamily="34" charset="0"/>
              </a:rPr>
              <a:t>dilaksanakan secara bertahap dengan mempertimbangkan kapasitas keuangan daerah, sumber daya personil, dan ketersediaan sarana dan prasarana. </a:t>
            </a:r>
            <a:endParaRPr lang="en-US" sz="1600" b="1" dirty="0">
              <a:solidFill>
                <a:schemeClr val="tx1"/>
              </a:solidFill>
              <a:latin typeface="Arial Narrow" pitchFamily="34" charset="0"/>
            </a:endParaRPr>
          </a:p>
        </p:txBody>
      </p:sp>
      <p:sp>
        <p:nvSpPr>
          <p:cNvPr id="70" name="Rounded Rectangle 69"/>
          <p:cNvSpPr/>
          <p:nvPr/>
        </p:nvSpPr>
        <p:spPr>
          <a:xfrm>
            <a:off x="97193" y="5557938"/>
            <a:ext cx="2692385" cy="766394"/>
          </a:xfrm>
          <a:prstGeom prst="roundRect">
            <a:avLst/>
          </a:prstGeom>
          <a:noFill/>
          <a:ln>
            <a:noFill/>
          </a:ln>
        </p:spPr>
        <p:style>
          <a:lnRef idx="1">
            <a:schemeClr val="accent2"/>
          </a:lnRef>
          <a:fillRef idx="2">
            <a:schemeClr val="accent2"/>
          </a:fillRef>
          <a:effectRef idx="1">
            <a:schemeClr val="accent2"/>
          </a:effectRef>
          <a:fontRef idx="minor">
            <a:schemeClr val="dk1"/>
          </a:fontRef>
        </p:style>
        <p:txBody>
          <a:bodyPr anchor="ctr"/>
          <a:lstStyle/>
          <a:p>
            <a:pPr>
              <a:defRPr/>
            </a:pPr>
            <a:r>
              <a:rPr lang="id-ID" sz="1400" b="1" dirty="0">
                <a:solidFill>
                  <a:schemeClr val="tx1"/>
                </a:solidFill>
                <a:latin typeface="Arial Narrow" pitchFamily="34" charset="0"/>
              </a:rPr>
              <a:t>Memprioritaskan pelaksanaan urusan wajib yang berkaitan dengan pelayanan dasar</a:t>
            </a:r>
            <a:endParaRPr lang="en-US" sz="1400" b="1" dirty="0">
              <a:solidFill>
                <a:schemeClr val="tx1"/>
              </a:solidFill>
              <a:latin typeface="Arial Narrow" pitchFamily="34" charset="0"/>
            </a:endParaRPr>
          </a:p>
        </p:txBody>
      </p:sp>
      <p:cxnSp>
        <p:nvCxnSpPr>
          <p:cNvPr id="33" name="Elbow Connector 32"/>
          <p:cNvCxnSpPr/>
          <p:nvPr/>
        </p:nvCxnSpPr>
        <p:spPr>
          <a:xfrm rot="5400000">
            <a:off x="4667088" y="752231"/>
            <a:ext cx="641300" cy="1844554"/>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6" name="Elbow Connector 35"/>
          <p:cNvCxnSpPr/>
          <p:nvPr/>
        </p:nvCxnSpPr>
        <p:spPr>
          <a:xfrm rot="16200000" flipH="1">
            <a:off x="6461350" y="788270"/>
            <a:ext cx="630216" cy="1732887"/>
          </a:xfrm>
          <a:prstGeom prst="bentConnector3">
            <a:avLst>
              <a:gd name="adj1" fmla="val 5201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Elbow Connector 42"/>
          <p:cNvCxnSpPr/>
          <p:nvPr/>
        </p:nvCxnSpPr>
        <p:spPr>
          <a:xfrm rot="5400000">
            <a:off x="6571185" y="2052448"/>
            <a:ext cx="456036" cy="1687394"/>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7" name="Elbow Connector 46"/>
          <p:cNvCxnSpPr/>
          <p:nvPr/>
        </p:nvCxnSpPr>
        <p:spPr>
          <a:xfrm rot="16200000" flipH="1">
            <a:off x="8237900" y="2073127"/>
            <a:ext cx="456036" cy="1646037"/>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Elbow Connector 58"/>
          <p:cNvCxnSpPr/>
          <p:nvPr/>
        </p:nvCxnSpPr>
        <p:spPr>
          <a:xfrm rot="5400000">
            <a:off x="5028784" y="2997086"/>
            <a:ext cx="281856" cy="1571592"/>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Elbow Connector 60"/>
          <p:cNvCxnSpPr/>
          <p:nvPr/>
        </p:nvCxnSpPr>
        <p:spPr>
          <a:xfrm rot="16200000" flipH="1">
            <a:off x="6690553" y="2892657"/>
            <a:ext cx="310358" cy="178045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flipH="1">
            <a:off x="3765618" y="4443183"/>
            <a:ext cx="618298" cy="97857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4552" name="TextBox 22"/>
          <p:cNvSpPr txBox="1">
            <a:spLocks noChangeArrowheads="1"/>
          </p:cNvSpPr>
          <p:nvPr/>
        </p:nvSpPr>
        <p:spPr bwMode="auto">
          <a:xfrm>
            <a:off x="129141" y="576596"/>
            <a:ext cx="11946168" cy="337692"/>
          </a:xfrm>
          <a:prstGeom prst="rect">
            <a:avLst/>
          </a:prstGeom>
          <a:noFill/>
          <a:ln w="9525">
            <a:noFill/>
            <a:miter lim="800000"/>
            <a:headEnd/>
            <a:tailEnd/>
          </a:ln>
        </p:spPr>
        <p:txBody>
          <a:bodyPr wrap="square">
            <a:spAutoFit/>
          </a:bodyPr>
          <a:lstStyle/>
          <a:p>
            <a:pPr algn="ctr"/>
            <a:r>
              <a:rPr lang="en-US" sz="1600" b="1" dirty="0">
                <a:solidFill>
                  <a:schemeClr val="bg1"/>
                </a:solidFill>
              </a:rPr>
              <a:t>UU </a:t>
            </a:r>
            <a:r>
              <a:rPr lang="id-ID" sz="1600" b="1" dirty="0">
                <a:solidFill>
                  <a:schemeClr val="bg1"/>
                </a:solidFill>
              </a:rPr>
              <a:t>NOMOR 23 TAHUN 2014 TENTANG </a:t>
            </a:r>
            <a:r>
              <a:rPr lang="en-US" sz="1600" b="1" dirty="0">
                <a:solidFill>
                  <a:schemeClr val="bg1"/>
                </a:solidFill>
              </a:rPr>
              <a:t>PEM</a:t>
            </a:r>
            <a:r>
              <a:rPr lang="id-ID" sz="1600" b="1" dirty="0">
                <a:solidFill>
                  <a:schemeClr val="bg1"/>
                </a:solidFill>
              </a:rPr>
              <a:t>ERINTAHAN DAERAH</a:t>
            </a:r>
            <a:endParaRPr lang="en-US" sz="1600" b="1" dirty="0">
              <a:solidFill>
                <a:schemeClr val="bg1"/>
              </a:solidFill>
            </a:endParaRPr>
          </a:p>
        </p:txBody>
      </p:sp>
      <p:sp>
        <p:nvSpPr>
          <p:cNvPr id="25" name="Rounded Rectangle 24"/>
          <p:cNvSpPr/>
          <p:nvPr/>
        </p:nvSpPr>
        <p:spPr>
          <a:xfrm>
            <a:off x="372218" y="1872897"/>
            <a:ext cx="2136104" cy="140372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indent="265113" algn="l">
              <a:buFont typeface="+mj-lt"/>
              <a:buAutoNum type="arabicPeriod"/>
              <a:defRPr/>
            </a:pPr>
            <a:r>
              <a:rPr lang="id-ID" sz="1000" dirty="0">
                <a:solidFill>
                  <a:srgbClr val="002060"/>
                </a:solidFill>
                <a:latin typeface="Arial Rounded MT Bold" pitchFamily="34" charset="0"/>
              </a:rPr>
              <a:t>PERTAHANAN</a:t>
            </a:r>
          </a:p>
          <a:p>
            <a:pPr indent="265113" algn="l">
              <a:buFont typeface="+mj-lt"/>
              <a:buAutoNum type="arabicPeriod"/>
              <a:defRPr/>
            </a:pPr>
            <a:r>
              <a:rPr lang="id-ID" sz="1000" dirty="0">
                <a:solidFill>
                  <a:srgbClr val="002060"/>
                </a:solidFill>
                <a:latin typeface="Arial Rounded MT Bold" pitchFamily="34" charset="0"/>
              </a:rPr>
              <a:t>KEAMANAN</a:t>
            </a:r>
          </a:p>
          <a:p>
            <a:pPr indent="265113" algn="l">
              <a:buFont typeface="+mj-lt"/>
              <a:buAutoNum type="arabicPeriod"/>
              <a:defRPr/>
            </a:pPr>
            <a:r>
              <a:rPr lang="id-ID" sz="1000" dirty="0">
                <a:solidFill>
                  <a:srgbClr val="002060"/>
                </a:solidFill>
                <a:latin typeface="Arial Rounded MT Bold" pitchFamily="34" charset="0"/>
              </a:rPr>
              <a:t>AGAMA</a:t>
            </a:r>
          </a:p>
          <a:p>
            <a:pPr indent="265113" algn="l">
              <a:buFont typeface="+mj-lt"/>
              <a:buAutoNum type="arabicPeriod"/>
              <a:defRPr/>
            </a:pPr>
            <a:r>
              <a:rPr lang="id-ID" sz="1000" dirty="0">
                <a:solidFill>
                  <a:srgbClr val="002060"/>
                </a:solidFill>
                <a:latin typeface="Arial Rounded MT Bold" pitchFamily="34" charset="0"/>
              </a:rPr>
              <a:t>YUSTISI</a:t>
            </a:r>
          </a:p>
          <a:p>
            <a:pPr marL="273050" indent="-273050" algn="l">
              <a:buFont typeface="+mj-lt"/>
              <a:buAutoNum type="arabicPeriod"/>
              <a:defRPr/>
            </a:pPr>
            <a:r>
              <a:rPr lang="id-ID" sz="1000" dirty="0">
                <a:solidFill>
                  <a:srgbClr val="002060"/>
                </a:solidFill>
                <a:latin typeface="Arial Rounded MT Bold" pitchFamily="34" charset="0"/>
              </a:rPr>
              <a:t>POLITIK LUAR NEGERI</a:t>
            </a:r>
          </a:p>
          <a:p>
            <a:pPr marL="273050" indent="-273050" algn="l">
              <a:buFont typeface="+mj-lt"/>
              <a:buAutoNum type="arabicPeriod"/>
              <a:defRPr/>
            </a:pPr>
            <a:r>
              <a:rPr lang="id-ID" sz="1000" dirty="0">
                <a:solidFill>
                  <a:srgbClr val="002060"/>
                </a:solidFill>
                <a:latin typeface="Arial Rounded MT Bold" pitchFamily="34" charset="0"/>
              </a:rPr>
              <a:t>MONETER &amp; FISKAL</a:t>
            </a:r>
            <a:endParaRPr lang="th-TH" sz="1000" dirty="0">
              <a:solidFill>
                <a:srgbClr val="002060"/>
              </a:solidFill>
              <a:latin typeface="Arial Rounded MT Bold" pitchFamily="34" charset="0"/>
            </a:endParaRPr>
          </a:p>
        </p:txBody>
      </p:sp>
      <p:sp>
        <p:nvSpPr>
          <p:cNvPr id="28" name="Rounded Rectangle 27"/>
          <p:cNvSpPr/>
          <p:nvPr/>
        </p:nvSpPr>
        <p:spPr>
          <a:xfrm>
            <a:off x="5392722" y="5442346"/>
            <a:ext cx="2250180" cy="519374"/>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defRPr/>
            </a:pPr>
            <a:r>
              <a:rPr lang="id-ID" sz="2000" dirty="0">
                <a:solidFill>
                  <a:srgbClr val="002060"/>
                </a:solidFill>
                <a:latin typeface="Arial Rounded MT Bold" pitchFamily="34" charset="0"/>
              </a:rPr>
              <a:t>NSPK</a:t>
            </a:r>
            <a:endParaRPr lang="th-TH" sz="2400" dirty="0">
              <a:solidFill>
                <a:srgbClr val="002060"/>
              </a:solidFill>
              <a:latin typeface="Arial Rounded MT Bold" pitchFamily="34" charset="0"/>
            </a:endParaRPr>
          </a:p>
        </p:txBody>
      </p:sp>
      <p:cxnSp>
        <p:nvCxnSpPr>
          <p:cNvPr id="29" name="Straight Arrow Connector 28"/>
          <p:cNvCxnSpPr/>
          <p:nvPr/>
        </p:nvCxnSpPr>
        <p:spPr>
          <a:xfrm>
            <a:off x="4383916" y="4443183"/>
            <a:ext cx="1945881" cy="957993"/>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6517973" y="4506521"/>
            <a:ext cx="1217986" cy="899404"/>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2508345" y="2348269"/>
            <a:ext cx="471479"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2" name="Group 23"/>
          <p:cNvGrpSpPr>
            <a:grpSpLocks/>
          </p:cNvGrpSpPr>
          <p:nvPr/>
        </p:nvGrpSpPr>
        <p:grpSpPr bwMode="auto">
          <a:xfrm>
            <a:off x="-22748" y="20586"/>
            <a:ext cx="11929625" cy="1651547"/>
            <a:chOff x="-14256" y="200002"/>
            <a:chExt cx="9158256" cy="1889463"/>
          </a:xfrm>
        </p:grpSpPr>
        <p:grpSp>
          <p:nvGrpSpPr>
            <p:cNvPr id="3" name="Group 15"/>
            <p:cNvGrpSpPr>
              <a:grpSpLocks/>
            </p:cNvGrpSpPr>
            <p:nvPr/>
          </p:nvGrpSpPr>
          <p:grpSpPr bwMode="auto">
            <a:xfrm>
              <a:off x="-14256" y="500378"/>
              <a:ext cx="9158256" cy="384329"/>
              <a:chOff x="0" y="1829074"/>
              <a:chExt cx="9144000" cy="311355"/>
            </a:xfrm>
          </p:grpSpPr>
          <p:sp>
            <p:nvSpPr>
              <p:cNvPr id="45" name="Rectangle 44"/>
              <p:cNvSpPr/>
              <p:nvPr/>
            </p:nvSpPr>
            <p:spPr>
              <a:xfrm>
                <a:off x="0" y="1829074"/>
                <a:ext cx="9144000" cy="153070"/>
              </a:xfrm>
              <a:prstGeom prst="rect">
                <a:avLst/>
              </a:prstGeom>
              <a:solidFill>
                <a:srgbClr val="FF0000"/>
              </a:solidFill>
              <a:ln/>
            </p:spPr>
            <p:style>
              <a:lnRef idx="1">
                <a:schemeClr val="accent3"/>
              </a:lnRef>
              <a:fillRef idx="3">
                <a:schemeClr val="accent3"/>
              </a:fillRef>
              <a:effectRef idx="2">
                <a:schemeClr val="accent3"/>
              </a:effectRef>
              <a:fontRef idx="minor">
                <a:schemeClr val="lt1"/>
              </a:fontRef>
            </p:style>
            <p:txBody>
              <a:bodyPr anchor="ctr"/>
              <a:lstStyle/>
              <a:p>
                <a:pPr>
                  <a:defRPr/>
                </a:pPr>
                <a:endParaRPr lang="th-TH"/>
              </a:p>
            </p:txBody>
          </p:sp>
          <p:sp>
            <p:nvSpPr>
              <p:cNvPr id="48" name="Rectangle 47"/>
              <p:cNvSpPr/>
              <p:nvPr/>
            </p:nvSpPr>
            <p:spPr>
              <a:xfrm>
                <a:off x="0" y="1989322"/>
                <a:ext cx="9144000" cy="151107"/>
              </a:xfrm>
              <a:prstGeom prst="rect">
                <a:avLst/>
              </a:prstGeom>
              <a:solidFill>
                <a:schemeClr val="bg1"/>
              </a:solidFill>
              <a:ln/>
            </p:spPr>
            <p:style>
              <a:lnRef idx="1">
                <a:schemeClr val="accent3"/>
              </a:lnRef>
              <a:fillRef idx="3">
                <a:schemeClr val="accent3"/>
              </a:fillRef>
              <a:effectRef idx="2">
                <a:schemeClr val="accent3"/>
              </a:effectRef>
              <a:fontRef idx="minor">
                <a:schemeClr val="lt1"/>
              </a:fontRef>
            </p:style>
            <p:txBody>
              <a:bodyPr anchor="ctr"/>
              <a:lstStyle/>
              <a:p>
                <a:pPr>
                  <a:defRPr/>
                </a:pPr>
                <a:endParaRPr lang="th-TH"/>
              </a:p>
            </p:txBody>
          </p:sp>
        </p:grpSp>
        <p:pic>
          <p:nvPicPr>
            <p:cNvPr id="64564" name="Picture 12" descr="garuda gud.png"/>
            <p:cNvPicPr>
              <a:picLocks noChangeAspect="1"/>
            </p:cNvPicPr>
            <p:nvPr/>
          </p:nvPicPr>
          <p:blipFill>
            <a:blip r:embed="rId3" cstate="print"/>
            <a:srcRect/>
            <a:stretch>
              <a:fillRect/>
            </a:stretch>
          </p:blipFill>
          <p:spPr bwMode="auto">
            <a:xfrm>
              <a:off x="500034" y="200002"/>
              <a:ext cx="857256" cy="1889463"/>
            </a:xfrm>
            <a:prstGeom prst="rect">
              <a:avLst/>
            </a:prstGeom>
            <a:noFill/>
            <a:ln w="9525">
              <a:noFill/>
              <a:miter lim="800000"/>
              <a:headEnd/>
              <a:tailEnd/>
            </a:ln>
          </p:spPr>
        </p:pic>
      </p:grpSp>
      <p:pic>
        <p:nvPicPr>
          <p:cNvPr id="35" name="Picture 16" descr="F:\GAMBAR\depdagrilogo.png"/>
          <p:cNvPicPr>
            <a:picLocks noChangeAspect="1" noChangeArrowheads="1"/>
          </p:cNvPicPr>
          <p:nvPr/>
        </p:nvPicPr>
        <p:blipFill>
          <a:blip r:embed="rId4" cstate="print"/>
          <a:srcRect/>
          <a:stretch>
            <a:fillRect/>
          </a:stretch>
        </p:blipFill>
        <p:spPr bwMode="auto">
          <a:xfrm>
            <a:off x="10495249" y="152012"/>
            <a:ext cx="720955" cy="684054"/>
          </a:xfrm>
          <a:prstGeom prst="rect">
            <a:avLst/>
          </a:prstGeom>
          <a:noFill/>
          <a:ln w="9525">
            <a:noFill/>
            <a:miter lim="800000"/>
            <a:headEnd/>
            <a:tailEnd/>
          </a:ln>
          <a:effectLst>
            <a:reflection blurRad="6350" stA="50000" endA="300" endPos="38500" dist="50800" dir="5400000" sy="-100000" algn="bl" rotWithShape="0"/>
          </a:effectLst>
        </p:spPr>
      </p:pic>
      <p:sp>
        <p:nvSpPr>
          <p:cNvPr id="49" name="Slide Number Placeholder 48"/>
          <p:cNvSpPr>
            <a:spLocks noGrp="1"/>
          </p:cNvSpPr>
          <p:nvPr>
            <p:ph type="sldNum" sz="quarter" idx="12"/>
          </p:nvPr>
        </p:nvSpPr>
        <p:spPr/>
        <p:txBody>
          <a:bodyPr/>
          <a:lstStyle/>
          <a:p>
            <a:fld id="{9217CEE9-1923-40A7-B239-3ECE47AD36C6}" type="slidenum">
              <a:rPr lang="en-US" smtClean="0"/>
              <a:pPr/>
              <a:t>4</a:t>
            </a:fld>
            <a:endParaRPr lang="en-US" dirty="0"/>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2"/>
          <p:cNvSpPr>
            <a:spLocks noChangeArrowheads="1"/>
          </p:cNvSpPr>
          <p:nvPr/>
        </p:nvSpPr>
        <p:spPr bwMode="auto">
          <a:xfrm>
            <a:off x="651346" y="115593"/>
            <a:ext cx="10701377" cy="881969"/>
          </a:xfrm>
          <a:prstGeom prst="ellipse">
            <a:avLst/>
          </a:prstGeom>
          <a:solidFill>
            <a:srgbClr val="FFFF00"/>
          </a:solidFill>
          <a:ln>
            <a:headEnd/>
            <a:tailEnd/>
          </a:ln>
        </p:spPr>
        <p:style>
          <a:lnRef idx="1">
            <a:schemeClr val="accent2"/>
          </a:lnRef>
          <a:fillRef idx="3">
            <a:schemeClr val="accent2"/>
          </a:fillRef>
          <a:effectRef idx="2">
            <a:schemeClr val="accent2"/>
          </a:effectRef>
          <a:fontRef idx="minor">
            <a:schemeClr val="lt1"/>
          </a:fontRef>
        </p:style>
        <p:txBody>
          <a:bodyPr wrap="none" lIns="96122" tIns="48061" rIns="96122" bIns="48061" anchor="ctr">
            <a:flatTx/>
          </a:bodyPr>
          <a:lstStyle/>
          <a:p>
            <a:pPr algn="ctr" eaLnBrk="1" hangingPunct="1">
              <a:defRPr/>
            </a:pPr>
            <a:r>
              <a:rPr lang="en-US" sz="2400" dirty="0">
                <a:solidFill>
                  <a:schemeClr val="tx1"/>
                </a:solidFill>
                <a:effectLst>
                  <a:outerShdw blurRad="38100" dist="38100" dir="2700000" algn="tl">
                    <a:srgbClr val="000000"/>
                  </a:outerShdw>
                </a:effectLst>
                <a:latin typeface="Arial" charset="0"/>
              </a:rPr>
              <a:t>UU NO. 2</a:t>
            </a:r>
            <a:r>
              <a:rPr lang="id-ID" sz="2400" dirty="0">
                <a:solidFill>
                  <a:schemeClr val="tx1"/>
                </a:solidFill>
                <a:effectLst>
                  <a:outerShdw blurRad="38100" dist="38100" dir="2700000" algn="tl">
                    <a:srgbClr val="000000"/>
                  </a:outerShdw>
                </a:effectLst>
                <a:latin typeface="Arial" charset="0"/>
              </a:rPr>
              <a:t>3</a:t>
            </a:r>
            <a:r>
              <a:rPr lang="en-US" sz="2400" dirty="0">
                <a:solidFill>
                  <a:schemeClr val="tx1"/>
                </a:solidFill>
                <a:effectLst>
                  <a:outerShdw blurRad="38100" dist="38100" dir="2700000" algn="tl">
                    <a:srgbClr val="000000"/>
                  </a:outerShdw>
                </a:effectLst>
                <a:latin typeface="Arial" charset="0"/>
              </a:rPr>
              <a:t> TAHUN 20</a:t>
            </a:r>
            <a:r>
              <a:rPr lang="id-ID" sz="2400" dirty="0">
                <a:solidFill>
                  <a:schemeClr val="tx1"/>
                </a:solidFill>
                <a:effectLst>
                  <a:outerShdw blurRad="38100" dist="38100" dir="2700000" algn="tl">
                    <a:srgbClr val="000000"/>
                  </a:outerShdw>
                </a:effectLst>
                <a:latin typeface="Arial" charset="0"/>
              </a:rPr>
              <a:t>1</a:t>
            </a:r>
            <a:r>
              <a:rPr lang="en-US" sz="2400" dirty="0">
                <a:solidFill>
                  <a:schemeClr val="tx1"/>
                </a:solidFill>
                <a:effectLst>
                  <a:outerShdw blurRad="38100" dist="38100" dir="2700000" algn="tl">
                    <a:srgbClr val="000000"/>
                  </a:outerShdw>
                </a:effectLst>
                <a:latin typeface="Arial" charset="0"/>
              </a:rPr>
              <a:t>4</a:t>
            </a:r>
            <a:r>
              <a:rPr lang="id-ID" sz="2400" dirty="0">
                <a:solidFill>
                  <a:schemeClr val="tx1"/>
                </a:solidFill>
                <a:effectLst>
                  <a:outerShdw blurRad="38100" dist="38100" dir="2700000" algn="tl">
                    <a:srgbClr val="000000"/>
                  </a:outerShdw>
                </a:effectLst>
                <a:latin typeface="Arial" charset="0"/>
              </a:rPr>
              <a:t> TTG PEMERINTAHAN DAERAH</a:t>
            </a:r>
            <a:endParaRPr lang="en-US" sz="2400" dirty="0">
              <a:solidFill>
                <a:schemeClr val="tx1"/>
              </a:solidFill>
              <a:effectLst>
                <a:outerShdw blurRad="38100" dist="38100" dir="2700000" algn="tl">
                  <a:srgbClr val="000000"/>
                </a:outerShdw>
              </a:effectLst>
              <a:latin typeface="Arial" charset="0"/>
            </a:endParaRPr>
          </a:p>
        </p:txBody>
      </p:sp>
      <p:sp>
        <p:nvSpPr>
          <p:cNvPr id="5" name="Text Box 3"/>
          <p:cNvSpPr txBox="1">
            <a:spLocks noChangeArrowheads="1"/>
          </p:cNvSpPr>
          <p:nvPr/>
        </p:nvSpPr>
        <p:spPr bwMode="auto">
          <a:xfrm>
            <a:off x="537652" y="1153550"/>
            <a:ext cx="2485597" cy="672969"/>
          </a:xfrm>
          <a:prstGeom prst="rect">
            <a:avLst/>
          </a:prstGeom>
          <a:solidFill>
            <a:srgbClr val="00B0F0"/>
          </a:solidFill>
          <a:ln>
            <a:headEnd/>
            <a:tailEnd/>
          </a:ln>
        </p:spPr>
        <p:style>
          <a:lnRef idx="3">
            <a:schemeClr val="lt1"/>
          </a:lnRef>
          <a:fillRef idx="1">
            <a:schemeClr val="accent3"/>
          </a:fillRef>
          <a:effectRef idx="1">
            <a:schemeClr val="accent3"/>
          </a:effectRef>
          <a:fontRef idx="minor">
            <a:schemeClr val="lt1"/>
          </a:fontRef>
        </p:style>
        <p:txBody>
          <a:bodyPr lIns="96122" tIns="48061" rIns="96122" bIns="48061">
            <a:spAutoFit/>
          </a:bodyPr>
          <a:lstStyle/>
          <a:p>
            <a:pPr algn="ctr" eaLnBrk="1" hangingPunct="1">
              <a:spcBef>
                <a:spcPct val="50000"/>
              </a:spcBef>
              <a:defRPr/>
            </a:pPr>
            <a:r>
              <a:rPr lang="en-US" sz="1500" b="1" dirty="0">
                <a:solidFill>
                  <a:schemeClr val="bg1"/>
                </a:solidFill>
                <a:latin typeface="Arial" charset="0"/>
              </a:rPr>
              <a:t> PASAL </a:t>
            </a:r>
            <a:r>
              <a:rPr lang="id-ID" sz="1500" b="1" dirty="0">
                <a:solidFill>
                  <a:schemeClr val="bg1"/>
                </a:solidFill>
                <a:latin typeface="Arial" charset="0"/>
              </a:rPr>
              <a:t>12</a:t>
            </a:r>
          </a:p>
          <a:p>
            <a:pPr algn="ctr" eaLnBrk="1" hangingPunct="1">
              <a:spcBef>
                <a:spcPct val="50000"/>
              </a:spcBef>
              <a:defRPr/>
            </a:pPr>
            <a:r>
              <a:rPr lang="en-US" sz="1500" b="1" dirty="0">
                <a:solidFill>
                  <a:schemeClr val="bg1"/>
                </a:solidFill>
                <a:latin typeface="Arial" charset="0"/>
              </a:rPr>
              <a:t> </a:t>
            </a:r>
            <a:r>
              <a:rPr lang="id-ID" sz="1500" b="1" dirty="0">
                <a:solidFill>
                  <a:schemeClr val="bg1"/>
                </a:solidFill>
                <a:latin typeface="Arial" charset="0"/>
              </a:rPr>
              <a:t>AYAT (1) </a:t>
            </a:r>
            <a:r>
              <a:rPr lang="en-US" sz="1500" b="1" dirty="0">
                <a:solidFill>
                  <a:schemeClr val="bg1"/>
                </a:solidFill>
                <a:latin typeface="Arial" charset="0"/>
              </a:rPr>
              <a:t>H</a:t>
            </a:r>
            <a:r>
              <a:rPr lang="id-ID" sz="1500" b="1" dirty="0">
                <a:solidFill>
                  <a:schemeClr val="bg1"/>
                </a:solidFill>
                <a:latin typeface="Arial" charset="0"/>
              </a:rPr>
              <a:t>uruf e</a:t>
            </a:r>
            <a:endParaRPr lang="en-US" sz="1500" b="1" dirty="0">
              <a:solidFill>
                <a:schemeClr val="bg1"/>
              </a:solidFill>
              <a:latin typeface="Arial" charset="0"/>
            </a:endParaRPr>
          </a:p>
        </p:txBody>
      </p:sp>
      <p:sp>
        <p:nvSpPr>
          <p:cNvPr id="15" name="Text Box 5"/>
          <p:cNvSpPr txBox="1">
            <a:spLocks noChangeArrowheads="1"/>
          </p:cNvSpPr>
          <p:nvPr/>
        </p:nvSpPr>
        <p:spPr bwMode="auto">
          <a:xfrm>
            <a:off x="3454335" y="1064084"/>
            <a:ext cx="3486437" cy="1297389"/>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6122" tIns="48061" rIns="96122" bIns="48061">
            <a:spAutoFit/>
            <a:flatTx/>
          </a:bodyPr>
          <a:lstStyle/>
          <a:p>
            <a:pPr algn="ctr" eaLnBrk="1" hangingPunct="1">
              <a:spcBef>
                <a:spcPct val="50000"/>
              </a:spcBef>
              <a:defRPr/>
            </a:pPr>
            <a:r>
              <a:rPr lang="id-ID" sz="1300" b="1" dirty="0">
                <a:solidFill>
                  <a:schemeClr val="bg1"/>
                </a:solidFill>
              </a:rPr>
              <a:t>URUSAN PEMERINTAHAN WAJIB YG BERKAITAN DENGAN PELAYANAN DASAR MELIPUTI KETENTERAMAN, KETERTIBAN UMUM, DAN PERLINDUNGAN MASYARAKAT</a:t>
            </a:r>
            <a:endParaRPr lang="en-US" sz="1300" b="1" dirty="0">
              <a:solidFill>
                <a:schemeClr val="bg1"/>
              </a:solidFill>
            </a:endParaRPr>
          </a:p>
        </p:txBody>
      </p:sp>
      <p:sp>
        <p:nvSpPr>
          <p:cNvPr id="18" name="Text Box 5"/>
          <p:cNvSpPr txBox="1">
            <a:spLocks noChangeArrowheads="1"/>
          </p:cNvSpPr>
          <p:nvPr/>
        </p:nvSpPr>
        <p:spPr bwMode="auto">
          <a:xfrm>
            <a:off x="3454335" y="3963713"/>
            <a:ext cx="3486437" cy="1497444"/>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6122" tIns="48061" rIns="96122" bIns="48061">
            <a:spAutoFit/>
            <a:flatTx/>
          </a:bodyPr>
          <a:lstStyle/>
          <a:p>
            <a:pPr algn="ctr" eaLnBrk="1" hangingPunct="1">
              <a:spcBef>
                <a:spcPct val="50000"/>
              </a:spcBef>
              <a:defRPr/>
            </a:pPr>
            <a:r>
              <a:rPr lang="en-US" sz="1300" b="1" dirty="0">
                <a:solidFill>
                  <a:schemeClr val="bg1"/>
                </a:solidFill>
              </a:rPr>
              <a:t>DIBENTUK SATPOL PP UNTUK </a:t>
            </a:r>
            <a:r>
              <a:rPr lang="id-ID" sz="1300" b="1" dirty="0">
                <a:solidFill>
                  <a:schemeClr val="bg1"/>
                </a:solidFill>
              </a:rPr>
              <a:t>MENEGAKKAN PERDA DAN PERKADA, MENYELENGGARAKAN KETERTIBAN UMUM DAN KETENTERAMAN, SERTA MENYELENGGARAKAN PERLINDUNGAN MASYARAKAT</a:t>
            </a:r>
            <a:endParaRPr lang="en-US" sz="1300" b="1" dirty="0">
              <a:solidFill>
                <a:schemeClr val="bg1"/>
              </a:solidFill>
            </a:endParaRPr>
          </a:p>
        </p:txBody>
      </p:sp>
      <p:sp>
        <p:nvSpPr>
          <p:cNvPr id="19" name="Text Box 9"/>
          <p:cNvSpPr txBox="1">
            <a:spLocks noChangeArrowheads="1"/>
          </p:cNvSpPr>
          <p:nvPr/>
        </p:nvSpPr>
        <p:spPr bwMode="auto">
          <a:xfrm>
            <a:off x="7502283" y="1509814"/>
            <a:ext cx="4013765" cy="1820609"/>
          </a:xfrm>
          <a:prstGeom prst="rect">
            <a:avLst/>
          </a:prstGeom>
          <a:solidFill>
            <a:schemeClr val="tx2">
              <a:lumMod val="60000"/>
              <a:lumOff val="40000"/>
            </a:schemeClr>
          </a:solidFill>
          <a:ln>
            <a:headEnd/>
            <a:tailEnd/>
          </a:ln>
        </p:spPr>
        <p:style>
          <a:lnRef idx="3">
            <a:schemeClr val="lt1"/>
          </a:lnRef>
          <a:fillRef idx="1">
            <a:schemeClr val="dk1"/>
          </a:fillRef>
          <a:effectRef idx="1">
            <a:schemeClr val="dk1"/>
          </a:effectRef>
          <a:fontRef idx="minor">
            <a:schemeClr val="lt1"/>
          </a:fontRef>
        </p:style>
        <p:txBody>
          <a:bodyPr wrap="square" lIns="96122" tIns="48061" rIns="96122" bIns="48061">
            <a:spAutoFit/>
          </a:bodyPr>
          <a:lstStyle/>
          <a:p>
            <a:pPr algn="ctr" eaLnBrk="1" hangingPunct="1">
              <a:spcBef>
                <a:spcPts val="600"/>
              </a:spcBef>
              <a:defRPr/>
            </a:pPr>
            <a:r>
              <a:rPr lang="en-US" sz="1400" b="1" dirty="0">
                <a:solidFill>
                  <a:schemeClr val="bg1"/>
                </a:solidFill>
                <a:latin typeface="Aharoni" pitchFamily="2" charset="-79"/>
                <a:cs typeface="Aharoni" pitchFamily="2" charset="-79"/>
              </a:rPr>
              <a:t>SATPOL PP MERUPAKAN  APARAT PEMERINTAH DAERAH YG MENJALANKAN FUNGSI </a:t>
            </a:r>
            <a:r>
              <a:rPr lang="id-ID" sz="1400" b="1" dirty="0">
                <a:solidFill>
                  <a:schemeClr val="bg1"/>
                </a:solidFill>
                <a:latin typeface="Aharoni" pitchFamily="2" charset="-79"/>
                <a:cs typeface="Aharoni" pitchFamily="2" charset="-79"/>
              </a:rPr>
              <a:t>MENEGAKKAN PERDA DAN PERKADA, MENYELENGGARAKAN KETERTIBAN UMUM DAN KETENTERAMAN, SERTA MENYELENGGARAKAN PERLINDUNGAN MASYARAKAT</a:t>
            </a:r>
            <a:endParaRPr lang="en-US" sz="1400" dirty="0">
              <a:solidFill>
                <a:schemeClr val="bg1"/>
              </a:solidFill>
              <a:latin typeface="Aharoni" pitchFamily="2" charset="-79"/>
              <a:cs typeface="Aharoni" pitchFamily="2" charset="-79"/>
            </a:endParaRPr>
          </a:p>
        </p:txBody>
      </p:sp>
      <p:sp>
        <p:nvSpPr>
          <p:cNvPr id="22" name="AutoShape 7"/>
          <p:cNvSpPr>
            <a:spLocks noChangeArrowheads="1"/>
          </p:cNvSpPr>
          <p:nvPr/>
        </p:nvSpPr>
        <p:spPr bwMode="auto">
          <a:xfrm rot="16200000">
            <a:off x="2991952" y="1303664"/>
            <a:ext cx="505124" cy="347405"/>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17" name="Text Box 3"/>
          <p:cNvSpPr txBox="1">
            <a:spLocks noChangeArrowheads="1"/>
          </p:cNvSpPr>
          <p:nvPr/>
        </p:nvSpPr>
        <p:spPr bwMode="auto">
          <a:xfrm>
            <a:off x="537652" y="2356978"/>
            <a:ext cx="2485597" cy="672969"/>
          </a:xfrm>
          <a:prstGeom prst="rect">
            <a:avLst/>
          </a:prstGeom>
          <a:solidFill>
            <a:srgbClr val="00B0F0"/>
          </a:solidFill>
          <a:ln>
            <a:headEnd/>
            <a:tailEnd/>
          </a:ln>
        </p:spPr>
        <p:style>
          <a:lnRef idx="3">
            <a:schemeClr val="lt1"/>
          </a:lnRef>
          <a:fillRef idx="1">
            <a:schemeClr val="accent3"/>
          </a:fillRef>
          <a:effectRef idx="1">
            <a:schemeClr val="accent3"/>
          </a:effectRef>
          <a:fontRef idx="minor">
            <a:schemeClr val="lt1"/>
          </a:fontRef>
        </p:style>
        <p:txBody>
          <a:bodyPr lIns="96122" tIns="48061" rIns="96122" bIns="48061">
            <a:spAutoFit/>
          </a:bodyPr>
          <a:lstStyle/>
          <a:p>
            <a:pPr algn="ctr" eaLnBrk="1" hangingPunct="1">
              <a:spcBef>
                <a:spcPct val="50000"/>
              </a:spcBef>
              <a:defRPr/>
            </a:pPr>
            <a:r>
              <a:rPr lang="en-US" sz="1500" b="1" dirty="0">
                <a:solidFill>
                  <a:schemeClr val="bg1"/>
                </a:solidFill>
                <a:latin typeface="Arial" charset="0"/>
              </a:rPr>
              <a:t>PASAL </a:t>
            </a:r>
            <a:r>
              <a:rPr lang="id-ID" sz="1500" b="1" dirty="0">
                <a:solidFill>
                  <a:schemeClr val="bg1"/>
                </a:solidFill>
                <a:latin typeface="Arial" charset="0"/>
              </a:rPr>
              <a:t>65</a:t>
            </a:r>
            <a:r>
              <a:rPr lang="en-US" sz="1500" b="1" dirty="0">
                <a:solidFill>
                  <a:schemeClr val="bg1"/>
                </a:solidFill>
                <a:latin typeface="Arial" charset="0"/>
              </a:rPr>
              <a:t> AYAT (1) </a:t>
            </a:r>
          </a:p>
          <a:p>
            <a:pPr algn="ctr" eaLnBrk="1" hangingPunct="1">
              <a:spcBef>
                <a:spcPct val="50000"/>
              </a:spcBef>
              <a:defRPr/>
            </a:pPr>
            <a:r>
              <a:rPr lang="en-US" sz="1500" b="1" dirty="0">
                <a:solidFill>
                  <a:schemeClr val="bg1"/>
                </a:solidFill>
                <a:latin typeface="Arial" charset="0"/>
              </a:rPr>
              <a:t>H</a:t>
            </a:r>
            <a:r>
              <a:rPr lang="id-ID" sz="1500" b="1" dirty="0">
                <a:solidFill>
                  <a:schemeClr val="bg1"/>
                </a:solidFill>
                <a:latin typeface="Arial" charset="0"/>
              </a:rPr>
              <a:t>uruf</a:t>
            </a:r>
            <a:r>
              <a:rPr lang="en-US" sz="1500" b="1" dirty="0">
                <a:solidFill>
                  <a:schemeClr val="bg1"/>
                </a:solidFill>
                <a:latin typeface="Arial" charset="0"/>
              </a:rPr>
              <a:t> </a:t>
            </a:r>
            <a:r>
              <a:rPr lang="id-ID" sz="1500" b="1" dirty="0">
                <a:solidFill>
                  <a:schemeClr val="bg1"/>
                </a:solidFill>
                <a:latin typeface="Arial" charset="0"/>
              </a:rPr>
              <a:t>b</a:t>
            </a:r>
            <a:endParaRPr lang="en-US" sz="1500" b="1" dirty="0">
              <a:solidFill>
                <a:schemeClr val="bg1"/>
              </a:solidFill>
              <a:latin typeface="Arial" charset="0"/>
            </a:endParaRPr>
          </a:p>
        </p:txBody>
      </p:sp>
      <p:sp>
        <p:nvSpPr>
          <p:cNvPr id="25" name="Text Box 5"/>
          <p:cNvSpPr txBox="1">
            <a:spLocks noChangeArrowheads="1"/>
          </p:cNvSpPr>
          <p:nvPr/>
        </p:nvSpPr>
        <p:spPr bwMode="auto">
          <a:xfrm>
            <a:off x="3454335" y="2649910"/>
            <a:ext cx="3486437" cy="928057"/>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lIns="96122" tIns="48061" rIns="96122" bIns="48061">
            <a:spAutoFit/>
            <a:flatTx/>
          </a:bodyPr>
          <a:lstStyle/>
          <a:p>
            <a:pPr algn="ctr" eaLnBrk="1" hangingPunct="1">
              <a:lnSpc>
                <a:spcPct val="150000"/>
              </a:lnSpc>
              <a:defRPr/>
            </a:pPr>
            <a:r>
              <a:rPr lang="id-ID" sz="1200" b="1" dirty="0">
                <a:solidFill>
                  <a:schemeClr val="bg1"/>
                </a:solidFill>
              </a:rPr>
              <a:t>KEPALA DAERAH MEMPUNYAI TUGAS MEMELIHARA KETENTERAMAN DAN KETERTIBAN MASYARAKAT</a:t>
            </a:r>
          </a:p>
        </p:txBody>
      </p:sp>
      <p:sp>
        <p:nvSpPr>
          <p:cNvPr id="26" name="AutoShape 7"/>
          <p:cNvSpPr>
            <a:spLocks noChangeArrowheads="1"/>
          </p:cNvSpPr>
          <p:nvPr/>
        </p:nvSpPr>
        <p:spPr bwMode="auto">
          <a:xfrm rot="16200000">
            <a:off x="2991952" y="2579930"/>
            <a:ext cx="505124" cy="347405"/>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27" name="Text Box 3"/>
          <p:cNvSpPr txBox="1">
            <a:spLocks noChangeArrowheads="1"/>
          </p:cNvSpPr>
          <p:nvPr/>
        </p:nvSpPr>
        <p:spPr bwMode="auto">
          <a:xfrm>
            <a:off x="537652" y="3866011"/>
            <a:ext cx="2485597" cy="672425"/>
          </a:xfrm>
          <a:prstGeom prst="rect">
            <a:avLst/>
          </a:prstGeom>
          <a:solidFill>
            <a:srgbClr val="00B0F0"/>
          </a:solidFill>
          <a:ln>
            <a:headEnd/>
            <a:tailEnd/>
          </a:ln>
        </p:spPr>
        <p:style>
          <a:lnRef idx="3">
            <a:schemeClr val="lt1"/>
          </a:lnRef>
          <a:fillRef idx="1">
            <a:schemeClr val="accent3"/>
          </a:fillRef>
          <a:effectRef idx="1">
            <a:schemeClr val="accent3"/>
          </a:effectRef>
          <a:fontRef idx="minor">
            <a:schemeClr val="lt1"/>
          </a:fontRef>
        </p:style>
        <p:txBody>
          <a:bodyPr lIns="96122" tIns="48061" rIns="96122" bIns="48061">
            <a:spAutoFit/>
          </a:bodyPr>
          <a:lstStyle/>
          <a:p>
            <a:pPr algn="ctr" eaLnBrk="1" hangingPunct="1">
              <a:spcBef>
                <a:spcPct val="50000"/>
              </a:spcBef>
              <a:defRPr/>
            </a:pPr>
            <a:r>
              <a:rPr lang="en-US" sz="1500" b="1" dirty="0">
                <a:solidFill>
                  <a:schemeClr val="bg1"/>
                </a:solidFill>
                <a:latin typeface="Arial" charset="0"/>
                <a:cs typeface="Arial" charset="0"/>
              </a:rPr>
              <a:t>PASAL </a:t>
            </a:r>
            <a:r>
              <a:rPr lang="id-ID" sz="1500" b="1" dirty="0">
                <a:solidFill>
                  <a:schemeClr val="bg1"/>
                </a:solidFill>
                <a:latin typeface="Arial" charset="0"/>
                <a:cs typeface="Arial" charset="0"/>
              </a:rPr>
              <a:t>255</a:t>
            </a:r>
            <a:r>
              <a:rPr lang="en-US" sz="1500" b="1" dirty="0">
                <a:solidFill>
                  <a:schemeClr val="bg1"/>
                </a:solidFill>
                <a:latin typeface="Arial" charset="0"/>
                <a:cs typeface="Arial" charset="0"/>
              </a:rPr>
              <a:t>  </a:t>
            </a:r>
          </a:p>
          <a:p>
            <a:pPr algn="ctr" eaLnBrk="1" hangingPunct="1">
              <a:spcBef>
                <a:spcPct val="50000"/>
              </a:spcBef>
              <a:defRPr/>
            </a:pPr>
            <a:r>
              <a:rPr lang="en-US" sz="1500" b="1" dirty="0">
                <a:solidFill>
                  <a:schemeClr val="bg1"/>
                </a:solidFill>
                <a:latin typeface="Arial" charset="0"/>
                <a:cs typeface="Arial" charset="0"/>
              </a:rPr>
              <a:t>AYAT (1)</a:t>
            </a:r>
            <a:endParaRPr lang="en-US" sz="1500" b="1" dirty="0">
              <a:solidFill>
                <a:schemeClr val="bg1"/>
              </a:solidFill>
              <a:latin typeface="Arial" charset="0"/>
            </a:endParaRPr>
          </a:p>
        </p:txBody>
      </p:sp>
      <p:sp>
        <p:nvSpPr>
          <p:cNvPr id="28" name="AutoShape 7"/>
          <p:cNvSpPr>
            <a:spLocks noChangeArrowheads="1"/>
          </p:cNvSpPr>
          <p:nvPr/>
        </p:nvSpPr>
        <p:spPr bwMode="auto">
          <a:xfrm rot="16200000">
            <a:off x="2991952" y="4087383"/>
            <a:ext cx="505124" cy="347405"/>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29" name="AutoShape 7"/>
          <p:cNvSpPr>
            <a:spLocks noChangeArrowheads="1"/>
          </p:cNvSpPr>
          <p:nvPr/>
        </p:nvSpPr>
        <p:spPr bwMode="auto">
          <a:xfrm rot="16200000">
            <a:off x="6932303" y="2578896"/>
            <a:ext cx="505124" cy="349473"/>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30" name="AutoShape 7"/>
          <p:cNvSpPr>
            <a:spLocks noChangeArrowheads="1"/>
          </p:cNvSpPr>
          <p:nvPr/>
        </p:nvSpPr>
        <p:spPr bwMode="auto">
          <a:xfrm rot="18176477">
            <a:off x="7107040" y="1391774"/>
            <a:ext cx="505124" cy="595551"/>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31" name="AutoShape 7"/>
          <p:cNvSpPr>
            <a:spLocks noChangeArrowheads="1"/>
          </p:cNvSpPr>
          <p:nvPr/>
        </p:nvSpPr>
        <p:spPr bwMode="auto">
          <a:xfrm rot="13335149">
            <a:off x="7030807" y="3482815"/>
            <a:ext cx="494225" cy="636550"/>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
        <p:nvSpPr>
          <p:cNvPr id="33" name="Text Box 9"/>
          <p:cNvSpPr txBox="1">
            <a:spLocks noChangeArrowheads="1"/>
          </p:cNvSpPr>
          <p:nvPr/>
        </p:nvSpPr>
        <p:spPr bwMode="auto">
          <a:xfrm>
            <a:off x="7543643" y="4030692"/>
            <a:ext cx="3984814" cy="2036053"/>
          </a:xfrm>
          <a:prstGeom prst="rect">
            <a:avLst/>
          </a:prstGeom>
          <a:solidFill>
            <a:schemeClr val="accent3">
              <a:lumMod val="20000"/>
              <a:lumOff val="80000"/>
            </a:schemeClr>
          </a:solidFill>
          <a:ln>
            <a:headEnd/>
            <a:tailEnd/>
          </a:ln>
        </p:spPr>
        <p:style>
          <a:lnRef idx="3">
            <a:schemeClr val="lt1"/>
          </a:lnRef>
          <a:fillRef idx="1">
            <a:schemeClr val="dk1"/>
          </a:fillRef>
          <a:effectRef idx="1">
            <a:schemeClr val="dk1"/>
          </a:effectRef>
          <a:fontRef idx="minor">
            <a:schemeClr val="lt1"/>
          </a:fontRef>
        </p:style>
        <p:txBody>
          <a:bodyPr lIns="96122" tIns="48061" rIns="96122" bIns="48061">
            <a:spAutoFit/>
          </a:bodyPr>
          <a:lstStyle/>
          <a:p>
            <a:pPr algn="ctr" eaLnBrk="1" hangingPunct="1">
              <a:spcBef>
                <a:spcPct val="50000"/>
              </a:spcBef>
              <a:defRPr/>
            </a:pPr>
            <a:r>
              <a:rPr lang="en-US" sz="1400" b="1" dirty="0">
                <a:solidFill>
                  <a:schemeClr val="bg1"/>
                </a:solidFill>
                <a:latin typeface="Arial" pitchFamily="34" charset="0"/>
                <a:cs typeface="Arial" pitchFamily="34" charset="0"/>
              </a:rPr>
              <a:t>MELALUI PENEGAKKAN </a:t>
            </a:r>
            <a:r>
              <a:rPr lang="id-ID" sz="1400" b="1" dirty="0">
                <a:solidFill>
                  <a:schemeClr val="bg1"/>
                </a:solidFill>
                <a:latin typeface="Arial" pitchFamily="34" charset="0"/>
                <a:cs typeface="Arial" pitchFamily="34" charset="0"/>
              </a:rPr>
              <a:t>PERDA DAN PERKADA, MENYELENGGARAKAN KETERTIBAN UMUM DAN KETENTERAMAN, SERTA MENYELENGGARAKAN PERLINDUNGAN MASYARAKAT</a:t>
            </a:r>
            <a:r>
              <a:rPr lang="en-US" sz="1400" b="1" dirty="0">
                <a:solidFill>
                  <a:schemeClr val="bg1"/>
                </a:solidFill>
                <a:latin typeface="Arial" pitchFamily="34" charset="0"/>
                <a:cs typeface="Arial" pitchFamily="34" charset="0"/>
              </a:rPr>
              <a:t>, SATUAN POLISI PAMONG PRAJA KONSISTEN MENJAGA CITRA DAN WIBAWA PENYELENGGARAAN PEMERINTAHAN DAERAH</a:t>
            </a:r>
          </a:p>
        </p:txBody>
      </p:sp>
      <p:sp>
        <p:nvSpPr>
          <p:cNvPr id="36" name="AutoShape 7"/>
          <p:cNvSpPr>
            <a:spLocks noChangeArrowheads="1"/>
          </p:cNvSpPr>
          <p:nvPr/>
        </p:nvSpPr>
        <p:spPr bwMode="auto">
          <a:xfrm>
            <a:off x="9330294" y="3766255"/>
            <a:ext cx="496292" cy="204266"/>
          </a:xfrm>
          <a:prstGeom prst="downArrow">
            <a:avLst>
              <a:gd name="adj1" fmla="val 50000"/>
              <a:gd name="adj2" fmla="val 25000"/>
            </a:avLst>
          </a:prstGeom>
          <a:ln>
            <a:headEnd/>
            <a:tailEnd/>
          </a:ln>
        </p:spPr>
        <p:style>
          <a:lnRef idx="1">
            <a:schemeClr val="accent6"/>
          </a:lnRef>
          <a:fillRef idx="3">
            <a:schemeClr val="accent6"/>
          </a:fillRef>
          <a:effectRef idx="2">
            <a:schemeClr val="accent6"/>
          </a:effectRef>
          <a:fontRef idx="minor">
            <a:schemeClr val="lt1"/>
          </a:fontRef>
        </p:style>
        <p:txBody>
          <a:bodyPr vert="eaVert" wrap="none" lIns="96122" tIns="48061" rIns="96122" bIns="48061" anchor="ctr"/>
          <a:lstStyle/>
          <a:p>
            <a:pPr eaLnBrk="1" hangingPunct="1">
              <a:defRPr/>
            </a:pPr>
            <a:endParaRPr lang="en-US">
              <a:solidFill>
                <a:srgbClr val="FFFFFF"/>
              </a:solidFill>
              <a:cs typeface="Arial"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1000" fill="hold"/>
                                        <p:tgtEl>
                                          <p:spTgt spid="22"/>
                                        </p:tgtEl>
                                        <p:attrNameLst>
                                          <p:attrName>ppt_w</p:attrName>
                                        </p:attrNameLst>
                                      </p:cBhvr>
                                      <p:tavLst>
                                        <p:tav tm="0">
                                          <p:val>
                                            <p:fltVal val="0"/>
                                          </p:val>
                                        </p:tav>
                                        <p:tav tm="100000">
                                          <p:val>
                                            <p:strVal val="#ppt_w"/>
                                          </p:val>
                                        </p:tav>
                                      </p:tavLst>
                                    </p:anim>
                                    <p:anim calcmode="lin" valueType="num">
                                      <p:cBhvr>
                                        <p:cTn id="8" dur="1000" fill="hold"/>
                                        <p:tgtEl>
                                          <p:spTgt spid="22"/>
                                        </p:tgtEl>
                                        <p:attrNameLst>
                                          <p:attrName>ppt_h</p:attrName>
                                        </p:attrNameLst>
                                      </p:cBhvr>
                                      <p:tavLst>
                                        <p:tav tm="0">
                                          <p:val>
                                            <p:fltVal val="0"/>
                                          </p:val>
                                        </p:tav>
                                        <p:tav tm="100000">
                                          <p:val>
                                            <p:strVal val="#ppt_h"/>
                                          </p:val>
                                        </p:tav>
                                      </p:tavLst>
                                    </p:anim>
                                    <p:anim calcmode="lin" valueType="num">
                                      <p:cBhvr>
                                        <p:cTn id="9" dur="1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1000" fill="hold"/>
                                        <p:tgtEl>
                                          <p:spTgt spid="26"/>
                                        </p:tgtEl>
                                        <p:attrNameLst>
                                          <p:attrName>ppt_w</p:attrName>
                                        </p:attrNameLst>
                                      </p:cBhvr>
                                      <p:tavLst>
                                        <p:tav tm="0">
                                          <p:val>
                                            <p:fltVal val="0"/>
                                          </p:val>
                                        </p:tav>
                                        <p:tav tm="100000">
                                          <p:val>
                                            <p:strVal val="#ppt_w"/>
                                          </p:val>
                                        </p:tav>
                                      </p:tavLst>
                                    </p:anim>
                                    <p:anim calcmode="lin" valueType="num">
                                      <p:cBhvr>
                                        <p:cTn id="14" dur="1000" fill="hold"/>
                                        <p:tgtEl>
                                          <p:spTgt spid="26"/>
                                        </p:tgtEl>
                                        <p:attrNameLst>
                                          <p:attrName>ppt_h</p:attrName>
                                        </p:attrNameLst>
                                      </p:cBhvr>
                                      <p:tavLst>
                                        <p:tav tm="0">
                                          <p:val>
                                            <p:fltVal val="0"/>
                                          </p:val>
                                        </p:tav>
                                        <p:tav tm="100000">
                                          <p:val>
                                            <p:strVal val="#ppt_h"/>
                                          </p:val>
                                        </p:tav>
                                      </p:tavLst>
                                    </p:anim>
                                    <p:anim calcmode="lin" valueType="num">
                                      <p:cBhvr>
                                        <p:cTn id="15"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2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2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1000" fill="hold"/>
                                        <p:tgtEl>
                                          <p:spTgt spid="29"/>
                                        </p:tgtEl>
                                        <p:attrNameLst>
                                          <p:attrName>ppt_w</p:attrName>
                                        </p:attrNameLst>
                                      </p:cBhvr>
                                      <p:tavLst>
                                        <p:tav tm="0">
                                          <p:val>
                                            <p:fltVal val="0"/>
                                          </p:val>
                                        </p:tav>
                                        <p:tav tm="100000">
                                          <p:val>
                                            <p:strVal val="#ppt_w"/>
                                          </p:val>
                                        </p:tav>
                                      </p:tavLst>
                                    </p:anim>
                                    <p:anim calcmode="lin" valueType="num">
                                      <p:cBhvr>
                                        <p:cTn id="26" dur="1000" fill="hold"/>
                                        <p:tgtEl>
                                          <p:spTgt spid="29"/>
                                        </p:tgtEl>
                                        <p:attrNameLst>
                                          <p:attrName>ppt_h</p:attrName>
                                        </p:attrNameLst>
                                      </p:cBhvr>
                                      <p:tavLst>
                                        <p:tav tm="0">
                                          <p:val>
                                            <p:fltVal val="0"/>
                                          </p:val>
                                        </p:tav>
                                        <p:tav tm="100000">
                                          <p:val>
                                            <p:strVal val="#ppt_h"/>
                                          </p:val>
                                        </p:tav>
                                      </p:tavLst>
                                    </p:anim>
                                    <p:anim calcmode="lin" valueType="num">
                                      <p:cBhvr>
                                        <p:cTn id="27"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2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1000" fill="hold"/>
                                        <p:tgtEl>
                                          <p:spTgt spid="30"/>
                                        </p:tgtEl>
                                        <p:attrNameLst>
                                          <p:attrName>ppt_w</p:attrName>
                                        </p:attrNameLst>
                                      </p:cBhvr>
                                      <p:tavLst>
                                        <p:tav tm="0">
                                          <p:val>
                                            <p:fltVal val="0"/>
                                          </p:val>
                                        </p:tav>
                                        <p:tav tm="100000">
                                          <p:val>
                                            <p:strVal val="#ppt_w"/>
                                          </p:val>
                                        </p:tav>
                                      </p:tavLst>
                                    </p:anim>
                                    <p:anim calcmode="lin" valueType="num">
                                      <p:cBhvr>
                                        <p:cTn id="32" dur="1000" fill="hold"/>
                                        <p:tgtEl>
                                          <p:spTgt spid="30"/>
                                        </p:tgtEl>
                                        <p:attrNameLst>
                                          <p:attrName>ppt_h</p:attrName>
                                        </p:attrNameLst>
                                      </p:cBhvr>
                                      <p:tavLst>
                                        <p:tav tm="0">
                                          <p:val>
                                            <p:fltVal val="0"/>
                                          </p:val>
                                        </p:tav>
                                        <p:tav tm="100000">
                                          <p:val>
                                            <p:strVal val="#ppt_h"/>
                                          </p:val>
                                        </p:tav>
                                      </p:tavLst>
                                    </p:anim>
                                    <p:anim calcmode="lin" valueType="num">
                                      <p:cBhvr>
                                        <p:cTn id="33"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1000" fill="hold"/>
                                        <p:tgtEl>
                                          <p:spTgt spid="31"/>
                                        </p:tgtEl>
                                        <p:attrNameLst>
                                          <p:attrName>ppt_w</p:attrName>
                                        </p:attrNameLst>
                                      </p:cBhvr>
                                      <p:tavLst>
                                        <p:tav tm="0">
                                          <p:val>
                                            <p:fltVal val="0"/>
                                          </p:val>
                                        </p:tav>
                                        <p:tav tm="100000">
                                          <p:val>
                                            <p:strVal val="#ppt_w"/>
                                          </p:val>
                                        </p:tav>
                                      </p:tavLst>
                                    </p:anim>
                                    <p:anim calcmode="lin" valueType="num">
                                      <p:cBhvr>
                                        <p:cTn id="38" dur="1000" fill="hold"/>
                                        <p:tgtEl>
                                          <p:spTgt spid="31"/>
                                        </p:tgtEl>
                                        <p:attrNameLst>
                                          <p:attrName>ppt_h</p:attrName>
                                        </p:attrNameLst>
                                      </p:cBhvr>
                                      <p:tavLst>
                                        <p:tav tm="0">
                                          <p:val>
                                            <p:fltVal val="0"/>
                                          </p:val>
                                        </p:tav>
                                        <p:tav tm="100000">
                                          <p:val>
                                            <p:strVal val="#ppt_h"/>
                                          </p:val>
                                        </p:tav>
                                      </p:tavLst>
                                    </p:anim>
                                    <p:anim calcmode="lin" valueType="num">
                                      <p:cBhvr>
                                        <p:cTn id="39" dur="1000" fill="hold"/>
                                        <p:tgtEl>
                                          <p:spTgt spid="31"/>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3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1000" fill="hold"/>
                                        <p:tgtEl>
                                          <p:spTgt spid="36"/>
                                        </p:tgtEl>
                                        <p:attrNameLst>
                                          <p:attrName>ppt_w</p:attrName>
                                        </p:attrNameLst>
                                      </p:cBhvr>
                                      <p:tavLst>
                                        <p:tav tm="0">
                                          <p:val>
                                            <p:fltVal val="0"/>
                                          </p:val>
                                        </p:tav>
                                        <p:tav tm="100000">
                                          <p:val>
                                            <p:strVal val="#ppt_w"/>
                                          </p:val>
                                        </p:tav>
                                      </p:tavLst>
                                    </p:anim>
                                    <p:anim calcmode="lin" valueType="num">
                                      <p:cBhvr>
                                        <p:cTn id="44" dur="1000" fill="hold"/>
                                        <p:tgtEl>
                                          <p:spTgt spid="36"/>
                                        </p:tgtEl>
                                        <p:attrNameLst>
                                          <p:attrName>ppt_h</p:attrName>
                                        </p:attrNameLst>
                                      </p:cBhvr>
                                      <p:tavLst>
                                        <p:tav tm="0">
                                          <p:val>
                                            <p:fltVal val="0"/>
                                          </p:val>
                                        </p:tav>
                                        <p:tav tm="100000">
                                          <p:val>
                                            <p:strVal val="#ppt_h"/>
                                          </p:val>
                                        </p:tav>
                                      </p:tavLst>
                                    </p:anim>
                                    <p:anim calcmode="lin" valueType="num">
                                      <p:cBhvr>
                                        <p:cTn id="45" dur="1000" fill="hold"/>
                                        <p:tgtEl>
                                          <p:spTgt spid="36"/>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3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3833" y="1715079"/>
            <a:ext cx="10719912" cy="3734882"/>
          </a:xfrm>
        </p:spPr>
        <p:txBody>
          <a:bodyPr>
            <a:normAutofit/>
            <a:scene3d>
              <a:camera prst="orthographicFront"/>
              <a:lightRig rig="harsh" dir="t"/>
            </a:scene3d>
            <a:sp3d extrusionH="57150" prstMaterial="matte">
              <a:bevelT w="63500" h="12700" prst="angle"/>
              <a:contourClr>
                <a:schemeClr val="bg1">
                  <a:lumMod val="65000"/>
                </a:schemeClr>
              </a:contourClr>
            </a:sp3d>
          </a:bodyPr>
          <a:lstStyle/>
          <a:p>
            <a:pPr marL="514350" indent="-514350">
              <a:buFont typeface="+mj-lt"/>
              <a:buAutoNum type="alphaLcPeriod"/>
            </a:pPr>
            <a:r>
              <a:rPr lang="en-US" sz="3200" b="1" dirty="0" err="1">
                <a:ln/>
                <a:solidFill>
                  <a:schemeClr val="bg1"/>
                </a:solidFill>
              </a:rPr>
              <a:t>Menegakkan</a:t>
            </a:r>
            <a:r>
              <a:rPr lang="en-US" sz="3200" b="1" dirty="0">
                <a:ln/>
                <a:solidFill>
                  <a:schemeClr val="bg1"/>
                </a:solidFill>
              </a:rPr>
              <a:t> </a:t>
            </a:r>
            <a:r>
              <a:rPr lang="en-US" sz="3200" b="1" dirty="0" err="1">
                <a:ln/>
                <a:solidFill>
                  <a:schemeClr val="bg1"/>
                </a:solidFill>
              </a:rPr>
              <a:t>Peraturan</a:t>
            </a:r>
            <a:r>
              <a:rPr lang="en-US" sz="3200" b="1" dirty="0">
                <a:ln/>
                <a:solidFill>
                  <a:schemeClr val="bg1"/>
                </a:solidFill>
              </a:rPr>
              <a:t> Daerah</a:t>
            </a:r>
          </a:p>
          <a:p>
            <a:pPr marL="514350" indent="-514350">
              <a:buFont typeface="+mj-lt"/>
              <a:buAutoNum type="alphaLcPeriod"/>
            </a:pPr>
            <a:r>
              <a:rPr lang="en-US" sz="3200" b="1" dirty="0" err="1">
                <a:ln/>
                <a:solidFill>
                  <a:schemeClr val="bg1"/>
                </a:solidFill>
              </a:rPr>
              <a:t>Menegakan</a:t>
            </a:r>
            <a:r>
              <a:rPr lang="en-US" sz="3200" b="1" dirty="0">
                <a:ln/>
                <a:solidFill>
                  <a:schemeClr val="bg1"/>
                </a:solidFill>
              </a:rPr>
              <a:t> </a:t>
            </a:r>
            <a:r>
              <a:rPr lang="en-US" sz="3200" b="1" dirty="0" err="1">
                <a:ln/>
                <a:solidFill>
                  <a:schemeClr val="bg1"/>
                </a:solidFill>
              </a:rPr>
              <a:t>Peraturan</a:t>
            </a:r>
            <a:r>
              <a:rPr lang="en-US" sz="3200" b="1" dirty="0">
                <a:ln/>
                <a:solidFill>
                  <a:schemeClr val="bg1"/>
                </a:solidFill>
              </a:rPr>
              <a:t> </a:t>
            </a:r>
            <a:r>
              <a:rPr lang="en-US" sz="3200" b="1" dirty="0" err="1">
                <a:ln/>
                <a:solidFill>
                  <a:schemeClr val="bg1"/>
                </a:solidFill>
              </a:rPr>
              <a:t>Kepala</a:t>
            </a:r>
            <a:r>
              <a:rPr lang="en-US" sz="3200" b="1" dirty="0">
                <a:ln/>
                <a:solidFill>
                  <a:schemeClr val="bg1"/>
                </a:solidFill>
              </a:rPr>
              <a:t> Daerah,</a:t>
            </a:r>
          </a:p>
          <a:p>
            <a:pPr marL="514350" indent="-514350">
              <a:buFont typeface="+mj-lt"/>
              <a:buAutoNum type="alphaLcPeriod"/>
            </a:pPr>
            <a:r>
              <a:rPr lang="en-US" sz="3200" b="1" dirty="0" err="1">
                <a:ln/>
                <a:solidFill>
                  <a:schemeClr val="bg1"/>
                </a:solidFill>
              </a:rPr>
              <a:t>Menyelenggarakan</a:t>
            </a:r>
            <a:r>
              <a:rPr lang="en-US" sz="3200" b="1" dirty="0">
                <a:ln/>
                <a:solidFill>
                  <a:schemeClr val="bg1"/>
                </a:solidFill>
              </a:rPr>
              <a:t> </a:t>
            </a:r>
            <a:r>
              <a:rPr lang="en-US" sz="3200" b="1" dirty="0" err="1">
                <a:ln/>
                <a:solidFill>
                  <a:schemeClr val="bg1"/>
                </a:solidFill>
              </a:rPr>
              <a:t>ketertiban</a:t>
            </a:r>
            <a:r>
              <a:rPr lang="en-US" sz="3200" b="1" dirty="0">
                <a:ln/>
                <a:solidFill>
                  <a:schemeClr val="bg1"/>
                </a:solidFill>
              </a:rPr>
              <a:t> </a:t>
            </a:r>
            <a:r>
              <a:rPr lang="en-US" sz="3200" b="1" dirty="0" err="1">
                <a:ln/>
                <a:solidFill>
                  <a:schemeClr val="bg1"/>
                </a:solidFill>
              </a:rPr>
              <a:t>umum</a:t>
            </a:r>
            <a:r>
              <a:rPr lang="en-US" sz="3200" b="1" dirty="0">
                <a:ln/>
                <a:solidFill>
                  <a:schemeClr val="bg1"/>
                </a:solidFill>
              </a:rPr>
              <a:t> </a:t>
            </a:r>
            <a:r>
              <a:rPr lang="en-US" sz="3200" b="1" dirty="0" err="1">
                <a:ln/>
                <a:solidFill>
                  <a:schemeClr val="bg1"/>
                </a:solidFill>
              </a:rPr>
              <a:t>dan</a:t>
            </a:r>
            <a:r>
              <a:rPr lang="en-US" sz="3200" b="1" dirty="0">
                <a:ln/>
                <a:solidFill>
                  <a:schemeClr val="bg1"/>
                </a:solidFill>
              </a:rPr>
              <a:t> </a:t>
            </a:r>
            <a:r>
              <a:rPr lang="en-US" sz="3200" b="1" dirty="0" err="1">
                <a:ln/>
                <a:solidFill>
                  <a:schemeClr val="bg1"/>
                </a:solidFill>
              </a:rPr>
              <a:t>ketenteraman</a:t>
            </a:r>
            <a:r>
              <a:rPr lang="en-US" sz="3200" b="1" dirty="0">
                <a:ln/>
                <a:solidFill>
                  <a:schemeClr val="bg1"/>
                </a:solidFill>
              </a:rPr>
              <a:t> </a:t>
            </a:r>
            <a:r>
              <a:rPr lang="en-US" sz="3200" b="1" dirty="0" err="1" smtClean="0">
                <a:ln/>
                <a:solidFill>
                  <a:schemeClr val="bg1"/>
                </a:solidFill>
              </a:rPr>
              <a:t>Masyarakat</a:t>
            </a:r>
            <a:r>
              <a:rPr lang="en-US" sz="3200" b="1" dirty="0" smtClean="0">
                <a:ln/>
                <a:solidFill>
                  <a:schemeClr val="bg1"/>
                </a:solidFill>
              </a:rPr>
              <a:t> </a:t>
            </a:r>
            <a:endParaRPr lang="en-US" sz="3200" b="1" dirty="0">
              <a:ln/>
              <a:solidFill>
                <a:schemeClr val="bg1"/>
              </a:solidFill>
            </a:endParaRPr>
          </a:p>
          <a:p>
            <a:pPr marL="514350" indent="-514350">
              <a:buFont typeface="+mj-lt"/>
              <a:buAutoNum type="alphaLcPeriod"/>
            </a:pPr>
            <a:r>
              <a:rPr lang="en-US" sz="3200" b="1" dirty="0" err="1">
                <a:ln/>
                <a:solidFill>
                  <a:schemeClr val="bg1"/>
                </a:solidFill>
              </a:rPr>
              <a:t>Menyelenggarakan</a:t>
            </a:r>
            <a:r>
              <a:rPr lang="en-US" sz="3200" b="1" dirty="0">
                <a:ln/>
                <a:solidFill>
                  <a:schemeClr val="bg1"/>
                </a:solidFill>
              </a:rPr>
              <a:t> </a:t>
            </a:r>
            <a:r>
              <a:rPr lang="en-US" sz="3200" b="1" dirty="0" err="1">
                <a:ln/>
                <a:solidFill>
                  <a:schemeClr val="bg1"/>
                </a:solidFill>
              </a:rPr>
              <a:t>pelindungan</a:t>
            </a:r>
            <a:r>
              <a:rPr lang="en-US" sz="3200" b="1" dirty="0">
                <a:ln/>
                <a:solidFill>
                  <a:schemeClr val="bg1"/>
                </a:solidFill>
              </a:rPr>
              <a:t> </a:t>
            </a:r>
            <a:r>
              <a:rPr lang="en-US" sz="3200" b="1" dirty="0" err="1">
                <a:ln/>
                <a:solidFill>
                  <a:schemeClr val="bg1"/>
                </a:solidFill>
              </a:rPr>
              <a:t>masyarakat</a:t>
            </a:r>
            <a:r>
              <a:rPr lang="en-US" sz="3200" b="1" dirty="0">
                <a:ln/>
                <a:solidFill>
                  <a:schemeClr val="bg1"/>
                </a:solidFill>
              </a:rPr>
              <a:t>.</a:t>
            </a:r>
          </a:p>
        </p:txBody>
      </p:sp>
      <p:sp>
        <p:nvSpPr>
          <p:cNvPr id="4" name="Oval 3"/>
          <p:cNvSpPr/>
          <p:nvPr/>
        </p:nvSpPr>
        <p:spPr>
          <a:xfrm>
            <a:off x="0" y="-99139"/>
            <a:ext cx="8858914" cy="1723792"/>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harsh" dir="t"/>
            </a:scene3d>
            <a:sp3d extrusionH="57150" prstMaterial="matte">
              <a:bevelT w="63500" h="12700" prst="angle"/>
              <a:contourClr>
                <a:schemeClr val="bg1">
                  <a:lumMod val="65000"/>
                </a:schemeClr>
              </a:contourClr>
            </a:sp3d>
          </a:bodyPr>
          <a:lstStyle/>
          <a:p>
            <a:pPr algn="ctr"/>
            <a:r>
              <a:rPr lang="en-ID" sz="2400" b="1" dirty="0" smtClean="0">
                <a:ln/>
                <a:solidFill>
                  <a:srgbClr val="7030A0"/>
                </a:solidFill>
              </a:rPr>
              <a:t>TUGAS  POKOK POLISI PAMONG PRAJA </a:t>
            </a:r>
          </a:p>
          <a:p>
            <a:pPr algn="ctr"/>
            <a:r>
              <a:rPr lang="en-ID" sz="2400" b="1" dirty="0" smtClean="0">
                <a:ln/>
                <a:solidFill>
                  <a:srgbClr val="7030A0"/>
                </a:solidFill>
              </a:rPr>
              <a:t>(PP 16 </a:t>
            </a:r>
            <a:r>
              <a:rPr lang="en-ID" sz="2400" b="1" dirty="0" err="1" smtClean="0">
                <a:ln/>
                <a:solidFill>
                  <a:srgbClr val="7030A0"/>
                </a:solidFill>
              </a:rPr>
              <a:t>Tahun</a:t>
            </a:r>
            <a:r>
              <a:rPr lang="en-ID" sz="2400" b="1" dirty="0" smtClean="0">
                <a:ln/>
                <a:solidFill>
                  <a:srgbClr val="7030A0"/>
                </a:solidFill>
              </a:rPr>
              <a:t> 201</a:t>
            </a:r>
            <a:r>
              <a:rPr lang="id-ID" sz="2400" b="1" dirty="0" smtClean="0">
                <a:ln/>
                <a:solidFill>
                  <a:srgbClr val="7030A0"/>
                </a:solidFill>
              </a:rPr>
              <a:t>8</a:t>
            </a:r>
            <a:r>
              <a:rPr lang="en-ID" sz="2400" b="1" dirty="0" smtClean="0">
                <a:ln/>
                <a:solidFill>
                  <a:srgbClr val="7030A0"/>
                </a:solidFill>
              </a:rPr>
              <a:t>)</a:t>
            </a:r>
            <a:endParaRPr lang="en-US" sz="2400" b="1" dirty="0">
              <a:ln/>
              <a:solidFill>
                <a:srgbClr val="7030A0"/>
              </a:solidFill>
            </a:endParaRPr>
          </a:p>
        </p:txBody>
      </p:sp>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1674" y="4784938"/>
            <a:ext cx="5252684" cy="1938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5297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5"/>
          <p:cNvSpPr>
            <a:spLocks noChangeArrowheads="1"/>
          </p:cNvSpPr>
          <p:nvPr/>
        </p:nvSpPr>
        <p:spPr bwMode="auto">
          <a:xfrm>
            <a:off x="754780" y="1209762"/>
            <a:ext cx="2481461" cy="532042"/>
          </a:xfrm>
          <a:prstGeom prst="homePlate">
            <a:avLst>
              <a:gd name="adj" fmla="val 54497"/>
            </a:avLst>
          </a:prstGeom>
          <a:solidFill>
            <a:srgbClr val="00B8FF"/>
          </a:solidFill>
          <a:ln w="9525">
            <a:solidFill>
              <a:srgbClr val="FFFF99"/>
            </a:solidFill>
            <a:miter lim="800000"/>
            <a:headEnd/>
            <a:tailEnd/>
          </a:ln>
          <a:effectLst>
            <a:outerShdw dist="107763" dir="2700000" algn="ctr" rotWithShape="0">
              <a:schemeClr val="bg2">
                <a:alpha val="50000"/>
              </a:schemeClr>
            </a:outerShdw>
          </a:effectLst>
        </p:spPr>
        <p:txBody>
          <a:bodyPr wrap="none" lIns="96122" tIns="48061" rIns="96122" bIns="48061" anchor="ctr"/>
          <a:lstStyle/>
          <a:p>
            <a:pPr algn="ctr" eaLnBrk="1" hangingPunct="1">
              <a:defRPr/>
            </a:pPr>
            <a:r>
              <a:rPr lang="en-US" b="1">
                <a:solidFill>
                  <a:schemeClr val="bg1"/>
                </a:solidFill>
              </a:rPr>
              <a:t>TERTIB</a:t>
            </a:r>
          </a:p>
        </p:txBody>
      </p:sp>
      <p:sp>
        <p:nvSpPr>
          <p:cNvPr id="20483" name="AutoShape 5"/>
          <p:cNvSpPr>
            <a:spLocks noChangeArrowheads="1"/>
          </p:cNvSpPr>
          <p:nvPr/>
        </p:nvSpPr>
        <p:spPr bwMode="auto">
          <a:xfrm>
            <a:off x="754780" y="2577869"/>
            <a:ext cx="2481461" cy="532042"/>
          </a:xfrm>
          <a:prstGeom prst="homePlate">
            <a:avLst>
              <a:gd name="adj" fmla="val 54497"/>
            </a:avLst>
          </a:prstGeom>
          <a:solidFill>
            <a:srgbClr val="00B8FF"/>
          </a:solidFill>
          <a:ln w="9525">
            <a:solidFill>
              <a:srgbClr val="FFFF99"/>
            </a:solidFill>
            <a:miter lim="800000"/>
            <a:headEnd/>
            <a:tailEnd/>
          </a:ln>
          <a:effectLst>
            <a:outerShdw dist="107763" dir="2700000" algn="ctr" rotWithShape="0">
              <a:schemeClr val="bg2">
                <a:alpha val="50000"/>
              </a:schemeClr>
            </a:outerShdw>
          </a:effectLst>
        </p:spPr>
        <p:txBody>
          <a:bodyPr wrap="none" lIns="96122" tIns="48061" rIns="96122" bIns="48061" anchor="ctr"/>
          <a:lstStyle/>
          <a:p>
            <a:pPr algn="ctr" eaLnBrk="1" hangingPunct="1">
              <a:defRPr/>
            </a:pPr>
            <a:r>
              <a:rPr lang="en-US" b="1">
                <a:solidFill>
                  <a:schemeClr val="bg1"/>
                </a:solidFill>
              </a:rPr>
              <a:t>TENTERAM</a:t>
            </a:r>
          </a:p>
        </p:txBody>
      </p:sp>
      <p:sp>
        <p:nvSpPr>
          <p:cNvPr id="40" name="Rounded Rectangle 39"/>
          <p:cNvSpPr/>
          <p:nvPr/>
        </p:nvSpPr>
        <p:spPr>
          <a:xfrm>
            <a:off x="3422349" y="820216"/>
            <a:ext cx="7973761" cy="988078"/>
          </a:xfrm>
          <a:prstGeom prst="roundRect">
            <a:avLst/>
          </a:prstGeom>
          <a:solidFill>
            <a:srgbClr val="92D050"/>
          </a:solidFill>
        </p:spPr>
        <p:style>
          <a:lnRef idx="2">
            <a:schemeClr val="dk1"/>
          </a:lnRef>
          <a:fillRef idx="1">
            <a:schemeClr val="lt1"/>
          </a:fillRef>
          <a:effectRef idx="0">
            <a:schemeClr val="dk1"/>
          </a:effectRef>
          <a:fontRef idx="minor">
            <a:schemeClr val="dk1"/>
          </a:fontRef>
        </p:style>
        <p:txBody>
          <a:bodyPr lIns="96122" tIns="48061" rIns="96122" bIns="48061" anchor="ctr"/>
          <a:lstStyle/>
          <a:p>
            <a:pPr algn="just" eaLnBrk="1" hangingPunct="1">
              <a:defRPr/>
            </a:pPr>
            <a:r>
              <a:rPr lang="en-US" b="1" dirty="0" err="1">
                <a:solidFill>
                  <a:schemeClr val="bg1"/>
                </a:solidFill>
                <a:latin typeface="Calisto MT" pitchFamily="18" charset="0"/>
              </a:rPr>
              <a:t>Artinya</a:t>
            </a:r>
            <a:r>
              <a:rPr lang="en-US" b="1" dirty="0">
                <a:solidFill>
                  <a:schemeClr val="bg1"/>
                </a:solidFill>
                <a:latin typeface="Calisto MT" pitchFamily="18" charset="0"/>
              </a:rPr>
              <a:t> </a:t>
            </a:r>
            <a:r>
              <a:rPr lang="en-US" b="1" dirty="0" err="1">
                <a:solidFill>
                  <a:schemeClr val="bg1"/>
                </a:solidFill>
                <a:latin typeface="Calisto MT" pitchFamily="18" charset="0"/>
              </a:rPr>
              <a:t>suatu</a:t>
            </a:r>
            <a:r>
              <a:rPr lang="en-US" b="1" dirty="0">
                <a:solidFill>
                  <a:schemeClr val="bg1"/>
                </a:solidFill>
                <a:latin typeface="Calisto MT" pitchFamily="18" charset="0"/>
              </a:rPr>
              <a:t> </a:t>
            </a:r>
            <a:r>
              <a:rPr lang="en-US" b="1" dirty="0" err="1">
                <a:solidFill>
                  <a:schemeClr val="bg1"/>
                </a:solidFill>
                <a:latin typeface="Calisto MT" pitchFamily="18" charset="0"/>
              </a:rPr>
              <a:t>situasi</a:t>
            </a:r>
            <a:r>
              <a:rPr lang="en-US" b="1" dirty="0">
                <a:solidFill>
                  <a:schemeClr val="bg1"/>
                </a:solidFill>
                <a:latin typeface="Calisto MT" pitchFamily="18" charset="0"/>
              </a:rPr>
              <a:t> dan </a:t>
            </a:r>
            <a:r>
              <a:rPr lang="en-US" b="1" dirty="0" err="1">
                <a:solidFill>
                  <a:schemeClr val="bg1"/>
                </a:solidFill>
                <a:latin typeface="Calisto MT" pitchFamily="18" charset="0"/>
              </a:rPr>
              <a:t>kondisi</a:t>
            </a:r>
            <a:r>
              <a:rPr lang="en-US" b="1" dirty="0">
                <a:solidFill>
                  <a:schemeClr val="bg1"/>
                </a:solidFill>
                <a:latin typeface="Calisto MT" pitchFamily="18" charset="0"/>
              </a:rPr>
              <a:t> </a:t>
            </a:r>
            <a:r>
              <a:rPr lang="en-US" b="1" dirty="0" err="1">
                <a:solidFill>
                  <a:schemeClr val="bg1"/>
                </a:solidFill>
                <a:latin typeface="Calisto MT" pitchFamily="18" charset="0"/>
              </a:rPr>
              <a:t>dinamis</a:t>
            </a:r>
            <a:r>
              <a:rPr lang="en-US" b="1" dirty="0">
                <a:solidFill>
                  <a:schemeClr val="bg1"/>
                </a:solidFill>
                <a:latin typeface="Calisto MT" pitchFamily="18" charset="0"/>
              </a:rPr>
              <a:t> yang </a:t>
            </a:r>
            <a:r>
              <a:rPr lang="en-US" b="1" dirty="0" err="1">
                <a:solidFill>
                  <a:schemeClr val="bg1"/>
                </a:solidFill>
                <a:latin typeface="Calisto MT" pitchFamily="18" charset="0"/>
              </a:rPr>
              <a:t>menggambarkan</a:t>
            </a:r>
            <a:r>
              <a:rPr lang="en-US" b="1" dirty="0">
                <a:solidFill>
                  <a:schemeClr val="bg1"/>
                </a:solidFill>
                <a:latin typeface="Calisto MT" pitchFamily="18" charset="0"/>
              </a:rPr>
              <a:t> </a:t>
            </a:r>
            <a:r>
              <a:rPr lang="en-US" b="1" dirty="0" err="1">
                <a:solidFill>
                  <a:schemeClr val="bg1"/>
                </a:solidFill>
                <a:latin typeface="Calisto MT" pitchFamily="18" charset="0"/>
              </a:rPr>
              <a:t>adanya</a:t>
            </a:r>
            <a:r>
              <a:rPr lang="en-US" b="1" dirty="0">
                <a:solidFill>
                  <a:schemeClr val="bg1"/>
                </a:solidFill>
                <a:latin typeface="Calisto MT" pitchFamily="18" charset="0"/>
              </a:rPr>
              <a:t> </a:t>
            </a:r>
            <a:r>
              <a:rPr lang="en-US" b="1" dirty="0" err="1">
                <a:solidFill>
                  <a:schemeClr val="bg1"/>
                </a:solidFill>
                <a:latin typeface="Calisto MT" pitchFamily="18" charset="0"/>
              </a:rPr>
              <a:t>kepatuhan</a:t>
            </a:r>
            <a:r>
              <a:rPr lang="en-US" b="1" dirty="0">
                <a:solidFill>
                  <a:schemeClr val="bg1"/>
                </a:solidFill>
                <a:latin typeface="Calisto MT" pitchFamily="18" charset="0"/>
              </a:rPr>
              <a:t> </a:t>
            </a:r>
            <a:r>
              <a:rPr lang="en-US" b="1" dirty="0" err="1">
                <a:solidFill>
                  <a:schemeClr val="bg1"/>
                </a:solidFill>
                <a:latin typeface="Calisto MT" pitchFamily="18" charset="0"/>
              </a:rPr>
              <a:t>terhadap</a:t>
            </a:r>
            <a:r>
              <a:rPr lang="en-US" b="1" dirty="0">
                <a:solidFill>
                  <a:schemeClr val="bg1"/>
                </a:solidFill>
                <a:latin typeface="Calisto MT" pitchFamily="18" charset="0"/>
              </a:rPr>
              <a:t>  </a:t>
            </a:r>
            <a:r>
              <a:rPr lang="en-US" b="1" dirty="0" err="1">
                <a:solidFill>
                  <a:schemeClr val="bg1"/>
                </a:solidFill>
                <a:latin typeface="Calisto MT" pitchFamily="18" charset="0"/>
              </a:rPr>
              <a:t>peraturan</a:t>
            </a:r>
            <a:r>
              <a:rPr lang="en-US" b="1" dirty="0">
                <a:solidFill>
                  <a:schemeClr val="bg1"/>
                </a:solidFill>
                <a:latin typeface="Calisto MT" pitchFamily="18" charset="0"/>
              </a:rPr>
              <a:t> yang </a:t>
            </a:r>
            <a:r>
              <a:rPr lang="en-US" b="1" dirty="0" err="1">
                <a:solidFill>
                  <a:schemeClr val="bg1"/>
                </a:solidFill>
                <a:latin typeface="Calisto MT" pitchFamily="18" charset="0"/>
              </a:rPr>
              <a:t>ada</a:t>
            </a:r>
            <a:r>
              <a:rPr lang="en-US" b="1" dirty="0">
                <a:solidFill>
                  <a:schemeClr val="bg1"/>
                </a:solidFill>
                <a:latin typeface="Calisto MT" pitchFamily="18" charset="0"/>
              </a:rPr>
              <a:t>, Norma dan </a:t>
            </a:r>
            <a:r>
              <a:rPr lang="en-US" b="1" dirty="0" err="1">
                <a:solidFill>
                  <a:schemeClr val="bg1"/>
                </a:solidFill>
                <a:latin typeface="Calisto MT" pitchFamily="18" charset="0"/>
              </a:rPr>
              <a:t>kesepakatan</a:t>
            </a:r>
            <a:r>
              <a:rPr lang="en-US" b="1" dirty="0">
                <a:solidFill>
                  <a:schemeClr val="bg1"/>
                </a:solidFill>
                <a:latin typeface="Calisto MT" pitchFamily="18" charset="0"/>
              </a:rPr>
              <a:t> </a:t>
            </a:r>
            <a:r>
              <a:rPr lang="en-US" b="1" dirty="0" err="1">
                <a:solidFill>
                  <a:schemeClr val="bg1"/>
                </a:solidFill>
                <a:latin typeface="Calisto MT" pitchFamily="18" charset="0"/>
              </a:rPr>
              <a:t>umum</a:t>
            </a:r>
            <a:r>
              <a:rPr lang="en-US" b="1" dirty="0">
                <a:solidFill>
                  <a:schemeClr val="bg1"/>
                </a:solidFill>
                <a:latin typeface="Calisto MT" pitchFamily="18" charset="0"/>
              </a:rPr>
              <a:t>. </a:t>
            </a:r>
          </a:p>
        </p:txBody>
      </p:sp>
      <p:sp>
        <p:nvSpPr>
          <p:cNvPr id="42" name="Rounded Rectangle 41"/>
          <p:cNvSpPr/>
          <p:nvPr/>
        </p:nvSpPr>
        <p:spPr>
          <a:xfrm>
            <a:off x="3422351" y="2245338"/>
            <a:ext cx="7878639" cy="988078"/>
          </a:xfrm>
          <a:prstGeom prst="roundRect">
            <a:avLst/>
          </a:prstGeom>
        </p:spPr>
        <p:style>
          <a:lnRef idx="1">
            <a:schemeClr val="accent1"/>
          </a:lnRef>
          <a:fillRef idx="2">
            <a:schemeClr val="accent1"/>
          </a:fillRef>
          <a:effectRef idx="1">
            <a:schemeClr val="accent1"/>
          </a:effectRef>
          <a:fontRef idx="minor">
            <a:schemeClr val="dk1"/>
          </a:fontRef>
        </p:style>
        <p:txBody>
          <a:bodyPr lIns="96122" tIns="48061" rIns="96122" bIns="48061" anchor="ctr"/>
          <a:lstStyle/>
          <a:p>
            <a:pPr algn="just" eaLnBrk="1" hangingPunct="1">
              <a:defRPr/>
            </a:pPr>
            <a:r>
              <a:rPr lang="en-US" b="1" dirty="0" err="1">
                <a:solidFill>
                  <a:schemeClr val="bg1"/>
                </a:solidFill>
                <a:latin typeface="Calisto MT" pitchFamily="18" charset="0"/>
              </a:rPr>
              <a:t>Suasana</a:t>
            </a:r>
            <a:r>
              <a:rPr lang="en-US" b="1" dirty="0">
                <a:solidFill>
                  <a:schemeClr val="bg1"/>
                </a:solidFill>
                <a:latin typeface="Calisto MT" pitchFamily="18" charset="0"/>
              </a:rPr>
              <a:t> </a:t>
            </a:r>
            <a:r>
              <a:rPr lang="en-US" b="1" dirty="0" err="1">
                <a:solidFill>
                  <a:schemeClr val="bg1"/>
                </a:solidFill>
                <a:latin typeface="Calisto MT" pitchFamily="18" charset="0"/>
              </a:rPr>
              <a:t>Batin</a:t>
            </a:r>
            <a:r>
              <a:rPr lang="en-US" b="1" dirty="0">
                <a:solidFill>
                  <a:schemeClr val="bg1"/>
                </a:solidFill>
                <a:latin typeface="Calisto MT" pitchFamily="18" charset="0"/>
              </a:rPr>
              <a:t> </a:t>
            </a:r>
            <a:r>
              <a:rPr lang="en-US" b="1" dirty="0" err="1">
                <a:solidFill>
                  <a:schemeClr val="bg1"/>
                </a:solidFill>
                <a:latin typeface="Calisto MT" pitchFamily="18" charset="0"/>
              </a:rPr>
              <a:t>dari</a:t>
            </a:r>
            <a:r>
              <a:rPr lang="en-US" b="1" dirty="0">
                <a:solidFill>
                  <a:schemeClr val="bg1"/>
                </a:solidFill>
                <a:latin typeface="Calisto MT" pitchFamily="18" charset="0"/>
              </a:rPr>
              <a:t> </a:t>
            </a:r>
            <a:r>
              <a:rPr lang="en-US" b="1" dirty="0" err="1">
                <a:solidFill>
                  <a:schemeClr val="bg1"/>
                </a:solidFill>
                <a:latin typeface="Calisto MT" pitchFamily="18" charset="0"/>
              </a:rPr>
              <a:t>setiap</a:t>
            </a:r>
            <a:r>
              <a:rPr lang="en-US" b="1" dirty="0">
                <a:solidFill>
                  <a:schemeClr val="bg1"/>
                </a:solidFill>
                <a:latin typeface="Calisto MT" pitchFamily="18" charset="0"/>
              </a:rPr>
              <a:t> </a:t>
            </a:r>
            <a:r>
              <a:rPr lang="en-US" b="1" dirty="0" err="1">
                <a:solidFill>
                  <a:schemeClr val="bg1"/>
                </a:solidFill>
                <a:latin typeface="Calisto MT" pitchFamily="18" charset="0"/>
              </a:rPr>
              <a:t>individu</a:t>
            </a:r>
            <a:r>
              <a:rPr lang="en-US" b="1" dirty="0">
                <a:solidFill>
                  <a:schemeClr val="bg1"/>
                </a:solidFill>
                <a:latin typeface="Calisto MT" pitchFamily="18" charset="0"/>
              </a:rPr>
              <a:t> </a:t>
            </a:r>
            <a:r>
              <a:rPr lang="en-US" b="1" dirty="0" err="1">
                <a:solidFill>
                  <a:schemeClr val="bg1"/>
                </a:solidFill>
                <a:latin typeface="Calisto MT" pitchFamily="18" charset="0"/>
              </a:rPr>
              <a:t>karena</a:t>
            </a:r>
            <a:r>
              <a:rPr lang="en-US" b="1" dirty="0">
                <a:solidFill>
                  <a:schemeClr val="bg1"/>
                </a:solidFill>
                <a:latin typeface="Calisto MT" pitchFamily="18" charset="0"/>
              </a:rPr>
              <a:t> </a:t>
            </a:r>
            <a:r>
              <a:rPr lang="en-US" b="1" dirty="0" err="1">
                <a:solidFill>
                  <a:schemeClr val="bg1"/>
                </a:solidFill>
                <a:latin typeface="Calisto MT" pitchFamily="18" charset="0"/>
              </a:rPr>
              <a:t>terpenuhinya</a:t>
            </a:r>
            <a:r>
              <a:rPr lang="en-US" b="1" dirty="0">
                <a:solidFill>
                  <a:schemeClr val="bg1"/>
                </a:solidFill>
                <a:latin typeface="Calisto MT" pitchFamily="18" charset="0"/>
              </a:rPr>
              <a:t> </a:t>
            </a:r>
            <a:r>
              <a:rPr lang="en-US" b="1" dirty="0" err="1">
                <a:solidFill>
                  <a:schemeClr val="bg1"/>
                </a:solidFill>
                <a:latin typeface="Calisto MT" pitchFamily="18" charset="0"/>
              </a:rPr>
              <a:t>kebutuhan</a:t>
            </a:r>
            <a:r>
              <a:rPr lang="en-US" b="1" dirty="0">
                <a:solidFill>
                  <a:schemeClr val="bg1"/>
                </a:solidFill>
                <a:latin typeface="Calisto MT" pitchFamily="18" charset="0"/>
              </a:rPr>
              <a:t> </a:t>
            </a:r>
            <a:r>
              <a:rPr lang="en-US" b="1" dirty="0" err="1">
                <a:solidFill>
                  <a:schemeClr val="bg1"/>
                </a:solidFill>
                <a:latin typeface="Calisto MT" pitchFamily="18" charset="0"/>
              </a:rPr>
              <a:t>dasar</a:t>
            </a:r>
            <a:r>
              <a:rPr lang="en-US" b="1" dirty="0">
                <a:solidFill>
                  <a:schemeClr val="bg1"/>
                </a:solidFill>
                <a:latin typeface="Calisto MT" pitchFamily="18" charset="0"/>
              </a:rPr>
              <a:t> (</a:t>
            </a:r>
            <a:r>
              <a:rPr lang="en-US" b="1" dirty="0" err="1">
                <a:solidFill>
                  <a:schemeClr val="bg1"/>
                </a:solidFill>
                <a:latin typeface="Calisto MT" pitchFamily="18" charset="0"/>
              </a:rPr>
              <a:t>pangan</a:t>
            </a:r>
            <a:r>
              <a:rPr lang="en-US" b="1" dirty="0">
                <a:solidFill>
                  <a:schemeClr val="bg1"/>
                </a:solidFill>
                <a:latin typeface="Calisto MT" pitchFamily="18" charset="0"/>
              </a:rPr>
              <a:t>, </a:t>
            </a:r>
            <a:r>
              <a:rPr lang="en-US" b="1" dirty="0" err="1">
                <a:solidFill>
                  <a:schemeClr val="bg1"/>
                </a:solidFill>
                <a:latin typeface="Calisto MT" pitchFamily="18" charset="0"/>
              </a:rPr>
              <a:t>Sandang</a:t>
            </a:r>
            <a:r>
              <a:rPr lang="en-US" b="1" dirty="0">
                <a:solidFill>
                  <a:schemeClr val="bg1"/>
                </a:solidFill>
                <a:latin typeface="Calisto MT" pitchFamily="18" charset="0"/>
              </a:rPr>
              <a:t>, </a:t>
            </a:r>
            <a:r>
              <a:rPr lang="en-US" b="1" dirty="0" err="1">
                <a:solidFill>
                  <a:schemeClr val="bg1"/>
                </a:solidFill>
                <a:latin typeface="Calisto MT" pitchFamily="18" charset="0"/>
              </a:rPr>
              <a:t>serta</a:t>
            </a:r>
            <a:r>
              <a:rPr lang="en-US" b="1" dirty="0">
                <a:solidFill>
                  <a:schemeClr val="bg1"/>
                </a:solidFill>
                <a:latin typeface="Calisto MT" pitchFamily="18" charset="0"/>
              </a:rPr>
              <a:t> </a:t>
            </a:r>
            <a:r>
              <a:rPr lang="en-US" b="1" dirty="0" err="1">
                <a:solidFill>
                  <a:schemeClr val="bg1"/>
                </a:solidFill>
                <a:latin typeface="Calisto MT" pitchFamily="18" charset="0"/>
              </a:rPr>
              <a:t>adanya</a:t>
            </a:r>
            <a:r>
              <a:rPr lang="en-US" b="1" dirty="0">
                <a:solidFill>
                  <a:schemeClr val="bg1"/>
                </a:solidFill>
                <a:latin typeface="Calisto MT" pitchFamily="18" charset="0"/>
              </a:rPr>
              <a:t> </a:t>
            </a:r>
            <a:r>
              <a:rPr lang="en-US" b="1" dirty="0" err="1">
                <a:solidFill>
                  <a:schemeClr val="bg1"/>
                </a:solidFill>
                <a:latin typeface="Calisto MT" pitchFamily="18" charset="0"/>
              </a:rPr>
              <a:t>kesempatan</a:t>
            </a:r>
            <a:r>
              <a:rPr lang="en-US" b="1" dirty="0">
                <a:solidFill>
                  <a:schemeClr val="bg1"/>
                </a:solidFill>
                <a:latin typeface="Calisto MT" pitchFamily="18" charset="0"/>
              </a:rPr>
              <a:t> </a:t>
            </a:r>
            <a:r>
              <a:rPr lang="en-US" b="1" dirty="0" err="1">
                <a:solidFill>
                  <a:schemeClr val="bg1"/>
                </a:solidFill>
                <a:latin typeface="Calisto MT" pitchFamily="18" charset="0"/>
              </a:rPr>
              <a:t>untuk</a:t>
            </a:r>
            <a:r>
              <a:rPr lang="en-US" b="1" dirty="0">
                <a:solidFill>
                  <a:schemeClr val="bg1"/>
                </a:solidFill>
                <a:latin typeface="Calisto MT" pitchFamily="18" charset="0"/>
              </a:rPr>
              <a:t> </a:t>
            </a:r>
            <a:r>
              <a:rPr lang="en-US" b="1" dirty="0" err="1">
                <a:solidFill>
                  <a:schemeClr val="bg1"/>
                </a:solidFill>
                <a:latin typeface="Calisto MT" pitchFamily="18" charset="0"/>
              </a:rPr>
              <a:t>mengaktualisasi</a:t>
            </a:r>
            <a:r>
              <a:rPr lang="en-US" b="1" dirty="0">
                <a:solidFill>
                  <a:schemeClr val="bg1"/>
                </a:solidFill>
                <a:latin typeface="Calisto MT" pitchFamily="18" charset="0"/>
              </a:rPr>
              <a:t> </a:t>
            </a:r>
            <a:r>
              <a:rPr lang="en-US" b="1" dirty="0" err="1">
                <a:solidFill>
                  <a:schemeClr val="bg1"/>
                </a:solidFill>
                <a:latin typeface="Calisto MT" pitchFamily="18" charset="0"/>
              </a:rPr>
              <a:t>nilai-nilai</a:t>
            </a:r>
            <a:r>
              <a:rPr lang="en-US" b="1" dirty="0">
                <a:solidFill>
                  <a:schemeClr val="bg1"/>
                </a:solidFill>
                <a:latin typeface="Calisto MT" pitchFamily="18" charset="0"/>
              </a:rPr>
              <a:t> </a:t>
            </a:r>
            <a:r>
              <a:rPr lang="en-US" b="1" dirty="0" err="1">
                <a:solidFill>
                  <a:schemeClr val="bg1"/>
                </a:solidFill>
                <a:latin typeface="Calisto MT" pitchFamily="18" charset="0"/>
              </a:rPr>
              <a:t>kemanusiaannya</a:t>
            </a:r>
            <a:r>
              <a:rPr lang="en-US" b="1" dirty="0">
                <a:solidFill>
                  <a:schemeClr val="bg1"/>
                </a:solidFill>
                <a:latin typeface="Calisto MT" pitchFamily="18" charset="0"/>
              </a:rPr>
              <a:t>).</a:t>
            </a:r>
          </a:p>
        </p:txBody>
      </p:sp>
      <p:sp>
        <p:nvSpPr>
          <p:cNvPr id="44" name="Right Arrow 43"/>
          <p:cNvSpPr/>
          <p:nvPr/>
        </p:nvSpPr>
        <p:spPr>
          <a:xfrm rot="5400000">
            <a:off x="7164930" y="3033238"/>
            <a:ext cx="430701" cy="992584"/>
          </a:xfrm>
          <a:prstGeom prst="rightArrow">
            <a:avLst/>
          </a:prstGeom>
          <a:solidFill>
            <a:schemeClr val="tx1"/>
          </a:solidFill>
          <a:ln>
            <a:noFill/>
          </a:ln>
        </p:spPr>
        <p:style>
          <a:lnRef idx="2">
            <a:schemeClr val="dk1">
              <a:shade val="50000"/>
            </a:schemeClr>
          </a:lnRef>
          <a:fillRef idx="1">
            <a:schemeClr val="dk1"/>
          </a:fillRef>
          <a:effectRef idx="0">
            <a:schemeClr val="dk1"/>
          </a:effectRef>
          <a:fontRef idx="minor">
            <a:schemeClr val="lt1"/>
          </a:fontRef>
        </p:style>
        <p:txBody>
          <a:bodyPr lIns="96122" tIns="48061" rIns="96122" bIns="48061" anchor="ctr"/>
          <a:lstStyle/>
          <a:p>
            <a:pPr algn="ctr" eaLnBrk="1" hangingPunct="1">
              <a:defRPr/>
            </a:pPr>
            <a:endParaRPr lang="en-US">
              <a:solidFill>
                <a:srgbClr val="FFFFFF"/>
              </a:solidFill>
              <a:cs typeface="Arial" charset="0"/>
            </a:endParaRPr>
          </a:p>
        </p:txBody>
      </p:sp>
      <p:sp>
        <p:nvSpPr>
          <p:cNvPr id="45" name="Rounded Rectangle 44"/>
          <p:cNvSpPr/>
          <p:nvPr/>
        </p:nvSpPr>
        <p:spPr>
          <a:xfrm>
            <a:off x="706980" y="3858070"/>
            <a:ext cx="10719912" cy="1121088"/>
          </a:xfrm>
          <a:prstGeom prst="roundRect">
            <a:avLst/>
          </a:prstGeom>
        </p:spPr>
        <p:style>
          <a:lnRef idx="3">
            <a:schemeClr val="lt1"/>
          </a:lnRef>
          <a:fillRef idx="1">
            <a:schemeClr val="accent4"/>
          </a:fillRef>
          <a:effectRef idx="1">
            <a:schemeClr val="accent4"/>
          </a:effectRef>
          <a:fontRef idx="minor">
            <a:schemeClr val="lt1"/>
          </a:fontRef>
        </p:style>
        <p:txBody>
          <a:bodyPr lIns="96122" tIns="48061" rIns="96122" bIns="48061" anchor="ctr"/>
          <a:lstStyle/>
          <a:p>
            <a:pPr algn="just" eaLnBrk="1" hangingPunct="1">
              <a:defRPr/>
            </a:pPr>
            <a:r>
              <a:rPr lang="en-US" b="1" dirty="0" err="1" smtClean="0">
                <a:solidFill>
                  <a:schemeClr val="bg1"/>
                </a:solidFill>
                <a:latin typeface="Calisto MT" pitchFamily="18" charset="0"/>
              </a:rPr>
              <a:t>Terciptanya</a:t>
            </a:r>
            <a:r>
              <a:rPr lang="en-US" b="1" dirty="0" smtClean="0">
                <a:solidFill>
                  <a:schemeClr val="bg1"/>
                </a:solidFill>
                <a:latin typeface="Calisto MT" pitchFamily="18" charset="0"/>
              </a:rPr>
              <a:t> </a:t>
            </a:r>
            <a:r>
              <a:rPr lang="en-US" b="1" dirty="0" err="1">
                <a:solidFill>
                  <a:schemeClr val="bg1"/>
                </a:solidFill>
                <a:latin typeface="Calisto MT" pitchFamily="18" charset="0"/>
              </a:rPr>
              <a:t>tertib</a:t>
            </a:r>
            <a:r>
              <a:rPr lang="en-US" b="1" dirty="0">
                <a:solidFill>
                  <a:schemeClr val="bg1"/>
                </a:solidFill>
                <a:latin typeface="Calisto MT" pitchFamily="18" charset="0"/>
              </a:rPr>
              <a:t> </a:t>
            </a:r>
            <a:r>
              <a:rPr lang="en-US" b="1" dirty="0" err="1">
                <a:solidFill>
                  <a:schemeClr val="bg1"/>
                </a:solidFill>
                <a:latin typeface="Calisto MT" pitchFamily="18" charset="0"/>
              </a:rPr>
              <a:t>secara</a:t>
            </a:r>
            <a:r>
              <a:rPr lang="en-US" b="1" dirty="0">
                <a:solidFill>
                  <a:schemeClr val="bg1"/>
                </a:solidFill>
                <a:latin typeface="Calisto MT" pitchFamily="18" charset="0"/>
              </a:rPr>
              <a:t> </a:t>
            </a:r>
            <a:r>
              <a:rPr lang="en-US" b="1" dirty="0" err="1">
                <a:solidFill>
                  <a:schemeClr val="bg1"/>
                </a:solidFill>
                <a:latin typeface="Calisto MT" pitchFamily="18" charset="0"/>
              </a:rPr>
              <a:t>umum</a:t>
            </a:r>
            <a:r>
              <a:rPr lang="en-US" b="1" dirty="0">
                <a:solidFill>
                  <a:schemeClr val="bg1"/>
                </a:solidFill>
                <a:latin typeface="Calisto MT" pitchFamily="18" charset="0"/>
              </a:rPr>
              <a:t> </a:t>
            </a:r>
            <a:r>
              <a:rPr lang="en-US" b="1" dirty="0" err="1">
                <a:solidFill>
                  <a:schemeClr val="bg1"/>
                </a:solidFill>
                <a:latin typeface="Calisto MT" pitchFamily="18" charset="0"/>
              </a:rPr>
              <a:t>dan</a:t>
            </a:r>
            <a:r>
              <a:rPr lang="en-US" b="1" dirty="0">
                <a:solidFill>
                  <a:schemeClr val="bg1"/>
                </a:solidFill>
                <a:latin typeface="Calisto MT" pitchFamily="18" charset="0"/>
              </a:rPr>
              <a:t> </a:t>
            </a:r>
            <a:r>
              <a:rPr lang="en-US" b="1" dirty="0" err="1">
                <a:solidFill>
                  <a:schemeClr val="bg1"/>
                </a:solidFill>
                <a:latin typeface="Calisto MT" pitchFamily="18" charset="0"/>
              </a:rPr>
              <a:t>suasana</a:t>
            </a:r>
            <a:r>
              <a:rPr lang="en-US" b="1" dirty="0">
                <a:solidFill>
                  <a:schemeClr val="bg1"/>
                </a:solidFill>
                <a:latin typeface="Calisto MT" pitchFamily="18" charset="0"/>
              </a:rPr>
              <a:t> </a:t>
            </a:r>
            <a:r>
              <a:rPr lang="en-US" b="1" dirty="0" err="1">
                <a:solidFill>
                  <a:schemeClr val="bg1"/>
                </a:solidFill>
                <a:latin typeface="Calisto MT" pitchFamily="18" charset="0"/>
              </a:rPr>
              <a:t>batin</a:t>
            </a:r>
            <a:r>
              <a:rPr lang="en-US" b="1" dirty="0">
                <a:solidFill>
                  <a:schemeClr val="bg1"/>
                </a:solidFill>
                <a:latin typeface="Calisto MT" pitchFamily="18" charset="0"/>
              </a:rPr>
              <a:t> yang </a:t>
            </a:r>
            <a:r>
              <a:rPr lang="en-US" b="1" dirty="0" err="1">
                <a:solidFill>
                  <a:schemeClr val="bg1"/>
                </a:solidFill>
                <a:latin typeface="Calisto MT" pitchFamily="18" charset="0"/>
              </a:rPr>
              <a:t>tenteram</a:t>
            </a:r>
            <a:r>
              <a:rPr lang="en-US" b="1" dirty="0">
                <a:solidFill>
                  <a:schemeClr val="bg1"/>
                </a:solidFill>
                <a:latin typeface="Calisto MT" pitchFamily="18" charset="0"/>
              </a:rPr>
              <a:t> </a:t>
            </a:r>
            <a:r>
              <a:rPr lang="en-US" b="1" dirty="0" err="1">
                <a:solidFill>
                  <a:schemeClr val="bg1"/>
                </a:solidFill>
                <a:latin typeface="Calisto MT" pitchFamily="18" charset="0"/>
              </a:rPr>
              <a:t>pada</a:t>
            </a:r>
            <a:r>
              <a:rPr lang="en-US" b="1" dirty="0">
                <a:solidFill>
                  <a:schemeClr val="bg1"/>
                </a:solidFill>
                <a:latin typeface="Calisto MT" pitchFamily="18" charset="0"/>
              </a:rPr>
              <a:t> </a:t>
            </a:r>
            <a:r>
              <a:rPr lang="en-US" b="1" dirty="0" err="1">
                <a:solidFill>
                  <a:schemeClr val="bg1"/>
                </a:solidFill>
                <a:latin typeface="Calisto MT" pitchFamily="18" charset="0"/>
              </a:rPr>
              <a:t>setiap</a:t>
            </a:r>
            <a:r>
              <a:rPr lang="en-US" b="1" dirty="0">
                <a:solidFill>
                  <a:schemeClr val="bg1"/>
                </a:solidFill>
                <a:latin typeface="Calisto MT" pitchFamily="18" charset="0"/>
              </a:rPr>
              <a:t> </a:t>
            </a:r>
            <a:r>
              <a:rPr lang="en-US" b="1" dirty="0" err="1">
                <a:solidFill>
                  <a:schemeClr val="bg1"/>
                </a:solidFill>
                <a:latin typeface="Calisto MT" pitchFamily="18" charset="0"/>
              </a:rPr>
              <a:t>individu</a:t>
            </a:r>
            <a:r>
              <a:rPr lang="en-US" b="1" dirty="0">
                <a:solidFill>
                  <a:schemeClr val="bg1"/>
                </a:solidFill>
                <a:latin typeface="Calisto MT" pitchFamily="18" charset="0"/>
              </a:rPr>
              <a:t> </a:t>
            </a:r>
            <a:r>
              <a:rPr lang="en-US" b="1" dirty="0" err="1">
                <a:solidFill>
                  <a:schemeClr val="bg1"/>
                </a:solidFill>
                <a:latin typeface="Calisto MT" pitchFamily="18" charset="0"/>
              </a:rPr>
              <a:t>di</a:t>
            </a:r>
            <a:r>
              <a:rPr lang="en-US" b="1" dirty="0">
                <a:solidFill>
                  <a:schemeClr val="bg1"/>
                </a:solidFill>
                <a:latin typeface="Calisto MT" pitchFamily="18" charset="0"/>
              </a:rPr>
              <a:t> </a:t>
            </a:r>
            <a:r>
              <a:rPr lang="en-US" b="1" dirty="0" err="1">
                <a:solidFill>
                  <a:schemeClr val="bg1"/>
                </a:solidFill>
                <a:latin typeface="Calisto MT" pitchFamily="18" charset="0"/>
              </a:rPr>
              <a:t>dalam</a:t>
            </a:r>
            <a:r>
              <a:rPr lang="en-US" b="1" dirty="0">
                <a:solidFill>
                  <a:schemeClr val="bg1"/>
                </a:solidFill>
                <a:latin typeface="Calisto MT" pitchFamily="18" charset="0"/>
              </a:rPr>
              <a:t> </a:t>
            </a:r>
            <a:r>
              <a:rPr lang="en-US" b="1" dirty="0" err="1">
                <a:solidFill>
                  <a:schemeClr val="bg1"/>
                </a:solidFill>
                <a:latin typeface="Calisto MT" pitchFamily="18" charset="0"/>
              </a:rPr>
              <a:t>lingkup</a:t>
            </a:r>
            <a:r>
              <a:rPr lang="en-US" b="1" dirty="0">
                <a:solidFill>
                  <a:schemeClr val="bg1"/>
                </a:solidFill>
                <a:latin typeface="Calisto MT" pitchFamily="18" charset="0"/>
              </a:rPr>
              <a:t> </a:t>
            </a:r>
            <a:r>
              <a:rPr lang="en-US" b="1" dirty="0" err="1">
                <a:solidFill>
                  <a:schemeClr val="bg1"/>
                </a:solidFill>
                <a:latin typeface="Calisto MT" pitchFamily="18" charset="0"/>
              </a:rPr>
              <a:t>pemerintah</a:t>
            </a:r>
            <a:r>
              <a:rPr lang="en-US" b="1" dirty="0">
                <a:solidFill>
                  <a:schemeClr val="bg1"/>
                </a:solidFill>
                <a:latin typeface="Calisto MT" pitchFamily="18" charset="0"/>
              </a:rPr>
              <a:t> </a:t>
            </a:r>
            <a:r>
              <a:rPr lang="en-US" b="1" dirty="0" err="1">
                <a:solidFill>
                  <a:schemeClr val="bg1"/>
                </a:solidFill>
                <a:latin typeface="Calisto MT" pitchFamily="18" charset="0"/>
              </a:rPr>
              <a:t>daerah</a:t>
            </a:r>
            <a:r>
              <a:rPr lang="en-US" b="1" dirty="0">
                <a:solidFill>
                  <a:schemeClr val="bg1"/>
                </a:solidFill>
                <a:latin typeface="Calisto MT" pitchFamily="18" charset="0"/>
              </a:rPr>
              <a:t> </a:t>
            </a:r>
            <a:r>
              <a:rPr lang="en-US" b="1" dirty="0" err="1">
                <a:solidFill>
                  <a:schemeClr val="bg1"/>
                </a:solidFill>
                <a:latin typeface="Calisto MT" pitchFamily="18" charset="0"/>
              </a:rPr>
              <a:t>akan</a:t>
            </a:r>
            <a:r>
              <a:rPr lang="en-US" b="1" dirty="0">
                <a:solidFill>
                  <a:schemeClr val="bg1"/>
                </a:solidFill>
                <a:latin typeface="Calisto MT" pitchFamily="18" charset="0"/>
              </a:rPr>
              <a:t> </a:t>
            </a:r>
            <a:r>
              <a:rPr lang="en-US" b="1" dirty="0" err="1">
                <a:solidFill>
                  <a:schemeClr val="bg1"/>
                </a:solidFill>
                <a:latin typeface="Calisto MT" pitchFamily="18" charset="0"/>
              </a:rPr>
              <a:t>bermuara</a:t>
            </a:r>
            <a:r>
              <a:rPr lang="en-US" b="1" dirty="0">
                <a:solidFill>
                  <a:schemeClr val="bg1"/>
                </a:solidFill>
                <a:latin typeface="Calisto MT" pitchFamily="18" charset="0"/>
              </a:rPr>
              <a:t> </a:t>
            </a:r>
            <a:r>
              <a:rPr lang="en-US" b="1" dirty="0" err="1">
                <a:solidFill>
                  <a:schemeClr val="bg1"/>
                </a:solidFill>
                <a:latin typeface="Calisto MT" pitchFamily="18" charset="0"/>
              </a:rPr>
              <a:t>pada</a:t>
            </a:r>
            <a:r>
              <a:rPr lang="en-US" b="1" dirty="0">
                <a:solidFill>
                  <a:schemeClr val="bg1"/>
                </a:solidFill>
                <a:latin typeface="Calisto MT" pitchFamily="18" charset="0"/>
              </a:rPr>
              <a:t> </a:t>
            </a:r>
            <a:r>
              <a:rPr lang="en-US" b="1" dirty="0" err="1">
                <a:solidFill>
                  <a:schemeClr val="bg1"/>
                </a:solidFill>
                <a:latin typeface="Calisto MT" pitchFamily="18" charset="0"/>
              </a:rPr>
              <a:t>terciptanya</a:t>
            </a:r>
            <a:r>
              <a:rPr lang="en-US" b="1" dirty="0">
                <a:solidFill>
                  <a:schemeClr val="bg1"/>
                </a:solidFill>
                <a:latin typeface="Calisto MT" pitchFamily="18" charset="0"/>
              </a:rPr>
              <a:t> </a:t>
            </a:r>
            <a:r>
              <a:rPr lang="en-US" b="1" dirty="0" err="1">
                <a:solidFill>
                  <a:schemeClr val="bg1"/>
                </a:solidFill>
                <a:latin typeface="Calisto MT" pitchFamily="18" charset="0"/>
              </a:rPr>
              <a:t>kesejahteraan</a:t>
            </a:r>
            <a:r>
              <a:rPr lang="en-US" b="1" dirty="0">
                <a:solidFill>
                  <a:schemeClr val="bg1"/>
                </a:solidFill>
                <a:latin typeface="Calisto MT" pitchFamily="18" charset="0"/>
              </a:rPr>
              <a:t> </a:t>
            </a:r>
            <a:r>
              <a:rPr lang="en-US" b="1" dirty="0" err="1">
                <a:solidFill>
                  <a:schemeClr val="bg1"/>
                </a:solidFill>
                <a:latin typeface="Calisto MT" pitchFamily="18" charset="0"/>
              </a:rPr>
              <a:t>masyarakat</a:t>
            </a:r>
            <a:r>
              <a:rPr lang="en-US" b="1" dirty="0">
                <a:solidFill>
                  <a:schemeClr val="bg1"/>
                </a:solidFill>
                <a:latin typeface="Calisto MT" pitchFamily="18" charset="0"/>
              </a:rPr>
              <a:t>, </a:t>
            </a:r>
            <a:r>
              <a:rPr lang="en-US" b="1" dirty="0" err="1">
                <a:solidFill>
                  <a:schemeClr val="bg1"/>
                </a:solidFill>
                <a:latin typeface="Calisto MT" pitchFamily="18" charset="0"/>
              </a:rPr>
              <a:t>peningkatan</a:t>
            </a:r>
            <a:r>
              <a:rPr lang="en-US" b="1" dirty="0">
                <a:solidFill>
                  <a:schemeClr val="bg1"/>
                </a:solidFill>
                <a:latin typeface="Calisto MT" pitchFamily="18" charset="0"/>
              </a:rPr>
              <a:t> PAD </a:t>
            </a:r>
            <a:r>
              <a:rPr lang="en-US" b="1" dirty="0" err="1">
                <a:solidFill>
                  <a:schemeClr val="bg1"/>
                </a:solidFill>
                <a:latin typeface="Calisto MT" pitchFamily="18" charset="0"/>
              </a:rPr>
              <a:t>dan</a:t>
            </a:r>
            <a:r>
              <a:rPr lang="en-US" b="1" dirty="0">
                <a:solidFill>
                  <a:schemeClr val="bg1"/>
                </a:solidFill>
                <a:latin typeface="Calisto MT" pitchFamily="18" charset="0"/>
              </a:rPr>
              <a:t> </a:t>
            </a:r>
            <a:r>
              <a:rPr lang="en-US" b="1" dirty="0" err="1">
                <a:solidFill>
                  <a:schemeClr val="bg1"/>
                </a:solidFill>
                <a:latin typeface="Calisto MT" pitchFamily="18" charset="0"/>
              </a:rPr>
              <a:t>baiknya</a:t>
            </a:r>
            <a:r>
              <a:rPr lang="en-US" b="1" dirty="0">
                <a:solidFill>
                  <a:schemeClr val="bg1"/>
                </a:solidFill>
                <a:latin typeface="Calisto MT" pitchFamily="18" charset="0"/>
              </a:rPr>
              <a:t> </a:t>
            </a:r>
            <a:r>
              <a:rPr lang="en-US" b="1" dirty="0" err="1">
                <a:solidFill>
                  <a:schemeClr val="bg1"/>
                </a:solidFill>
                <a:latin typeface="Calisto MT" pitchFamily="18" charset="0"/>
              </a:rPr>
              <a:t>kondisi</a:t>
            </a:r>
            <a:r>
              <a:rPr lang="en-US" b="1" dirty="0">
                <a:solidFill>
                  <a:schemeClr val="bg1"/>
                </a:solidFill>
                <a:latin typeface="Calisto MT" pitchFamily="18" charset="0"/>
              </a:rPr>
              <a:t> </a:t>
            </a:r>
            <a:r>
              <a:rPr lang="en-US" b="1" dirty="0" err="1">
                <a:solidFill>
                  <a:schemeClr val="bg1"/>
                </a:solidFill>
                <a:latin typeface="Calisto MT" pitchFamily="18" charset="0"/>
              </a:rPr>
              <a:t>pelayanan</a:t>
            </a:r>
            <a:r>
              <a:rPr lang="en-US" b="1" dirty="0">
                <a:solidFill>
                  <a:schemeClr val="bg1"/>
                </a:solidFill>
                <a:latin typeface="Calisto MT" pitchFamily="18" charset="0"/>
              </a:rPr>
              <a:t> </a:t>
            </a:r>
            <a:r>
              <a:rPr lang="en-US" b="1" dirty="0" err="1">
                <a:solidFill>
                  <a:schemeClr val="bg1"/>
                </a:solidFill>
                <a:latin typeface="Calisto MT" pitchFamily="18" charset="0"/>
              </a:rPr>
              <a:t>publik</a:t>
            </a:r>
            <a:r>
              <a:rPr lang="en-US" b="1" dirty="0">
                <a:solidFill>
                  <a:schemeClr val="bg1"/>
                </a:solidFill>
                <a:latin typeface="Calisto MT" pitchFamily="18" charset="0"/>
              </a:rPr>
              <a:t> </a:t>
            </a:r>
            <a:r>
              <a:rPr lang="en-US" b="1" dirty="0" err="1">
                <a:solidFill>
                  <a:schemeClr val="bg1"/>
                </a:solidFill>
                <a:latin typeface="Calisto MT" pitchFamily="18" charset="0"/>
              </a:rPr>
              <a:t>di</a:t>
            </a:r>
            <a:r>
              <a:rPr lang="en-US" b="1" dirty="0">
                <a:solidFill>
                  <a:schemeClr val="bg1"/>
                </a:solidFill>
                <a:latin typeface="Calisto MT" pitchFamily="18" charset="0"/>
              </a:rPr>
              <a:t> </a:t>
            </a:r>
            <a:r>
              <a:rPr lang="en-US" b="1" dirty="0" err="1" smtClean="0">
                <a:solidFill>
                  <a:schemeClr val="bg1"/>
                </a:solidFill>
                <a:latin typeface="Calisto MT" pitchFamily="18" charset="0"/>
              </a:rPr>
              <a:t>daerah</a:t>
            </a:r>
            <a:r>
              <a:rPr lang="en-US" b="1" dirty="0" smtClean="0">
                <a:solidFill>
                  <a:schemeClr val="bg1"/>
                </a:solidFill>
                <a:latin typeface="Calisto MT" pitchFamily="18" charset="0"/>
              </a:rPr>
              <a:t> </a:t>
            </a:r>
            <a:r>
              <a:rPr lang="en-US" b="1" dirty="0" err="1" smtClean="0">
                <a:solidFill>
                  <a:schemeClr val="bg1"/>
                </a:solidFill>
                <a:latin typeface="Calisto MT" pitchFamily="18" charset="0"/>
              </a:rPr>
              <a:t>tersebut</a:t>
            </a:r>
            <a:r>
              <a:rPr lang="en-US" b="1" dirty="0" smtClean="0">
                <a:solidFill>
                  <a:schemeClr val="bg1"/>
                </a:solidFill>
                <a:latin typeface="Calisto MT" pitchFamily="18" charset="0"/>
              </a:rPr>
              <a:t>. </a:t>
            </a:r>
            <a:endParaRPr lang="en-US" b="1" dirty="0">
              <a:solidFill>
                <a:schemeClr val="bg1"/>
              </a:solidFill>
              <a:latin typeface="Calisto MT" pitchFamily="18" charset="0"/>
            </a:endParaRPr>
          </a:p>
        </p:txBody>
      </p:sp>
      <p:sp>
        <p:nvSpPr>
          <p:cNvPr id="14" name="Right Arrow 13"/>
          <p:cNvSpPr/>
          <p:nvPr/>
        </p:nvSpPr>
        <p:spPr>
          <a:xfrm rot="5400000">
            <a:off x="7175649" y="1518652"/>
            <a:ext cx="318276" cy="992584"/>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lIns="96122" tIns="48061" rIns="96122" bIns="48061" anchor="ctr"/>
          <a:lstStyle/>
          <a:p>
            <a:pPr algn="ctr" eaLnBrk="1" hangingPunct="1">
              <a:defRPr/>
            </a:pPr>
            <a:endParaRPr lang="en-US">
              <a:solidFill>
                <a:srgbClr val="FFFFFF"/>
              </a:solidFill>
              <a:cs typeface="Arial" charset="0"/>
            </a:endParaRPr>
          </a:p>
        </p:txBody>
      </p:sp>
      <p:sp>
        <p:nvSpPr>
          <p:cNvPr id="7179" name="Rectangle 12"/>
          <p:cNvSpPr>
            <a:spLocks noChangeArrowheads="1"/>
          </p:cNvSpPr>
          <p:nvPr/>
        </p:nvSpPr>
        <p:spPr bwMode="auto">
          <a:xfrm>
            <a:off x="605892" y="152013"/>
            <a:ext cx="9078012" cy="526604"/>
          </a:xfrm>
          <a:prstGeom prst="rect">
            <a:avLst/>
          </a:prstGeom>
          <a:noFill/>
          <a:ln w="9525">
            <a:noFill/>
            <a:miter lim="800000"/>
            <a:headEnd/>
            <a:tailEnd/>
          </a:ln>
        </p:spPr>
        <p:txBody>
          <a:bodyPr lIns="96122" tIns="48061" rIns="96122" bIns="48061">
            <a:spAutoFit/>
          </a:bodyPr>
          <a:lstStyle/>
          <a:p>
            <a:pPr algn="just" eaLnBrk="1" hangingPunct="1"/>
            <a:r>
              <a:rPr lang="en-US" sz="2800" b="1">
                <a:solidFill>
                  <a:srgbClr val="FF0000"/>
                </a:solidFill>
                <a:latin typeface="Bookman Old Style" pitchFamily="18" charset="0"/>
              </a:rPr>
              <a:t>MAKNA TERTIB DAN TENTERAM</a:t>
            </a:r>
            <a:endParaRPr lang="en-US" sz="2800" b="1">
              <a:solidFill>
                <a:srgbClr val="FF0000"/>
              </a:solidFill>
            </a:endParaRPr>
          </a:p>
        </p:txBody>
      </p:sp>
      <p:pic>
        <p:nvPicPr>
          <p:cNvPr id="12" name="Picture 2" descr="Hasil gambar untuk lambang satpol pp"/>
          <p:cNvPicPr>
            <a:picLocks noChangeAspect="1" noChangeArrowheads="1"/>
          </p:cNvPicPr>
          <p:nvPr/>
        </p:nvPicPr>
        <p:blipFill>
          <a:blip r:embed="rId3" cstate="print"/>
          <a:srcRect/>
          <a:stretch>
            <a:fillRect/>
          </a:stretch>
        </p:blipFill>
        <p:spPr bwMode="auto">
          <a:xfrm>
            <a:off x="10606833" y="6253347"/>
            <a:ext cx="934789" cy="587192"/>
          </a:xfrm>
          <a:prstGeom prst="rect">
            <a:avLst/>
          </a:prstGeom>
          <a:noFill/>
        </p:spPr>
      </p:pic>
      <p:pic>
        <p:nvPicPr>
          <p:cNvPr id="13" name="Picture 2" descr="Hasil gambar untuk lambang satpol pp"/>
          <p:cNvPicPr>
            <a:picLocks noChangeAspect="1" noChangeArrowheads="1"/>
          </p:cNvPicPr>
          <p:nvPr/>
        </p:nvPicPr>
        <p:blipFill>
          <a:blip r:embed="rId4" cstate="print"/>
          <a:srcRect/>
          <a:stretch>
            <a:fillRect/>
          </a:stretch>
        </p:blipFill>
        <p:spPr bwMode="auto">
          <a:xfrm>
            <a:off x="9669531" y="6245960"/>
            <a:ext cx="934789" cy="594578"/>
          </a:xfrm>
          <a:prstGeom prst="rect">
            <a:avLst/>
          </a:prstGeom>
          <a:noFill/>
        </p:spPr>
      </p:pic>
      <p:pic>
        <p:nvPicPr>
          <p:cNvPr id="15" name="Picture 2" descr="Hasil gambar untuk lambang satpol pp"/>
          <p:cNvPicPr>
            <a:picLocks noChangeAspect="1" noChangeArrowheads="1"/>
          </p:cNvPicPr>
          <p:nvPr/>
        </p:nvPicPr>
        <p:blipFill>
          <a:blip r:embed="rId4" cstate="print"/>
          <a:srcRect/>
          <a:stretch>
            <a:fillRect/>
          </a:stretch>
        </p:blipFill>
        <p:spPr bwMode="auto">
          <a:xfrm>
            <a:off x="5807247" y="6245960"/>
            <a:ext cx="934789" cy="594578"/>
          </a:xfrm>
          <a:prstGeom prst="rect">
            <a:avLst/>
          </a:prstGeom>
          <a:noFill/>
        </p:spPr>
      </p:pic>
      <p:pic>
        <p:nvPicPr>
          <p:cNvPr id="16" name="Picture 2" descr="Hasil gambar untuk lambang satpol pp"/>
          <p:cNvPicPr>
            <a:picLocks noChangeAspect="1" noChangeArrowheads="1"/>
          </p:cNvPicPr>
          <p:nvPr/>
        </p:nvPicPr>
        <p:blipFill>
          <a:blip r:embed="rId4" cstate="print"/>
          <a:srcRect/>
          <a:stretch>
            <a:fillRect/>
          </a:stretch>
        </p:blipFill>
        <p:spPr bwMode="auto">
          <a:xfrm>
            <a:off x="6789781" y="6245960"/>
            <a:ext cx="934789" cy="594578"/>
          </a:xfrm>
          <a:prstGeom prst="rect">
            <a:avLst/>
          </a:prstGeom>
          <a:noFill/>
        </p:spPr>
      </p:pic>
      <p:pic>
        <p:nvPicPr>
          <p:cNvPr id="17" name="Picture 2" descr="Hasil gambar untuk lambang satpol pp"/>
          <p:cNvPicPr>
            <a:picLocks noChangeAspect="1" noChangeArrowheads="1"/>
          </p:cNvPicPr>
          <p:nvPr/>
        </p:nvPicPr>
        <p:blipFill>
          <a:blip r:embed="rId4" cstate="print"/>
          <a:srcRect/>
          <a:stretch>
            <a:fillRect/>
          </a:stretch>
        </p:blipFill>
        <p:spPr bwMode="auto">
          <a:xfrm>
            <a:off x="7772314" y="6245960"/>
            <a:ext cx="934789" cy="594578"/>
          </a:xfrm>
          <a:prstGeom prst="rect">
            <a:avLst/>
          </a:prstGeom>
          <a:noFill/>
        </p:spPr>
      </p:pic>
      <p:pic>
        <p:nvPicPr>
          <p:cNvPr id="18" name="Picture 2" descr="Hasil gambar untuk lambang satpol pp"/>
          <p:cNvPicPr>
            <a:picLocks noChangeAspect="1" noChangeArrowheads="1"/>
          </p:cNvPicPr>
          <p:nvPr/>
        </p:nvPicPr>
        <p:blipFill>
          <a:blip r:embed="rId4" cstate="print"/>
          <a:srcRect/>
          <a:stretch>
            <a:fillRect/>
          </a:stretch>
        </p:blipFill>
        <p:spPr bwMode="auto">
          <a:xfrm>
            <a:off x="8754848" y="6245960"/>
            <a:ext cx="934789" cy="594578"/>
          </a:xfrm>
          <a:prstGeom prst="rect">
            <a:avLst/>
          </a:prstGeom>
          <a:noFill/>
        </p:spPr>
      </p:pic>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accel="50000" decel="50000" fill="hold" grpId="0" nodeType="withEffect">
                                  <p:stCondLst>
                                    <p:cond delay="0"/>
                                  </p:stCondLst>
                                  <p:childTnLst>
                                    <p:animMotion origin="layout" path="M 9.6001E-7 8.15029E-6 C 0.00326 -0.00832 0.00703 -0.01017 0.01107 -0.01734 C 0.01537 -0.02497 0.01915 -0.03375 0.02345 -0.04138 C 0.02488 -0.04392 0.02553 -0.04786 0.02709 -0.05017 C 0.02931 -0.05364 0.03452 -0.05895 0.03452 -0.05895 C 0.03908 -0.05618 0.04207 -0.05225 0.04676 -0.05017 C 0.05406 -0.03722 0.06018 -0.02404 0.06396 -0.00647 C 0.06643 0.00463 0.0676 0.01619 0.07138 0.02613 C 0.07242 0.04093 0.07255 0.05434 0.07633 0.06775 C 0.07933 0.09503 0.08688 0.11261 0.10095 0.1244 C 0.13156 0.10683 0.14537 0.05989 0.15006 0.00648 C 0.15045 -0.00809 0.15071 -0.02242 0.15136 -0.03699 C 0.15201 -0.05086 0.15383 -0.07861 0.15383 -0.07861 C 0.15383 -0.07953 0.15305 -0.11745 0.15631 -0.13086 C 0.158 -0.13803 0.16608 -0.14612 0.16608 -0.14612 C 0.1735 -0.14427 0.17858 -0.13988 0.18575 -0.13757 C 0.19226 -0.12601 0.20034 -0.11999 0.20672 -0.10913 C 0.20802 -0.10196 0.21024 -0.09664 0.21154 -0.08947 C 0.21063 -0.06127 0.20555 -0.02543 0.21532 8.15029E-6 C 0.2174 0.01157 0.21584 0.00463 0.22144 0.01966 C 0.22261 0.0229 0.22287 0.02683 0.22391 0.03053 C 0.2273 0.04232 0.23186 0.04925 0.23863 0.05249 C 0.24189 0.0518 0.24528 0.05157 0.24853 0.05018 C 0.25974 0.04509 0.26768 0.02613 0.2768 0.01527 C 0.27576 -0.01317 0.27406 -0.0393 0.27315 -0.06774 C 0.27537 -0.08832 0.27589 -0.09757 0.2854 -0.10913 C 0.28943 -0.10843 0.29399 -0.11028 0.29764 -0.10705 C 0.30103 -0.10404 0.30494 -0.08809 0.30637 -0.08069 C 0.30572 -0.07329 0.3065 -0.06473 0.30389 -0.05895 C 0.30298 -0.05687 0.30129 -0.05618 0.30012 -0.05456 C 0.29517 -0.04739 0.29165 -0.04439 0.2854 -0.04138 C 0.27094 -0.02612 0.28735 -0.04184 0.27315 -0.0326 C 0.27172 -0.03167 0.27068 -0.02959 0.26937 -0.02843 C 0.26403 -0.02427 0.2613 -0.02381 0.25583 -0.02173 C 0.23733 -0.02242 0.21896 -0.02265 0.20047 -0.02404 C 0.1864 -0.02497 0.17038 -0.03491 0.15631 -0.0393 C 0.14836 -0.04647 0.13664 -0.05179 0.12791 -0.05664 C 0.12205 -0.05502 0.11958 -0.05525 0.11437 -0.05017 C 0.10199 -0.03814 0.11202 -0.04346 0.10212 -0.0393 C 0.09704 -0.03491 0.09418 -0.03236 0.09105 -0.02404 C 0.09066 -0.02173 0.08988 -0.01734 0.08988 -0.01734 " pathEditMode="relative" ptsTypes="ffffffffffffffffffffffffffffffffffffffffA">
                                      <p:cBhvr>
                                        <p:cTn id="6" dur="3000" fill="hold"/>
                                        <p:tgtEl>
                                          <p:spTgt spid="7179"/>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Oval 3"/>
          <p:cNvSpPr>
            <a:spLocks noChangeArrowheads="1"/>
          </p:cNvSpPr>
          <p:nvPr/>
        </p:nvSpPr>
        <p:spPr bwMode="auto">
          <a:xfrm>
            <a:off x="2481461" y="76006"/>
            <a:ext cx="2977753" cy="836066"/>
          </a:xfrm>
          <a:prstGeom prst="ellipse">
            <a:avLst/>
          </a:prstGeom>
          <a:solidFill>
            <a:srgbClr val="FF0000"/>
          </a:solidFill>
          <a:ln w="19050" cmpd="sng">
            <a:solidFill>
              <a:srgbClr val="3B3B64"/>
            </a:solidFill>
            <a:round/>
            <a:headEnd/>
            <a:tailEnd/>
          </a:ln>
        </p:spPr>
        <p:txBody>
          <a:bodyPr anchor="ctr"/>
          <a:lstStyle/>
          <a:p>
            <a:pPr algn="ctr"/>
            <a:r>
              <a:rPr lang="en-US" sz="1600">
                <a:solidFill>
                  <a:srgbClr val="FFFFFF"/>
                </a:solidFill>
                <a:latin typeface="Georgia" pitchFamily="18" charset="0"/>
              </a:rPr>
              <a:t>PEMERINTAH</a:t>
            </a:r>
          </a:p>
        </p:txBody>
      </p:sp>
      <p:sp>
        <p:nvSpPr>
          <p:cNvPr id="29699" name="Oval 4"/>
          <p:cNvSpPr>
            <a:spLocks noChangeArrowheads="1"/>
          </p:cNvSpPr>
          <p:nvPr/>
        </p:nvSpPr>
        <p:spPr bwMode="auto">
          <a:xfrm>
            <a:off x="99258" y="1748138"/>
            <a:ext cx="2183686" cy="1900149"/>
          </a:xfrm>
          <a:prstGeom prst="ellipse">
            <a:avLst/>
          </a:prstGeom>
          <a:solidFill>
            <a:srgbClr val="FFFF00"/>
          </a:solidFill>
          <a:ln w="19050" cmpd="sng">
            <a:solidFill>
              <a:srgbClr val="3B3B64"/>
            </a:solidFill>
            <a:round/>
            <a:headEnd/>
            <a:tailEnd/>
          </a:ln>
        </p:spPr>
        <p:txBody>
          <a:bodyPr anchor="ctr"/>
          <a:lstStyle/>
          <a:p>
            <a:pPr algn="ctr"/>
            <a:r>
              <a:rPr lang="en-US" sz="1000" b="1">
                <a:solidFill>
                  <a:srgbClr val="C00000"/>
                </a:solidFill>
                <a:latin typeface="Georgia" pitchFamily="18" charset="0"/>
              </a:rPr>
              <a:t>VERTIKAL</a:t>
            </a:r>
          </a:p>
          <a:p>
            <a:pPr>
              <a:buFont typeface="Arial" pitchFamily="34" charset="0"/>
              <a:buChar char="-"/>
            </a:pPr>
            <a:r>
              <a:rPr lang="en-US" sz="1000" b="1">
                <a:solidFill>
                  <a:srgbClr val="C00000"/>
                </a:solidFill>
                <a:latin typeface="Georgia" pitchFamily="18" charset="0"/>
              </a:rPr>
              <a:t>TNI/POLRI</a:t>
            </a:r>
          </a:p>
          <a:p>
            <a:pPr>
              <a:buFont typeface="Arial" pitchFamily="34" charset="0"/>
              <a:buChar char="-"/>
            </a:pPr>
            <a:r>
              <a:rPr lang="en-US" sz="1000" b="1">
                <a:solidFill>
                  <a:srgbClr val="C00000"/>
                </a:solidFill>
                <a:latin typeface="Georgia" pitchFamily="18" charset="0"/>
              </a:rPr>
              <a:t> KEJAKSAAN</a:t>
            </a:r>
          </a:p>
          <a:p>
            <a:pPr>
              <a:buFont typeface="Arial" pitchFamily="34" charset="0"/>
              <a:buChar char="-"/>
            </a:pPr>
            <a:r>
              <a:rPr lang="en-US" sz="1000" b="1">
                <a:solidFill>
                  <a:srgbClr val="C00000"/>
                </a:solidFill>
                <a:latin typeface="Georgia" pitchFamily="18" charset="0"/>
              </a:rPr>
              <a:t>BIN,</a:t>
            </a:r>
          </a:p>
          <a:p>
            <a:pPr>
              <a:buFont typeface="Arial" pitchFamily="34" charset="0"/>
              <a:buChar char="-"/>
            </a:pPr>
            <a:r>
              <a:rPr lang="en-US" sz="1000" b="1">
                <a:solidFill>
                  <a:srgbClr val="C00000"/>
                </a:solidFill>
                <a:latin typeface="Georgia" pitchFamily="18" charset="0"/>
              </a:rPr>
              <a:t> BNPT DLL</a:t>
            </a:r>
          </a:p>
        </p:txBody>
      </p:sp>
      <p:grpSp>
        <p:nvGrpSpPr>
          <p:cNvPr id="29700" name="Oval 5"/>
          <p:cNvGrpSpPr>
            <a:grpSpLocks/>
          </p:cNvGrpSpPr>
          <p:nvPr/>
        </p:nvGrpSpPr>
        <p:grpSpPr bwMode="auto">
          <a:xfrm>
            <a:off x="2994298" y="4517607"/>
            <a:ext cx="1650172" cy="821814"/>
            <a:chOff x="0" y="0"/>
            <a:chExt cx="798" cy="519"/>
          </a:xfrm>
        </p:grpSpPr>
        <p:pic>
          <p:nvPicPr>
            <p:cNvPr id="29701" name="Oval 5"/>
            <p:cNvPicPr>
              <a:picLocks noChangeArrowheads="1"/>
            </p:cNvPicPr>
            <p:nvPr/>
          </p:nvPicPr>
          <p:blipFill>
            <a:blip r:embed="rId2"/>
            <a:srcRect/>
            <a:stretch>
              <a:fillRect/>
            </a:stretch>
          </p:blipFill>
          <p:spPr bwMode="auto">
            <a:xfrm>
              <a:off x="0" y="0"/>
              <a:ext cx="798" cy="519"/>
            </a:xfrm>
            <a:prstGeom prst="rect">
              <a:avLst/>
            </a:prstGeom>
            <a:noFill/>
            <a:ln w="9525" cmpd="sng">
              <a:noFill/>
              <a:miter lim="800000"/>
              <a:headEnd/>
              <a:tailEnd/>
            </a:ln>
          </p:spPr>
        </p:pic>
        <p:sp>
          <p:nvSpPr>
            <p:cNvPr id="29702" name="Text Box 6"/>
            <p:cNvSpPr txBox="1">
              <a:spLocks noChangeArrowheads="1"/>
            </p:cNvSpPr>
            <p:nvPr/>
          </p:nvSpPr>
          <p:spPr bwMode="auto">
            <a:xfrm>
              <a:off x="145" y="90"/>
              <a:ext cx="510" cy="306"/>
            </a:xfrm>
            <a:prstGeom prst="rect">
              <a:avLst/>
            </a:prstGeom>
            <a:noFill/>
            <a:ln w="9525">
              <a:noFill/>
              <a:miter lim="800000"/>
              <a:headEnd/>
              <a:tailEnd/>
            </a:ln>
          </p:spPr>
          <p:txBody>
            <a:bodyPr anchor="ctr"/>
            <a:lstStyle/>
            <a:p>
              <a:pPr algn="ctr"/>
              <a:r>
                <a:rPr lang="en-US" sz="1600" b="1">
                  <a:solidFill>
                    <a:srgbClr val="FFFFFF"/>
                  </a:solidFill>
                  <a:latin typeface="Georgia" pitchFamily="18" charset="0"/>
                </a:rPr>
                <a:t>SKPD</a:t>
              </a:r>
            </a:p>
          </p:txBody>
        </p:sp>
      </p:grpSp>
      <p:grpSp>
        <p:nvGrpSpPr>
          <p:cNvPr id="29703" name="Oval 6"/>
          <p:cNvGrpSpPr>
            <a:grpSpLocks/>
          </p:cNvGrpSpPr>
          <p:nvPr/>
        </p:nvGrpSpPr>
        <p:grpSpPr bwMode="auto">
          <a:xfrm>
            <a:off x="5471623" y="4517606"/>
            <a:ext cx="2055477" cy="894653"/>
            <a:chOff x="0" y="0"/>
            <a:chExt cx="994" cy="565"/>
          </a:xfrm>
        </p:grpSpPr>
        <p:pic>
          <p:nvPicPr>
            <p:cNvPr id="29704" name="Oval 6"/>
            <p:cNvPicPr>
              <a:picLocks noChangeArrowheads="1"/>
            </p:cNvPicPr>
            <p:nvPr/>
          </p:nvPicPr>
          <p:blipFill>
            <a:blip r:embed="rId3"/>
            <a:srcRect/>
            <a:stretch>
              <a:fillRect/>
            </a:stretch>
          </p:blipFill>
          <p:spPr bwMode="auto">
            <a:xfrm>
              <a:off x="0" y="0"/>
              <a:ext cx="994" cy="565"/>
            </a:xfrm>
            <a:prstGeom prst="rect">
              <a:avLst/>
            </a:prstGeom>
            <a:noFill/>
            <a:ln w="9525" cmpd="sng">
              <a:noFill/>
              <a:miter lim="800000"/>
              <a:headEnd/>
              <a:tailEnd/>
            </a:ln>
          </p:spPr>
        </p:pic>
        <p:sp>
          <p:nvSpPr>
            <p:cNvPr id="29705" name="Text Box 9"/>
            <p:cNvSpPr txBox="1">
              <a:spLocks noChangeArrowheads="1"/>
            </p:cNvSpPr>
            <p:nvPr/>
          </p:nvSpPr>
          <p:spPr bwMode="auto">
            <a:xfrm>
              <a:off x="176" y="97"/>
              <a:ext cx="644" cy="340"/>
            </a:xfrm>
            <a:prstGeom prst="rect">
              <a:avLst/>
            </a:prstGeom>
            <a:noFill/>
            <a:ln w="9525">
              <a:noFill/>
              <a:miter lim="800000"/>
              <a:headEnd/>
              <a:tailEnd/>
            </a:ln>
          </p:spPr>
          <p:txBody>
            <a:bodyPr anchor="ctr"/>
            <a:lstStyle/>
            <a:p>
              <a:pPr algn="ctr"/>
              <a:r>
                <a:rPr lang="en-US" sz="900" b="1" dirty="0" smtClean="0">
                  <a:solidFill>
                    <a:srgbClr val="FFFFFF"/>
                  </a:solidFill>
                  <a:latin typeface="Georgia" pitchFamily="18" charset="0"/>
                </a:rPr>
                <a:t>FORPIMDA</a:t>
              </a:r>
              <a:endParaRPr lang="en-US" sz="900" b="1" dirty="0">
                <a:solidFill>
                  <a:srgbClr val="FFFFFF"/>
                </a:solidFill>
                <a:latin typeface="Georgia" pitchFamily="18" charset="0"/>
              </a:endParaRPr>
            </a:p>
          </p:txBody>
        </p:sp>
      </p:grpSp>
      <p:grpSp>
        <p:nvGrpSpPr>
          <p:cNvPr id="29706" name="Oval 7"/>
          <p:cNvGrpSpPr>
            <a:grpSpLocks/>
          </p:cNvGrpSpPr>
          <p:nvPr/>
        </p:nvGrpSpPr>
        <p:grpSpPr bwMode="auto">
          <a:xfrm>
            <a:off x="3883489" y="5885714"/>
            <a:ext cx="1459926" cy="742641"/>
            <a:chOff x="0" y="0"/>
            <a:chExt cx="706" cy="469"/>
          </a:xfrm>
        </p:grpSpPr>
        <p:pic>
          <p:nvPicPr>
            <p:cNvPr id="29707" name="Oval 7"/>
            <p:cNvPicPr>
              <a:picLocks noChangeArrowheads="1"/>
            </p:cNvPicPr>
            <p:nvPr/>
          </p:nvPicPr>
          <p:blipFill>
            <a:blip r:embed="rId4"/>
            <a:srcRect/>
            <a:stretch>
              <a:fillRect/>
            </a:stretch>
          </p:blipFill>
          <p:spPr bwMode="auto">
            <a:xfrm>
              <a:off x="0" y="0"/>
              <a:ext cx="706" cy="469"/>
            </a:xfrm>
            <a:prstGeom prst="rect">
              <a:avLst/>
            </a:prstGeom>
            <a:noFill/>
            <a:ln w="9525" cmpd="sng">
              <a:noFill/>
              <a:miter lim="800000"/>
              <a:headEnd/>
              <a:tailEnd/>
            </a:ln>
          </p:spPr>
        </p:pic>
        <p:sp>
          <p:nvSpPr>
            <p:cNvPr id="29708" name="Text Box 12"/>
            <p:cNvSpPr txBox="1">
              <a:spLocks noChangeArrowheads="1"/>
            </p:cNvSpPr>
            <p:nvPr/>
          </p:nvSpPr>
          <p:spPr bwMode="auto">
            <a:xfrm>
              <a:off x="133" y="83"/>
              <a:ext cx="442" cy="272"/>
            </a:xfrm>
            <a:prstGeom prst="rect">
              <a:avLst/>
            </a:prstGeom>
            <a:noFill/>
            <a:ln w="9525">
              <a:noFill/>
              <a:miter lim="800000"/>
              <a:headEnd/>
              <a:tailEnd/>
            </a:ln>
          </p:spPr>
          <p:txBody>
            <a:bodyPr anchor="ctr"/>
            <a:lstStyle/>
            <a:p>
              <a:pPr algn="ctr"/>
              <a:r>
                <a:rPr lang="en-US" sz="1000">
                  <a:solidFill>
                    <a:srgbClr val="FFFFFF"/>
                  </a:solidFill>
                  <a:latin typeface="Georgia" pitchFamily="18" charset="0"/>
                </a:rPr>
                <a:t>LINMAS</a:t>
              </a:r>
            </a:p>
          </p:txBody>
        </p:sp>
      </p:grpSp>
      <p:grpSp>
        <p:nvGrpSpPr>
          <p:cNvPr id="29709" name="Oval 8"/>
          <p:cNvGrpSpPr>
            <a:grpSpLocks/>
          </p:cNvGrpSpPr>
          <p:nvPr/>
        </p:nvGrpSpPr>
        <p:grpSpPr bwMode="auto">
          <a:xfrm>
            <a:off x="2200231" y="5812876"/>
            <a:ext cx="1451655" cy="742641"/>
            <a:chOff x="0" y="0"/>
            <a:chExt cx="702" cy="469"/>
          </a:xfrm>
        </p:grpSpPr>
        <p:pic>
          <p:nvPicPr>
            <p:cNvPr id="29710" name="Oval 8"/>
            <p:cNvPicPr>
              <a:picLocks noChangeArrowheads="1"/>
            </p:cNvPicPr>
            <p:nvPr/>
          </p:nvPicPr>
          <p:blipFill>
            <a:blip r:embed="rId5"/>
            <a:srcRect/>
            <a:stretch>
              <a:fillRect/>
            </a:stretch>
          </p:blipFill>
          <p:spPr bwMode="auto">
            <a:xfrm>
              <a:off x="0" y="0"/>
              <a:ext cx="702" cy="469"/>
            </a:xfrm>
            <a:prstGeom prst="rect">
              <a:avLst/>
            </a:prstGeom>
            <a:noFill/>
            <a:ln w="9525" cmpd="sng">
              <a:noFill/>
              <a:miter lim="800000"/>
              <a:headEnd/>
              <a:tailEnd/>
            </a:ln>
          </p:spPr>
        </p:pic>
        <p:sp>
          <p:nvSpPr>
            <p:cNvPr id="29711" name="Text Box 15"/>
            <p:cNvSpPr txBox="1">
              <a:spLocks noChangeArrowheads="1"/>
            </p:cNvSpPr>
            <p:nvPr/>
          </p:nvSpPr>
          <p:spPr bwMode="auto">
            <a:xfrm>
              <a:off x="131" y="81"/>
              <a:ext cx="442" cy="272"/>
            </a:xfrm>
            <a:prstGeom prst="rect">
              <a:avLst/>
            </a:prstGeom>
            <a:noFill/>
            <a:ln w="9525">
              <a:noFill/>
              <a:miter lim="800000"/>
              <a:headEnd/>
              <a:tailEnd/>
            </a:ln>
          </p:spPr>
          <p:txBody>
            <a:bodyPr anchor="ctr"/>
            <a:lstStyle/>
            <a:p>
              <a:pPr algn="ctr"/>
              <a:r>
                <a:rPr lang="en-US" sz="1000">
                  <a:solidFill>
                    <a:srgbClr val="FFFFFF"/>
                  </a:solidFill>
                  <a:latin typeface="Georgia" pitchFamily="18" charset="0"/>
                </a:rPr>
                <a:t>SATPOL PP</a:t>
              </a:r>
            </a:p>
          </p:txBody>
        </p:sp>
      </p:grpSp>
      <p:grpSp>
        <p:nvGrpSpPr>
          <p:cNvPr id="29712" name="Oval 9"/>
          <p:cNvGrpSpPr>
            <a:grpSpLocks/>
          </p:cNvGrpSpPr>
          <p:nvPr/>
        </p:nvGrpSpPr>
        <p:grpSpPr bwMode="auto">
          <a:xfrm>
            <a:off x="5376499" y="5885714"/>
            <a:ext cx="1356532" cy="742641"/>
            <a:chOff x="0" y="0"/>
            <a:chExt cx="656" cy="469"/>
          </a:xfrm>
        </p:grpSpPr>
        <p:pic>
          <p:nvPicPr>
            <p:cNvPr id="29713" name="Oval 9"/>
            <p:cNvPicPr>
              <a:picLocks noChangeArrowheads="1"/>
            </p:cNvPicPr>
            <p:nvPr/>
          </p:nvPicPr>
          <p:blipFill>
            <a:blip r:embed="rId6"/>
            <a:srcRect/>
            <a:stretch>
              <a:fillRect/>
            </a:stretch>
          </p:blipFill>
          <p:spPr bwMode="auto">
            <a:xfrm>
              <a:off x="0" y="0"/>
              <a:ext cx="656" cy="469"/>
            </a:xfrm>
            <a:prstGeom prst="rect">
              <a:avLst/>
            </a:prstGeom>
            <a:noFill/>
            <a:ln w="9525" cmpd="sng">
              <a:noFill/>
              <a:miter lim="800000"/>
              <a:headEnd/>
              <a:tailEnd/>
            </a:ln>
          </p:spPr>
        </p:pic>
        <p:sp>
          <p:nvSpPr>
            <p:cNvPr id="29714" name="Text Box 18"/>
            <p:cNvSpPr txBox="1">
              <a:spLocks noChangeArrowheads="1"/>
            </p:cNvSpPr>
            <p:nvPr/>
          </p:nvSpPr>
          <p:spPr bwMode="auto">
            <a:xfrm>
              <a:off x="124" y="83"/>
              <a:ext cx="408" cy="272"/>
            </a:xfrm>
            <a:prstGeom prst="rect">
              <a:avLst/>
            </a:prstGeom>
            <a:noFill/>
            <a:ln w="9525">
              <a:noFill/>
              <a:miter lim="800000"/>
              <a:headEnd/>
              <a:tailEnd/>
            </a:ln>
          </p:spPr>
          <p:txBody>
            <a:bodyPr anchor="ctr"/>
            <a:lstStyle/>
            <a:p>
              <a:pPr algn="ctr"/>
              <a:r>
                <a:rPr lang="en-US" sz="1200">
                  <a:solidFill>
                    <a:srgbClr val="FFFFFF"/>
                  </a:solidFill>
                  <a:latin typeface="Georgia" pitchFamily="18" charset="0"/>
                </a:rPr>
                <a:t>PROV</a:t>
              </a:r>
            </a:p>
          </p:txBody>
        </p:sp>
      </p:grpSp>
      <p:grpSp>
        <p:nvGrpSpPr>
          <p:cNvPr id="29715" name="Oval 10"/>
          <p:cNvGrpSpPr>
            <a:grpSpLocks/>
          </p:cNvGrpSpPr>
          <p:nvPr/>
        </p:nvGrpSpPr>
        <p:grpSpPr bwMode="auto">
          <a:xfrm>
            <a:off x="6662725" y="5885714"/>
            <a:ext cx="1261409" cy="742641"/>
            <a:chOff x="0" y="0"/>
            <a:chExt cx="610" cy="469"/>
          </a:xfrm>
        </p:grpSpPr>
        <p:pic>
          <p:nvPicPr>
            <p:cNvPr id="29716" name="Oval 10"/>
            <p:cNvPicPr>
              <a:picLocks noChangeArrowheads="1"/>
            </p:cNvPicPr>
            <p:nvPr/>
          </p:nvPicPr>
          <p:blipFill>
            <a:blip r:embed="rId7"/>
            <a:srcRect/>
            <a:stretch>
              <a:fillRect/>
            </a:stretch>
          </p:blipFill>
          <p:spPr bwMode="auto">
            <a:xfrm>
              <a:off x="0" y="0"/>
              <a:ext cx="610" cy="469"/>
            </a:xfrm>
            <a:prstGeom prst="rect">
              <a:avLst/>
            </a:prstGeom>
            <a:noFill/>
            <a:ln w="9525" cmpd="sng">
              <a:noFill/>
              <a:miter lim="800000"/>
              <a:headEnd/>
              <a:tailEnd/>
            </a:ln>
          </p:spPr>
        </p:pic>
        <p:sp>
          <p:nvSpPr>
            <p:cNvPr id="29717" name="Text Box 21"/>
            <p:cNvSpPr txBox="1">
              <a:spLocks noChangeArrowheads="1"/>
            </p:cNvSpPr>
            <p:nvPr/>
          </p:nvSpPr>
          <p:spPr bwMode="auto">
            <a:xfrm>
              <a:off x="119" y="83"/>
              <a:ext cx="374" cy="272"/>
            </a:xfrm>
            <a:prstGeom prst="rect">
              <a:avLst/>
            </a:prstGeom>
            <a:noFill/>
            <a:ln w="9525">
              <a:noFill/>
              <a:miter lim="800000"/>
              <a:headEnd/>
              <a:tailEnd/>
            </a:ln>
          </p:spPr>
          <p:txBody>
            <a:bodyPr anchor="ctr"/>
            <a:lstStyle/>
            <a:p>
              <a:pPr algn="ctr"/>
              <a:r>
                <a:rPr lang="en-US" sz="1100">
                  <a:solidFill>
                    <a:srgbClr val="FFFFFF"/>
                  </a:solidFill>
                  <a:latin typeface="Georgia" pitchFamily="18" charset="0"/>
                </a:rPr>
                <a:t>KAB/ KOTA</a:t>
              </a:r>
            </a:p>
          </p:txBody>
        </p:sp>
      </p:grpSp>
      <p:cxnSp>
        <p:nvCxnSpPr>
          <p:cNvPr id="29718" name="Straight Arrow Connector 13"/>
          <p:cNvCxnSpPr>
            <a:cxnSpLocks noChangeShapeType="1"/>
          </p:cNvCxnSpPr>
          <p:nvPr/>
        </p:nvCxnSpPr>
        <p:spPr bwMode="auto">
          <a:xfrm rot="10800000" flipV="1">
            <a:off x="1488877" y="988078"/>
            <a:ext cx="2481461" cy="608048"/>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19" name="Straight Arrow Connector 14"/>
          <p:cNvCxnSpPr>
            <a:cxnSpLocks noChangeShapeType="1"/>
          </p:cNvCxnSpPr>
          <p:nvPr/>
        </p:nvCxnSpPr>
        <p:spPr bwMode="auto">
          <a:xfrm rot="5400000">
            <a:off x="6245209" y="4104082"/>
            <a:ext cx="609632" cy="2067"/>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0" name="Straight Arrow Connector 16"/>
          <p:cNvCxnSpPr>
            <a:cxnSpLocks noChangeShapeType="1"/>
          </p:cNvCxnSpPr>
          <p:nvPr/>
        </p:nvCxnSpPr>
        <p:spPr bwMode="auto">
          <a:xfrm>
            <a:off x="3771821" y="5320418"/>
            <a:ext cx="794068" cy="456036"/>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1" name="Straight Arrow Connector 19"/>
          <p:cNvCxnSpPr>
            <a:cxnSpLocks noChangeShapeType="1"/>
          </p:cNvCxnSpPr>
          <p:nvPr/>
        </p:nvCxnSpPr>
        <p:spPr bwMode="auto">
          <a:xfrm rot="10800000" flipV="1">
            <a:off x="4268113" y="3800299"/>
            <a:ext cx="2282944" cy="684054"/>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2" name="Straight Arrow Connector 44"/>
          <p:cNvCxnSpPr>
            <a:cxnSpLocks noChangeShapeType="1"/>
          </p:cNvCxnSpPr>
          <p:nvPr/>
        </p:nvCxnSpPr>
        <p:spPr bwMode="auto">
          <a:xfrm rot="10800000" flipV="1">
            <a:off x="3077012" y="5320418"/>
            <a:ext cx="694809" cy="456036"/>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3" name="Straight Arrow Connector 48"/>
          <p:cNvCxnSpPr>
            <a:cxnSpLocks noChangeShapeType="1"/>
          </p:cNvCxnSpPr>
          <p:nvPr/>
        </p:nvCxnSpPr>
        <p:spPr bwMode="auto">
          <a:xfrm>
            <a:off x="6551057" y="3800299"/>
            <a:ext cx="2282944" cy="608048"/>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4" name="Straight Arrow Connector 56"/>
          <p:cNvCxnSpPr>
            <a:cxnSpLocks noChangeShapeType="1"/>
          </p:cNvCxnSpPr>
          <p:nvPr/>
        </p:nvCxnSpPr>
        <p:spPr bwMode="auto">
          <a:xfrm>
            <a:off x="6551057" y="5396424"/>
            <a:ext cx="595551" cy="380030"/>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5" name="Straight Arrow Connector 57"/>
          <p:cNvCxnSpPr>
            <a:cxnSpLocks noChangeShapeType="1"/>
          </p:cNvCxnSpPr>
          <p:nvPr/>
        </p:nvCxnSpPr>
        <p:spPr bwMode="auto">
          <a:xfrm rot="5400000">
            <a:off x="6162525" y="5387922"/>
            <a:ext cx="380030" cy="397034"/>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26" name="Straight Arrow Connector 68"/>
          <p:cNvCxnSpPr>
            <a:cxnSpLocks noChangeShapeType="1"/>
          </p:cNvCxnSpPr>
          <p:nvPr/>
        </p:nvCxnSpPr>
        <p:spPr bwMode="auto">
          <a:xfrm>
            <a:off x="9131777" y="5396424"/>
            <a:ext cx="1786652" cy="456036"/>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grpSp>
        <p:nvGrpSpPr>
          <p:cNvPr id="29727" name="Rounded Rectangle 89"/>
          <p:cNvGrpSpPr>
            <a:grpSpLocks/>
          </p:cNvGrpSpPr>
          <p:nvPr/>
        </p:nvGrpSpPr>
        <p:grpSpPr bwMode="auto">
          <a:xfrm>
            <a:off x="5868657" y="72839"/>
            <a:ext cx="4644468" cy="779061"/>
            <a:chOff x="0" y="0"/>
            <a:chExt cx="2246" cy="492"/>
          </a:xfrm>
        </p:grpSpPr>
        <p:pic>
          <p:nvPicPr>
            <p:cNvPr id="29728" name="Rounded Rectangle 89"/>
            <p:cNvPicPr>
              <a:picLocks noChangeArrowheads="1"/>
            </p:cNvPicPr>
            <p:nvPr/>
          </p:nvPicPr>
          <p:blipFill>
            <a:blip r:embed="rId8"/>
            <a:srcRect/>
            <a:stretch>
              <a:fillRect/>
            </a:stretch>
          </p:blipFill>
          <p:spPr bwMode="auto">
            <a:xfrm>
              <a:off x="0" y="0"/>
              <a:ext cx="2246" cy="492"/>
            </a:xfrm>
            <a:prstGeom prst="rect">
              <a:avLst/>
            </a:prstGeom>
            <a:noFill/>
            <a:ln w="9525" cmpd="sng">
              <a:noFill/>
              <a:miter lim="800000"/>
              <a:headEnd/>
              <a:tailEnd/>
            </a:ln>
          </p:spPr>
        </p:pic>
        <p:sp>
          <p:nvSpPr>
            <p:cNvPr id="29729" name="Text Box 33"/>
            <p:cNvSpPr txBox="1">
              <a:spLocks noChangeArrowheads="1"/>
            </p:cNvSpPr>
            <p:nvPr/>
          </p:nvSpPr>
          <p:spPr bwMode="auto">
            <a:xfrm>
              <a:off x="61" y="69"/>
              <a:ext cx="2122" cy="346"/>
            </a:xfrm>
            <a:prstGeom prst="rect">
              <a:avLst/>
            </a:prstGeom>
            <a:noFill/>
            <a:ln w="9525">
              <a:noFill/>
              <a:miter lim="800000"/>
              <a:headEnd/>
              <a:tailEnd/>
            </a:ln>
          </p:spPr>
          <p:txBody>
            <a:bodyPr anchor="ctr"/>
            <a:lstStyle/>
            <a:p>
              <a:pPr algn="ctr"/>
              <a:r>
                <a:rPr lang="en-US">
                  <a:solidFill>
                    <a:srgbClr val="000000"/>
                  </a:solidFill>
                  <a:latin typeface="Georgia" pitchFamily="18" charset="0"/>
                </a:rPr>
                <a:t>PENYELENGGARAAN </a:t>
              </a:r>
            </a:p>
            <a:p>
              <a:pPr algn="ctr"/>
              <a:r>
                <a:rPr lang="en-US">
                  <a:solidFill>
                    <a:srgbClr val="000000"/>
                  </a:solidFill>
                  <a:latin typeface="Georgia" pitchFamily="18" charset="0"/>
                </a:rPr>
                <a:t>TIBUM DAN TIBMAS</a:t>
              </a:r>
            </a:p>
          </p:txBody>
        </p:sp>
      </p:grpSp>
      <p:cxnSp>
        <p:nvCxnSpPr>
          <p:cNvPr id="29730" name="Straight Arrow Connector 92"/>
          <p:cNvCxnSpPr>
            <a:cxnSpLocks noChangeShapeType="1"/>
          </p:cNvCxnSpPr>
          <p:nvPr/>
        </p:nvCxnSpPr>
        <p:spPr bwMode="auto">
          <a:xfrm rot="5400000">
            <a:off x="848041" y="4141292"/>
            <a:ext cx="684054" cy="2067"/>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sp>
        <p:nvSpPr>
          <p:cNvPr id="29731" name="Oval 94"/>
          <p:cNvSpPr>
            <a:spLocks noChangeArrowheads="1"/>
          </p:cNvSpPr>
          <p:nvPr/>
        </p:nvSpPr>
        <p:spPr bwMode="auto">
          <a:xfrm>
            <a:off x="99258" y="4560359"/>
            <a:ext cx="2183686" cy="1900149"/>
          </a:xfrm>
          <a:prstGeom prst="ellipse">
            <a:avLst/>
          </a:prstGeom>
          <a:solidFill>
            <a:srgbClr val="FFFF00"/>
          </a:solidFill>
          <a:ln w="19050" cmpd="sng">
            <a:solidFill>
              <a:srgbClr val="3B3B64"/>
            </a:solidFill>
            <a:round/>
            <a:headEnd/>
            <a:tailEnd/>
          </a:ln>
        </p:spPr>
        <p:txBody>
          <a:bodyPr anchor="ctr"/>
          <a:lstStyle/>
          <a:p>
            <a:pPr algn="ctr"/>
            <a:r>
              <a:rPr lang="en-US" sz="1000" b="1">
                <a:solidFill>
                  <a:srgbClr val="C00000"/>
                </a:solidFill>
                <a:latin typeface="Georgia" pitchFamily="18" charset="0"/>
              </a:rPr>
              <a:t>VERTIKAL DI DAERAH</a:t>
            </a:r>
          </a:p>
          <a:p>
            <a:r>
              <a:rPr lang="en-US" sz="1000" b="1">
                <a:solidFill>
                  <a:srgbClr val="C00000"/>
                </a:solidFill>
                <a:latin typeface="Georgia" pitchFamily="18" charset="0"/>
              </a:rPr>
              <a:t>-TNI/POLRI</a:t>
            </a:r>
          </a:p>
          <a:p>
            <a:r>
              <a:rPr lang="en-US" sz="1000" b="1">
                <a:solidFill>
                  <a:srgbClr val="C00000"/>
                </a:solidFill>
                <a:latin typeface="Georgia" pitchFamily="18" charset="0"/>
              </a:rPr>
              <a:t>-KEJAKSAAN</a:t>
            </a:r>
          </a:p>
          <a:p>
            <a:pPr>
              <a:buFont typeface="Arial" pitchFamily="34" charset="0"/>
              <a:buChar char="-"/>
            </a:pPr>
            <a:r>
              <a:rPr lang="en-US" sz="1000" b="1">
                <a:solidFill>
                  <a:srgbClr val="C00000"/>
                </a:solidFill>
                <a:latin typeface="Georgia" pitchFamily="18" charset="0"/>
              </a:rPr>
              <a:t>BIN,</a:t>
            </a:r>
          </a:p>
          <a:p>
            <a:pPr>
              <a:buFont typeface="Arial" pitchFamily="34" charset="0"/>
              <a:buChar char="-"/>
            </a:pPr>
            <a:r>
              <a:rPr lang="en-US" sz="1000" b="1">
                <a:solidFill>
                  <a:srgbClr val="C00000"/>
                </a:solidFill>
                <a:latin typeface="Georgia" pitchFamily="18" charset="0"/>
              </a:rPr>
              <a:t> BNPT DLL</a:t>
            </a:r>
          </a:p>
        </p:txBody>
      </p:sp>
      <p:cxnSp>
        <p:nvCxnSpPr>
          <p:cNvPr id="29732" name="Straight Arrow Connector 95"/>
          <p:cNvCxnSpPr>
            <a:cxnSpLocks noChangeShapeType="1"/>
          </p:cNvCxnSpPr>
          <p:nvPr/>
        </p:nvCxnSpPr>
        <p:spPr bwMode="auto">
          <a:xfrm>
            <a:off x="3970338" y="988078"/>
            <a:ext cx="2282944" cy="608048"/>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sp>
        <p:nvSpPr>
          <p:cNvPr id="29733" name="Oval 106"/>
          <p:cNvSpPr>
            <a:spLocks noChangeArrowheads="1"/>
          </p:cNvSpPr>
          <p:nvPr/>
        </p:nvSpPr>
        <p:spPr bwMode="auto">
          <a:xfrm>
            <a:off x="5459214" y="1748138"/>
            <a:ext cx="2183686" cy="1900149"/>
          </a:xfrm>
          <a:prstGeom prst="ellipse">
            <a:avLst/>
          </a:prstGeom>
          <a:solidFill>
            <a:srgbClr val="FFFF00"/>
          </a:solidFill>
          <a:ln w="19050" cmpd="sng">
            <a:solidFill>
              <a:srgbClr val="3B3B64"/>
            </a:solidFill>
            <a:round/>
            <a:headEnd/>
            <a:tailEnd/>
          </a:ln>
        </p:spPr>
        <p:txBody>
          <a:bodyPr anchor="ctr"/>
          <a:lstStyle/>
          <a:p>
            <a:pPr algn="ctr"/>
            <a:r>
              <a:rPr lang="en-US" b="1">
                <a:solidFill>
                  <a:srgbClr val="002060"/>
                </a:solidFill>
                <a:latin typeface="Georgia" pitchFamily="18" charset="0"/>
              </a:rPr>
              <a:t>PEMDA</a:t>
            </a:r>
          </a:p>
        </p:txBody>
      </p:sp>
      <p:grpSp>
        <p:nvGrpSpPr>
          <p:cNvPr id="29734" name="Oval 119"/>
          <p:cNvGrpSpPr>
            <a:grpSpLocks/>
          </p:cNvGrpSpPr>
          <p:nvPr/>
        </p:nvGrpSpPr>
        <p:grpSpPr bwMode="auto">
          <a:xfrm>
            <a:off x="8250858" y="4517606"/>
            <a:ext cx="1753566" cy="894653"/>
            <a:chOff x="0" y="0"/>
            <a:chExt cx="848" cy="565"/>
          </a:xfrm>
        </p:grpSpPr>
        <p:pic>
          <p:nvPicPr>
            <p:cNvPr id="29735" name="Oval 119"/>
            <p:cNvPicPr>
              <a:picLocks noChangeArrowheads="1"/>
            </p:cNvPicPr>
            <p:nvPr/>
          </p:nvPicPr>
          <p:blipFill>
            <a:blip r:embed="rId9"/>
            <a:srcRect/>
            <a:stretch>
              <a:fillRect/>
            </a:stretch>
          </p:blipFill>
          <p:spPr bwMode="auto">
            <a:xfrm>
              <a:off x="0" y="0"/>
              <a:ext cx="848" cy="565"/>
            </a:xfrm>
            <a:prstGeom prst="rect">
              <a:avLst/>
            </a:prstGeom>
            <a:noFill/>
            <a:ln w="9525" cmpd="sng">
              <a:noFill/>
              <a:miter lim="800000"/>
              <a:headEnd/>
              <a:tailEnd/>
            </a:ln>
          </p:spPr>
        </p:pic>
        <p:sp>
          <p:nvSpPr>
            <p:cNvPr id="29736" name="Text Box 40"/>
            <p:cNvSpPr txBox="1">
              <a:spLocks noChangeArrowheads="1"/>
            </p:cNvSpPr>
            <p:nvPr/>
          </p:nvSpPr>
          <p:spPr bwMode="auto">
            <a:xfrm>
              <a:off x="154" y="97"/>
              <a:ext cx="544" cy="340"/>
            </a:xfrm>
            <a:prstGeom prst="rect">
              <a:avLst/>
            </a:prstGeom>
            <a:noFill/>
            <a:ln w="9525">
              <a:noFill/>
              <a:miter lim="800000"/>
              <a:headEnd/>
              <a:tailEnd/>
            </a:ln>
          </p:spPr>
          <p:txBody>
            <a:bodyPr anchor="ctr"/>
            <a:lstStyle/>
            <a:p>
              <a:pPr algn="ctr"/>
              <a:r>
                <a:rPr lang="en-US" sz="1100">
                  <a:solidFill>
                    <a:srgbClr val="FFFFFF"/>
                  </a:solidFill>
                  <a:latin typeface="Georgia" pitchFamily="18" charset="0"/>
                </a:rPr>
                <a:t>FORUM LAINNYA</a:t>
              </a:r>
            </a:p>
          </p:txBody>
        </p:sp>
      </p:grpSp>
      <p:grpSp>
        <p:nvGrpSpPr>
          <p:cNvPr id="29737" name="Oval 121"/>
          <p:cNvGrpSpPr>
            <a:grpSpLocks/>
          </p:cNvGrpSpPr>
          <p:nvPr/>
        </p:nvGrpSpPr>
        <p:grpSpPr bwMode="auto">
          <a:xfrm>
            <a:off x="7957218" y="5885714"/>
            <a:ext cx="1356532" cy="742641"/>
            <a:chOff x="0" y="0"/>
            <a:chExt cx="656" cy="469"/>
          </a:xfrm>
        </p:grpSpPr>
        <p:pic>
          <p:nvPicPr>
            <p:cNvPr id="29738" name="Oval 121"/>
            <p:cNvPicPr>
              <a:picLocks noChangeArrowheads="1"/>
            </p:cNvPicPr>
            <p:nvPr/>
          </p:nvPicPr>
          <p:blipFill>
            <a:blip r:embed="rId10"/>
            <a:srcRect/>
            <a:stretch>
              <a:fillRect/>
            </a:stretch>
          </p:blipFill>
          <p:spPr bwMode="auto">
            <a:xfrm>
              <a:off x="0" y="0"/>
              <a:ext cx="656" cy="469"/>
            </a:xfrm>
            <a:prstGeom prst="rect">
              <a:avLst/>
            </a:prstGeom>
            <a:noFill/>
            <a:ln w="9525" cmpd="sng">
              <a:noFill/>
              <a:miter lim="800000"/>
              <a:headEnd/>
              <a:tailEnd/>
            </a:ln>
          </p:spPr>
        </p:pic>
        <p:sp>
          <p:nvSpPr>
            <p:cNvPr id="29739" name="Text Box 43"/>
            <p:cNvSpPr txBox="1">
              <a:spLocks noChangeArrowheads="1"/>
            </p:cNvSpPr>
            <p:nvPr/>
          </p:nvSpPr>
          <p:spPr bwMode="auto">
            <a:xfrm>
              <a:off x="124" y="83"/>
              <a:ext cx="408" cy="272"/>
            </a:xfrm>
            <a:prstGeom prst="rect">
              <a:avLst/>
            </a:prstGeom>
            <a:noFill/>
            <a:ln w="9525">
              <a:noFill/>
              <a:miter lim="800000"/>
              <a:headEnd/>
              <a:tailEnd/>
            </a:ln>
          </p:spPr>
          <p:txBody>
            <a:bodyPr anchor="ctr"/>
            <a:lstStyle/>
            <a:p>
              <a:pPr algn="ctr"/>
              <a:r>
                <a:rPr lang="en-US" sz="1200">
                  <a:solidFill>
                    <a:srgbClr val="FFFFFF"/>
                  </a:solidFill>
                  <a:latin typeface="Georgia" pitchFamily="18" charset="0"/>
                </a:rPr>
                <a:t>FKDM</a:t>
              </a:r>
            </a:p>
          </p:txBody>
        </p:sp>
      </p:grpSp>
      <p:grpSp>
        <p:nvGrpSpPr>
          <p:cNvPr id="29740" name="Oval 122"/>
          <p:cNvGrpSpPr>
            <a:grpSpLocks/>
          </p:cNvGrpSpPr>
          <p:nvPr/>
        </p:nvGrpSpPr>
        <p:grpSpPr bwMode="auto">
          <a:xfrm>
            <a:off x="9243442" y="5885714"/>
            <a:ext cx="1356532" cy="742641"/>
            <a:chOff x="0" y="0"/>
            <a:chExt cx="656" cy="469"/>
          </a:xfrm>
        </p:grpSpPr>
        <p:pic>
          <p:nvPicPr>
            <p:cNvPr id="29741" name="Oval 122"/>
            <p:cNvPicPr>
              <a:picLocks noChangeArrowheads="1"/>
            </p:cNvPicPr>
            <p:nvPr/>
          </p:nvPicPr>
          <p:blipFill>
            <a:blip r:embed="rId11"/>
            <a:srcRect/>
            <a:stretch>
              <a:fillRect/>
            </a:stretch>
          </p:blipFill>
          <p:spPr bwMode="auto">
            <a:xfrm>
              <a:off x="0" y="0"/>
              <a:ext cx="656" cy="469"/>
            </a:xfrm>
            <a:prstGeom prst="rect">
              <a:avLst/>
            </a:prstGeom>
            <a:noFill/>
            <a:ln w="9525" cmpd="sng">
              <a:noFill/>
              <a:miter lim="800000"/>
              <a:headEnd/>
              <a:tailEnd/>
            </a:ln>
          </p:spPr>
        </p:pic>
        <p:sp>
          <p:nvSpPr>
            <p:cNvPr id="29742" name="Text Box 46"/>
            <p:cNvSpPr txBox="1">
              <a:spLocks noChangeArrowheads="1"/>
            </p:cNvSpPr>
            <p:nvPr/>
          </p:nvSpPr>
          <p:spPr bwMode="auto">
            <a:xfrm>
              <a:off x="126" y="83"/>
              <a:ext cx="408" cy="272"/>
            </a:xfrm>
            <a:prstGeom prst="rect">
              <a:avLst/>
            </a:prstGeom>
            <a:noFill/>
            <a:ln w="9525">
              <a:noFill/>
              <a:miter lim="800000"/>
              <a:headEnd/>
              <a:tailEnd/>
            </a:ln>
          </p:spPr>
          <p:txBody>
            <a:bodyPr anchor="ctr"/>
            <a:lstStyle/>
            <a:p>
              <a:pPr algn="ctr"/>
              <a:r>
                <a:rPr lang="en-US" sz="1200">
                  <a:solidFill>
                    <a:srgbClr val="FFFFFF"/>
                  </a:solidFill>
                  <a:latin typeface="Georgia" pitchFamily="18" charset="0"/>
                </a:rPr>
                <a:t>FKUB</a:t>
              </a:r>
            </a:p>
          </p:txBody>
        </p:sp>
      </p:grpSp>
      <p:grpSp>
        <p:nvGrpSpPr>
          <p:cNvPr id="29743" name="Oval 123"/>
          <p:cNvGrpSpPr>
            <a:grpSpLocks/>
          </p:cNvGrpSpPr>
          <p:nvPr/>
        </p:nvGrpSpPr>
        <p:grpSpPr bwMode="auto">
          <a:xfrm>
            <a:off x="10537938" y="5885714"/>
            <a:ext cx="1356532" cy="742641"/>
            <a:chOff x="0" y="0"/>
            <a:chExt cx="656" cy="469"/>
          </a:xfrm>
        </p:grpSpPr>
        <p:pic>
          <p:nvPicPr>
            <p:cNvPr id="29744" name="Oval 123"/>
            <p:cNvPicPr>
              <a:picLocks noChangeArrowheads="1"/>
            </p:cNvPicPr>
            <p:nvPr/>
          </p:nvPicPr>
          <p:blipFill>
            <a:blip r:embed="rId12"/>
            <a:srcRect/>
            <a:stretch>
              <a:fillRect/>
            </a:stretch>
          </p:blipFill>
          <p:spPr bwMode="auto">
            <a:xfrm>
              <a:off x="0" y="0"/>
              <a:ext cx="656" cy="469"/>
            </a:xfrm>
            <a:prstGeom prst="rect">
              <a:avLst/>
            </a:prstGeom>
            <a:noFill/>
            <a:ln w="9525" cmpd="sng">
              <a:noFill/>
              <a:miter lim="800000"/>
              <a:headEnd/>
              <a:tailEnd/>
            </a:ln>
          </p:spPr>
        </p:pic>
        <p:sp>
          <p:nvSpPr>
            <p:cNvPr id="29745" name="Text Box 49"/>
            <p:cNvSpPr txBox="1">
              <a:spLocks noChangeArrowheads="1"/>
            </p:cNvSpPr>
            <p:nvPr/>
          </p:nvSpPr>
          <p:spPr bwMode="auto">
            <a:xfrm>
              <a:off x="124" y="83"/>
              <a:ext cx="408" cy="272"/>
            </a:xfrm>
            <a:prstGeom prst="rect">
              <a:avLst/>
            </a:prstGeom>
            <a:noFill/>
            <a:ln w="9525">
              <a:noFill/>
              <a:miter lim="800000"/>
              <a:headEnd/>
              <a:tailEnd/>
            </a:ln>
          </p:spPr>
          <p:txBody>
            <a:bodyPr anchor="ctr"/>
            <a:lstStyle/>
            <a:p>
              <a:pPr algn="ctr"/>
              <a:r>
                <a:rPr lang="en-US" sz="1200">
                  <a:solidFill>
                    <a:srgbClr val="FFFFFF"/>
                  </a:solidFill>
                  <a:latin typeface="Georgia" pitchFamily="18" charset="0"/>
                </a:rPr>
                <a:t>FPK</a:t>
              </a:r>
            </a:p>
          </p:txBody>
        </p:sp>
      </p:grpSp>
      <p:cxnSp>
        <p:nvCxnSpPr>
          <p:cNvPr id="29746" name="Straight Arrow Connector 125"/>
          <p:cNvCxnSpPr>
            <a:cxnSpLocks noChangeShapeType="1"/>
          </p:cNvCxnSpPr>
          <p:nvPr/>
        </p:nvCxnSpPr>
        <p:spPr bwMode="auto">
          <a:xfrm>
            <a:off x="9131777" y="5396424"/>
            <a:ext cx="694809" cy="456036"/>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cxnSp>
        <p:nvCxnSpPr>
          <p:cNvPr id="29747" name="Straight Arrow Connector 126"/>
          <p:cNvCxnSpPr>
            <a:cxnSpLocks noChangeShapeType="1"/>
          </p:cNvCxnSpPr>
          <p:nvPr/>
        </p:nvCxnSpPr>
        <p:spPr bwMode="auto">
          <a:xfrm rot="5400000">
            <a:off x="8705242" y="5425925"/>
            <a:ext cx="456036" cy="397034"/>
          </a:xfrm>
          <a:prstGeom prst="straightConnector1">
            <a:avLst/>
          </a:prstGeom>
          <a:noFill/>
          <a:ln w="31750" cmpd="sng">
            <a:solidFill>
              <a:schemeClr val="accent2"/>
            </a:solidFill>
            <a:round/>
            <a:headEnd/>
            <a:tailEnd type="arrow" w="med" len="med"/>
          </a:ln>
          <a:effectLst>
            <a:outerShdw dist="25400" dir="5400000" algn="ctr" rotWithShape="0">
              <a:srgbClr val="000000">
                <a:alpha val="43999"/>
              </a:srgbClr>
            </a:outerShdw>
          </a:effectLst>
        </p:spPr>
      </p:cxnSp>
      <p:pic>
        <p:nvPicPr>
          <p:cNvPr id="29748" name="Picture 29" descr="logo%20Depdagri"/>
          <p:cNvPicPr>
            <a:picLocks noChangeAspect="1" noChangeArrowheads="1"/>
          </p:cNvPicPr>
          <p:nvPr/>
        </p:nvPicPr>
        <p:blipFill>
          <a:blip r:embed="rId13"/>
          <a:srcRect/>
          <a:stretch>
            <a:fillRect/>
          </a:stretch>
        </p:blipFill>
        <p:spPr bwMode="auto">
          <a:xfrm>
            <a:off x="10719912" y="152014"/>
            <a:ext cx="992584" cy="783812"/>
          </a:xfrm>
          <a:prstGeom prst="rect">
            <a:avLst/>
          </a:prstGeom>
          <a:noFill/>
          <a:ln w="9525">
            <a:noFill/>
            <a:miter lim="800000"/>
            <a:headEnd/>
            <a:tailEnd/>
          </a:ln>
        </p:spPr>
      </p:pic>
      <p:pic>
        <p:nvPicPr>
          <p:cNvPr id="29749" name="Picture 7" descr="id_flag"/>
          <p:cNvPicPr>
            <a:picLocks noChangeAspect="1" noChangeArrowheads="1"/>
          </p:cNvPicPr>
          <p:nvPr/>
        </p:nvPicPr>
        <p:blipFill>
          <a:blip r:embed="rId14">
            <a:lum contrast="12000"/>
          </a:blip>
          <a:srcRect/>
          <a:stretch>
            <a:fillRect/>
          </a:stretch>
        </p:blipFill>
        <p:spPr bwMode="auto">
          <a:xfrm>
            <a:off x="397034" y="152012"/>
            <a:ext cx="1191101" cy="760060"/>
          </a:xfrm>
          <a:prstGeom prst="rect">
            <a:avLst/>
          </a:prstGeom>
          <a:noFill/>
          <a:ln w="9525">
            <a:noFill/>
            <a:miter lim="800000"/>
            <a:headEnd/>
            <a:tailEnd/>
          </a:ln>
        </p:spPr>
      </p:pic>
      <p:sp>
        <p:nvSpPr>
          <p:cNvPr id="29750" name="Slide Number Placeholder 8"/>
          <p:cNvSpPr txBox="1">
            <a:spLocks noChangeArrowheads="1"/>
          </p:cNvSpPr>
          <p:nvPr/>
        </p:nvSpPr>
        <p:spPr bwMode="auto">
          <a:xfrm>
            <a:off x="10918429" y="6476344"/>
            <a:ext cx="992584" cy="364195"/>
          </a:xfrm>
          <a:prstGeom prst="rect">
            <a:avLst/>
          </a:prstGeom>
          <a:noFill/>
          <a:ln w="9525">
            <a:noFill/>
            <a:miter lim="800000"/>
            <a:headEnd/>
            <a:tailEnd/>
          </a:ln>
        </p:spPr>
        <p:txBody>
          <a:bodyPr anchor="b"/>
          <a:lstStyle/>
          <a:p>
            <a:pPr algn="r"/>
            <a:fld id="{ECC9160B-6358-4653-A020-86AF1C6E9E65}" type="slidenum">
              <a:rPr lang="en-US" sz="1400" b="1">
                <a:effectLst>
                  <a:outerShdw blurRad="38100" dist="38100" dir="2700000" algn="tl">
                    <a:srgbClr val="C0C0C0"/>
                  </a:outerShdw>
                </a:effectLst>
                <a:latin typeface="Antique Olive Compact"/>
              </a:rPr>
              <a:pPr algn="r"/>
              <a:t>8</a:t>
            </a:fld>
            <a:endParaRPr lang="en-US" sz="1400" b="1">
              <a:effectLst>
                <a:outerShdw blurRad="38100" dist="38100" dir="2700000" algn="tl">
                  <a:srgbClr val="C0C0C0"/>
                </a:outerShdw>
              </a:effectLst>
              <a:latin typeface="Antique Olive Compac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repeatCount="indefinite" fill="hold" nodeType="withEffect">
                                  <p:stCondLst>
                                    <p:cond delay="0"/>
                                  </p:stCondLst>
                                  <p:childTnLst>
                                    <p:set>
                                      <p:cBhvr>
                                        <p:cTn id="6" dur="1" fill="hold">
                                          <p:stCondLst>
                                            <p:cond delay="0"/>
                                          </p:stCondLst>
                                        </p:cTn>
                                        <p:tgtEl>
                                          <p:spTgt spid="29748"/>
                                        </p:tgtEl>
                                        <p:attrNameLst>
                                          <p:attrName>style.visibility</p:attrName>
                                        </p:attrNameLst>
                                      </p:cBhvr>
                                      <p:to>
                                        <p:strVal val="visible"/>
                                      </p:to>
                                    </p:set>
                                    <p:anim calcmode="lin" valueType="num">
                                      <p:cBhvr>
                                        <p:cTn id="7" dur="5000" fill="hold"/>
                                        <p:tgtEl>
                                          <p:spTgt spid="29748"/>
                                        </p:tgtEl>
                                        <p:attrNameLst>
                                          <p:attrName>ppt_w</p:attrName>
                                        </p:attrNameLst>
                                      </p:cBhvr>
                                      <p:tavLst>
                                        <p:tav tm="0" fmla="#ppt_w*sin(2.5*pi*$)">
                                          <p:val>
                                            <p:fltVal val="0"/>
                                          </p:val>
                                        </p:tav>
                                        <p:tav tm="100000">
                                          <p:val>
                                            <p:fltVal val="1"/>
                                          </p:val>
                                        </p:tav>
                                      </p:tavLst>
                                    </p:anim>
                                    <p:anim calcmode="lin" valueType="num">
                                      <p:cBhvr>
                                        <p:cTn id="8" dur="5000" fill="hold"/>
                                        <p:tgtEl>
                                          <p:spTgt spid="2974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0"/>
          <p:cNvGrpSpPr/>
          <p:nvPr/>
        </p:nvGrpSpPr>
        <p:grpSpPr>
          <a:xfrm>
            <a:off x="4268693" y="570025"/>
            <a:ext cx="3653965" cy="2108761"/>
            <a:chOff x="3932411" y="1306"/>
            <a:chExt cx="1279177" cy="1279177"/>
          </a:xfrm>
          <a:scene3d>
            <a:camera prst="perspectiveRelaxed" fov="3300000"/>
            <a:lightRig rig="threePt" dir="t">
              <a:rot lat="0" lon="0" rev="4200000"/>
            </a:lightRig>
          </a:scene3d>
        </p:grpSpPr>
        <p:sp>
          <p:nvSpPr>
            <p:cNvPr id="91" name="Oval 90"/>
            <p:cNvSpPr/>
            <p:nvPr/>
          </p:nvSpPr>
          <p:spPr>
            <a:xfrm>
              <a:off x="3932411" y="1306"/>
              <a:ext cx="1279177" cy="1279177"/>
            </a:xfrm>
            <a:prstGeom prst="ellipse">
              <a:avLst/>
            </a:prstGeom>
          </p:spPr>
          <p:style>
            <a:lnRef idx="1">
              <a:schemeClr val="accent1"/>
            </a:lnRef>
            <a:fillRef idx="3">
              <a:schemeClr val="accent1"/>
            </a:fillRef>
            <a:effectRef idx="2">
              <a:schemeClr val="accent1"/>
            </a:effectRef>
            <a:fontRef idx="minor">
              <a:schemeClr val="lt1"/>
            </a:fontRef>
          </p:style>
        </p:sp>
        <p:sp>
          <p:nvSpPr>
            <p:cNvPr id="92" name="Oval 4"/>
            <p:cNvSpPr/>
            <p:nvPr/>
          </p:nvSpPr>
          <p:spPr>
            <a:xfrm>
              <a:off x="4119742" y="188637"/>
              <a:ext cx="904515" cy="904515"/>
            </a:xfrm>
            <a:prstGeom prst="rect">
              <a:avLst/>
            </a:prstGeom>
          </p:spPr>
          <p:style>
            <a:lnRef idx="1">
              <a:schemeClr val="accent1"/>
            </a:lnRef>
            <a:fillRef idx="3">
              <a:schemeClr val="accent1"/>
            </a:fillRef>
            <a:effectRef idx="2">
              <a:schemeClr val="accent1"/>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000" b="1" dirty="0">
                  <a:ln w="18415" cmpd="sng">
                    <a:solidFill>
                      <a:srgbClr val="FFFFFF"/>
                    </a:solidFill>
                    <a:prstDash val="solid"/>
                  </a:ln>
                  <a:solidFill>
                    <a:srgbClr val="FFFFFF"/>
                  </a:solidFill>
                  <a:effectLst>
                    <a:outerShdw blurRad="63500" dir="3600000" algn="tl" rotWithShape="0">
                      <a:srgbClr val="000000">
                        <a:alpha val="70000"/>
                      </a:srgbClr>
                    </a:outerShdw>
                  </a:effectLst>
                </a:rPr>
                <a:t>Tertib Pemerintahan</a:t>
              </a:r>
              <a:endParaRPr lang="en-US" sz="2000" b="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89" name="Right Arrow 88"/>
          <p:cNvSpPr/>
          <p:nvPr/>
        </p:nvSpPr>
        <p:spPr>
          <a:xfrm rot="965458">
            <a:off x="7792228" y="1805144"/>
            <a:ext cx="981514" cy="541130"/>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3" name="Group 52"/>
          <p:cNvGrpSpPr/>
          <p:nvPr/>
        </p:nvGrpSpPr>
        <p:grpSpPr>
          <a:xfrm>
            <a:off x="8705804" y="1203674"/>
            <a:ext cx="3052617" cy="2288421"/>
            <a:chOff x="5577677" y="782344"/>
            <a:chExt cx="1279177" cy="1279177"/>
          </a:xfrm>
          <a:scene3d>
            <a:camera prst="perspectiveRelaxed" fov="3300000"/>
            <a:lightRig rig="threePt" dir="t">
              <a:rot lat="0" lon="0" rev="4200000"/>
            </a:lightRig>
          </a:scene3d>
        </p:grpSpPr>
        <p:sp>
          <p:nvSpPr>
            <p:cNvPr id="87" name="Oval 86"/>
            <p:cNvSpPr/>
            <p:nvPr/>
          </p:nvSpPr>
          <p:spPr>
            <a:xfrm>
              <a:off x="5577677" y="782344"/>
              <a:ext cx="1279177" cy="1279177"/>
            </a:xfrm>
            <a:prstGeom prst="ellipse">
              <a:avLst/>
            </a:prstGeom>
            <a:sp3d extrusionH="127000" prstMaterial="metal">
              <a:bevelT w="127000" h="63500" prst="cross"/>
              <a:contourClr>
                <a:schemeClr val="accent3"/>
              </a:contourClr>
            </a:sp3d>
          </p:spPr>
          <p:style>
            <a:lnRef idx="0">
              <a:schemeClr val="accent3"/>
            </a:lnRef>
            <a:fillRef idx="3">
              <a:schemeClr val="accent3"/>
            </a:fillRef>
            <a:effectRef idx="3">
              <a:schemeClr val="accent3"/>
            </a:effectRef>
            <a:fontRef idx="minor">
              <a:schemeClr val="lt1"/>
            </a:fontRef>
          </p:style>
        </p:sp>
        <p:sp>
          <p:nvSpPr>
            <p:cNvPr id="88" name="Oval 8"/>
            <p:cNvSpPr/>
            <p:nvPr/>
          </p:nvSpPr>
          <p:spPr>
            <a:xfrm>
              <a:off x="5784195" y="1021412"/>
              <a:ext cx="904515" cy="904515"/>
            </a:xfrm>
            <a:prstGeom prst="rect">
              <a:avLst/>
            </a:prstGeom>
            <a:solidFill>
              <a:srgbClr val="00B050"/>
            </a:solidFill>
            <a:sp3d prstMaterial="metal"/>
          </p:spPr>
          <p:style>
            <a:lnRef idx="0">
              <a:scrgbClr r="0" g="0" b="0"/>
            </a:lnRef>
            <a:fillRef idx="0">
              <a:scrgbClr r="0" g="0" b="0"/>
            </a:fillRef>
            <a:effectRef idx="0">
              <a:scrgbClr r="0" g="0" b="0"/>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000" b="1" dirty="0">
                  <a:solidFill>
                    <a:schemeClr val="tx1"/>
                  </a:solidFill>
                  <a:effectLst>
                    <a:outerShdw blurRad="38100" dist="38100" dir="2700000" algn="tl">
                      <a:srgbClr val="000000">
                        <a:alpha val="43137"/>
                      </a:srgbClr>
                    </a:outerShdw>
                  </a:effectLst>
                </a:rPr>
                <a:t>Tertib Lingkungan</a:t>
              </a:r>
              <a:endParaRPr lang="en-US" sz="2000" b="1" dirty="0">
                <a:solidFill>
                  <a:schemeClr val="tx1"/>
                </a:solidFill>
                <a:effectLst>
                  <a:outerShdw blurRad="38100" dist="38100" dir="2700000" algn="tl">
                    <a:srgbClr val="000000">
                      <a:alpha val="43137"/>
                    </a:srgbClr>
                  </a:outerShdw>
                </a:effectLst>
              </a:endParaRPr>
            </a:p>
          </p:txBody>
        </p:sp>
      </p:grpSp>
      <p:sp>
        <p:nvSpPr>
          <p:cNvPr id="85" name="Right Arrow 84"/>
          <p:cNvSpPr/>
          <p:nvPr/>
        </p:nvSpPr>
        <p:spPr>
          <a:xfrm rot="4628571">
            <a:off x="10053913" y="3358449"/>
            <a:ext cx="549460" cy="622432"/>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4" name="Group 54"/>
          <p:cNvGrpSpPr/>
          <p:nvPr/>
        </p:nvGrpSpPr>
        <p:grpSpPr>
          <a:xfrm>
            <a:off x="8654388" y="3570669"/>
            <a:ext cx="3104033" cy="2363464"/>
            <a:chOff x="6088780" y="2705308"/>
            <a:chExt cx="1279177" cy="1279177"/>
          </a:xfrm>
          <a:scene3d>
            <a:camera prst="perspectiveRelaxed" fov="3300000"/>
            <a:lightRig rig="threePt" dir="t">
              <a:rot lat="0" lon="0" rev="4200000"/>
            </a:lightRig>
          </a:scene3d>
        </p:grpSpPr>
        <p:sp>
          <p:nvSpPr>
            <p:cNvPr id="83" name="Oval 82"/>
            <p:cNvSpPr/>
            <p:nvPr/>
          </p:nvSpPr>
          <p:spPr>
            <a:xfrm>
              <a:off x="6088780" y="2705308"/>
              <a:ext cx="1279177" cy="1279177"/>
            </a:xfrm>
            <a:prstGeom prst="ellipse">
              <a:avLst/>
            </a:prstGeom>
            <a:sp3d extrusionH="127000" prstMaterial="metal">
              <a:bevelT w="127000" h="63500" prst="cross"/>
              <a:contourClr>
                <a:schemeClr val="accent4"/>
              </a:contourClr>
            </a:sp3d>
          </p:spPr>
          <p:style>
            <a:lnRef idx="0">
              <a:schemeClr val="accent4"/>
            </a:lnRef>
            <a:fillRef idx="3">
              <a:schemeClr val="accent4"/>
            </a:fillRef>
            <a:effectRef idx="3">
              <a:schemeClr val="accent4"/>
            </a:effectRef>
            <a:fontRef idx="minor">
              <a:schemeClr val="lt1"/>
            </a:fontRef>
          </p:style>
        </p:sp>
        <p:sp>
          <p:nvSpPr>
            <p:cNvPr id="84" name="Oval 12"/>
            <p:cNvSpPr/>
            <p:nvPr/>
          </p:nvSpPr>
          <p:spPr>
            <a:xfrm>
              <a:off x="6276111" y="2892639"/>
              <a:ext cx="904515" cy="904515"/>
            </a:xfrm>
            <a:prstGeom prst="rect">
              <a:avLst/>
            </a:prstGeom>
            <a:solidFill>
              <a:srgbClr val="FFFF00"/>
            </a:solidFill>
            <a:sp3d prstMaterial="metal"/>
          </p:spPr>
          <p:style>
            <a:lnRef idx="0">
              <a:scrgbClr r="0" g="0" b="0"/>
            </a:lnRef>
            <a:fillRef idx="0">
              <a:scrgbClr r="0" g="0" b="0"/>
            </a:fillRef>
            <a:effectRef idx="0">
              <a:scrgbClr r="0" g="0" b="0"/>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400" b="1" dirty="0">
                  <a:solidFill>
                    <a:schemeClr val="tx1"/>
                  </a:solidFill>
                  <a:effectLst>
                    <a:outerShdw blurRad="38100" dist="38100" dir="2700000" algn="tl">
                      <a:srgbClr val="000000">
                        <a:alpha val="43137"/>
                      </a:srgbClr>
                    </a:outerShdw>
                  </a:effectLst>
                </a:rPr>
                <a:t>Tertib Sosial</a:t>
              </a:r>
              <a:endParaRPr lang="en-US" sz="2400" b="1" dirty="0">
                <a:solidFill>
                  <a:schemeClr val="tx1"/>
                </a:solidFill>
                <a:effectLst>
                  <a:outerShdw blurRad="38100" dist="38100" dir="2700000" algn="tl">
                    <a:srgbClr val="000000">
                      <a:alpha val="43137"/>
                    </a:srgbClr>
                  </a:outerShdw>
                </a:effectLst>
              </a:endParaRPr>
            </a:p>
          </p:txBody>
        </p:sp>
      </p:grpSp>
      <p:sp>
        <p:nvSpPr>
          <p:cNvPr id="81" name="Right Arrow 80"/>
          <p:cNvSpPr/>
          <p:nvPr/>
        </p:nvSpPr>
        <p:spPr>
          <a:xfrm rot="9743866">
            <a:off x="8437562" y="5648196"/>
            <a:ext cx="872647" cy="479787"/>
          </a:xfrm>
          <a:prstGeom prst="rightArrow">
            <a:avLst>
              <a:gd name="adj1" fmla="val 60000"/>
              <a:gd name="adj2" fmla="val 63482"/>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5" name="Group 58"/>
          <p:cNvGrpSpPr/>
          <p:nvPr/>
        </p:nvGrpSpPr>
        <p:grpSpPr>
          <a:xfrm>
            <a:off x="4231456" y="4712370"/>
            <a:ext cx="4187496" cy="2055601"/>
            <a:chOff x="2972736" y="4205915"/>
            <a:chExt cx="1279177" cy="1279177"/>
          </a:xfrm>
          <a:scene3d>
            <a:camera prst="perspectiveRelaxed" fov="3300000"/>
            <a:lightRig rig="threePt" dir="t">
              <a:rot lat="0" lon="0" rev="4200000"/>
            </a:lightRig>
          </a:scene3d>
        </p:grpSpPr>
        <p:sp>
          <p:nvSpPr>
            <p:cNvPr id="75" name="Oval 74"/>
            <p:cNvSpPr/>
            <p:nvPr/>
          </p:nvSpPr>
          <p:spPr>
            <a:xfrm>
              <a:off x="2972736" y="4205915"/>
              <a:ext cx="1279177" cy="1279177"/>
            </a:xfrm>
            <a:prstGeom prst="ellipse">
              <a:avLst/>
            </a:prstGeom>
            <a:sp3d>
              <a:bevelT/>
            </a:sp3d>
          </p:spPr>
          <p:style>
            <a:lnRef idx="1">
              <a:schemeClr val="dk1"/>
            </a:lnRef>
            <a:fillRef idx="2">
              <a:schemeClr val="dk1"/>
            </a:fillRef>
            <a:effectRef idx="1">
              <a:schemeClr val="dk1"/>
            </a:effectRef>
            <a:fontRef idx="minor">
              <a:schemeClr val="dk1"/>
            </a:fontRef>
          </p:style>
        </p:sp>
        <p:sp>
          <p:nvSpPr>
            <p:cNvPr id="76" name="Oval 20"/>
            <p:cNvSpPr/>
            <p:nvPr/>
          </p:nvSpPr>
          <p:spPr>
            <a:xfrm>
              <a:off x="3160067" y="4393246"/>
              <a:ext cx="904515" cy="904515"/>
            </a:xfrm>
            <a:prstGeom prst="rect">
              <a:avLst/>
            </a:prstGeom>
            <a:solidFill>
              <a:srgbClr val="FFC000"/>
            </a:solidFill>
            <a:ln>
              <a:noFill/>
            </a:ln>
          </p:spPr>
          <p:style>
            <a:lnRef idx="1">
              <a:schemeClr val="dk1"/>
            </a:lnRef>
            <a:fillRef idx="1001">
              <a:schemeClr val="lt1"/>
            </a:fillRef>
            <a:effectRef idx="1">
              <a:schemeClr val="dk1"/>
            </a:effectRef>
            <a:fontRef idx="minor">
              <a:schemeClr val="dk1"/>
            </a:fontRef>
          </p:style>
          <p:txBody>
            <a:bodyPr lIns="43180" tIns="43180" rIns="43180" bIns="43180" spcCol="1270" anchor="ctr"/>
            <a:lstStyle/>
            <a:p>
              <a:pPr algn="ctr" defTabSz="1511300" fontAlgn="auto">
                <a:lnSpc>
                  <a:spcPct val="90000"/>
                </a:lnSpc>
                <a:spcAft>
                  <a:spcPct val="35000"/>
                </a:spcAft>
                <a:defRPr/>
              </a:pPr>
              <a:r>
                <a:rPr lang="en-US" sz="2400" dirty="0">
                  <a:ln w="18415" cmpd="sng">
                    <a:solidFill>
                      <a:schemeClr val="tx1">
                        <a:lumMod val="85000"/>
                        <a:lumOff val="15000"/>
                      </a:schemeClr>
                    </a:solidFill>
                    <a:prstDash val="solid"/>
                  </a:ln>
                  <a:solidFill>
                    <a:srgbClr val="000000"/>
                  </a:solidFill>
                  <a:effectLst>
                    <a:outerShdw blurRad="63500" dir="3600000" algn="tl" rotWithShape="0">
                      <a:srgbClr val="000000">
                        <a:alpha val="70000"/>
                      </a:srgbClr>
                    </a:outerShdw>
                  </a:effectLst>
                </a:rPr>
                <a:t> </a:t>
              </a:r>
              <a:r>
                <a:rPr lang="id-ID" sz="2200" b="1" dirty="0">
                  <a:ln w="18415" cmpd="sng">
                    <a:solidFill>
                      <a:schemeClr val="tx1">
                        <a:lumMod val="85000"/>
                        <a:lumOff val="15000"/>
                      </a:schemeClr>
                    </a:solidFill>
                    <a:prstDash val="solid"/>
                  </a:ln>
                  <a:solidFill>
                    <a:srgbClr val="000000"/>
                  </a:solidFill>
                  <a:effectLst>
                    <a:outerShdw blurRad="63500" dir="3600000" algn="tl" rotWithShape="0">
                      <a:srgbClr val="000000">
                        <a:alpha val="70000"/>
                      </a:srgbClr>
                    </a:outerShdw>
                  </a:effectLst>
                  <a:latin typeface="Albertus Extra Bold" pitchFamily="34" charset="0"/>
                </a:rPr>
                <a:t>Pencegahan dan Pemberantasan Perbuatan Maksiat</a:t>
              </a:r>
              <a:endParaRPr lang="en-US" sz="2200" b="1" dirty="0">
                <a:ln w="18415" cmpd="sng">
                  <a:solidFill>
                    <a:schemeClr val="tx1">
                      <a:lumMod val="85000"/>
                      <a:lumOff val="15000"/>
                    </a:schemeClr>
                  </a:solidFill>
                  <a:prstDash val="solid"/>
                </a:ln>
                <a:solidFill>
                  <a:srgbClr val="000000"/>
                </a:solidFill>
                <a:effectLst>
                  <a:outerShdw blurRad="63500" dir="3600000" algn="tl" rotWithShape="0">
                    <a:srgbClr val="000000">
                      <a:alpha val="70000"/>
                    </a:srgbClr>
                  </a:outerShdw>
                </a:effectLst>
                <a:latin typeface="Albertus Extra Bold" pitchFamily="34" charset="0"/>
              </a:endParaRPr>
            </a:p>
          </p:txBody>
        </p:sp>
      </p:grpSp>
      <p:sp>
        <p:nvSpPr>
          <p:cNvPr id="73" name="Right Arrow 72"/>
          <p:cNvSpPr/>
          <p:nvPr/>
        </p:nvSpPr>
        <p:spPr>
          <a:xfrm rot="12703911">
            <a:off x="2990865" y="5480689"/>
            <a:ext cx="958757" cy="552256"/>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6" name="Group 60"/>
          <p:cNvGrpSpPr/>
          <p:nvPr/>
        </p:nvGrpSpPr>
        <p:grpSpPr>
          <a:xfrm>
            <a:off x="149514" y="1292103"/>
            <a:ext cx="3505032" cy="2434682"/>
            <a:chOff x="1759517" y="2661730"/>
            <a:chExt cx="1279177" cy="1279177"/>
          </a:xfrm>
          <a:scene3d>
            <a:camera prst="perspectiveRelaxed" fov="3300000"/>
            <a:lightRig rig="threePt" dir="t">
              <a:rot lat="0" lon="0" rev="4200000"/>
            </a:lightRig>
          </a:scene3d>
        </p:grpSpPr>
        <p:sp>
          <p:nvSpPr>
            <p:cNvPr id="71" name="Oval 70"/>
            <p:cNvSpPr/>
            <p:nvPr/>
          </p:nvSpPr>
          <p:spPr>
            <a:xfrm>
              <a:off x="1759517" y="2661730"/>
              <a:ext cx="1279177" cy="1279177"/>
            </a:xfrm>
            <a:prstGeom prst="ellipse">
              <a:avLst/>
            </a:prstGeom>
            <a:sp3d>
              <a:bevelT/>
            </a:sp3d>
          </p:spPr>
          <p:style>
            <a:lnRef idx="1">
              <a:schemeClr val="accent3"/>
            </a:lnRef>
            <a:fillRef idx="3">
              <a:schemeClr val="accent3"/>
            </a:fillRef>
            <a:effectRef idx="2">
              <a:schemeClr val="accent3"/>
            </a:effectRef>
            <a:fontRef idx="minor">
              <a:schemeClr val="lt1"/>
            </a:fontRef>
          </p:style>
        </p:sp>
        <p:sp>
          <p:nvSpPr>
            <p:cNvPr id="72" name="Oval 24"/>
            <p:cNvSpPr/>
            <p:nvPr/>
          </p:nvSpPr>
          <p:spPr>
            <a:xfrm>
              <a:off x="1963372" y="2892639"/>
              <a:ext cx="904515" cy="904515"/>
            </a:xfrm>
            <a:prstGeom prst="rect">
              <a:avLst/>
            </a:prstGeom>
            <a:solidFill>
              <a:srgbClr val="92D050"/>
            </a:solidFill>
            <a:sp3d>
              <a:bevelT/>
            </a:sp3d>
          </p:spPr>
          <p:style>
            <a:lnRef idx="1">
              <a:schemeClr val="accent3"/>
            </a:lnRef>
            <a:fillRef idx="3">
              <a:schemeClr val="accent3"/>
            </a:fillRef>
            <a:effectRef idx="2">
              <a:schemeClr val="accent3"/>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000" dirty="0" smtClean="0">
                  <a:ln w="18415" cmpd="sng">
                    <a:solidFill>
                      <a:srgbClr val="FFFFFF"/>
                    </a:solidFill>
                    <a:prstDash val="solid"/>
                  </a:ln>
                  <a:solidFill>
                    <a:schemeClr val="tx1"/>
                  </a:solidFill>
                  <a:effectLst>
                    <a:outerShdw blurRad="63500" dir="3600000" algn="tl" rotWithShape="0">
                      <a:srgbClr val="000000">
                        <a:alpha val="70000"/>
                      </a:srgbClr>
                    </a:outerShdw>
                  </a:effectLst>
                </a:rPr>
                <a:t>Perlindungan Masyarakat</a:t>
              </a:r>
              <a:endParaRPr lang="en-US" sz="2000" dirty="0">
                <a:ln w="18415" cmpd="sng">
                  <a:solidFill>
                    <a:srgbClr val="FFFFFF"/>
                  </a:solidFill>
                  <a:prstDash val="solid"/>
                </a:ln>
                <a:solidFill>
                  <a:schemeClr val="tx1"/>
                </a:solidFill>
                <a:effectLst>
                  <a:outerShdw blurRad="63500" dir="3600000" algn="tl" rotWithShape="0">
                    <a:srgbClr val="000000">
                      <a:alpha val="70000"/>
                    </a:srgbClr>
                  </a:outerShdw>
                </a:effectLst>
              </a:endParaRPr>
            </a:p>
          </p:txBody>
        </p:sp>
      </p:grpSp>
      <p:sp>
        <p:nvSpPr>
          <p:cNvPr id="70" name="Right Arrow 26"/>
          <p:cNvSpPr/>
          <p:nvPr/>
        </p:nvSpPr>
        <p:spPr>
          <a:xfrm rot="16971429">
            <a:off x="3678966" y="3178885"/>
            <a:ext cx="263717" cy="375618"/>
          </a:xfrm>
          <a:prstGeom prst="rect">
            <a:avLst/>
          </a:prstGeom>
          <a:scene3d>
            <a:camera prst="perspectiveRelaxed" fov="3300000"/>
            <a:lightRig rig="threePt" dir="t">
              <a:rot lat="0" lon="0" rev="4200000"/>
            </a:lightRig>
          </a:scene3d>
          <a:sp3d prstMaterial="metal"/>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00100" fontAlgn="auto">
              <a:lnSpc>
                <a:spcPct val="90000"/>
              </a:lnSpc>
              <a:spcAft>
                <a:spcPct val="35000"/>
              </a:spcAft>
              <a:defRPr/>
            </a:pPr>
            <a:endParaRPr lang="en-US"/>
          </a:p>
        </p:txBody>
      </p:sp>
      <p:sp>
        <p:nvSpPr>
          <p:cNvPr id="68" name="Oval 28"/>
          <p:cNvSpPr/>
          <p:nvPr/>
        </p:nvSpPr>
        <p:spPr>
          <a:xfrm>
            <a:off x="3484199" y="1760152"/>
            <a:ext cx="1311608" cy="1004348"/>
          </a:xfrm>
          <a:prstGeom prst="rect">
            <a:avLst/>
          </a:prstGeom>
          <a:scene3d>
            <a:camera prst="perspectiveRelaxed" fov="3300000"/>
            <a:lightRig rig="threePt" dir="t">
              <a:rot lat="0" lon="0" rev="4200000"/>
            </a:lightRig>
          </a:scene3d>
          <a:sp3d prstMaterial="metal"/>
        </p:spPr>
        <p:style>
          <a:lnRef idx="0">
            <a:scrgbClr r="0" g="0" b="0"/>
          </a:lnRef>
          <a:fillRef idx="0">
            <a:scrgbClr r="0" g="0" b="0"/>
          </a:fillRef>
          <a:effectRef idx="0">
            <a:scrgbClr r="0" g="0" b="0"/>
          </a:effectRef>
          <a:fontRef idx="minor">
            <a:schemeClr val="lt1"/>
          </a:fontRef>
        </p:style>
        <p:txBody>
          <a:bodyPr lIns="43180" tIns="43180" rIns="43180" bIns="43180" spcCol="1270" anchor="ctr"/>
          <a:lstStyle/>
          <a:p>
            <a:pPr algn="ctr" defTabSz="1511300" fontAlgn="auto">
              <a:lnSpc>
                <a:spcPct val="90000"/>
              </a:lnSpc>
              <a:spcAft>
                <a:spcPct val="35000"/>
              </a:spcAft>
              <a:defRPr/>
            </a:pPr>
            <a:endParaRPr lang="en-US" sz="3400" dirty="0"/>
          </a:p>
        </p:txBody>
      </p:sp>
      <p:sp>
        <p:nvSpPr>
          <p:cNvPr id="36" name="Right Arrow 35"/>
          <p:cNvSpPr/>
          <p:nvPr/>
        </p:nvSpPr>
        <p:spPr>
          <a:xfrm rot="19723340">
            <a:off x="3292667" y="1699052"/>
            <a:ext cx="903665" cy="463953"/>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grpSp>
        <p:nvGrpSpPr>
          <p:cNvPr id="7" name="Group 54"/>
          <p:cNvGrpSpPr/>
          <p:nvPr/>
        </p:nvGrpSpPr>
        <p:grpSpPr>
          <a:xfrm>
            <a:off x="267311" y="3491526"/>
            <a:ext cx="3685010" cy="2363464"/>
            <a:chOff x="6088780" y="2705308"/>
            <a:chExt cx="1279177" cy="1279177"/>
          </a:xfrm>
          <a:scene3d>
            <a:camera prst="perspectiveRelaxed" fov="3300000"/>
            <a:lightRig rig="threePt" dir="t">
              <a:rot lat="0" lon="0" rev="4200000"/>
            </a:lightRig>
          </a:scene3d>
        </p:grpSpPr>
        <p:sp>
          <p:nvSpPr>
            <p:cNvPr id="30" name="Oval 29"/>
            <p:cNvSpPr/>
            <p:nvPr/>
          </p:nvSpPr>
          <p:spPr>
            <a:xfrm>
              <a:off x="6088780" y="2705308"/>
              <a:ext cx="1279177" cy="1279177"/>
            </a:xfrm>
            <a:prstGeom prst="ellipse">
              <a:avLst/>
            </a:prstGeom>
            <a:sp3d extrusionH="127000" prstMaterial="metal">
              <a:bevelT w="127000" h="63500" prst="cross"/>
              <a:contourClr>
                <a:schemeClr val="accent4"/>
              </a:contourClr>
            </a:sp3d>
          </p:spPr>
          <p:style>
            <a:lnRef idx="0">
              <a:schemeClr val="accent4"/>
            </a:lnRef>
            <a:fillRef idx="3">
              <a:schemeClr val="accent4"/>
            </a:fillRef>
            <a:effectRef idx="3">
              <a:schemeClr val="accent4"/>
            </a:effectRef>
            <a:fontRef idx="minor">
              <a:schemeClr val="lt1"/>
            </a:fontRef>
          </p:style>
        </p:sp>
        <p:sp>
          <p:nvSpPr>
            <p:cNvPr id="31" name="Oval 12"/>
            <p:cNvSpPr/>
            <p:nvPr/>
          </p:nvSpPr>
          <p:spPr>
            <a:xfrm>
              <a:off x="6276111" y="2892639"/>
              <a:ext cx="904515" cy="904515"/>
            </a:xfrm>
            <a:prstGeom prst="rect">
              <a:avLst/>
            </a:prstGeom>
            <a:solidFill>
              <a:srgbClr val="00B0F0"/>
            </a:solidFill>
            <a:sp3d prstMaterial="metal"/>
          </p:spPr>
          <p:style>
            <a:lnRef idx="0">
              <a:scrgbClr r="0" g="0" b="0"/>
            </a:lnRef>
            <a:fillRef idx="0">
              <a:scrgbClr r="0" g="0" b="0"/>
            </a:fillRef>
            <a:effectRef idx="0">
              <a:scrgbClr r="0" g="0" b="0"/>
            </a:effectRef>
            <a:fontRef idx="minor">
              <a:schemeClr val="lt1"/>
            </a:fontRef>
          </p:style>
          <p:txBody>
            <a:bodyPr lIns="43180" tIns="43180" rIns="43180" bIns="43180" spcCol="1270" anchor="ctr"/>
            <a:lstStyle/>
            <a:p>
              <a:pPr algn="ctr" defTabSz="1511300" fontAlgn="auto">
                <a:lnSpc>
                  <a:spcPct val="90000"/>
                </a:lnSpc>
                <a:spcAft>
                  <a:spcPct val="35000"/>
                </a:spcAft>
                <a:defRPr/>
              </a:pPr>
              <a:r>
                <a:rPr lang="id-ID" sz="2000" b="1" dirty="0">
                  <a:solidFill>
                    <a:schemeClr val="bg1"/>
                  </a:solidFill>
                  <a:effectLst>
                    <a:outerShdw blurRad="38100" dist="38100" dir="2700000" algn="tl">
                      <a:srgbClr val="000000">
                        <a:alpha val="43137"/>
                      </a:srgbClr>
                    </a:outerShdw>
                  </a:effectLst>
                </a:rPr>
                <a:t>Menjaga Trantibum di </a:t>
              </a:r>
              <a:r>
                <a:rPr lang="id-ID" sz="2000" b="1" dirty="0" smtClean="0">
                  <a:solidFill>
                    <a:schemeClr val="bg1"/>
                  </a:solidFill>
                  <a:effectLst>
                    <a:outerShdw blurRad="38100" dist="38100" dir="2700000" algn="tl">
                      <a:srgbClr val="000000">
                        <a:alpha val="43137"/>
                      </a:srgbClr>
                    </a:outerShdw>
                  </a:effectLst>
                </a:rPr>
                <a:t>PILKADA dan PEMILU</a:t>
              </a:r>
              <a:endParaRPr lang="en-US" sz="2000" b="1" dirty="0">
                <a:solidFill>
                  <a:schemeClr val="bg1"/>
                </a:solidFill>
                <a:effectLst>
                  <a:outerShdw blurRad="38100" dist="38100" dir="2700000" algn="tl">
                    <a:srgbClr val="000000">
                      <a:alpha val="43137"/>
                    </a:srgbClr>
                  </a:outerShdw>
                </a:effectLst>
              </a:endParaRPr>
            </a:p>
          </p:txBody>
        </p:sp>
      </p:grpSp>
      <p:sp>
        <p:nvSpPr>
          <p:cNvPr id="32" name="Right Arrow 31"/>
          <p:cNvSpPr/>
          <p:nvPr/>
        </p:nvSpPr>
        <p:spPr>
          <a:xfrm rot="15387866">
            <a:off x="1537801" y="3377234"/>
            <a:ext cx="587569" cy="696936"/>
          </a:xfrm>
          <a:prstGeom prst="rightArrow">
            <a:avLst>
              <a:gd name="adj1" fmla="val 60000"/>
              <a:gd name="adj2" fmla="val 50000"/>
            </a:avLst>
          </a:prstGeom>
          <a:solidFill>
            <a:srgbClr val="FF0000"/>
          </a:solidFill>
          <a:ln/>
        </p:spPr>
        <p:style>
          <a:lnRef idx="3">
            <a:schemeClr val="lt1"/>
          </a:lnRef>
          <a:fillRef idx="1">
            <a:schemeClr val="accent3"/>
          </a:fillRef>
          <a:effectRef idx="1">
            <a:schemeClr val="accent3"/>
          </a:effectRef>
          <a:fontRef idx="minor">
            <a:schemeClr val="lt1"/>
          </a:fontRef>
        </p:style>
      </p:sp>
      <p:sp>
        <p:nvSpPr>
          <p:cNvPr id="33" name="Rounded Rectangle 32"/>
          <p:cNvSpPr/>
          <p:nvPr/>
        </p:nvSpPr>
        <p:spPr>
          <a:xfrm>
            <a:off x="4144633" y="2660211"/>
            <a:ext cx="4373576" cy="20664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2400" b="1" kern="0" dirty="0">
                <a:solidFill>
                  <a:schemeClr val="bg1"/>
                </a:solidFill>
                <a:effectLst>
                  <a:outerShdw blurRad="38100" dist="38100" dir="2700000" algn="tl">
                    <a:srgbClr val="000000">
                      <a:alpha val="43137"/>
                    </a:srgbClr>
                  </a:outerShdw>
                </a:effectLst>
                <a:latin typeface="Britannic Bold" pitchFamily="34" charset="0"/>
              </a:rPr>
              <a:t>Untuk Mewujudkan Penyelenggaraan Trantibum Perlu Adanya Koordinasi</a:t>
            </a:r>
            <a:endParaRPr lang="en-US" sz="2400" b="1" kern="0" dirty="0">
              <a:solidFill>
                <a:schemeClr val="bg1"/>
              </a:solidFill>
              <a:effectLst>
                <a:outerShdw blurRad="38100" dist="38100" dir="2700000" algn="tl">
                  <a:srgbClr val="000000">
                    <a:alpha val="43137"/>
                  </a:srgbClr>
                </a:outerShdw>
              </a:effectLst>
              <a:latin typeface="Britannic Bold" pitchFamily="34" charset="0"/>
            </a:endParaRPr>
          </a:p>
          <a:p>
            <a:pPr algn="ctr">
              <a:defRPr/>
            </a:pPr>
            <a:endParaRPr lang="id-ID" sz="2400" dirty="0"/>
          </a:p>
        </p:txBody>
      </p:sp>
      <p:sp>
        <p:nvSpPr>
          <p:cNvPr id="35" name="Rectangle 34"/>
          <p:cNvSpPr/>
          <p:nvPr/>
        </p:nvSpPr>
        <p:spPr>
          <a:xfrm>
            <a:off x="694811" y="228020"/>
            <a:ext cx="8274188" cy="461665"/>
          </a:xfrm>
          <a:prstGeom prst="rect">
            <a:avLst/>
          </a:prstGeom>
        </p:spPr>
        <p:style>
          <a:lnRef idx="3">
            <a:schemeClr val="lt1"/>
          </a:lnRef>
          <a:fillRef idx="1">
            <a:schemeClr val="accent4"/>
          </a:fillRef>
          <a:effectRef idx="1">
            <a:schemeClr val="accent4"/>
          </a:effectRef>
          <a:fontRef idx="minor">
            <a:schemeClr val="lt1"/>
          </a:fontRef>
        </p:style>
        <p:txBody>
          <a:bodyPr wrap="none">
            <a:spAutoFit/>
          </a:bodyPr>
          <a:lstStyle/>
          <a:p>
            <a:pPr algn="ctr" fontAlgn="auto">
              <a:spcBef>
                <a:spcPts val="0"/>
              </a:spcBef>
              <a:spcAft>
                <a:spcPts val="0"/>
              </a:spcAft>
              <a:defRPr/>
            </a:pPr>
            <a:r>
              <a:rPr lang="en-US" sz="2400" b="1" dirty="0" smtClean="0">
                <a:ln w="17780" cmpd="sng">
                  <a:solidFill>
                    <a:srgbClr val="FFFFFF"/>
                  </a:solidFill>
                  <a:prstDash val="solid"/>
                  <a:miter lim="800000"/>
                </a:ln>
                <a:solidFill>
                  <a:schemeClr val="bg1"/>
                </a:solidFill>
                <a:effectLst>
                  <a:outerShdw blurRad="50800" algn="tl" rotWithShape="0">
                    <a:srgbClr val="000000"/>
                  </a:outerShdw>
                </a:effectLst>
                <a:latin typeface="Bell MT" pitchFamily="18" charset="0"/>
              </a:rPr>
              <a:t>R</a:t>
            </a:r>
            <a:r>
              <a:rPr lang="id-ID" sz="2400" b="1" dirty="0" smtClean="0">
                <a:ln w="17780" cmpd="sng">
                  <a:solidFill>
                    <a:srgbClr val="FFFFFF"/>
                  </a:solidFill>
                  <a:prstDash val="solid"/>
                  <a:miter lim="800000"/>
                </a:ln>
                <a:solidFill>
                  <a:schemeClr val="bg1"/>
                </a:solidFill>
                <a:effectLst>
                  <a:outerShdw blurRad="50800" algn="tl" rotWithShape="0">
                    <a:srgbClr val="000000"/>
                  </a:outerShdw>
                </a:effectLst>
                <a:latin typeface="Bell MT" pitchFamily="18" charset="0"/>
              </a:rPr>
              <a:t>UANG LINGKUP PENYELENGGARAAN TRAMTIBUM</a:t>
            </a:r>
            <a:endParaRPr lang="en-US" sz="2400" b="1" dirty="0">
              <a:ln w="17780" cmpd="sng">
                <a:solidFill>
                  <a:srgbClr val="FFFFFF"/>
                </a:solidFill>
                <a:prstDash val="solid"/>
                <a:miter lim="800000"/>
              </a:ln>
              <a:solidFill>
                <a:schemeClr val="bg1"/>
              </a:solidFill>
              <a:effectLst>
                <a:outerShdw blurRad="50800" algn="tl" rotWithShape="0">
                  <a:srgbClr val="000000"/>
                </a:outerShdw>
              </a:effectLst>
              <a:latin typeface="Bell MT" pitchFamily="18"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66742" y="2486548"/>
            <a:ext cx="11644272" cy="4125972"/>
          </a:xfrm>
          <a:prstGeom prst="round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400" dirty="0" smtClean="0"/>
          </a:p>
          <a:p>
            <a:pPr algn="just"/>
            <a:endParaRPr lang="en-US" sz="2400" dirty="0"/>
          </a:p>
          <a:p>
            <a:pPr algn="just"/>
            <a:r>
              <a:rPr lang="en-US" sz="2400" dirty="0" err="1" smtClean="0"/>
              <a:t>Untuk</a:t>
            </a:r>
            <a:r>
              <a:rPr lang="en-US" sz="2400" dirty="0" smtClean="0"/>
              <a:t> </a:t>
            </a:r>
            <a:r>
              <a:rPr lang="en-US" sz="2400" dirty="0" err="1" smtClean="0"/>
              <a:t>Melaksanakan</a:t>
            </a:r>
            <a:r>
              <a:rPr lang="en-US" sz="2400" dirty="0" smtClean="0"/>
              <a:t> </a:t>
            </a:r>
            <a:r>
              <a:rPr lang="en-US" sz="2400" dirty="0" err="1" smtClean="0"/>
              <a:t>Tupoksi</a:t>
            </a:r>
            <a:r>
              <a:rPr lang="en-US" sz="2400" dirty="0" smtClean="0"/>
              <a:t> </a:t>
            </a:r>
            <a:r>
              <a:rPr lang="en-US" sz="2400" dirty="0" err="1" smtClean="0"/>
              <a:t>tersebut</a:t>
            </a:r>
            <a:r>
              <a:rPr lang="en-US" sz="2400" dirty="0"/>
              <a:t> </a:t>
            </a:r>
            <a:r>
              <a:rPr lang="en-US" sz="2400" dirty="0" smtClean="0"/>
              <a:t>(</a:t>
            </a:r>
            <a:r>
              <a:rPr lang="en-US" sz="2400" dirty="0" err="1" smtClean="0"/>
              <a:t>Penegakan</a:t>
            </a:r>
            <a:r>
              <a:rPr lang="en-US" sz="2400" dirty="0" smtClean="0"/>
              <a:t> </a:t>
            </a:r>
            <a:r>
              <a:rPr lang="en-US" sz="2400" dirty="0" err="1" smtClean="0"/>
              <a:t>Perda</a:t>
            </a:r>
            <a:r>
              <a:rPr lang="en-US" sz="2400" dirty="0" smtClean="0"/>
              <a:t>, </a:t>
            </a:r>
            <a:r>
              <a:rPr lang="en-US" sz="2400" dirty="0" err="1" smtClean="0"/>
              <a:t>penyelenggaraan</a:t>
            </a:r>
            <a:r>
              <a:rPr lang="en-US" sz="2400" dirty="0" smtClean="0"/>
              <a:t> </a:t>
            </a:r>
            <a:r>
              <a:rPr lang="en-US" sz="2400" dirty="0" err="1" smtClean="0"/>
              <a:t>Tibum</a:t>
            </a:r>
            <a:r>
              <a:rPr lang="en-US" sz="2400" dirty="0" smtClean="0"/>
              <a:t> &amp; </a:t>
            </a:r>
            <a:r>
              <a:rPr lang="en-US" sz="2400" dirty="0" err="1" smtClean="0"/>
              <a:t>Tranmas</a:t>
            </a:r>
            <a:r>
              <a:rPr lang="en-US" sz="2400" dirty="0" smtClean="0"/>
              <a:t> </a:t>
            </a:r>
            <a:r>
              <a:rPr lang="en-US" sz="2400" dirty="0" err="1" smtClean="0"/>
              <a:t>serta</a:t>
            </a:r>
            <a:r>
              <a:rPr lang="en-US" sz="2400" dirty="0" smtClean="0"/>
              <a:t> </a:t>
            </a:r>
            <a:r>
              <a:rPr lang="en-US" sz="2400" dirty="0" err="1" smtClean="0"/>
              <a:t>Linmas</a:t>
            </a:r>
            <a:r>
              <a:rPr lang="en-US" sz="2400" dirty="0" smtClean="0"/>
              <a:t>) </a:t>
            </a:r>
            <a:r>
              <a:rPr lang="en-US" sz="2400" dirty="0" err="1" smtClean="0"/>
              <a:t>sebagai</a:t>
            </a:r>
            <a:r>
              <a:rPr lang="en-US" sz="2400" dirty="0" smtClean="0"/>
              <a:t> </a:t>
            </a:r>
            <a:r>
              <a:rPr lang="en-US" sz="2400" dirty="0" err="1" smtClean="0"/>
              <a:t>Pelayanan</a:t>
            </a:r>
            <a:r>
              <a:rPr lang="en-US" sz="2400" dirty="0" smtClean="0"/>
              <a:t> </a:t>
            </a:r>
            <a:r>
              <a:rPr lang="en-US" sz="2400" dirty="0" err="1" smtClean="0"/>
              <a:t>Dasar</a:t>
            </a:r>
            <a:r>
              <a:rPr lang="en-US" sz="2400" dirty="0" smtClean="0"/>
              <a:t> yang </a:t>
            </a:r>
            <a:r>
              <a:rPr lang="en-US" sz="2400" dirty="0" err="1" smtClean="0"/>
              <a:t>wajib</a:t>
            </a:r>
            <a:r>
              <a:rPr lang="en-US" sz="2400" dirty="0" smtClean="0"/>
              <a:t> </a:t>
            </a:r>
            <a:r>
              <a:rPr lang="en-US" sz="2400" dirty="0" err="1" smtClean="0"/>
              <a:t>bagi</a:t>
            </a:r>
            <a:r>
              <a:rPr lang="en-US" sz="2400" dirty="0" smtClean="0"/>
              <a:t> </a:t>
            </a:r>
            <a:r>
              <a:rPr lang="en-US" sz="2400" dirty="0" err="1" smtClean="0"/>
              <a:t>Pemerintah</a:t>
            </a:r>
            <a:r>
              <a:rPr lang="en-US" sz="2400" dirty="0" smtClean="0"/>
              <a:t> Daerah</a:t>
            </a:r>
          </a:p>
          <a:p>
            <a:pPr algn="just"/>
            <a:endParaRPr lang="en-US" sz="2400" dirty="0"/>
          </a:p>
          <a:p>
            <a:pPr algn="just"/>
            <a:r>
              <a:rPr lang="en-US" sz="3600" dirty="0" err="1" smtClean="0"/>
              <a:t>dibutuhkan</a:t>
            </a:r>
            <a:r>
              <a:rPr lang="en-US" sz="3600" dirty="0" smtClean="0"/>
              <a:t> </a:t>
            </a:r>
            <a:r>
              <a:rPr lang="en-US" sz="3600" dirty="0" err="1" smtClean="0"/>
              <a:t>Aparat</a:t>
            </a:r>
            <a:r>
              <a:rPr lang="en-US" sz="3600" dirty="0" smtClean="0"/>
              <a:t> </a:t>
            </a:r>
            <a:r>
              <a:rPr lang="en-US" sz="3600" dirty="0" err="1" smtClean="0"/>
              <a:t>Satpol</a:t>
            </a:r>
            <a:r>
              <a:rPr lang="en-US" sz="3600" dirty="0" smtClean="0"/>
              <a:t> PP yang </a:t>
            </a:r>
            <a:r>
              <a:rPr lang="en-US" sz="3600" dirty="0" err="1" smtClean="0"/>
              <a:t>profesional</a:t>
            </a:r>
            <a:r>
              <a:rPr lang="en-US" sz="3600" dirty="0" smtClean="0"/>
              <a:t>.</a:t>
            </a:r>
          </a:p>
          <a:p>
            <a:pPr algn="just"/>
            <a:endParaRPr lang="en-US" sz="2000" dirty="0"/>
          </a:p>
          <a:p>
            <a:pPr algn="just"/>
            <a:r>
              <a:rPr lang="en-US" sz="2000" dirty="0" smtClean="0"/>
              <a:t> </a:t>
            </a:r>
            <a:r>
              <a:rPr lang="en-US" sz="2400" dirty="0" smtClean="0">
                <a:ln w="0"/>
                <a:solidFill>
                  <a:schemeClr val="tx1"/>
                </a:solidFill>
                <a:effectLst>
                  <a:outerShdw blurRad="38100" dist="19050" dir="2700000" algn="tl" rotWithShape="0">
                    <a:schemeClr val="dk1">
                      <a:alpha val="40000"/>
                    </a:schemeClr>
                  </a:outerShdw>
                </a:effectLst>
              </a:rPr>
              <a:t>Salah </a:t>
            </a:r>
            <a:r>
              <a:rPr lang="en-US" sz="2400" dirty="0" err="1" smtClean="0">
                <a:ln w="0"/>
                <a:solidFill>
                  <a:schemeClr val="tx1"/>
                </a:solidFill>
                <a:effectLst>
                  <a:outerShdw blurRad="38100" dist="19050" dir="2700000" algn="tl" rotWithShape="0">
                    <a:schemeClr val="dk1">
                      <a:alpha val="40000"/>
                    </a:schemeClr>
                  </a:outerShdw>
                </a:effectLst>
              </a:rPr>
              <a:t>satunya</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melalui</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Jabatan</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Fungsional</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Polisi</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Pamong</a:t>
            </a:r>
            <a:r>
              <a:rPr lang="en-US" sz="2400" dirty="0" smtClean="0">
                <a:ln w="0"/>
                <a:solidFill>
                  <a:schemeClr val="tx1"/>
                </a:solidFill>
                <a:effectLst>
                  <a:outerShdw blurRad="38100" dist="19050" dir="2700000" algn="tl" rotWithShape="0">
                    <a:schemeClr val="dk1">
                      <a:alpha val="40000"/>
                    </a:schemeClr>
                  </a:outerShdw>
                </a:effectLst>
              </a:rPr>
              <a:t> </a:t>
            </a:r>
            <a:r>
              <a:rPr lang="en-US" sz="2400" dirty="0" err="1" smtClean="0">
                <a:ln w="0"/>
                <a:solidFill>
                  <a:schemeClr val="tx1"/>
                </a:solidFill>
                <a:effectLst>
                  <a:outerShdw blurRad="38100" dist="19050" dir="2700000" algn="tl" rotWithShape="0">
                    <a:schemeClr val="dk1">
                      <a:alpha val="40000"/>
                    </a:schemeClr>
                  </a:outerShdw>
                </a:effectLst>
              </a:rPr>
              <a:t>Praja</a:t>
            </a:r>
            <a:r>
              <a:rPr lang="en-US" sz="2400" dirty="0" smtClean="0">
                <a:ln w="0"/>
                <a:solidFill>
                  <a:schemeClr val="tx1"/>
                </a:solidFill>
                <a:effectLst>
                  <a:outerShdw blurRad="38100" dist="19050" dir="2700000" algn="tl" rotWithShape="0">
                    <a:schemeClr val="dk1">
                      <a:alpha val="40000"/>
                    </a:schemeClr>
                  </a:outerShdw>
                </a:effectLst>
              </a:rPr>
              <a:t>.</a:t>
            </a:r>
          </a:p>
          <a:p>
            <a:pPr algn="just"/>
            <a:endParaRPr lang="en-US" sz="2400" dirty="0">
              <a:ln w="0"/>
              <a:solidFill>
                <a:schemeClr val="tx1"/>
              </a:solidFill>
              <a:effectLst>
                <a:outerShdw blurRad="38100" dist="19050" dir="2700000" algn="tl" rotWithShape="0">
                  <a:schemeClr val="dk1">
                    <a:alpha val="40000"/>
                  </a:schemeClr>
                </a:outerShdw>
              </a:effectLst>
            </a:endParaRPr>
          </a:p>
          <a:p>
            <a:pPr algn="just"/>
            <a:endParaRPr lang="en-US" sz="2000" dirty="0" smtClean="0"/>
          </a:p>
          <a:p>
            <a:pPr algn="just"/>
            <a:r>
              <a:rPr lang="en-US" sz="2000" dirty="0" smtClean="0"/>
              <a:t> </a:t>
            </a:r>
            <a:endParaRPr lang="id-ID" sz="2000" dirty="0"/>
          </a:p>
        </p:txBody>
      </p:sp>
      <p:pic>
        <p:nvPicPr>
          <p:cNvPr id="2050"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1084" y="-138973"/>
            <a:ext cx="4829930" cy="2625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891975"/>
      </p:ext>
    </p:extLst>
  </p:cSld>
  <p:clrMapOvr>
    <a:masterClrMapping/>
  </p:clrMapOvr>
  <p:transition>
    <p:cut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2-Point Star 5"/>
          <p:cNvSpPr/>
          <p:nvPr/>
        </p:nvSpPr>
        <p:spPr>
          <a:xfrm>
            <a:off x="325780" y="1050056"/>
            <a:ext cx="694809" cy="813647"/>
          </a:xfrm>
          <a:prstGeom prst="star12">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800" dirty="0">
                <a:solidFill>
                  <a:schemeClr val="bg1"/>
                </a:solidFill>
              </a:rPr>
              <a:t>1</a:t>
            </a:r>
          </a:p>
        </p:txBody>
      </p:sp>
      <p:sp>
        <p:nvSpPr>
          <p:cNvPr id="7" name="Rounded Rectangle 6"/>
          <p:cNvSpPr/>
          <p:nvPr/>
        </p:nvSpPr>
        <p:spPr>
          <a:xfrm>
            <a:off x="1265610" y="1050058"/>
            <a:ext cx="10317772" cy="813646"/>
          </a:xfrm>
          <a:prstGeom prst="round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1600" b="1" dirty="0" err="1"/>
              <a:t>Polisi</a:t>
            </a:r>
            <a:r>
              <a:rPr lang="en-US" sz="1600" b="1" dirty="0"/>
              <a:t> </a:t>
            </a:r>
            <a:r>
              <a:rPr lang="en-US" sz="1600" b="1" dirty="0" err="1"/>
              <a:t>Pamong</a:t>
            </a:r>
            <a:r>
              <a:rPr lang="en-US" sz="1600" b="1" dirty="0"/>
              <a:t> </a:t>
            </a:r>
            <a:r>
              <a:rPr lang="en-US" sz="1600" b="1" dirty="0" err="1"/>
              <a:t>Praja</a:t>
            </a:r>
            <a:r>
              <a:rPr lang="en-US" sz="1600" b="1" dirty="0"/>
              <a:t> </a:t>
            </a:r>
            <a:r>
              <a:rPr lang="en-US" sz="1600" b="1" dirty="0" err="1"/>
              <a:t>adalah</a:t>
            </a:r>
            <a:r>
              <a:rPr lang="en-US" sz="1600" b="1" dirty="0"/>
              <a:t> </a:t>
            </a:r>
            <a:r>
              <a:rPr lang="id-ID" sz="1600" b="1" dirty="0" err="1" smtClean="0"/>
              <a:t>J</a:t>
            </a:r>
            <a:r>
              <a:rPr lang="en-US" sz="1600" b="1" dirty="0" err="1" smtClean="0"/>
              <a:t>abatan</a:t>
            </a:r>
            <a:r>
              <a:rPr lang="en-US" sz="1600" b="1" dirty="0" smtClean="0"/>
              <a:t> </a:t>
            </a:r>
            <a:r>
              <a:rPr lang="id-ID" sz="1600" b="1" dirty="0" err="1" smtClean="0"/>
              <a:t>F</a:t>
            </a:r>
            <a:r>
              <a:rPr lang="en-US" sz="1600" b="1" dirty="0" err="1" smtClean="0"/>
              <a:t>ungsional</a:t>
            </a:r>
            <a:r>
              <a:rPr lang="en-US" sz="1600" b="1" dirty="0" smtClean="0"/>
              <a:t> </a:t>
            </a:r>
            <a:r>
              <a:rPr lang="id-ID" sz="1600" b="1" dirty="0" err="1" smtClean="0"/>
              <a:t>P</a:t>
            </a:r>
            <a:r>
              <a:rPr lang="en-US" sz="1600" b="1" dirty="0" err="1" smtClean="0"/>
              <a:t>egawai</a:t>
            </a:r>
            <a:r>
              <a:rPr lang="en-US" sz="1600" b="1" dirty="0" smtClean="0"/>
              <a:t> </a:t>
            </a:r>
            <a:r>
              <a:rPr lang="id-ID" sz="1600" b="1" dirty="0" err="1" smtClean="0"/>
              <a:t>N</a:t>
            </a:r>
            <a:r>
              <a:rPr lang="en-US" sz="1600" b="1" dirty="0" err="1" smtClean="0"/>
              <a:t>egeri</a:t>
            </a:r>
            <a:r>
              <a:rPr lang="en-US" sz="1600" b="1" dirty="0" smtClean="0"/>
              <a:t> </a:t>
            </a:r>
            <a:r>
              <a:rPr lang="id-ID" sz="1600" b="1" dirty="0" err="1" smtClean="0"/>
              <a:t>S</a:t>
            </a:r>
            <a:r>
              <a:rPr lang="en-US" sz="1600" b="1" dirty="0" err="1" smtClean="0"/>
              <a:t>ipil</a:t>
            </a:r>
            <a:r>
              <a:rPr lang="en-US" sz="1600" b="1" dirty="0" smtClean="0"/>
              <a:t> </a:t>
            </a:r>
            <a:r>
              <a:rPr lang="en-US" sz="1600" b="1" dirty="0"/>
              <a:t>yang </a:t>
            </a:r>
            <a:r>
              <a:rPr lang="en-US" sz="1600" b="1" dirty="0" err="1"/>
              <a:t>penetapannya</a:t>
            </a:r>
            <a:r>
              <a:rPr lang="en-US" sz="1600" b="1" dirty="0"/>
              <a:t> </a:t>
            </a:r>
            <a:r>
              <a:rPr lang="en-US" sz="1600" b="1" dirty="0" err="1"/>
              <a:t>dilakukan</a:t>
            </a:r>
            <a:r>
              <a:rPr lang="en-US" sz="1600" b="1" dirty="0"/>
              <a:t> </a:t>
            </a:r>
            <a:r>
              <a:rPr lang="en-US" sz="1600" b="1" dirty="0" err="1"/>
              <a:t>sesuai</a:t>
            </a:r>
            <a:r>
              <a:rPr lang="en-US" sz="1600" b="1" dirty="0"/>
              <a:t> </a:t>
            </a:r>
            <a:r>
              <a:rPr lang="en-US" sz="1600" b="1" dirty="0" err="1"/>
              <a:t>dengan</a:t>
            </a:r>
            <a:r>
              <a:rPr lang="en-US" sz="1600" b="1" dirty="0"/>
              <a:t> </a:t>
            </a:r>
            <a:r>
              <a:rPr lang="en-US" sz="1600" b="1" dirty="0" err="1"/>
              <a:t>ketentuan</a:t>
            </a:r>
            <a:r>
              <a:rPr lang="en-US" sz="1600" b="1" dirty="0"/>
              <a:t> </a:t>
            </a:r>
            <a:r>
              <a:rPr lang="en-US" sz="1600" b="1" dirty="0" err="1"/>
              <a:t>peraturan</a:t>
            </a:r>
            <a:r>
              <a:rPr lang="en-US" sz="1600" b="1" dirty="0"/>
              <a:t> </a:t>
            </a:r>
            <a:r>
              <a:rPr lang="en-US" sz="1600" b="1" dirty="0" err="1"/>
              <a:t>perundang-undangan</a:t>
            </a:r>
            <a:r>
              <a:rPr lang="en-US" sz="1600" b="1" dirty="0"/>
              <a:t>.</a:t>
            </a:r>
          </a:p>
        </p:txBody>
      </p:sp>
      <p:sp>
        <p:nvSpPr>
          <p:cNvPr id="10" name="12-Point Star 9"/>
          <p:cNvSpPr/>
          <p:nvPr/>
        </p:nvSpPr>
        <p:spPr>
          <a:xfrm>
            <a:off x="325780" y="2500800"/>
            <a:ext cx="694809" cy="703995"/>
          </a:xfrm>
          <a:prstGeom prst="star12">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800" dirty="0">
                <a:solidFill>
                  <a:schemeClr val="tx2">
                    <a:lumMod val="10000"/>
                  </a:schemeClr>
                </a:solidFill>
              </a:rPr>
              <a:t>3</a:t>
            </a:r>
          </a:p>
        </p:txBody>
      </p:sp>
      <p:sp>
        <p:nvSpPr>
          <p:cNvPr id="11" name="12-Point Star 10"/>
          <p:cNvSpPr/>
          <p:nvPr/>
        </p:nvSpPr>
        <p:spPr>
          <a:xfrm>
            <a:off x="325780" y="1911952"/>
            <a:ext cx="694809" cy="564305"/>
          </a:xfrm>
          <a:prstGeom prst="star12">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800" dirty="0">
                <a:solidFill>
                  <a:schemeClr val="tx2">
                    <a:lumMod val="10000"/>
                  </a:schemeClr>
                </a:solidFill>
              </a:rPr>
              <a:t>2</a:t>
            </a:r>
          </a:p>
        </p:txBody>
      </p:sp>
      <p:sp>
        <p:nvSpPr>
          <p:cNvPr id="12" name="Rounded Rectangle 11"/>
          <p:cNvSpPr/>
          <p:nvPr/>
        </p:nvSpPr>
        <p:spPr>
          <a:xfrm>
            <a:off x="1240732" y="1975563"/>
            <a:ext cx="10342651" cy="510987"/>
          </a:xfrm>
          <a:prstGeom prst="roundRect">
            <a:avLst/>
          </a:prstGeom>
          <a:solidFill>
            <a:srgbClr val="996633"/>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1600" b="1" dirty="0" err="1"/>
              <a:t>Polisi</a:t>
            </a:r>
            <a:r>
              <a:rPr lang="en-US" sz="1600" b="1" dirty="0"/>
              <a:t> </a:t>
            </a:r>
            <a:r>
              <a:rPr lang="en-US" sz="1600" b="1" dirty="0" err="1"/>
              <a:t>Pamong</a:t>
            </a:r>
            <a:r>
              <a:rPr lang="en-US" sz="1600" b="1" dirty="0"/>
              <a:t> </a:t>
            </a:r>
            <a:r>
              <a:rPr lang="en-US" sz="1600" b="1" dirty="0" err="1"/>
              <a:t>Praja</a:t>
            </a:r>
            <a:r>
              <a:rPr lang="en-US" sz="1600" b="1" dirty="0"/>
              <a:t> </a:t>
            </a:r>
            <a:r>
              <a:rPr lang="en-US" sz="1600" b="1" dirty="0" err="1"/>
              <a:t>diangkat</a:t>
            </a:r>
            <a:r>
              <a:rPr lang="en-US" sz="1600" b="1" dirty="0"/>
              <a:t> </a:t>
            </a:r>
            <a:r>
              <a:rPr lang="en-US" sz="1600" b="1" dirty="0" err="1"/>
              <a:t>dari</a:t>
            </a:r>
            <a:r>
              <a:rPr lang="en-US" sz="1600" b="1" dirty="0"/>
              <a:t> </a:t>
            </a:r>
            <a:r>
              <a:rPr lang="en-US" sz="1600" b="1" dirty="0" err="1"/>
              <a:t>pegawai</a:t>
            </a:r>
            <a:r>
              <a:rPr lang="en-US" sz="1600" b="1" dirty="0"/>
              <a:t> </a:t>
            </a:r>
            <a:r>
              <a:rPr lang="en-US" sz="1600" b="1" dirty="0" err="1"/>
              <a:t>negeri</a:t>
            </a:r>
            <a:r>
              <a:rPr lang="en-US" sz="1600" b="1" dirty="0"/>
              <a:t> </a:t>
            </a:r>
            <a:r>
              <a:rPr lang="en-US" sz="1600" b="1" dirty="0" err="1"/>
              <a:t>sipil</a:t>
            </a:r>
            <a:r>
              <a:rPr lang="en-US" sz="1600" b="1" dirty="0"/>
              <a:t> </a:t>
            </a:r>
            <a:r>
              <a:rPr lang="en-US" sz="1600" b="1" dirty="0" smtClean="0"/>
              <a:t>yang</a:t>
            </a:r>
            <a:r>
              <a:rPr lang="id-ID" sz="1600" b="1" dirty="0" smtClean="0"/>
              <a:t> </a:t>
            </a:r>
            <a:r>
              <a:rPr lang="en-US" sz="1600" b="1" dirty="0" err="1" smtClean="0"/>
              <a:t>memenuhi</a:t>
            </a:r>
            <a:r>
              <a:rPr lang="en-US" sz="1600" b="1" dirty="0" smtClean="0"/>
              <a:t> </a:t>
            </a:r>
            <a:r>
              <a:rPr lang="en-US" sz="1600" b="1" dirty="0" err="1"/>
              <a:t>persyaratan</a:t>
            </a:r>
            <a:r>
              <a:rPr lang="en-US" sz="1600" b="1" dirty="0" smtClean="0"/>
              <a:t>.</a:t>
            </a:r>
            <a:endParaRPr lang="en-US" sz="1600" b="1" dirty="0"/>
          </a:p>
        </p:txBody>
      </p:sp>
      <p:sp>
        <p:nvSpPr>
          <p:cNvPr id="13" name="Rounded Rectangle 12"/>
          <p:cNvSpPr/>
          <p:nvPr/>
        </p:nvSpPr>
        <p:spPr>
          <a:xfrm>
            <a:off x="1240732" y="2558375"/>
            <a:ext cx="10342651" cy="610828"/>
          </a:xfrm>
          <a:prstGeom prst="roundRect">
            <a:avLst/>
          </a:prstGeom>
          <a:solidFill>
            <a:schemeClr val="accent6">
              <a:lumMod val="75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1600" b="1" dirty="0" err="1">
                <a:solidFill>
                  <a:srgbClr val="FFFFFF"/>
                </a:solidFill>
              </a:rPr>
              <a:t>Polisi</a:t>
            </a:r>
            <a:r>
              <a:rPr lang="en-US" sz="1600" b="1" dirty="0">
                <a:solidFill>
                  <a:srgbClr val="FFFFFF"/>
                </a:solidFill>
              </a:rPr>
              <a:t> </a:t>
            </a:r>
            <a:r>
              <a:rPr lang="en-US" sz="1600" b="1" dirty="0" err="1">
                <a:solidFill>
                  <a:srgbClr val="FFFFFF"/>
                </a:solidFill>
              </a:rPr>
              <a:t>Pamong</a:t>
            </a:r>
            <a:r>
              <a:rPr lang="en-US" sz="1600" b="1" dirty="0">
                <a:solidFill>
                  <a:srgbClr val="FFFFFF"/>
                </a:solidFill>
              </a:rPr>
              <a:t> </a:t>
            </a:r>
            <a:r>
              <a:rPr lang="en-US" sz="1600" b="1" dirty="0" err="1">
                <a:solidFill>
                  <a:srgbClr val="FFFFFF"/>
                </a:solidFill>
              </a:rPr>
              <a:t>Praja</a:t>
            </a:r>
            <a:r>
              <a:rPr lang="en-US" sz="1600" b="1" dirty="0">
                <a:solidFill>
                  <a:srgbClr val="FFFFFF"/>
                </a:solidFill>
              </a:rPr>
              <a:t> </a:t>
            </a:r>
            <a:r>
              <a:rPr lang="en-US" sz="1600" b="1" dirty="0" err="1">
                <a:solidFill>
                  <a:srgbClr val="FFFFFF"/>
                </a:solidFill>
              </a:rPr>
              <a:t>harus</a:t>
            </a:r>
            <a:r>
              <a:rPr lang="en-US" sz="1600" b="1" dirty="0">
                <a:solidFill>
                  <a:srgbClr val="FFFFFF"/>
                </a:solidFill>
              </a:rPr>
              <a:t> </a:t>
            </a:r>
            <a:r>
              <a:rPr lang="en-US" sz="1600" b="1" dirty="0" err="1">
                <a:solidFill>
                  <a:srgbClr val="FFFFFF"/>
                </a:solidFill>
              </a:rPr>
              <a:t>mengikuti</a:t>
            </a:r>
            <a:r>
              <a:rPr lang="en-US" sz="1600" b="1" dirty="0">
                <a:solidFill>
                  <a:srgbClr val="FFFFFF"/>
                </a:solidFill>
              </a:rPr>
              <a:t> </a:t>
            </a:r>
            <a:r>
              <a:rPr lang="en-US" sz="1600" b="1" dirty="0" err="1">
                <a:solidFill>
                  <a:srgbClr val="FFFFFF"/>
                </a:solidFill>
              </a:rPr>
              <a:t>pendidikan</a:t>
            </a:r>
            <a:r>
              <a:rPr lang="en-US" sz="1600" b="1" dirty="0">
                <a:solidFill>
                  <a:srgbClr val="FFFFFF"/>
                </a:solidFill>
              </a:rPr>
              <a:t> </a:t>
            </a:r>
            <a:r>
              <a:rPr lang="en-US" sz="1600" b="1" dirty="0" err="1">
                <a:solidFill>
                  <a:srgbClr val="FFFFFF"/>
                </a:solidFill>
              </a:rPr>
              <a:t>dan</a:t>
            </a:r>
            <a:r>
              <a:rPr lang="en-US" sz="1600" b="1" dirty="0">
                <a:solidFill>
                  <a:srgbClr val="FFFFFF"/>
                </a:solidFill>
              </a:rPr>
              <a:t> </a:t>
            </a:r>
            <a:r>
              <a:rPr lang="en-US" sz="1600" b="1" dirty="0" err="1">
                <a:solidFill>
                  <a:srgbClr val="FFFFFF"/>
                </a:solidFill>
              </a:rPr>
              <a:t>pelatihan</a:t>
            </a:r>
            <a:r>
              <a:rPr lang="en-US" sz="1600" b="1" dirty="0">
                <a:solidFill>
                  <a:srgbClr val="FFFFFF"/>
                </a:solidFill>
              </a:rPr>
              <a:t> </a:t>
            </a:r>
            <a:r>
              <a:rPr lang="en-US" sz="1600" b="1" dirty="0" err="1">
                <a:solidFill>
                  <a:srgbClr val="FFFFFF"/>
                </a:solidFill>
              </a:rPr>
              <a:t>teknis</a:t>
            </a:r>
            <a:r>
              <a:rPr lang="en-US" sz="1600" b="1" dirty="0">
                <a:solidFill>
                  <a:srgbClr val="FFFFFF"/>
                </a:solidFill>
              </a:rPr>
              <a:t> </a:t>
            </a:r>
            <a:r>
              <a:rPr lang="en-US" sz="1600" b="1" dirty="0" err="1">
                <a:solidFill>
                  <a:srgbClr val="FFFFFF"/>
                </a:solidFill>
              </a:rPr>
              <a:t>dan</a:t>
            </a:r>
            <a:r>
              <a:rPr lang="en-US" sz="1600" b="1" dirty="0">
                <a:solidFill>
                  <a:srgbClr val="FFFFFF"/>
                </a:solidFill>
              </a:rPr>
              <a:t> </a:t>
            </a:r>
            <a:r>
              <a:rPr lang="en-US" sz="1600" b="1" dirty="0" err="1">
                <a:solidFill>
                  <a:srgbClr val="FFFFFF"/>
                </a:solidFill>
              </a:rPr>
              <a:t>fungsional</a:t>
            </a:r>
            <a:r>
              <a:rPr lang="en-US" sz="1600" b="1" dirty="0">
                <a:solidFill>
                  <a:srgbClr val="FFFFFF"/>
                </a:solidFill>
              </a:rPr>
              <a:t>.</a:t>
            </a:r>
          </a:p>
        </p:txBody>
      </p:sp>
      <p:sp>
        <p:nvSpPr>
          <p:cNvPr id="14" name="Rounded Rectangle 13"/>
          <p:cNvSpPr/>
          <p:nvPr/>
        </p:nvSpPr>
        <p:spPr>
          <a:xfrm>
            <a:off x="327631" y="187647"/>
            <a:ext cx="11255751" cy="760060"/>
          </a:xfrm>
          <a:prstGeom prst="roundRect">
            <a:avLst/>
          </a:prstGeom>
          <a:solidFill>
            <a:schemeClr val="accent5">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en-US" sz="2000" b="1" dirty="0" err="1"/>
              <a:t>Pasal</a:t>
            </a:r>
            <a:r>
              <a:rPr lang="en-US" sz="2000" b="1" dirty="0"/>
              <a:t> 256 UU </a:t>
            </a:r>
            <a:r>
              <a:rPr lang="en-US" sz="2000" b="1" dirty="0" err="1"/>
              <a:t>Nomor</a:t>
            </a:r>
            <a:r>
              <a:rPr lang="en-US" sz="2000" b="1" dirty="0"/>
              <a:t> </a:t>
            </a:r>
            <a:r>
              <a:rPr lang="en-US" sz="2000" b="1" dirty="0" smtClean="0"/>
              <a:t>23 </a:t>
            </a:r>
            <a:r>
              <a:rPr lang="en-US" sz="2000" b="1" dirty="0" err="1"/>
              <a:t>Tahun</a:t>
            </a:r>
            <a:r>
              <a:rPr lang="en-US" sz="2000" b="1" dirty="0"/>
              <a:t> 2014 </a:t>
            </a:r>
            <a:r>
              <a:rPr lang="en-US" sz="2000" b="1" dirty="0" err="1" smtClean="0"/>
              <a:t>ttg</a:t>
            </a:r>
            <a:r>
              <a:rPr lang="en-US" sz="2000" b="1" dirty="0" smtClean="0"/>
              <a:t> </a:t>
            </a:r>
            <a:r>
              <a:rPr lang="en-US" sz="2000" b="1" dirty="0" err="1"/>
              <a:t>Pemerintahan</a:t>
            </a:r>
            <a:r>
              <a:rPr lang="en-US" sz="2000" b="1" dirty="0"/>
              <a:t> Daerah, </a:t>
            </a:r>
            <a:r>
              <a:rPr lang="en-US" sz="2000" b="1" dirty="0" err="1"/>
              <a:t>menyebutkan</a:t>
            </a:r>
            <a:r>
              <a:rPr lang="en-US" sz="2000" b="1" dirty="0"/>
              <a:t>  :</a:t>
            </a:r>
          </a:p>
        </p:txBody>
      </p:sp>
      <p:sp>
        <p:nvSpPr>
          <p:cNvPr id="15" name="Rounded Rectangle 14"/>
          <p:cNvSpPr/>
          <p:nvPr/>
        </p:nvSpPr>
        <p:spPr>
          <a:xfrm>
            <a:off x="1231430" y="3276620"/>
            <a:ext cx="10351952" cy="718247"/>
          </a:xfrm>
          <a:prstGeom prst="roundRect">
            <a:avLst/>
          </a:prstGeom>
          <a:solidFill>
            <a:srgbClr val="996633"/>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sv-SE" sz="1600" b="1" dirty="0"/>
              <a:t>Pendidikan dan pelatihan teknis dan fungsional </a:t>
            </a:r>
            <a:r>
              <a:rPr lang="sv-SE" sz="1600" b="1" dirty="0" smtClean="0"/>
              <a:t>sebagaimana</a:t>
            </a:r>
            <a:r>
              <a:rPr lang="id-ID" sz="1600" b="1" dirty="0" smtClean="0"/>
              <a:t> </a:t>
            </a:r>
            <a:r>
              <a:rPr lang="sv-SE" sz="1600" b="1" dirty="0" smtClean="0"/>
              <a:t>dimaksud </a:t>
            </a:r>
            <a:r>
              <a:rPr lang="sv-SE" sz="1600" b="1" dirty="0"/>
              <a:t>pada ayat (3) dilakukan oleh Kementerian.</a:t>
            </a:r>
          </a:p>
        </p:txBody>
      </p:sp>
      <p:sp>
        <p:nvSpPr>
          <p:cNvPr id="16" name="12-Point Star 15"/>
          <p:cNvSpPr/>
          <p:nvPr/>
        </p:nvSpPr>
        <p:spPr>
          <a:xfrm>
            <a:off x="325780" y="5054122"/>
            <a:ext cx="694809" cy="754477"/>
          </a:xfrm>
          <a:prstGeom prst="star12">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800" dirty="0">
                <a:solidFill>
                  <a:schemeClr val="tx2">
                    <a:lumMod val="10000"/>
                  </a:schemeClr>
                </a:solidFill>
              </a:rPr>
              <a:t>6</a:t>
            </a:r>
            <a:endParaRPr lang="en-US" sz="1800" dirty="0">
              <a:solidFill>
                <a:schemeClr val="tx2">
                  <a:lumMod val="10000"/>
                </a:schemeClr>
              </a:solidFill>
            </a:endParaRPr>
          </a:p>
        </p:txBody>
      </p:sp>
      <p:sp>
        <p:nvSpPr>
          <p:cNvPr id="18" name="Rounded Rectangle 17"/>
          <p:cNvSpPr/>
          <p:nvPr/>
        </p:nvSpPr>
        <p:spPr>
          <a:xfrm>
            <a:off x="1214133" y="4102286"/>
            <a:ext cx="10342651" cy="826302"/>
          </a:xfrm>
          <a:prstGeom prst="roundRect">
            <a:avLst/>
          </a:prstGeom>
          <a:solidFill>
            <a:schemeClr val="accent6">
              <a:lumMod val="75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1600" b="1" dirty="0" err="1">
                <a:solidFill>
                  <a:srgbClr val="FFFFFF"/>
                </a:solidFill>
              </a:rPr>
              <a:t>Kementerian</a:t>
            </a:r>
            <a:r>
              <a:rPr lang="en-US" sz="1600" b="1" dirty="0">
                <a:solidFill>
                  <a:srgbClr val="FFFFFF"/>
                </a:solidFill>
              </a:rPr>
              <a:t> </a:t>
            </a:r>
            <a:r>
              <a:rPr lang="en-US" sz="1600" b="1" dirty="0" err="1">
                <a:solidFill>
                  <a:srgbClr val="FFFFFF"/>
                </a:solidFill>
              </a:rPr>
              <a:t>dalam</a:t>
            </a:r>
            <a:r>
              <a:rPr lang="en-US" sz="1600" b="1" dirty="0">
                <a:solidFill>
                  <a:srgbClr val="FFFFFF"/>
                </a:solidFill>
              </a:rPr>
              <a:t> </a:t>
            </a:r>
            <a:r>
              <a:rPr lang="en-US" sz="1600" b="1" dirty="0" err="1">
                <a:solidFill>
                  <a:srgbClr val="FFFFFF"/>
                </a:solidFill>
              </a:rPr>
              <a:t>melakukan</a:t>
            </a:r>
            <a:r>
              <a:rPr lang="en-US" sz="1600" b="1" dirty="0">
                <a:solidFill>
                  <a:srgbClr val="FFFFFF"/>
                </a:solidFill>
              </a:rPr>
              <a:t> </a:t>
            </a:r>
            <a:r>
              <a:rPr lang="en-US" sz="1600" b="1" dirty="0" err="1">
                <a:solidFill>
                  <a:srgbClr val="FFFFFF"/>
                </a:solidFill>
              </a:rPr>
              <a:t>pendidikan</a:t>
            </a:r>
            <a:r>
              <a:rPr lang="en-US" sz="1600" b="1" dirty="0">
                <a:solidFill>
                  <a:srgbClr val="FFFFFF"/>
                </a:solidFill>
              </a:rPr>
              <a:t> </a:t>
            </a:r>
            <a:r>
              <a:rPr lang="en-US" sz="1600" b="1" dirty="0" err="1">
                <a:solidFill>
                  <a:srgbClr val="FFFFFF"/>
                </a:solidFill>
              </a:rPr>
              <a:t>dan</a:t>
            </a:r>
            <a:r>
              <a:rPr lang="en-US" sz="1600" b="1" dirty="0">
                <a:solidFill>
                  <a:srgbClr val="FFFFFF"/>
                </a:solidFill>
              </a:rPr>
              <a:t> </a:t>
            </a:r>
            <a:r>
              <a:rPr lang="en-US" sz="1600" b="1" dirty="0" err="1">
                <a:solidFill>
                  <a:srgbClr val="FFFFFF"/>
                </a:solidFill>
              </a:rPr>
              <a:t>pelatihan</a:t>
            </a:r>
            <a:r>
              <a:rPr lang="en-US" sz="1600" b="1" dirty="0">
                <a:solidFill>
                  <a:srgbClr val="FFFFFF"/>
                </a:solidFill>
              </a:rPr>
              <a:t> </a:t>
            </a:r>
            <a:r>
              <a:rPr lang="en-US" sz="1600" b="1" dirty="0" err="1">
                <a:solidFill>
                  <a:srgbClr val="FFFFFF"/>
                </a:solidFill>
              </a:rPr>
              <a:t>teknis</a:t>
            </a:r>
            <a:r>
              <a:rPr lang="en-US" sz="1600" b="1" dirty="0">
                <a:solidFill>
                  <a:srgbClr val="FFFFFF"/>
                </a:solidFill>
              </a:rPr>
              <a:t> </a:t>
            </a:r>
            <a:r>
              <a:rPr lang="en-US" sz="1600" b="1" dirty="0" err="1">
                <a:solidFill>
                  <a:srgbClr val="FFFFFF"/>
                </a:solidFill>
              </a:rPr>
              <a:t>dan</a:t>
            </a:r>
            <a:r>
              <a:rPr lang="en-US" sz="1600" b="1" dirty="0">
                <a:solidFill>
                  <a:srgbClr val="FFFFFF"/>
                </a:solidFill>
              </a:rPr>
              <a:t> </a:t>
            </a:r>
            <a:r>
              <a:rPr lang="en-US" sz="1600" b="1" dirty="0" err="1">
                <a:solidFill>
                  <a:srgbClr val="FFFFFF"/>
                </a:solidFill>
              </a:rPr>
              <a:t>fungsional</a:t>
            </a:r>
            <a:r>
              <a:rPr lang="en-US" sz="1600" b="1" dirty="0">
                <a:solidFill>
                  <a:srgbClr val="FFFFFF"/>
                </a:solidFill>
              </a:rPr>
              <a:t> </a:t>
            </a:r>
            <a:r>
              <a:rPr lang="en-US" sz="1600" b="1" dirty="0" err="1">
                <a:solidFill>
                  <a:srgbClr val="FFFFFF"/>
                </a:solidFill>
              </a:rPr>
              <a:t>sebagaimana</a:t>
            </a:r>
            <a:r>
              <a:rPr lang="en-US" sz="1600" b="1" dirty="0">
                <a:solidFill>
                  <a:srgbClr val="FFFFFF"/>
                </a:solidFill>
              </a:rPr>
              <a:t> </a:t>
            </a:r>
            <a:r>
              <a:rPr lang="en-US" sz="1600" b="1" dirty="0" err="1">
                <a:solidFill>
                  <a:srgbClr val="FFFFFF"/>
                </a:solidFill>
              </a:rPr>
              <a:t>dimaksud</a:t>
            </a:r>
            <a:r>
              <a:rPr lang="en-US" sz="1600" b="1" dirty="0">
                <a:solidFill>
                  <a:srgbClr val="FFFFFF"/>
                </a:solidFill>
              </a:rPr>
              <a:t> </a:t>
            </a:r>
            <a:r>
              <a:rPr lang="en-US" sz="1600" b="1" dirty="0" err="1">
                <a:solidFill>
                  <a:srgbClr val="FFFFFF"/>
                </a:solidFill>
              </a:rPr>
              <a:t>pada</a:t>
            </a:r>
            <a:r>
              <a:rPr lang="en-US" sz="1600" b="1" dirty="0">
                <a:solidFill>
                  <a:srgbClr val="FFFFFF"/>
                </a:solidFill>
              </a:rPr>
              <a:t> </a:t>
            </a:r>
            <a:r>
              <a:rPr lang="en-US" sz="1600" b="1" dirty="0" err="1">
                <a:solidFill>
                  <a:srgbClr val="FFFFFF"/>
                </a:solidFill>
              </a:rPr>
              <a:t>ayat</a:t>
            </a:r>
            <a:r>
              <a:rPr lang="en-US" sz="1600" b="1" dirty="0">
                <a:solidFill>
                  <a:srgbClr val="FFFFFF"/>
                </a:solidFill>
              </a:rPr>
              <a:t> (4) </a:t>
            </a:r>
            <a:r>
              <a:rPr lang="en-US" sz="1600" b="1" dirty="0" err="1">
                <a:solidFill>
                  <a:srgbClr val="FFFFFF"/>
                </a:solidFill>
              </a:rPr>
              <a:t>dapat</a:t>
            </a:r>
            <a:r>
              <a:rPr lang="en-US" sz="1600" b="1" dirty="0">
                <a:solidFill>
                  <a:srgbClr val="FFFFFF"/>
                </a:solidFill>
              </a:rPr>
              <a:t> </a:t>
            </a:r>
            <a:r>
              <a:rPr lang="en-US" sz="1600" b="1" dirty="0" err="1">
                <a:solidFill>
                  <a:srgbClr val="FFFFFF"/>
                </a:solidFill>
              </a:rPr>
              <a:t>berkoordinasi</a:t>
            </a:r>
            <a:r>
              <a:rPr lang="en-US" sz="1600" b="1" dirty="0">
                <a:solidFill>
                  <a:srgbClr val="FFFFFF"/>
                </a:solidFill>
              </a:rPr>
              <a:t> </a:t>
            </a:r>
            <a:r>
              <a:rPr lang="en-US" sz="1600" b="1" dirty="0" err="1">
                <a:solidFill>
                  <a:srgbClr val="FFFFFF"/>
                </a:solidFill>
              </a:rPr>
              <a:t>dengan</a:t>
            </a:r>
            <a:r>
              <a:rPr lang="en-US" sz="1600" b="1" dirty="0">
                <a:solidFill>
                  <a:srgbClr val="FFFFFF"/>
                </a:solidFill>
              </a:rPr>
              <a:t> </a:t>
            </a:r>
            <a:r>
              <a:rPr lang="en-US" sz="1600" b="1" dirty="0" err="1">
                <a:solidFill>
                  <a:srgbClr val="FFFFFF"/>
                </a:solidFill>
              </a:rPr>
              <a:t>Kepolisian</a:t>
            </a:r>
            <a:r>
              <a:rPr lang="en-US" sz="1600" b="1" dirty="0">
                <a:solidFill>
                  <a:srgbClr val="FFFFFF"/>
                </a:solidFill>
              </a:rPr>
              <a:t> </a:t>
            </a:r>
            <a:r>
              <a:rPr lang="en-US" sz="1600" b="1" dirty="0" err="1">
                <a:solidFill>
                  <a:srgbClr val="FFFFFF"/>
                </a:solidFill>
              </a:rPr>
              <a:t>Republik</a:t>
            </a:r>
            <a:r>
              <a:rPr lang="en-US" sz="1600" b="1" dirty="0">
                <a:solidFill>
                  <a:srgbClr val="FFFFFF"/>
                </a:solidFill>
              </a:rPr>
              <a:t> Indonesia </a:t>
            </a:r>
            <a:r>
              <a:rPr lang="en-US" sz="1600" b="1" dirty="0" err="1">
                <a:solidFill>
                  <a:srgbClr val="FFFFFF"/>
                </a:solidFill>
              </a:rPr>
              <a:t>dan</a:t>
            </a:r>
            <a:r>
              <a:rPr lang="en-US" sz="1600" b="1" dirty="0">
                <a:solidFill>
                  <a:srgbClr val="FFFFFF"/>
                </a:solidFill>
              </a:rPr>
              <a:t> </a:t>
            </a:r>
            <a:r>
              <a:rPr lang="en-US" sz="1600" b="1" dirty="0" err="1">
                <a:solidFill>
                  <a:srgbClr val="FFFFFF"/>
                </a:solidFill>
              </a:rPr>
              <a:t>Kejaksaan</a:t>
            </a:r>
            <a:r>
              <a:rPr lang="en-US" sz="1600" b="1" dirty="0">
                <a:solidFill>
                  <a:srgbClr val="FFFFFF"/>
                </a:solidFill>
              </a:rPr>
              <a:t> </a:t>
            </a:r>
            <a:r>
              <a:rPr lang="en-US" sz="1600" b="1" dirty="0" err="1" smtClean="0">
                <a:solidFill>
                  <a:srgbClr val="FFFFFF"/>
                </a:solidFill>
              </a:rPr>
              <a:t>Agun</a:t>
            </a:r>
            <a:r>
              <a:rPr lang="id-ID" sz="1600" b="1" dirty="0" smtClean="0">
                <a:solidFill>
                  <a:srgbClr val="FFFFFF"/>
                </a:solidFill>
              </a:rPr>
              <a:t>g.</a:t>
            </a:r>
            <a:endParaRPr lang="en-US" sz="1600" b="1" dirty="0">
              <a:solidFill>
                <a:srgbClr val="FFFFFF"/>
              </a:solidFill>
            </a:endParaRPr>
          </a:p>
        </p:txBody>
      </p:sp>
      <p:sp>
        <p:nvSpPr>
          <p:cNvPr id="19" name="Rounded Rectangle 18"/>
          <p:cNvSpPr/>
          <p:nvPr/>
        </p:nvSpPr>
        <p:spPr>
          <a:xfrm>
            <a:off x="1204831" y="5054122"/>
            <a:ext cx="10351952" cy="754477"/>
          </a:xfrm>
          <a:prstGeom prst="roundRect">
            <a:avLst/>
          </a:prstGeom>
          <a:solidFill>
            <a:srgbClr val="996633"/>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sv-SE" sz="1600" b="1" dirty="0"/>
              <a:t>Polisi  Pamong  Praja  yang  memenuhi   persyaratan  </a:t>
            </a:r>
            <a:r>
              <a:rPr lang="sv-SE" sz="1600" b="1" dirty="0" smtClean="0"/>
              <a:t>dapat</a:t>
            </a:r>
            <a:r>
              <a:rPr lang="id-ID" sz="1600" b="1" dirty="0" smtClean="0"/>
              <a:t> </a:t>
            </a:r>
            <a:r>
              <a:rPr lang="sv-SE" sz="1600" b="1" dirty="0" smtClean="0"/>
              <a:t>diangkat </a:t>
            </a:r>
            <a:r>
              <a:rPr lang="sv-SE" sz="1600" b="1" dirty="0"/>
              <a:t>sebagai penyidik pegawai negeri sipil sesuai dengan </a:t>
            </a:r>
            <a:r>
              <a:rPr lang="sv-SE" sz="1600" b="1" dirty="0" smtClean="0"/>
              <a:t>ketentuan </a:t>
            </a:r>
            <a:r>
              <a:rPr lang="sv-SE" sz="1600" b="1" dirty="0"/>
              <a:t>peraturan perundang-undangan.</a:t>
            </a:r>
            <a:endParaRPr lang="sv-SE" sz="2000" b="1" dirty="0"/>
          </a:p>
        </p:txBody>
      </p:sp>
      <p:sp>
        <p:nvSpPr>
          <p:cNvPr id="20" name="Rounded Rectangle 19"/>
          <p:cNvSpPr/>
          <p:nvPr/>
        </p:nvSpPr>
        <p:spPr>
          <a:xfrm>
            <a:off x="1236082" y="5910629"/>
            <a:ext cx="10342651" cy="682334"/>
          </a:xfrm>
          <a:prstGeom prst="roundRect">
            <a:avLst/>
          </a:prstGeom>
          <a:solidFill>
            <a:schemeClr val="accent6">
              <a:lumMod val="75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1600" b="1" dirty="0" err="1">
                <a:solidFill>
                  <a:srgbClr val="FFFFFF"/>
                </a:solidFill>
              </a:rPr>
              <a:t>Ketentuan</a:t>
            </a:r>
            <a:r>
              <a:rPr lang="en-US" sz="1600" b="1" dirty="0">
                <a:solidFill>
                  <a:srgbClr val="FFFFFF"/>
                </a:solidFill>
              </a:rPr>
              <a:t> </a:t>
            </a:r>
            <a:r>
              <a:rPr lang="en-US" sz="1600" b="1" dirty="0" err="1">
                <a:solidFill>
                  <a:srgbClr val="FFFFFF"/>
                </a:solidFill>
              </a:rPr>
              <a:t>lebih</a:t>
            </a:r>
            <a:r>
              <a:rPr lang="en-US" sz="1600" b="1" dirty="0">
                <a:solidFill>
                  <a:srgbClr val="FFFFFF"/>
                </a:solidFill>
              </a:rPr>
              <a:t> </a:t>
            </a:r>
            <a:r>
              <a:rPr lang="en-US" sz="1600" b="1" dirty="0" err="1">
                <a:solidFill>
                  <a:srgbClr val="FFFFFF"/>
                </a:solidFill>
              </a:rPr>
              <a:t>lanjut</a:t>
            </a:r>
            <a:r>
              <a:rPr lang="en-US" sz="1600" b="1" dirty="0">
                <a:solidFill>
                  <a:srgbClr val="FFFFFF"/>
                </a:solidFill>
              </a:rPr>
              <a:t> </a:t>
            </a:r>
            <a:r>
              <a:rPr lang="en-US" sz="1600" b="1" dirty="0" err="1">
                <a:solidFill>
                  <a:srgbClr val="FFFFFF"/>
                </a:solidFill>
              </a:rPr>
              <a:t>mengenai</a:t>
            </a:r>
            <a:r>
              <a:rPr lang="en-US" sz="1600" b="1" dirty="0">
                <a:solidFill>
                  <a:srgbClr val="FFFFFF"/>
                </a:solidFill>
              </a:rPr>
              <a:t> </a:t>
            </a:r>
            <a:r>
              <a:rPr lang="en-US" sz="1600" b="1" dirty="0" err="1">
                <a:solidFill>
                  <a:srgbClr val="FFFFFF"/>
                </a:solidFill>
              </a:rPr>
              <a:t>satuan</a:t>
            </a:r>
            <a:r>
              <a:rPr lang="en-US" sz="1600" b="1" dirty="0">
                <a:solidFill>
                  <a:srgbClr val="FFFFFF"/>
                </a:solidFill>
              </a:rPr>
              <a:t> </a:t>
            </a:r>
            <a:r>
              <a:rPr lang="en-US" sz="1600" b="1" dirty="0" err="1">
                <a:solidFill>
                  <a:srgbClr val="FFFFFF"/>
                </a:solidFill>
              </a:rPr>
              <a:t>Polisi</a:t>
            </a:r>
            <a:r>
              <a:rPr lang="en-US" sz="1600" b="1" dirty="0">
                <a:solidFill>
                  <a:srgbClr val="FFFFFF"/>
                </a:solidFill>
              </a:rPr>
              <a:t> </a:t>
            </a:r>
            <a:r>
              <a:rPr lang="en-US" sz="1600" b="1" dirty="0" err="1">
                <a:solidFill>
                  <a:srgbClr val="FFFFFF"/>
                </a:solidFill>
              </a:rPr>
              <a:t>Pamong</a:t>
            </a:r>
            <a:r>
              <a:rPr lang="en-US" sz="1600" b="1" dirty="0">
                <a:solidFill>
                  <a:srgbClr val="FFFFFF"/>
                </a:solidFill>
              </a:rPr>
              <a:t> </a:t>
            </a:r>
            <a:r>
              <a:rPr lang="en-US" sz="1600" b="1" dirty="0" err="1" smtClean="0">
                <a:solidFill>
                  <a:srgbClr val="FFFFFF"/>
                </a:solidFill>
              </a:rPr>
              <a:t>Praja</a:t>
            </a:r>
            <a:r>
              <a:rPr lang="id-ID" sz="1600" b="1" dirty="0" smtClean="0">
                <a:solidFill>
                  <a:srgbClr val="FFFFFF"/>
                </a:solidFill>
              </a:rPr>
              <a:t> </a:t>
            </a:r>
            <a:r>
              <a:rPr lang="en-US" sz="1600" b="1" dirty="0" err="1" smtClean="0">
                <a:solidFill>
                  <a:srgbClr val="FFFFFF"/>
                </a:solidFill>
              </a:rPr>
              <a:t>diatur</a:t>
            </a:r>
            <a:r>
              <a:rPr lang="en-US" sz="1600" b="1" dirty="0" smtClean="0">
                <a:solidFill>
                  <a:srgbClr val="FFFFFF"/>
                </a:solidFill>
              </a:rPr>
              <a:t> </a:t>
            </a:r>
            <a:r>
              <a:rPr lang="en-US" sz="1600" b="1" dirty="0" err="1">
                <a:solidFill>
                  <a:srgbClr val="FFFFFF"/>
                </a:solidFill>
              </a:rPr>
              <a:t>dengan</a:t>
            </a:r>
            <a:r>
              <a:rPr lang="en-US" sz="1600" b="1" dirty="0">
                <a:solidFill>
                  <a:srgbClr val="FFFFFF"/>
                </a:solidFill>
              </a:rPr>
              <a:t> </a:t>
            </a:r>
            <a:r>
              <a:rPr lang="en-US" sz="1600" b="1" dirty="0" err="1">
                <a:solidFill>
                  <a:srgbClr val="FFFFFF"/>
                </a:solidFill>
              </a:rPr>
              <a:t>Peraturan</a:t>
            </a:r>
            <a:r>
              <a:rPr lang="en-US" sz="1600" b="1" dirty="0">
                <a:solidFill>
                  <a:srgbClr val="FFFFFF"/>
                </a:solidFill>
              </a:rPr>
              <a:t> </a:t>
            </a:r>
            <a:r>
              <a:rPr lang="en-US" sz="1600" b="1" dirty="0" err="1">
                <a:solidFill>
                  <a:srgbClr val="FFFFFF"/>
                </a:solidFill>
              </a:rPr>
              <a:t>Pemerintah</a:t>
            </a:r>
            <a:r>
              <a:rPr lang="en-US" sz="1600" b="1" dirty="0">
                <a:solidFill>
                  <a:srgbClr val="FFFFFF"/>
                </a:solidFill>
              </a:rPr>
              <a:t>. </a:t>
            </a:r>
          </a:p>
        </p:txBody>
      </p:sp>
      <p:sp>
        <p:nvSpPr>
          <p:cNvPr id="21" name="12-Point Star 20"/>
          <p:cNvSpPr/>
          <p:nvPr/>
        </p:nvSpPr>
        <p:spPr>
          <a:xfrm>
            <a:off x="325780" y="3228919"/>
            <a:ext cx="694809" cy="765947"/>
          </a:xfrm>
          <a:prstGeom prst="star12">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800" dirty="0">
                <a:solidFill>
                  <a:schemeClr val="bg1"/>
                </a:solidFill>
              </a:rPr>
              <a:t>4</a:t>
            </a:r>
            <a:endParaRPr lang="en-US" sz="1800" dirty="0">
              <a:solidFill>
                <a:schemeClr val="bg1"/>
              </a:solidFill>
            </a:endParaRPr>
          </a:p>
        </p:txBody>
      </p:sp>
      <p:sp>
        <p:nvSpPr>
          <p:cNvPr id="22" name="12-Point Star 21"/>
          <p:cNvSpPr/>
          <p:nvPr/>
        </p:nvSpPr>
        <p:spPr>
          <a:xfrm>
            <a:off x="319007" y="4102284"/>
            <a:ext cx="694809" cy="826302"/>
          </a:xfrm>
          <a:prstGeom prst="star12">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800" dirty="0">
                <a:solidFill>
                  <a:schemeClr val="tx2">
                    <a:lumMod val="10000"/>
                  </a:schemeClr>
                </a:solidFill>
              </a:rPr>
              <a:t>5</a:t>
            </a:r>
            <a:endParaRPr lang="en-US" sz="1800" dirty="0">
              <a:solidFill>
                <a:schemeClr val="tx2">
                  <a:lumMod val="10000"/>
                </a:schemeClr>
              </a:solidFill>
            </a:endParaRPr>
          </a:p>
        </p:txBody>
      </p:sp>
      <p:sp>
        <p:nvSpPr>
          <p:cNvPr id="23" name="12-Point Star 22"/>
          <p:cNvSpPr/>
          <p:nvPr/>
        </p:nvSpPr>
        <p:spPr>
          <a:xfrm>
            <a:off x="327631" y="5910629"/>
            <a:ext cx="694809" cy="682334"/>
          </a:xfrm>
          <a:prstGeom prst="star12">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1800" dirty="0">
                <a:solidFill>
                  <a:schemeClr val="bg1"/>
                </a:solidFill>
              </a:rPr>
              <a:t>7</a:t>
            </a:r>
            <a:endParaRPr lang="en-US" sz="1800" dirty="0">
              <a:solidFill>
                <a:schemeClr val="bg1"/>
              </a:solidFill>
            </a:endParaRPr>
          </a:p>
        </p:txBody>
      </p:sp>
    </p:spTree>
    <p:extLst>
      <p:ext uri="{BB962C8B-B14F-4D97-AF65-F5344CB8AC3E}">
        <p14:creationId xmlns:p14="http://schemas.microsoft.com/office/powerpoint/2010/main" val="2167663495"/>
      </p:ext>
    </p:extLst>
  </p:cSld>
  <p:clrMapOvr>
    <a:masterClrMapping/>
  </p:clrMapOvr>
  <p:transition>
    <p:cut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025" y="353231"/>
            <a:ext cx="10692963" cy="1271422"/>
          </a:xfrm>
        </p:spPr>
        <p:style>
          <a:lnRef idx="0">
            <a:schemeClr val="accent2"/>
          </a:lnRef>
          <a:fillRef idx="3">
            <a:schemeClr val="accent2"/>
          </a:fillRef>
          <a:effectRef idx="3">
            <a:schemeClr val="accent2"/>
          </a:effectRef>
          <a:fontRef idx="minor">
            <a:schemeClr val="lt1"/>
          </a:fontRef>
        </p:style>
        <p:txBody>
          <a:bodyPr/>
          <a:lstStyle/>
          <a:p>
            <a:r>
              <a:rPr lang="sv-SE" sz="4000" dirty="0" smtClean="0"/>
              <a:t>Urusan Wajib Pemerintah </a:t>
            </a:r>
            <a:r>
              <a:rPr lang="sv-SE" sz="4000" dirty="0"/>
              <a:t>Daerah </a:t>
            </a:r>
            <a:r>
              <a:rPr lang="sv-SE" sz="4000" dirty="0" smtClean="0"/>
              <a:t>Yang Terkait Pelayanan Dasar</a:t>
            </a:r>
            <a:endParaRPr lang="en-US" sz="4000"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2466" t="21257" r="6310" b="4843"/>
          <a:stretch/>
        </p:blipFill>
        <p:spPr bwMode="auto">
          <a:xfrm>
            <a:off x="233833" y="1983776"/>
            <a:ext cx="6472057" cy="42132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Left Arrow 3"/>
          <p:cNvSpPr/>
          <p:nvPr/>
        </p:nvSpPr>
        <p:spPr>
          <a:xfrm>
            <a:off x="6705890" y="2055600"/>
            <a:ext cx="4502300" cy="1491070"/>
          </a:xfrm>
          <a:prstGeom prst="leftArrow">
            <a:avLst/>
          </a:prstGeom>
          <a:solidFill>
            <a:srgbClr val="FF0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2400" b="1" dirty="0" smtClean="0"/>
              <a:t>Professional</a:t>
            </a:r>
            <a:endParaRPr lang="en-US" sz="2400" b="1" dirty="0"/>
          </a:p>
        </p:txBody>
      </p:sp>
      <p:sp>
        <p:nvSpPr>
          <p:cNvPr id="7" name="Left Arrow 6"/>
          <p:cNvSpPr/>
          <p:nvPr/>
        </p:nvSpPr>
        <p:spPr>
          <a:xfrm>
            <a:off x="6705890" y="3635743"/>
            <a:ext cx="4502300" cy="1491070"/>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2400" b="1" dirty="0" err="1" smtClean="0">
                <a:solidFill>
                  <a:schemeClr val="tx1"/>
                </a:solidFill>
              </a:rPr>
              <a:t>Kompeten</a:t>
            </a:r>
            <a:endParaRPr lang="en-US" sz="2400" b="1" dirty="0">
              <a:solidFill>
                <a:schemeClr val="tx1"/>
              </a:solidFill>
            </a:endParaRPr>
          </a:p>
        </p:txBody>
      </p:sp>
      <p:sp>
        <p:nvSpPr>
          <p:cNvPr id="8" name="Left Arrow 7"/>
          <p:cNvSpPr/>
          <p:nvPr/>
        </p:nvSpPr>
        <p:spPr>
          <a:xfrm>
            <a:off x="6705890" y="5215885"/>
            <a:ext cx="4502300" cy="1491070"/>
          </a:xfrm>
          <a:prstGeom prst="leftArrow">
            <a:avLst/>
          </a:prstGeom>
          <a:solidFill>
            <a:srgbClr val="00B050"/>
          </a:solidFill>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2400" dirty="0" err="1" smtClean="0"/>
              <a:t>Berintegritas</a:t>
            </a:r>
            <a:r>
              <a:rPr lang="en-US" sz="2400" dirty="0" smtClean="0"/>
              <a:t> </a:t>
            </a:r>
            <a:r>
              <a:rPr lang="en-US" sz="2400" dirty="0" err="1" smtClean="0"/>
              <a:t>Tinggi</a:t>
            </a:r>
            <a:endParaRPr lang="en-US" sz="2400" dirty="0"/>
          </a:p>
        </p:txBody>
      </p:sp>
      <p:sp>
        <p:nvSpPr>
          <p:cNvPr id="5" name="Horizontal Scroll 4"/>
          <p:cNvSpPr/>
          <p:nvPr/>
        </p:nvSpPr>
        <p:spPr>
          <a:xfrm>
            <a:off x="796620" y="5809897"/>
            <a:ext cx="5534078" cy="1030641"/>
          </a:xfrm>
          <a:prstGeom prst="horizontalScroll">
            <a:avLst/>
          </a:prstGeom>
          <a:blipFill>
            <a:blip r:embed="rId3"/>
            <a:tile tx="0" ty="0" sx="100000" sy="100000" flip="none" algn="tl"/>
          </a:blipFill>
        </p:spPr>
        <p:style>
          <a:lnRef idx="0">
            <a:schemeClr val="accent5"/>
          </a:lnRef>
          <a:fillRef idx="3">
            <a:schemeClr val="accent5"/>
          </a:fillRef>
          <a:effectRef idx="3">
            <a:schemeClr val="accent5"/>
          </a:effectRef>
          <a:fontRef idx="minor">
            <a:schemeClr val="lt1"/>
          </a:fontRef>
        </p:style>
        <p:txBody>
          <a:bodyPr rtlCol="0" anchor="ctr"/>
          <a:lstStyle/>
          <a:p>
            <a:pPr algn="ctr"/>
            <a:r>
              <a:rPr lang="en-US" sz="2400" b="1" dirty="0" err="1" smtClean="0"/>
              <a:t>Pejabat</a:t>
            </a:r>
            <a:r>
              <a:rPr lang="en-US" sz="2400" b="1" dirty="0" smtClean="0"/>
              <a:t> </a:t>
            </a:r>
            <a:r>
              <a:rPr lang="en-US" sz="2400" b="1" dirty="0" err="1" smtClean="0"/>
              <a:t>Fungsional</a:t>
            </a:r>
            <a:r>
              <a:rPr lang="en-US" sz="2400" b="1" dirty="0" smtClean="0"/>
              <a:t> Pol PP</a:t>
            </a:r>
            <a:endParaRPr lang="en-US" sz="2400" b="1" dirty="0"/>
          </a:p>
        </p:txBody>
      </p:sp>
    </p:spTree>
    <p:extLst>
      <p:ext uri="{BB962C8B-B14F-4D97-AF65-F5344CB8AC3E}">
        <p14:creationId xmlns:p14="http://schemas.microsoft.com/office/powerpoint/2010/main" val="21884179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331809"/>
            <a:ext cx="10719912" cy="1292844"/>
          </a:xfr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3"/>
          </a:lnRef>
          <a:fillRef idx="3">
            <a:schemeClr val="accent3"/>
          </a:fillRef>
          <a:effectRef idx="3">
            <a:schemeClr val="accent3"/>
          </a:effectRef>
          <a:fontRef idx="minor">
            <a:schemeClr val="lt1"/>
          </a:fontRef>
        </p:style>
        <p:txBody>
          <a:bodyPr>
            <a:normAutofit/>
          </a:bodyPr>
          <a:lstStyle/>
          <a:p>
            <a:pPr algn="ctr"/>
            <a:r>
              <a:rPr lang="id-ID" dirty="0" smtClean="0"/>
              <a:t>Profil Jabatan Fungsional Pegawai Negeri Sipil</a:t>
            </a:r>
            <a:endParaRPr lang="id-ID" dirty="0"/>
          </a:p>
        </p:txBody>
      </p:sp>
      <p:sp>
        <p:nvSpPr>
          <p:cNvPr id="3" name="Content Placeholder 2"/>
          <p:cNvSpPr>
            <a:spLocks noGrp="1"/>
          </p:cNvSpPr>
          <p:nvPr>
            <p:ph idx="1"/>
          </p:nvPr>
        </p:nvSpPr>
        <p:spPr>
          <a:xfrm>
            <a:off x="595551" y="1840126"/>
            <a:ext cx="10719912" cy="4812252"/>
          </a:xfrm>
          <a:ln/>
        </p:spPr>
        <p:style>
          <a:lnRef idx="2">
            <a:schemeClr val="accent1">
              <a:shade val="50000"/>
            </a:schemeClr>
          </a:lnRef>
          <a:fillRef idx="1">
            <a:schemeClr val="accent1"/>
          </a:fillRef>
          <a:effectRef idx="0">
            <a:schemeClr val="accent1"/>
          </a:effectRef>
          <a:fontRef idx="minor">
            <a:schemeClr val="lt1"/>
          </a:fontRef>
        </p:style>
        <p:txBody>
          <a:bodyPr>
            <a:normAutofit fontScale="70000" lnSpcReduction="20000"/>
          </a:bodyPr>
          <a:lstStyle/>
          <a:p>
            <a:pPr marL="1439863" indent="-1439863" algn="just">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Pengertian :</a:t>
            </a:r>
            <a:r>
              <a:rPr lang="en-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Jabatan Fungsional yang mempunyai ruang lingkup tugas, tanggungjawab, dan wewenang untuk melakukan kegiatan penegakan peraturan daerah dan penyelenggaraan ketertiban umum dan ketenteraman masyarakat sesuai dengan peraturan perundang-undangan.</a:t>
            </a:r>
          </a:p>
          <a:p>
            <a:pPr marL="1528763" indent="-1516063" algn="just">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Tugas Pokok : Penegakan perda dan penyelenggaraan ketertiban umum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dan ketenteraman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masyarakat.</a:t>
            </a:r>
          </a:p>
          <a:p>
            <a:pPr marL="0" indent="0">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PERMENPAN-RB : Nomor 4 Tahun 2014, Tanggal 8 Januari 2014</a:t>
            </a:r>
          </a:p>
          <a:p>
            <a:pPr marL="2417763" indent="-2417763" algn="just">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PERATURAN BERSAMA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MDN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dan Kepala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BKN No.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34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2015 dan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No.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9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2015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ttg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Ketentuan Pelaksanaan Peraturan Menteri Pendayagunaan Aparatur Negara dan Reformasi Birokrasi Republik Indonesia </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No.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4 Tahun 2014 tentang Jabatan Fungsional Polisi Pamong Praja dan Angka Kreditnya</a:t>
            </a: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p>
          <a:p>
            <a:pPr marL="2417763" indent="-2417763" algn="just">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PERPRES </a:t>
            </a:r>
            <a:r>
              <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rPr>
              <a:t>TUNJANGAN :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Perpres</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No. 102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Tahun</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2017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ttg</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Tunjangan</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Jabatan</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en-US" sz="270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rPr>
              <a:t>Fungsional</a:t>
            </a:r>
            <a:r>
              <a:rPr lang="en-US"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Pol PP.</a:t>
            </a:r>
            <a:endParaRPr lang="id-ID" sz="27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2154238" indent="-2154238">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PERATURAN BUP : UU Nomor 5 Tahun 2014, PP Nomor 21 Tahun 2014 (60 tahun untuk jenjang jabatan tertentu)</a:t>
            </a:r>
          </a:p>
          <a:p>
            <a:pPr marL="2417763" indent="-2417763">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INSTANSI PEMBINA : Kementerian Dalam Negeri</a:t>
            </a:r>
          </a:p>
          <a:p>
            <a:pPr marL="2417763" indent="-2417763">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RUMPUN JABATAN : Penyidik dan Detektif</a:t>
            </a:r>
          </a:p>
          <a:p>
            <a:pPr marL="2417763" indent="-2417763">
              <a:buNone/>
            </a:pPr>
            <a:r>
              <a:rPr lang="id-ID" sz="27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LINGKUP BERLAKU : Anggota Satpol PP di Daerah</a:t>
            </a:r>
          </a:p>
          <a:p>
            <a:pPr marL="2417763" indent="-2417763">
              <a:buNone/>
            </a:pPr>
            <a:endParaRPr lang="id-ID"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13456618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559827"/>
            <a:ext cx="10719912" cy="1264317"/>
          </a:xfr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3"/>
          </a:lnRef>
          <a:fillRef idx="3">
            <a:schemeClr val="accent3"/>
          </a:fillRef>
          <a:effectRef idx="3">
            <a:schemeClr val="accent3"/>
          </a:effectRef>
          <a:fontRef idx="minor">
            <a:schemeClr val="lt1"/>
          </a:fontRef>
        </p:style>
        <p:txBody>
          <a:bodyPr>
            <a:noAutofit/>
          </a:bodyPr>
          <a:lstStyle/>
          <a:p>
            <a:pPr algn="ctr"/>
            <a:r>
              <a:rPr lang="en-US" sz="3600" dirty="0" smtClean="0"/>
              <a:t>TINGKATAN DALAM JABATAN FUNGSIONAL POLISI PAMONG PRAJA</a:t>
            </a:r>
            <a:endParaRPr lang="id-ID" sz="3600" dirty="0"/>
          </a:p>
        </p:txBody>
      </p:sp>
      <p:sp>
        <p:nvSpPr>
          <p:cNvPr id="3" name="Content Placeholder 2"/>
          <p:cNvSpPr>
            <a:spLocks noGrp="1"/>
          </p:cNvSpPr>
          <p:nvPr>
            <p:ph idx="1"/>
          </p:nvPr>
        </p:nvSpPr>
        <p:spPr>
          <a:xfrm>
            <a:off x="1538507" y="2128167"/>
            <a:ext cx="4615518" cy="532042"/>
          </a:xfrm>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marL="92075" indent="0" algn="just">
              <a:buClrTx/>
              <a:buNone/>
            </a:pPr>
            <a:r>
              <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TINGKAT </a:t>
            </a: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KET</a:t>
            </a:r>
            <a:r>
              <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ERAMPIL</a:t>
            </a: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AN</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8-Point Star 4"/>
          <p:cNvSpPr/>
          <p:nvPr/>
        </p:nvSpPr>
        <p:spPr>
          <a:xfrm>
            <a:off x="297777" y="2128167"/>
            <a:ext cx="744438" cy="608048"/>
          </a:xfrm>
          <a:prstGeom prst="star8">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I</a:t>
            </a:r>
            <a:endParaRPr lang="en-US" sz="1400" dirty="0"/>
          </a:p>
        </p:txBody>
      </p:sp>
      <p:sp>
        <p:nvSpPr>
          <p:cNvPr id="8" name="Content Placeholder 2"/>
          <p:cNvSpPr txBox="1">
            <a:spLocks/>
          </p:cNvSpPr>
          <p:nvPr/>
        </p:nvSpPr>
        <p:spPr>
          <a:xfrm>
            <a:off x="1885913" y="2769747"/>
            <a:ext cx="4209726"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PELAKSANA PEMULA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Content Placeholder 2"/>
          <p:cNvSpPr txBox="1">
            <a:spLocks/>
          </p:cNvSpPr>
          <p:nvPr/>
        </p:nvSpPr>
        <p:spPr>
          <a:xfrm>
            <a:off x="1885911" y="3487333"/>
            <a:ext cx="4233082"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PELAKSANA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0" name="Content Placeholder 2"/>
          <p:cNvSpPr txBox="1">
            <a:spLocks/>
          </p:cNvSpPr>
          <p:nvPr/>
        </p:nvSpPr>
        <p:spPr>
          <a:xfrm>
            <a:off x="1903427" y="4213860"/>
            <a:ext cx="4233082"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PELAKSANA LANJUTAN</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1" name="Content Placeholder 2"/>
          <p:cNvSpPr txBox="1">
            <a:spLocks/>
          </p:cNvSpPr>
          <p:nvPr/>
        </p:nvSpPr>
        <p:spPr>
          <a:xfrm>
            <a:off x="1885910" y="4935917"/>
            <a:ext cx="4268113"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PENYELIA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2" name="8-Point Star 11"/>
          <p:cNvSpPr/>
          <p:nvPr/>
        </p:nvSpPr>
        <p:spPr>
          <a:xfrm>
            <a:off x="956093" y="2736217"/>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a:t>
            </a:r>
            <a:endParaRPr lang="en-US" sz="1400" dirty="0"/>
          </a:p>
        </p:txBody>
      </p:sp>
      <p:sp>
        <p:nvSpPr>
          <p:cNvPr id="13" name="8-Point Star 12"/>
          <p:cNvSpPr/>
          <p:nvPr/>
        </p:nvSpPr>
        <p:spPr>
          <a:xfrm>
            <a:off x="956093" y="3420270"/>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2</a:t>
            </a:r>
            <a:endParaRPr lang="en-US" sz="1400" dirty="0"/>
          </a:p>
        </p:txBody>
      </p:sp>
      <p:sp>
        <p:nvSpPr>
          <p:cNvPr id="14" name="8-Point Star 13"/>
          <p:cNvSpPr/>
          <p:nvPr/>
        </p:nvSpPr>
        <p:spPr>
          <a:xfrm>
            <a:off x="956093" y="4180329"/>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3</a:t>
            </a:r>
            <a:endParaRPr lang="en-US" sz="1400" dirty="0"/>
          </a:p>
        </p:txBody>
      </p:sp>
      <p:sp>
        <p:nvSpPr>
          <p:cNvPr id="15" name="8-Point Star 14"/>
          <p:cNvSpPr/>
          <p:nvPr/>
        </p:nvSpPr>
        <p:spPr>
          <a:xfrm>
            <a:off x="948795" y="4902387"/>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4</a:t>
            </a:r>
            <a:endParaRPr lang="en-US" sz="1400" dirty="0"/>
          </a:p>
        </p:txBody>
      </p:sp>
      <p:sp>
        <p:nvSpPr>
          <p:cNvPr id="16" name="Content Placeholder 2"/>
          <p:cNvSpPr txBox="1">
            <a:spLocks/>
          </p:cNvSpPr>
          <p:nvPr/>
        </p:nvSpPr>
        <p:spPr>
          <a:xfrm>
            <a:off x="7692528" y="2137109"/>
            <a:ext cx="3821450" cy="53204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TINGKAT </a:t>
            </a: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KEAHLIAN</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 name="8-Point Star 16"/>
          <p:cNvSpPr/>
          <p:nvPr/>
        </p:nvSpPr>
        <p:spPr>
          <a:xfrm>
            <a:off x="6451798" y="2137109"/>
            <a:ext cx="1023237" cy="608048"/>
          </a:xfrm>
          <a:prstGeom prst="star8">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II</a:t>
            </a:r>
            <a:endParaRPr lang="en-US" sz="1400" dirty="0"/>
          </a:p>
        </p:txBody>
      </p:sp>
      <p:sp>
        <p:nvSpPr>
          <p:cNvPr id="18" name="Content Placeholder 2"/>
          <p:cNvSpPr txBox="1">
            <a:spLocks/>
          </p:cNvSpPr>
          <p:nvPr/>
        </p:nvSpPr>
        <p:spPr>
          <a:xfrm>
            <a:off x="8039934" y="2778689"/>
            <a:ext cx="3474045"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PERTAMA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9" name="Content Placeholder 2"/>
          <p:cNvSpPr txBox="1">
            <a:spLocks/>
          </p:cNvSpPr>
          <p:nvPr/>
        </p:nvSpPr>
        <p:spPr>
          <a:xfrm>
            <a:off x="8039936" y="3496275"/>
            <a:ext cx="3474047"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MUDA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0" name="Content Placeholder 2"/>
          <p:cNvSpPr txBox="1">
            <a:spLocks/>
          </p:cNvSpPr>
          <p:nvPr/>
        </p:nvSpPr>
        <p:spPr>
          <a:xfrm>
            <a:off x="8057448" y="4222802"/>
            <a:ext cx="3456532" cy="5320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a:no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lt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lt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lt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lt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lt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lt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lt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lt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lt1"/>
                </a:solidFill>
                <a:latin typeface="+mn-lt"/>
                <a:ea typeface="+mn-ea"/>
                <a:cs typeface="+mn-cs"/>
              </a:defRPr>
            </a:lvl9pPr>
          </a:lstStyle>
          <a:p>
            <a:pPr marL="92075" indent="0" algn="just">
              <a:buClrTx/>
              <a:buFont typeface="Wingdings 2"/>
              <a:buNone/>
            </a:pPr>
            <a:r>
              <a:rPr 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MADYA</a:t>
            </a:r>
            <a:endParaRPr lang="id-ID"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22" name="8-Point Star 21"/>
          <p:cNvSpPr/>
          <p:nvPr/>
        </p:nvSpPr>
        <p:spPr>
          <a:xfrm>
            <a:off x="7110115" y="2745159"/>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1</a:t>
            </a:r>
            <a:endParaRPr lang="en-US" sz="1400" dirty="0"/>
          </a:p>
        </p:txBody>
      </p:sp>
      <p:sp>
        <p:nvSpPr>
          <p:cNvPr id="23" name="8-Point Star 22"/>
          <p:cNvSpPr/>
          <p:nvPr/>
        </p:nvSpPr>
        <p:spPr>
          <a:xfrm>
            <a:off x="7110115" y="3429212"/>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2</a:t>
            </a:r>
            <a:endParaRPr lang="en-US" sz="1400" dirty="0"/>
          </a:p>
        </p:txBody>
      </p:sp>
      <p:sp>
        <p:nvSpPr>
          <p:cNvPr id="24" name="8-Point Star 23"/>
          <p:cNvSpPr/>
          <p:nvPr/>
        </p:nvSpPr>
        <p:spPr>
          <a:xfrm>
            <a:off x="7110115" y="4189272"/>
            <a:ext cx="744438" cy="599106"/>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smtClean="0"/>
              <a:t>3</a:t>
            </a:r>
            <a:endParaRPr lang="en-US" sz="1400" dirty="0"/>
          </a:p>
        </p:txBody>
      </p:sp>
    </p:spTree>
    <p:extLst>
      <p:ext uri="{BB962C8B-B14F-4D97-AF65-F5344CB8AC3E}">
        <p14:creationId xmlns:p14="http://schemas.microsoft.com/office/powerpoint/2010/main" val="25795027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76006"/>
            <a:ext cx="10719912" cy="532042"/>
          </a:xfr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3"/>
          </a:lnRef>
          <a:fillRef idx="3">
            <a:schemeClr val="accent3"/>
          </a:fillRef>
          <a:effectRef idx="3">
            <a:schemeClr val="accent3"/>
          </a:effectRef>
          <a:fontRef idx="minor">
            <a:schemeClr val="lt1"/>
          </a:fontRef>
        </p:style>
        <p:txBody>
          <a:bodyPr>
            <a:noAutofit/>
          </a:bodyPr>
          <a:lstStyle/>
          <a:p>
            <a:pPr algn="ctr"/>
            <a:r>
              <a:rPr lang="en-US" sz="2400" b="1" dirty="0" err="1" smtClean="0"/>
              <a:t>Syarat</a:t>
            </a:r>
            <a:r>
              <a:rPr lang="en-US" sz="2400" b="1" dirty="0" smtClean="0"/>
              <a:t> </a:t>
            </a:r>
            <a:r>
              <a:rPr lang="en-US" sz="2400" b="1" dirty="0" err="1" smtClean="0"/>
              <a:t>Pengangkatan</a:t>
            </a:r>
            <a:r>
              <a:rPr lang="en-US" sz="2400" b="1" dirty="0" smtClean="0"/>
              <a:t> </a:t>
            </a:r>
            <a:r>
              <a:rPr lang="en-US" sz="2400" b="1" dirty="0" err="1" smtClean="0"/>
              <a:t>dalam</a:t>
            </a:r>
            <a:r>
              <a:rPr lang="id-ID" sz="2400" b="1" dirty="0" smtClean="0"/>
              <a:t> Jabatan Fungsional P</a:t>
            </a:r>
            <a:r>
              <a:rPr lang="en-US" sz="2400" b="1" dirty="0" err="1" smtClean="0"/>
              <a:t>ol</a:t>
            </a:r>
            <a:r>
              <a:rPr lang="en-US" sz="2400" b="1" dirty="0" smtClean="0"/>
              <a:t> PP</a:t>
            </a:r>
            <a:endParaRPr lang="id-ID" sz="2400" b="1" dirty="0"/>
          </a:p>
        </p:txBody>
      </p:sp>
      <p:graphicFrame>
        <p:nvGraphicFramePr>
          <p:cNvPr id="5" name="Table 4"/>
          <p:cNvGraphicFramePr>
            <a:graphicFrameLocks noGrp="1"/>
          </p:cNvGraphicFramePr>
          <p:nvPr>
            <p:extLst>
              <p:ext uri="{D42A27DB-BD31-4B8C-83A1-F6EECF244321}">
                <p14:modId xmlns:p14="http://schemas.microsoft.com/office/powerpoint/2010/main" val="100108385"/>
              </p:ext>
            </p:extLst>
          </p:nvPr>
        </p:nvGraphicFramePr>
        <p:xfrm>
          <a:off x="198520" y="1064086"/>
          <a:ext cx="11513981" cy="10374816"/>
        </p:xfrm>
        <a:graphic>
          <a:graphicData uri="http://schemas.openxmlformats.org/drawingml/2006/table">
            <a:tbl>
              <a:tblPr firstRow="1" bandRow="1">
                <a:tableStyleId>{793D81CF-94F2-401A-BA57-92F5A7B2D0C5}</a:tableStyleId>
              </a:tblPr>
              <a:tblGrid>
                <a:gridCol w="3903044"/>
                <a:gridCol w="4488502"/>
                <a:gridCol w="3122435"/>
              </a:tblGrid>
              <a:tr h="307824">
                <a:tc gridSpan="3">
                  <a:txBody>
                    <a:bodyPr/>
                    <a:lstStyle/>
                    <a:p>
                      <a:pPr algn="ctr"/>
                      <a:r>
                        <a:rPr lang="en-US" sz="1400" dirty="0" smtClean="0"/>
                        <a:t>CARA PENGANGKATAN</a:t>
                      </a:r>
                      <a:endParaRPr lang="en-US" sz="1400" dirty="0"/>
                    </a:p>
                  </a:txBody>
                  <a:tcPr marL="119110" marR="119110" marT="45604" marB="45604"/>
                </a:tc>
                <a:tc hMerge="1">
                  <a:txBody>
                    <a:bodyPr/>
                    <a:lstStyle/>
                    <a:p>
                      <a:pPr algn="ctr"/>
                      <a:endParaRPr lang="en-US" dirty="0"/>
                    </a:p>
                  </a:txBody>
                  <a:tcPr/>
                </a:tc>
                <a:tc hMerge="1">
                  <a:txBody>
                    <a:bodyPr/>
                    <a:lstStyle/>
                    <a:p>
                      <a:pPr algn="ctr"/>
                      <a:endParaRPr lang="en-US" dirty="0"/>
                    </a:p>
                  </a:txBody>
                  <a:tcPr/>
                </a:tc>
              </a:tr>
              <a:tr h="15277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Pengangkatan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pertama</a:t>
                      </a:r>
                      <a:r>
                        <a:rPr lang="en-US" sz="1600" b="0" dirty="0" smtClean="0">
                          <a:ln w="18415" cmpd="sng">
                            <a:solidFill>
                              <a:schemeClr val="tx1"/>
                            </a:solidFill>
                            <a:prstDash val="solid"/>
                          </a:ln>
                          <a:effectLst/>
                        </a:rPr>
                        <a:t> kali </a:t>
                      </a:r>
                      <a:r>
                        <a:rPr lang="en-US" sz="1600" b="0" dirty="0" err="1" smtClean="0">
                          <a:ln w="18415" cmpd="sng">
                            <a:solidFill>
                              <a:schemeClr val="tx1"/>
                            </a:solidFill>
                            <a:prstDash val="solid"/>
                          </a:ln>
                          <a:effectLst/>
                        </a:rPr>
                        <a:t>dalam</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Fungsional</a:t>
                      </a:r>
                      <a:r>
                        <a:rPr lang="en-US" sz="1600" b="0" dirty="0" smtClean="0">
                          <a:ln w="18415" cmpd="sng">
                            <a:solidFill>
                              <a:schemeClr val="tx1"/>
                            </a:solidFill>
                            <a:prstDash val="solid"/>
                          </a:ln>
                          <a:effectLst/>
                        </a:rPr>
                        <a:t> Pol PP (</a:t>
                      </a:r>
                      <a:r>
                        <a:rPr lang="en-US" sz="1600" b="0" dirty="0" err="1" smtClean="0">
                          <a:ln w="18415" cmpd="sng">
                            <a:solidFill>
                              <a:schemeClr val="tx1"/>
                            </a:solidFill>
                            <a:prstDash val="solid"/>
                          </a:ln>
                          <a:effectLst/>
                        </a:rPr>
                        <a:t>Formasi</a:t>
                      </a:r>
                      <a:r>
                        <a:rPr lang="en-US" sz="1600" b="0" dirty="0" smtClean="0">
                          <a:ln w="18415" cmpd="sng">
                            <a:solidFill>
                              <a:schemeClr val="tx1"/>
                            </a:solidFill>
                            <a:prstDash val="solid"/>
                          </a:ln>
                          <a:effectLst/>
                        </a:rPr>
                        <a:t> CPNS)</a:t>
                      </a:r>
                      <a:endParaRPr lang="en-US" sz="1600" b="0" dirty="0" smtClean="0">
                        <a:ln w="18415" cmpd="sng">
                          <a:solidFill>
                            <a:schemeClr val="tx1"/>
                          </a:solidFill>
                          <a:prstDash val="solid"/>
                        </a:ln>
                        <a:solidFill>
                          <a:srgbClr val="FFFFFF"/>
                        </a:solidFill>
                        <a:effectLst/>
                      </a:endParaRPr>
                    </a:p>
                  </a:txBody>
                  <a:tcPr marL="119110" marR="119110" marT="45604" marB="45604">
                    <a:lnR w="127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Pengangkatan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dari</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lain </a:t>
                      </a:r>
                      <a:r>
                        <a:rPr lang="en-US" sz="1600" b="0" dirty="0" err="1" smtClean="0">
                          <a:ln w="18415" cmpd="sng">
                            <a:solidFill>
                              <a:schemeClr val="tx1"/>
                            </a:solidFill>
                            <a:prstDash val="solid"/>
                          </a:ln>
                          <a:effectLst/>
                        </a:rPr>
                        <a:t>ke</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dalam</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Fungsional</a:t>
                      </a:r>
                      <a:r>
                        <a:rPr lang="en-US" sz="1600" b="0" dirty="0" smtClean="0">
                          <a:ln w="18415" cmpd="sng">
                            <a:solidFill>
                              <a:schemeClr val="tx1"/>
                            </a:solidFill>
                            <a:prstDash val="solid"/>
                          </a:ln>
                          <a:effectLst/>
                        </a:rPr>
                        <a:t> Pol PP</a:t>
                      </a:r>
                      <a:endParaRPr lang="en-US" sz="1600" b="0" dirty="0" smtClean="0">
                        <a:ln w="18415" cmpd="sng">
                          <a:solidFill>
                            <a:schemeClr val="tx1"/>
                          </a:solidFill>
                          <a:prstDash val="solid"/>
                        </a:ln>
                        <a:solidFill>
                          <a:srgbClr val="FFFFFF"/>
                        </a:solidFill>
                        <a:effectLst/>
                      </a:endParaRPr>
                    </a:p>
                  </a:txBody>
                  <a:tcPr marL="119110" marR="119110" marT="45604" marB="456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Penyesuaian</a:t>
                      </a:r>
                      <a:r>
                        <a:rPr lang="en-US" sz="1600" b="0" dirty="0" smtClean="0">
                          <a:ln w="18415" cmpd="sng">
                            <a:solidFill>
                              <a:schemeClr val="tx1"/>
                            </a:solidFill>
                            <a:prstDash val="solid"/>
                          </a:ln>
                          <a:effectLst/>
                        </a:rPr>
                        <a:t>/</a:t>
                      </a:r>
                      <a:r>
                        <a:rPr lang="en-US" sz="1600" b="0" dirty="0" err="1" smtClean="0">
                          <a:ln w="18415" cmpd="sng">
                            <a:solidFill>
                              <a:schemeClr val="tx1"/>
                            </a:solidFill>
                            <a:prstDash val="solid"/>
                          </a:ln>
                          <a:effectLst/>
                        </a:rPr>
                        <a:t>Inpassing</a:t>
                      </a:r>
                      <a:endParaRPr lang="id-ID" sz="1600" b="0" i="1" dirty="0" smtClean="0">
                        <a:ln w="18415" cmpd="sng">
                          <a:solidFill>
                            <a:schemeClr val="tx1"/>
                          </a:solidFill>
                          <a:prstDash val="solid"/>
                        </a:ln>
                        <a:solidFill>
                          <a:srgbClr val="FFFFFF"/>
                        </a:solidFill>
                        <a:effectLst/>
                      </a:endParaRPr>
                    </a:p>
                  </a:txBody>
                  <a:tcPr marL="119110" marR="119110" marT="45604" marB="45604">
                    <a:lnL w="12700" cap="flat" cmpd="sng" algn="ctr">
                      <a:solidFill>
                        <a:schemeClr val="tx1"/>
                      </a:solidFill>
                      <a:prstDash val="solid"/>
                      <a:round/>
                      <a:headEnd type="none" w="med" len="med"/>
                      <a:tailEnd type="none" w="med" len="med"/>
                    </a:lnL>
                  </a:tcPr>
                </a:tc>
              </a:tr>
              <a:tr h="8539272">
                <a:tc>
                  <a:txBody>
                    <a:bodyPr/>
                    <a:lstStyle/>
                    <a:p>
                      <a:pPr marL="180975" indent="-168275" algn="just">
                        <a:buFont typeface="+mj-lt"/>
                        <a:buAutoNum type="alphaLcPeriod"/>
                      </a:pPr>
                      <a:r>
                        <a:rPr kumimoji="0" lang="en-US" sz="1400" u="none" strike="noStrike" kern="1200" baseline="0" dirty="0" err="1" smtClean="0"/>
                        <a:t>Berijazah</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SLTA </a:t>
                      </a:r>
                      <a:r>
                        <a:rPr kumimoji="0" lang="en-US" sz="1400" u="none" strike="noStrike" kern="1200" baseline="0" dirty="0" err="1" smtClean="0"/>
                        <a:t>atau</a:t>
                      </a:r>
                      <a:r>
                        <a:rPr kumimoji="0" lang="en-US" sz="1400" u="none" strike="noStrike" kern="1200" baseline="0" dirty="0" smtClean="0"/>
                        <a:t> yang </a:t>
                      </a:r>
                      <a:r>
                        <a:rPr kumimoji="0" lang="en-US" sz="1400" u="none" strike="noStrike" kern="1200" baseline="0" dirty="0" err="1" smtClean="0"/>
                        <a:t>setingkat</a:t>
                      </a:r>
                      <a:r>
                        <a:rPr kumimoji="0" lang="en-US" sz="1400" u="none" strike="noStrike" kern="1200" baseline="0" dirty="0" smtClean="0"/>
                        <a:t> </a:t>
                      </a:r>
                      <a:r>
                        <a:rPr kumimoji="0" lang="en-US" sz="1400" u="none" strike="noStrike" kern="1200" baseline="0" dirty="0" err="1" smtClean="0"/>
                        <a:t>dengan</a:t>
                      </a:r>
                      <a:r>
                        <a:rPr kumimoji="0" lang="en-US" sz="1400" u="none" strike="noStrike" kern="1200" baseline="0" dirty="0" smtClean="0"/>
                        <a:t> </a:t>
                      </a:r>
                      <a:r>
                        <a:rPr kumimoji="0" lang="en-US" sz="1400" u="none" strike="noStrike" kern="1200" baseline="0" dirty="0" err="1" smtClean="0"/>
                        <a:t>kualifikasi</a:t>
                      </a:r>
                      <a:r>
                        <a:rPr kumimoji="0" lang="en-US" sz="1400" u="none" strike="noStrike" kern="1200" baseline="0" dirty="0" smtClean="0"/>
                        <a:t> yang </a:t>
                      </a:r>
                      <a:r>
                        <a:rPr kumimoji="0" lang="en-US" sz="1400" u="none" strike="noStrike" kern="1200" baseline="0" dirty="0" err="1" smtClean="0"/>
                        <a:t>ditetapkan</a:t>
                      </a:r>
                      <a:r>
                        <a:rPr kumimoji="0" lang="en-US" sz="1400" u="none" strike="noStrike" kern="1200" baseline="0" dirty="0" smtClean="0"/>
                        <a:t> </a:t>
                      </a:r>
                      <a:r>
                        <a:rPr kumimoji="0" lang="en-US" sz="1400" u="none" strike="noStrike" kern="1200" baseline="0" dirty="0" err="1" smtClean="0"/>
                        <a:t>oleh</a:t>
                      </a:r>
                      <a:r>
                        <a:rPr kumimoji="0" lang="en-US" sz="1400" u="none" strike="noStrike" kern="1200" baseline="0" dirty="0" smtClean="0"/>
                        <a:t> </a:t>
                      </a:r>
                      <a:r>
                        <a:rPr kumimoji="0" lang="en-US" sz="1400" u="none" strike="noStrike" kern="1200" baseline="0" dirty="0" err="1" smtClean="0"/>
                        <a:t>Menteri</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a:t>
                      </a:r>
                      <a:r>
                        <a:rPr kumimoji="0" lang="en-US" sz="1400" u="none" strike="noStrike" kern="1200" baseline="0" dirty="0" err="1" smtClean="0"/>
                        <a:t>Negeri</a:t>
                      </a:r>
                      <a:r>
                        <a:rPr kumimoji="0" lang="en-US" sz="1400" u="none" strike="noStrike" kern="1200" baseline="0" dirty="0" smtClean="0"/>
                        <a:t> </a:t>
                      </a:r>
                      <a:r>
                        <a:rPr kumimoji="0" lang="en-US" sz="1400" u="none" strike="noStrike" kern="1200" baseline="0" dirty="0" err="1" smtClean="0"/>
                        <a:t>selaku</a:t>
                      </a:r>
                      <a:r>
                        <a:rPr kumimoji="0" lang="en-US" sz="1400" u="none" strike="noStrike" kern="1200" baseline="0" dirty="0" smtClean="0"/>
                        <a:t> </a:t>
                      </a:r>
                      <a:r>
                        <a:rPr kumimoji="0" lang="en-US" sz="1400" u="none" strike="noStrike" kern="1200" baseline="0" dirty="0" err="1" smtClean="0"/>
                        <a:t>pimpinan</a:t>
                      </a:r>
                      <a:r>
                        <a:rPr kumimoji="0" lang="en-US" sz="1400" u="none" strike="noStrike" kern="1200" baseline="0" dirty="0" smtClean="0"/>
                        <a:t> </a:t>
                      </a:r>
                      <a:r>
                        <a:rPr kumimoji="0" lang="en-US" sz="1400" u="none" strike="noStrike" kern="1200" baseline="0" dirty="0" err="1" smtClean="0"/>
                        <a:t>instansi</a:t>
                      </a:r>
                      <a:r>
                        <a:rPr kumimoji="0" lang="en-US" sz="1400" u="none" strike="noStrike" kern="1200" baseline="0" dirty="0" smtClean="0"/>
                        <a:t> </a:t>
                      </a:r>
                      <a:r>
                        <a:rPr kumimoji="0" lang="en-US" sz="1400" u="none" strike="noStrike" kern="1200" baseline="0" dirty="0" err="1" smtClean="0"/>
                        <a:t>pembina</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Pangkat</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Pengatur</a:t>
                      </a:r>
                      <a:r>
                        <a:rPr kumimoji="0" lang="en-US" sz="1400" u="none" strike="noStrike" kern="1200" baseline="0" dirty="0" smtClean="0"/>
                        <a:t> </a:t>
                      </a:r>
                      <a:r>
                        <a:rPr kumimoji="0" lang="en-US" sz="1400" u="none" strike="noStrike" kern="1200" baseline="0" dirty="0" err="1" smtClean="0"/>
                        <a:t>Muda</a:t>
                      </a:r>
                      <a:r>
                        <a:rPr kumimoji="0" lang="en-US" sz="1400" u="none" strike="noStrike" kern="1200" baseline="0" dirty="0" smtClean="0"/>
                        <a:t>, </a:t>
                      </a:r>
                      <a:r>
                        <a:rPr kumimoji="0" lang="en-US" sz="1400" u="none" strike="noStrike" kern="1200" baseline="0" dirty="0" err="1" smtClean="0"/>
                        <a:t>golongan</a:t>
                      </a:r>
                      <a:r>
                        <a:rPr kumimoji="0" lang="en-US" sz="1400" u="none" strike="noStrike" kern="1200" baseline="0" dirty="0" smtClean="0"/>
                        <a:t> </a:t>
                      </a:r>
                      <a:r>
                        <a:rPr kumimoji="0" lang="en-US" sz="1400" u="none" strike="noStrike" kern="1200" baseline="0" dirty="0" err="1" smtClean="0"/>
                        <a:t>ruang</a:t>
                      </a:r>
                      <a:r>
                        <a:rPr kumimoji="0" lang="en-US" sz="1400" u="none" strike="noStrike" kern="1200" baseline="0" dirty="0" smtClean="0"/>
                        <a:t> II/a;</a:t>
                      </a:r>
                    </a:p>
                    <a:p>
                      <a:pPr marL="180975" indent="-168275" algn="just">
                        <a:buFont typeface="+mj-lt"/>
                        <a:buAutoNum type="alphaLcPeriod"/>
                      </a:pPr>
                      <a:r>
                        <a:rPr kumimoji="0" lang="en-US" sz="1400" u="none" strike="noStrike" kern="1200" baseline="0" dirty="0" err="1" smtClean="0"/>
                        <a:t>Tinggi</a:t>
                      </a:r>
                      <a:r>
                        <a:rPr kumimoji="0" lang="en-US" sz="1400" u="none" strike="noStrike" kern="1200" baseline="0" dirty="0" smtClean="0"/>
                        <a:t> </a:t>
                      </a:r>
                      <a:r>
                        <a:rPr kumimoji="0" lang="en-US" sz="1400" u="none" strike="noStrike" kern="1200" baseline="0" dirty="0" err="1" smtClean="0"/>
                        <a:t>badan</a:t>
                      </a:r>
                      <a:r>
                        <a:rPr kumimoji="0" lang="en-US" sz="1400" u="none" strike="noStrike" kern="1200" baseline="0" dirty="0" smtClean="0"/>
                        <a:t> paling </a:t>
                      </a:r>
                      <a:r>
                        <a:rPr kumimoji="0" lang="en-US" sz="1400" u="none" strike="noStrike" kern="1200" baseline="0" dirty="0" err="1" smtClean="0"/>
                        <a:t>kurang</a:t>
                      </a:r>
                      <a:r>
                        <a:rPr kumimoji="0" lang="en-US" sz="1400" u="none" strike="noStrike" kern="1200" baseline="0" dirty="0" smtClean="0"/>
                        <a:t> 160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fi-FI" sz="1400" u="none" strike="noStrike" kern="1200" baseline="0" dirty="0" smtClean="0"/>
                        <a:t>laki-laki dan 155 sentimeter untuk perempuan;</a:t>
                      </a:r>
                    </a:p>
                    <a:p>
                      <a:pPr marL="180975" indent="-168275" algn="just">
                        <a:buFont typeface="+mj-lt"/>
                        <a:buAutoNum type="alphaLcPeriod"/>
                      </a:pPr>
                      <a:r>
                        <a:rPr kumimoji="0" lang="en-US" sz="1400" u="none" strike="noStrike" kern="1200" baseline="0" dirty="0" err="1" smtClean="0"/>
                        <a:t>Sehat</a:t>
                      </a:r>
                      <a:r>
                        <a:rPr kumimoji="0" lang="en-US" sz="1400" u="none" strike="noStrike" kern="1200" baseline="0" dirty="0" smtClean="0"/>
                        <a:t> </a:t>
                      </a:r>
                      <a:r>
                        <a:rPr kumimoji="0" lang="en-US" sz="1400" u="none" strike="noStrike" kern="1200" baseline="0" dirty="0" err="1" smtClean="0"/>
                        <a:t>jasmani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rohani</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solidFill>
                            <a:srgbClr val="00B050"/>
                          </a:solidFill>
                        </a:rPr>
                        <a:t>Mengikuti</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dan</a:t>
                      </a:r>
                      <a:r>
                        <a:rPr kumimoji="0" lang="en-US" sz="1400" u="none" strike="noStrike" kern="1200" baseline="0" dirty="0" smtClean="0">
                          <a:solidFill>
                            <a:srgbClr val="00B050"/>
                          </a:solidFill>
                        </a:rPr>
                        <a:t> lulus </a:t>
                      </a:r>
                      <a:r>
                        <a:rPr kumimoji="0" lang="en-US" sz="1400" u="none" strike="noStrike" kern="1200" baseline="0" dirty="0" err="1" smtClean="0">
                          <a:solidFill>
                            <a:srgbClr val="00B050"/>
                          </a:solidFill>
                        </a:rPr>
                        <a:t>Diklat</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Dasar</a:t>
                      </a:r>
                      <a:r>
                        <a:rPr kumimoji="0" lang="en-US" sz="1400" u="none" strike="noStrike" kern="1200" baseline="0" dirty="0" smtClean="0">
                          <a:solidFill>
                            <a:srgbClr val="00B050"/>
                          </a:solidFill>
                        </a:rPr>
                        <a:t> Pol PP</a:t>
                      </a:r>
                      <a:r>
                        <a:rPr kumimoji="0" lang="en-US" sz="1400" u="none" strike="noStrike" kern="1200" baseline="0" dirty="0" smtClean="0"/>
                        <a:t>; </a:t>
                      </a:r>
                      <a:r>
                        <a:rPr kumimoji="0" lang="en-US" sz="1400" u="none" strike="noStrike" kern="1200" baseline="0" dirty="0" err="1" smtClean="0"/>
                        <a:t>dan</a:t>
                      </a:r>
                      <a:endParaRPr kumimoji="0" lang="en-US" sz="1400" u="none" strike="noStrike" kern="1200" baseline="0" dirty="0" smtClean="0"/>
                    </a:p>
                    <a:p>
                      <a:pPr marL="180975" indent="-168275" algn="just">
                        <a:buFont typeface="+mj-lt"/>
                        <a:buAutoNum type="alphaLcPeriod"/>
                      </a:pPr>
                      <a:r>
                        <a:rPr kumimoji="0" lang="en-US" sz="1400" u="none" strike="noStrike" kern="1200" baseline="0" dirty="0" err="1" smtClean="0"/>
                        <a:t>Nilai</a:t>
                      </a:r>
                      <a:r>
                        <a:rPr kumimoji="0" lang="en-US" sz="1400" u="none" strike="noStrike" kern="1200" baseline="0" dirty="0" smtClean="0"/>
                        <a:t> </a:t>
                      </a:r>
                      <a:r>
                        <a:rPr kumimoji="0" lang="en-US" sz="1400" u="none" strike="noStrike" kern="1200" baseline="0" dirty="0" err="1" smtClean="0"/>
                        <a:t>prestasi</a:t>
                      </a:r>
                      <a:r>
                        <a:rPr kumimoji="0" lang="en-US" sz="1400" u="none" strike="noStrike" kern="1200" baseline="0" dirty="0" smtClean="0"/>
                        <a:t> </a:t>
                      </a:r>
                      <a:r>
                        <a:rPr kumimoji="0" lang="en-US" sz="1400" u="none" strike="noStrike" kern="1200" baseline="0" dirty="0" err="1" smtClean="0"/>
                        <a:t>kerja</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bernilai</a:t>
                      </a:r>
                      <a:r>
                        <a:rPr kumimoji="0" lang="en-US" sz="1400" u="none" strike="noStrike" kern="1200" baseline="0" dirty="0" smtClean="0"/>
                        <a:t> </a:t>
                      </a:r>
                      <a:r>
                        <a:rPr kumimoji="0" lang="en-US" sz="1400" u="none" strike="noStrike" kern="1200" baseline="0" dirty="0" err="1" smtClean="0"/>
                        <a:t>baik</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1 (</a:t>
                      </a:r>
                      <a:r>
                        <a:rPr kumimoji="0" lang="en-US" sz="1400" u="none" strike="noStrike" kern="1200" baseline="0" dirty="0" err="1" smtClean="0"/>
                        <a:t>satu</a:t>
                      </a:r>
                      <a:r>
                        <a:rPr kumimoji="0" lang="en-US" sz="1400" u="none" strike="noStrike" kern="1200" baseline="0" dirty="0" smtClean="0"/>
                        <a:t>) </a:t>
                      </a:r>
                      <a:r>
                        <a:rPr kumimoji="0" lang="en-US" sz="1400" u="none" strike="noStrike" kern="1200" baseline="0" dirty="0" err="1" smtClean="0"/>
                        <a:t>tahun</a:t>
                      </a:r>
                      <a:r>
                        <a:rPr kumimoji="0" lang="en-US" sz="1400" u="none" strike="noStrike" kern="1200" baseline="0" dirty="0" smtClean="0"/>
                        <a:t> </a:t>
                      </a:r>
                      <a:r>
                        <a:rPr kumimoji="0" lang="en-US" sz="1400" u="none" strike="noStrike" kern="1200" baseline="0" dirty="0" err="1" smtClean="0"/>
                        <a:t>terakhir</a:t>
                      </a:r>
                      <a:r>
                        <a:rPr kumimoji="0" lang="en-US" sz="1400" u="none" strike="noStrike" kern="1200" baseline="0" dirty="0" smtClean="0"/>
                        <a:t>;</a:t>
                      </a:r>
                      <a:endParaRPr lang="en-US" sz="1400" dirty="0"/>
                    </a:p>
                  </a:txBody>
                  <a:tcPr marL="119110" marR="119110" marT="45604" marB="45604">
                    <a:lnR w="12700" cap="flat" cmpd="sng" algn="ctr">
                      <a:solidFill>
                        <a:schemeClr val="tx1"/>
                      </a:solidFill>
                      <a:prstDash val="solid"/>
                      <a:round/>
                      <a:headEnd type="none" w="med" len="med"/>
                      <a:tailEnd type="none" w="med" len="med"/>
                    </a:lnR>
                  </a:tcPr>
                </a:tc>
                <a:tc>
                  <a:txBody>
                    <a:bodyPr/>
                    <a:lstStyle/>
                    <a:p>
                      <a:pPr marL="180975" indent="-168275" algn="just">
                        <a:buFont typeface="+mj-lt"/>
                        <a:buAutoNum type="alphaLcPeriod"/>
                      </a:pPr>
                      <a:r>
                        <a:rPr kumimoji="0" lang="en-US" sz="1400" u="none" strike="noStrike" kern="1200" baseline="0" dirty="0" err="1" smtClean="0"/>
                        <a:t>Berijazah</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SLTA </a:t>
                      </a:r>
                      <a:r>
                        <a:rPr kumimoji="0" lang="en-US" sz="1400" u="none" strike="noStrike" kern="1200" baseline="0" dirty="0" err="1" smtClean="0"/>
                        <a:t>atau</a:t>
                      </a:r>
                      <a:r>
                        <a:rPr kumimoji="0" lang="en-US" sz="1400" u="none" strike="noStrike" kern="1200" baseline="0" dirty="0" smtClean="0"/>
                        <a:t> yang </a:t>
                      </a:r>
                      <a:r>
                        <a:rPr kumimoji="0" lang="en-US" sz="1400" u="none" strike="noStrike" kern="1200" baseline="0" dirty="0" err="1" smtClean="0"/>
                        <a:t>setingkat</a:t>
                      </a:r>
                      <a:r>
                        <a:rPr kumimoji="0" lang="en-US" sz="1400" u="none" strike="noStrike" kern="1200" baseline="0" dirty="0" smtClean="0"/>
                        <a:t> </a:t>
                      </a:r>
                      <a:r>
                        <a:rPr kumimoji="0" lang="en-US" sz="1400" u="none" strike="noStrike" kern="1200" baseline="0" dirty="0" err="1" smtClean="0"/>
                        <a:t>dengan</a:t>
                      </a:r>
                      <a:r>
                        <a:rPr kumimoji="0" lang="en-US" sz="1400" u="none" strike="noStrike" kern="1200" baseline="0" dirty="0" smtClean="0"/>
                        <a:t> </a:t>
                      </a:r>
                      <a:r>
                        <a:rPr kumimoji="0" lang="en-US" sz="1400" u="none" strike="noStrike" kern="1200" baseline="0" dirty="0" err="1" smtClean="0"/>
                        <a:t>kualifikasi</a:t>
                      </a:r>
                      <a:r>
                        <a:rPr kumimoji="0" lang="en-US" sz="1400" u="none" strike="noStrike" kern="1200" baseline="0" dirty="0" smtClean="0"/>
                        <a:t> yang </a:t>
                      </a:r>
                      <a:r>
                        <a:rPr kumimoji="0" lang="en-US" sz="1400" u="none" strike="noStrike" kern="1200" baseline="0" dirty="0" err="1" smtClean="0"/>
                        <a:t>ditetapkan</a:t>
                      </a:r>
                      <a:r>
                        <a:rPr kumimoji="0" lang="en-US" sz="1400" u="none" strike="noStrike" kern="1200" baseline="0" dirty="0" smtClean="0"/>
                        <a:t> </a:t>
                      </a:r>
                      <a:r>
                        <a:rPr kumimoji="0" lang="en-US" sz="1400" u="none" strike="noStrike" kern="1200" baseline="0" dirty="0" err="1" smtClean="0"/>
                        <a:t>oleh</a:t>
                      </a:r>
                      <a:r>
                        <a:rPr kumimoji="0" lang="en-US" sz="1400" u="none" strike="noStrike" kern="1200" baseline="0" dirty="0" smtClean="0"/>
                        <a:t> </a:t>
                      </a:r>
                      <a:r>
                        <a:rPr kumimoji="0" lang="en-US" sz="1400" u="none" strike="noStrike" kern="1200" baseline="0" dirty="0" err="1" smtClean="0"/>
                        <a:t>Menteri</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a:t>
                      </a:r>
                      <a:r>
                        <a:rPr kumimoji="0" lang="en-US" sz="1400" u="none" strike="noStrike" kern="1200" baseline="0" dirty="0" err="1" smtClean="0"/>
                        <a:t>Negeri</a:t>
                      </a:r>
                      <a:r>
                        <a:rPr kumimoji="0" lang="en-US" sz="1400" u="none" strike="noStrike" kern="1200" baseline="0" dirty="0" smtClean="0"/>
                        <a:t> </a:t>
                      </a:r>
                      <a:r>
                        <a:rPr kumimoji="0" lang="en-US" sz="1400" u="none" strike="noStrike" kern="1200" baseline="0" dirty="0" err="1" smtClean="0"/>
                        <a:t>selaku</a:t>
                      </a:r>
                      <a:r>
                        <a:rPr kumimoji="0" lang="en-US" sz="1400" u="none" strike="noStrike" kern="1200" baseline="0" dirty="0" smtClean="0"/>
                        <a:t> </a:t>
                      </a:r>
                      <a:r>
                        <a:rPr kumimoji="0" lang="en-US" sz="1400" u="none" strike="noStrike" kern="1200" baseline="0" dirty="0" err="1" smtClean="0"/>
                        <a:t>pimpinan</a:t>
                      </a:r>
                      <a:r>
                        <a:rPr kumimoji="0" lang="en-US" sz="1400" u="none" strike="noStrike" kern="1200" baseline="0" dirty="0" smtClean="0"/>
                        <a:t> </a:t>
                      </a:r>
                      <a:r>
                        <a:rPr kumimoji="0" lang="en-US" sz="1400" u="none" strike="noStrike" kern="1200" baseline="0" dirty="0" err="1" smtClean="0"/>
                        <a:t>instansi</a:t>
                      </a:r>
                      <a:r>
                        <a:rPr kumimoji="0" lang="en-US" sz="1400" u="none" strike="noStrike" kern="1200" baseline="0" dirty="0" smtClean="0"/>
                        <a:t> </a:t>
                      </a:r>
                      <a:r>
                        <a:rPr kumimoji="0" lang="en-US" sz="1400" u="none" strike="noStrike" kern="1200" baseline="0" dirty="0" err="1" smtClean="0"/>
                        <a:t>pembina</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Pangkat</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Pengatur</a:t>
                      </a:r>
                      <a:r>
                        <a:rPr kumimoji="0" lang="en-US" sz="1400" u="none" strike="noStrike" kern="1200" baseline="0" dirty="0" smtClean="0"/>
                        <a:t> </a:t>
                      </a:r>
                      <a:r>
                        <a:rPr kumimoji="0" lang="en-US" sz="1400" u="none" strike="noStrike" kern="1200" baseline="0" dirty="0" err="1" smtClean="0"/>
                        <a:t>Muda</a:t>
                      </a:r>
                      <a:r>
                        <a:rPr kumimoji="0" lang="en-US" sz="1400" u="none" strike="noStrike" kern="1200" baseline="0" dirty="0" smtClean="0"/>
                        <a:t>, </a:t>
                      </a:r>
                      <a:r>
                        <a:rPr kumimoji="0" lang="en-US" sz="1400" u="none" strike="noStrike" kern="1200" baseline="0" dirty="0" err="1" smtClean="0"/>
                        <a:t>golongan</a:t>
                      </a:r>
                      <a:r>
                        <a:rPr kumimoji="0" lang="en-US" sz="1400" u="none" strike="noStrike" kern="1200" baseline="0" dirty="0" smtClean="0"/>
                        <a:t> </a:t>
                      </a:r>
                      <a:r>
                        <a:rPr kumimoji="0" lang="en-US" sz="1400" u="none" strike="noStrike" kern="1200" baseline="0" dirty="0" err="1" smtClean="0"/>
                        <a:t>ruang</a:t>
                      </a:r>
                      <a:r>
                        <a:rPr kumimoji="0" lang="en-US" sz="1400" u="none" strike="noStrike" kern="1200" baseline="0" dirty="0" smtClean="0"/>
                        <a:t> II/a;</a:t>
                      </a:r>
                    </a:p>
                    <a:p>
                      <a:pPr marL="180975" indent="-168275" algn="just">
                        <a:buFont typeface="+mj-lt"/>
                        <a:buAutoNum type="alphaLcPeriod"/>
                      </a:pPr>
                      <a:r>
                        <a:rPr kumimoji="0" lang="en-US" sz="1400" u="none" strike="noStrike" kern="1200" baseline="0" dirty="0" err="1" smtClean="0"/>
                        <a:t>Tinggi</a:t>
                      </a:r>
                      <a:r>
                        <a:rPr kumimoji="0" lang="en-US" sz="1400" u="none" strike="noStrike" kern="1200" baseline="0" dirty="0" smtClean="0"/>
                        <a:t> </a:t>
                      </a:r>
                      <a:r>
                        <a:rPr kumimoji="0" lang="en-US" sz="1400" u="none" strike="noStrike" kern="1200" baseline="0" dirty="0" err="1" smtClean="0"/>
                        <a:t>badan</a:t>
                      </a:r>
                      <a:r>
                        <a:rPr kumimoji="0" lang="en-US" sz="1400" u="none" strike="noStrike" kern="1200" baseline="0" dirty="0" smtClean="0"/>
                        <a:t> paling </a:t>
                      </a:r>
                      <a:r>
                        <a:rPr kumimoji="0" lang="en-US" sz="1400" u="none" strike="noStrike" kern="1200" baseline="0" dirty="0" err="1" smtClean="0"/>
                        <a:t>kurang</a:t>
                      </a:r>
                      <a:r>
                        <a:rPr kumimoji="0" lang="en-US" sz="1400" u="none" strike="noStrike" kern="1200" baseline="0" dirty="0" smtClean="0"/>
                        <a:t> 160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fi-FI" sz="1400" u="none" strike="noStrike" kern="1200" baseline="0" dirty="0" smtClean="0"/>
                        <a:t>laki-laki dan 155 sentimeter untuk perempuan;</a:t>
                      </a:r>
                    </a:p>
                    <a:p>
                      <a:pPr marL="180975" indent="-168275" algn="just">
                        <a:buFont typeface="+mj-lt"/>
                        <a:buAutoNum type="alphaLcPeriod"/>
                      </a:pPr>
                      <a:r>
                        <a:rPr kumimoji="0" lang="en-US" sz="1400" u="none" strike="noStrike" kern="1200" baseline="0" dirty="0" err="1" smtClean="0"/>
                        <a:t>Sehat</a:t>
                      </a:r>
                      <a:r>
                        <a:rPr kumimoji="0" lang="en-US" sz="1400" u="none" strike="noStrike" kern="1200" baseline="0" dirty="0" smtClean="0"/>
                        <a:t> </a:t>
                      </a:r>
                      <a:r>
                        <a:rPr kumimoji="0" lang="en-US" sz="1400" u="none" strike="noStrike" kern="1200" baseline="0" dirty="0" err="1" smtClean="0"/>
                        <a:t>jasmani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rohani</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solidFill>
                            <a:srgbClr val="00B050"/>
                          </a:solidFill>
                        </a:rPr>
                        <a:t>Mengikuti</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dan</a:t>
                      </a:r>
                      <a:r>
                        <a:rPr kumimoji="0" lang="en-US" sz="1400" u="none" strike="noStrike" kern="1200" baseline="0" dirty="0" smtClean="0">
                          <a:solidFill>
                            <a:srgbClr val="00B050"/>
                          </a:solidFill>
                        </a:rPr>
                        <a:t> lulus </a:t>
                      </a:r>
                      <a:r>
                        <a:rPr kumimoji="0" lang="en-US" sz="1400" u="none" strike="noStrike" kern="1200" baseline="0" dirty="0" err="1" smtClean="0">
                          <a:solidFill>
                            <a:srgbClr val="00B050"/>
                          </a:solidFill>
                        </a:rPr>
                        <a:t>Diklat</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Dasar</a:t>
                      </a:r>
                      <a:r>
                        <a:rPr kumimoji="0" lang="en-US" sz="1400" u="none" strike="noStrike" kern="1200" baseline="0" dirty="0" smtClean="0">
                          <a:solidFill>
                            <a:srgbClr val="00B050"/>
                          </a:solidFill>
                        </a:rPr>
                        <a:t> Pol PP</a:t>
                      </a:r>
                      <a:r>
                        <a:rPr kumimoji="0" lang="en-US" sz="1400" u="none" strike="noStrike" kern="1200" baseline="0" dirty="0" smtClean="0"/>
                        <a:t>; </a:t>
                      </a:r>
                      <a:r>
                        <a:rPr kumimoji="0" lang="en-US" sz="1400" u="none" strike="noStrike" kern="1200" baseline="0" dirty="0" err="1" smtClean="0"/>
                        <a:t>dan</a:t>
                      </a:r>
                      <a:endParaRPr kumimoji="0" lang="en-US" sz="1400" u="none" strike="noStrike" kern="1200" baseline="0" dirty="0" smtClean="0"/>
                    </a:p>
                    <a:p>
                      <a:pPr marL="180975" indent="-168275" algn="just">
                        <a:buFont typeface="+mj-lt"/>
                        <a:buAutoNum type="alphaLcPeriod"/>
                      </a:pPr>
                      <a:r>
                        <a:rPr kumimoji="0" lang="en-US" sz="1400" u="none" strike="noStrike" kern="1200" baseline="0" dirty="0" err="1" smtClean="0"/>
                        <a:t>Nilai</a:t>
                      </a:r>
                      <a:r>
                        <a:rPr kumimoji="0" lang="en-US" sz="1400" u="none" strike="noStrike" kern="1200" baseline="0" dirty="0" smtClean="0"/>
                        <a:t> </a:t>
                      </a:r>
                      <a:r>
                        <a:rPr kumimoji="0" lang="en-US" sz="1400" u="none" strike="noStrike" kern="1200" baseline="0" dirty="0" err="1" smtClean="0"/>
                        <a:t>prestasi</a:t>
                      </a:r>
                      <a:r>
                        <a:rPr kumimoji="0" lang="en-US" sz="1400" u="none" strike="noStrike" kern="1200" baseline="0" dirty="0" smtClean="0"/>
                        <a:t> </a:t>
                      </a:r>
                      <a:r>
                        <a:rPr kumimoji="0" lang="en-US" sz="1400" u="none" strike="noStrike" kern="1200" baseline="0" dirty="0" err="1" smtClean="0"/>
                        <a:t>kerja</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bernilai</a:t>
                      </a:r>
                      <a:r>
                        <a:rPr kumimoji="0" lang="en-US" sz="1400" u="none" strike="noStrike" kern="1200" baseline="0" dirty="0" smtClean="0"/>
                        <a:t> </a:t>
                      </a:r>
                      <a:r>
                        <a:rPr kumimoji="0" lang="en-US" sz="1400" u="none" strike="noStrike" kern="1200" baseline="0" dirty="0" err="1" smtClean="0"/>
                        <a:t>baik</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1 (</a:t>
                      </a:r>
                      <a:r>
                        <a:rPr kumimoji="0" lang="en-US" sz="1400" u="none" strike="noStrike" kern="1200" baseline="0" dirty="0" err="1" smtClean="0"/>
                        <a:t>satu</a:t>
                      </a:r>
                      <a:r>
                        <a:rPr kumimoji="0" lang="en-US" sz="1400" u="none" strike="noStrike" kern="1200" baseline="0" dirty="0" smtClean="0"/>
                        <a:t>) </a:t>
                      </a:r>
                      <a:r>
                        <a:rPr kumimoji="0" lang="en-US" sz="1400" u="none" strike="noStrike" kern="1200" baseline="0" dirty="0" err="1" smtClean="0"/>
                        <a:t>tahun</a:t>
                      </a:r>
                      <a:r>
                        <a:rPr kumimoji="0" lang="en-US" sz="1400" u="none" strike="noStrike" kern="1200" baseline="0" dirty="0" smtClean="0"/>
                        <a:t> </a:t>
                      </a:r>
                      <a:r>
                        <a:rPr kumimoji="0" lang="en-US" sz="1400" u="none" strike="noStrike" kern="1200" baseline="0" dirty="0" err="1" smtClean="0"/>
                        <a:t>terakhir</a:t>
                      </a:r>
                      <a:r>
                        <a:rPr kumimoji="0" lang="en-US" sz="1400" u="none" strike="noStrike" kern="1200" baseline="0" dirty="0" smtClean="0"/>
                        <a:t>;</a:t>
                      </a:r>
                    </a:p>
                    <a:p>
                      <a:pPr marL="180975" indent="-168275" algn="just">
                        <a:buFont typeface="+mj-lt"/>
                        <a:buAutoNum type="alphaLcPeriod"/>
                      </a:pPr>
                      <a:r>
                        <a:rPr lang="en-US" sz="1400" dirty="0" err="1" smtClean="0"/>
                        <a:t>Tersedia</a:t>
                      </a:r>
                      <a:r>
                        <a:rPr lang="en-US" sz="1400" dirty="0" smtClean="0"/>
                        <a:t> </a:t>
                      </a:r>
                      <a:r>
                        <a:rPr lang="en-US" sz="1400" dirty="0" err="1" smtClean="0"/>
                        <a:t>formasi</a:t>
                      </a:r>
                      <a:r>
                        <a:rPr lang="en-US" sz="1400" dirty="0" smtClean="0"/>
                        <a:t> </a:t>
                      </a:r>
                      <a:r>
                        <a:rPr lang="en-US" sz="1400" dirty="0" err="1" smtClean="0"/>
                        <a:t>untuk</a:t>
                      </a:r>
                      <a:r>
                        <a:rPr lang="en-US" sz="1400" dirty="0" smtClean="0"/>
                        <a:t> </a:t>
                      </a:r>
                      <a:r>
                        <a:rPr lang="en-US" sz="1400" dirty="0" err="1" smtClean="0"/>
                        <a:t>Jabatan</a:t>
                      </a:r>
                      <a:r>
                        <a:rPr lang="en-US" sz="1400" dirty="0" smtClean="0"/>
                        <a:t> </a:t>
                      </a:r>
                      <a:r>
                        <a:rPr lang="en-US" sz="1400" dirty="0" err="1" smtClean="0"/>
                        <a:t>Fungsional</a:t>
                      </a:r>
                      <a:r>
                        <a:rPr lang="en-US" sz="1400" dirty="0" smtClean="0"/>
                        <a:t> Pol PP;</a:t>
                      </a:r>
                    </a:p>
                    <a:p>
                      <a:pPr marL="180975" indent="-168275" algn="just">
                        <a:buFont typeface="+mj-lt"/>
                        <a:buAutoNum type="alphaLcPeriod"/>
                      </a:pPr>
                      <a:r>
                        <a:rPr kumimoji="0" lang="sv-SE" sz="1400" u="none" strike="noStrike" kern="1200" baseline="0" dirty="0" smtClean="0">
                          <a:solidFill>
                            <a:srgbClr val="00B050"/>
                          </a:solidFill>
                        </a:rPr>
                        <a:t>Memiliki pengalaman di bidang tugas Pol PP paling </a:t>
                      </a:r>
                      <a:r>
                        <a:rPr kumimoji="0" lang="da-DK" sz="1400" u="none" strike="noStrike" kern="1200" baseline="0" dirty="0" smtClean="0">
                          <a:solidFill>
                            <a:srgbClr val="00B050"/>
                          </a:solidFill>
                        </a:rPr>
                        <a:t>kurang 2 (dua) tahun</a:t>
                      </a:r>
                      <a:r>
                        <a:rPr kumimoji="0" lang="da-DK" sz="1400" u="none" strike="noStrike" kern="1200" baseline="0" dirty="0" smtClean="0"/>
                        <a:t>; dan</a:t>
                      </a:r>
                    </a:p>
                    <a:p>
                      <a:pPr marL="180975" indent="-168275" algn="just">
                        <a:buFont typeface="+mj-lt"/>
                        <a:buAutoNum type="alphaLcPeriod"/>
                      </a:pPr>
                      <a:r>
                        <a:rPr lang="it-IT" sz="1400" dirty="0" smtClean="0"/>
                        <a:t>Usia paling tinggi 50 (lima puluh) tahun.</a:t>
                      </a:r>
                      <a:endParaRPr lang="en-US" sz="1400" dirty="0"/>
                    </a:p>
                  </a:txBody>
                  <a:tcPr marL="119110" marR="119110" marT="45604" marB="456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180975" indent="-180975" algn="just">
                        <a:buFont typeface="+mj-lt"/>
                        <a:buAutoNum type="alphaLcPeriod"/>
                      </a:pPr>
                      <a:r>
                        <a:rPr lang="en-US" sz="1400" dirty="0" err="1" smtClean="0"/>
                        <a:t>Berijazah</a:t>
                      </a:r>
                      <a:r>
                        <a:rPr lang="en-US" sz="1400" dirty="0" smtClean="0"/>
                        <a:t> paling </a:t>
                      </a:r>
                      <a:r>
                        <a:rPr lang="en-US" sz="1400" dirty="0" err="1" smtClean="0"/>
                        <a:t>rendah</a:t>
                      </a:r>
                      <a:r>
                        <a:rPr lang="en-US" sz="1400" dirty="0" smtClean="0"/>
                        <a:t> SLTA </a:t>
                      </a:r>
                      <a:r>
                        <a:rPr lang="en-US" sz="1400" dirty="0" err="1" smtClean="0"/>
                        <a:t>atau</a:t>
                      </a:r>
                      <a:r>
                        <a:rPr lang="en-US" sz="1400" dirty="0" smtClean="0"/>
                        <a:t> yang </a:t>
                      </a:r>
                      <a:r>
                        <a:rPr lang="en-US" sz="1400" dirty="0" err="1" smtClean="0"/>
                        <a:t>setingkat</a:t>
                      </a:r>
                      <a:r>
                        <a:rPr lang="en-US" sz="1400" dirty="0" smtClean="0"/>
                        <a:t>;</a:t>
                      </a:r>
                    </a:p>
                    <a:p>
                      <a:pPr marL="180975" indent="-180975" algn="just">
                        <a:buFont typeface="+mj-lt"/>
                        <a:buAutoNum type="alphaLcPeriod"/>
                      </a:pPr>
                      <a:r>
                        <a:rPr lang="en-US" sz="1400" dirty="0" err="1" smtClean="0"/>
                        <a:t>Pangkat</a:t>
                      </a:r>
                      <a:r>
                        <a:rPr lang="en-US" sz="1400" dirty="0" smtClean="0"/>
                        <a:t> paling </a:t>
                      </a:r>
                      <a:r>
                        <a:rPr lang="en-US" sz="1400" dirty="0" err="1" smtClean="0"/>
                        <a:t>rendah</a:t>
                      </a:r>
                      <a:r>
                        <a:rPr lang="en-US" sz="1400" dirty="0" smtClean="0"/>
                        <a:t> </a:t>
                      </a:r>
                      <a:r>
                        <a:rPr lang="en-US" sz="1400" dirty="0" err="1" smtClean="0"/>
                        <a:t>Pengatur</a:t>
                      </a:r>
                      <a:r>
                        <a:rPr lang="en-US" sz="1400" baseline="0" dirty="0" smtClean="0"/>
                        <a:t> </a:t>
                      </a:r>
                      <a:r>
                        <a:rPr lang="en-US" sz="1400" dirty="0" err="1" smtClean="0"/>
                        <a:t>Muda</a:t>
                      </a:r>
                      <a:r>
                        <a:rPr lang="en-US" sz="1400" dirty="0" smtClean="0"/>
                        <a:t>, </a:t>
                      </a:r>
                      <a:r>
                        <a:rPr lang="en-US" sz="1400" dirty="0" err="1" smtClean="0"/>
                        <a:t>golongan</a:t>
                      </a:r>
                      <a:r>
                        <a:rPr lang="en-US" sz="1400" baseline="0" dirty="0" smtClean="0"/>
                        <a:t> </a:t>
                      </a:r>
                      <a:r>
                        <a:rPr lang="en-US" sz="1400" dirty="0" err="1" smtClean="0"/>
                        <a:t>ruang</a:t>
                      </a:r>
                      <a:r>
                        <a:rPr lang="en-US" sz="1400" dirty="0" smtClean="0"/>
                        <a:t> II/a;</a:t>
                      </a:r>
                    </a:p>
                    <a:p>
                      <a:pPr marL="180975" indent="-180975" algn="just">
                        <a:buFont typeface="+mj-lt"/>
                        <a:buAutoNum type="alphaLcPeriod"/>
                      </a:pPr>
                      <a:r>
                        <a:rPr lang="en-US" sz="1400" dirty="0" err="1" smtClean="0"/>
                        <a:t>Usia</a:t>
                      </a:r>
                      <a:r>
                        <a:rPr lang="en-US" sz="1400" dirty="0" smtClean="0"/>
                        <a:t> paling </a:t>
                      </a:r>
                      <a:r>
                        <a:rPr lang="en-US" sz="1400" dirty="0" err="1" smtClean="0"/>
                        <a:t>tinggi</a:t>
                      </a:r>
                      <a:r>
                        <a:rPr lang="en-US" sz="1400" dirty="0" smtClean="0"/>
                        <a:t> 50 (lima </a:t>
                      </a:r>
                      <a:r>
                        <a:rPr lang="en-US" sz="1400" dirty="0" err="1" smtClean="0"/>
                        <a:t>puluh</a:t>
                      </a:r>
                      <a:r>
                        <a:rPr lang="en-US" sz="1400" dirty="0" smtClean="0"/>
                        <a:t>) </a:t>
                      </a:r>
                      <a:r>
                        <a:rPr lang="en-US" sz="1400" dirty="0" err="1" smtClean="0"/>
                        <a:t>tahun</a:t>
                      </a:r>
                      <a:r>
                        <a:rPr lang="en-US" sz="1400" dirty="0" smtClean="0"/>
                        <a:t>;</a:t>
                      </a:r>
                    </a:p>
                    <a:p>
                      <a:pPr marL="180975" indent="-180975" algn="just">
                        <a:buFont typeface="+mj-lt"/>
                        <a:buAutoNum type="alphaLcPeriod"/>
                      </a:pPr>
                      <a:r>
                        <a:rPr lang="en-US" sz="1400" dirty="0" err="1" smtClean="0"/>
                        <a:t>Memiliki</a:t>
                      </a:r>
                      <a:r>
                        <a:rPr lang="en-US" sz="1400" dirty="0" smtClean="0"/>
                        <a:t> </a:t>
                      </a:r>
                      <a:r>
                        <a:rPr lang="en-US" sz="1400" dirty="0" err="1" smtClean="0"/>
                        <a:t>pengalaman</a:t>
                      </a:r>
                      <a:r>
                        <a:rPr lang="en-US" sz="1400" dirty="0" smtClean="0"/>
                        <a:t> di </a:t>
                      </a:r>
                      <a:r>
                        <a:rPr lang="en-US" sz="1400" dirty="0" err="1" smtClean="0"/>
                        <a:t>bidang</a:t>
                      </a:r>
                      <a:r>
                        <a:rPr lang="en-US" sz="1400" dirty="0" smtClean="0"/>
                        <a:t> Pol PP paling</a:t>
                      </a:r>
                      <a:r>
                        <a:rPr lang="en-US" sz="1400" baseline="0" dirty="0" smtClean="0"/>
                        <a:t> </a:t>
                      </a:r>
                      <a:r>
                        <a:rPr lang="en-US" sz="1400" dirty="0" err="1" smtClean="0"/>
                        <a:t>kurang</a:t>
                      </a:r>
                      <a:r>
                        <a:rPr lang="en-US" sz="1400" dirty="0" smtClean="0"/>
                        <a:t> 2 (</a:t>
                      </a:r>
                      <a:r>
                        <a:rPr lang="en-US" sz="1400" dirty="0" err="1" smtClean="0"/>
                        <a:t>dua</a:t>
                      </a:r>
                      <a:r>
                        <a:rPr lang="en-US" sz="1400" dirty="0" smtClean="0"/>
                        <a:t>) </a:t>
                      </a:r>
                      <a:r>
                        <a:rPr lang="en-US" sz="1400" dirty="0" err="1" smtClean="0"/>
                        <a:t>tahun</a:t>
                      </a:r>
                      <a:r>
                        <a:rPr lang="en-US" sz="1400" dirty="0" smtClean="0"/>
                        <a:t>;</a:t>
                      </a:r>
                    </a:p>
                    <a:p>
                      <a:pPr marL="180975" indent="-180975" algn="just">
                        <a:buFont typeface="+mj-lt"/>
                        <a:buAutoNum type="alphaLcPeriod"/>
                      </a:pPr>
                      <a:r>
                        <a:rPr lang="en-US" sz="1400" dirty="0" err="1" smtClean="0"/>
                        <a:t>Sehat</a:t>
                      </a:r>
                      <a:r>
                        <a:rPr lang="en-US" sz="1400" dirty="0" smtClean="0"/>
                        <a:t> </a:t>
                      </a:r>
                      <a:r>
                        <a:rPr lang="en-US" sz="1400" dirty="0" err="1" smtClean="0"/>
                        <a:t>jasmani</a:t>
                      </a:r>
                      <a:r>
                        <a:rPr lang="en-US" sz="1400" dirty="0" smtClean="0"/>
                        <a:t> </a:t>
                      </a:r>
                      <a:r>
                        <a:rPr lang="en-US" sz="1400" dirty="0" err="1" smtClean="0"/>
                        <a:t>dan</a:t>
                      </a:r>
                      <a:r>
                        <a:rPr lang="en-US" sz="1400" dirty="0" smtClean="0"/>
                        <a:t> </a:t>
                      </a:r>
                      <a:r>
                        <a:rPr lang="en-US" sz="1400" dirty="0" err="1" smtClean="0"/>
                        <a:t>rohani</a:t>
                      </a:r>
                      <a:r>
                        <a:rPr lang="en-US" sz="1400" dirty="0" smtClean="0"/>
                        <a:t>;</a:t>
                      </a:r>
                    </a:p>
                    <a:p>
                      <a:pPr marL="180975" indent="-180975" algn="just">
                        <a:buFont typeface="+mj-lt"/>
                        <a:buAutoNum type="alphaLcPeriod"/>
                      </a:pPr>
                      <a:r>
                        <a:rPr lang="en-US" sz="1400" dirty="0" err="1" smtClean="0"/>
                        <a:t>Nilai</a:t>
                      </a:r>
                      <a:r>
                        <a:rPr lang="en-US" sz="1400" dirty="0" smtClean="0"/>
                        <a:t> </a:t>
                      </a:r>
                      <a:r>
                        <a:rPr lang="en-US" sz="1400" dirty="0" err="1" smtClean="0"/>
                        <a:t>prestasi</a:t>
                      </a:r>
                      <a:r>
                        <a:rPr lang="en-US" sz="1400" dirty="0" smtClean="0"/>
                        <a:t> </a:t>
                      </a:r>
                      <a:r>
                        <a:rPr lang="en-US" sz="1400" dirty="0" err="1" smtClean="0"/>
                        <a:t>kerja</a:t>
                      </a:r>
                      <a:r>
                        <a:rPr lang="en-US" sz="1400" dirty="0" smtClean="0"/>
                        <a:t> paling </a:t>
                      </a:r>
                      <a:r>
                        <a:rPr lang="en-US" sz="1400" dirty="0" err="1" smtClean="0"/>
                        <a:t>rendah</a:t>
                      </a:r>
                      <a:r>
                        <a:rPr lang="en-US" sz="1400" dirty="0" smtClean="0"/>
                        <a:t> </a:t>
                      </a:r>
                      <a:r>
                        <a:rPr lang="en-US" sz="1400" dirty="0" err="1" smtClean="0"/>
                        <a:t>bernilai</a:t>
                      </a:r>
                      <a:r>
                        <a:rPr lang="en-US" sz="1400" dirty="0" smtClean="0"/>
                        <a:t> </a:t>
                      </a:r>
                      <a:r>
                        <a:rPr lang="en-US" sz="1400" dirty="0" err="1" smtClean="0"/>
                        <a:t>baik</a:t>
                      </a:r>
                      <a:r>
                        <a:rPr lang="en-US" sz="1400" dirty="0" smtClean="0"/>
                        <a:t> </a:t>
                      </a:r>
                      <a:r>
                        <a:rPr lang="en-US" sz="1400" dirty="0" err="1" smtClean="0"/>
                        <a:t>dalam</a:t>
                      </a:r>
                      <a:r>
                        <a:rPr lang="en-US" sz="1400" dirty="0" smtClean="0"/>
                        <a:t> 1 (</a:t>
                      </a:r>
                      <a:r>
                        <a:rPr lang="en-US" sz="1400" dirty="0" err="1" smtClean="0"/>
                        <a:t>satu</a:t>
                      </a:r>
                      <a:r>
                        <a:rPr lang="en-US" sz="1400" dirty="0" smtClean="0"/>
                        <a:t>) </a:t>
                      </a:r>
                      <a:r>
                        <a:rPr lang="en-US" sz="1400" dirty="0" err="1" smtClean="0"/>
                        <a:t>tahun</a:t>
                      </a:r>
                      <a:r>
                        <a:rPr lang="en-US" sz="1400" dirty="0" smtClean="0"/>
                        <a:t> </a:t>
                      </a:r>
                      <a:r>
                        <a:rPr lang="en-US" sz="1400" dirty="0" err="1" smtClean="0"/>
                        <a:t>terakhir</a:t>
                      </a:r>
                      <a:r>
                        <a:rPr lang="en-US" sz="1400" dirty="0" smtClean="0"/>
                        <a:t>; </a:t>
                      </a:r>
                      <a:r>
                        <a:rPr lang="en-US" sz="1400" dirty="0" err="1" smtClean="0"/>
                        <a:t>dan</a:t>
                      </a:r>
                      <a:endParaRPr lang="en-US" sz="1400" dirty="0" smtClean="0"/>
                    </a:p>
                    <a:p>
                      <a:pPr marL="180975" indent="-180975" algn="just">
                        <a:buFont typeface="+mj-lt"/>
                        <a:buAutoNum type="alphaLcPeriod"/>
                      </a:pPr>
                      <a:r>
                        <a:rPr lang="en-US" sz="1400" dirty="0" err="1" smtClean="0">
                          <a:solidFill>
                            <a:srgbClr val="00B050"/>
                          </a:solidFill>
                        </a:rPr>
                        <a:t>Mengikuti</a:t>
                      </a:r>
                      <a:r>
                        <a:rPr lang="en-US" sz="1400" dirty="0" smtClean="0">
                          <a:solidFill>
                            <a:srgbClr val="00B050"/>
                          </a:solidFill>
                        </a:rPr>
                        <a:t> </a:t>
                      </a:r>
                      <a:r>
                        <a:rPr lang="en-US" sz="1400" dirty="0" err="1" smtClean="0">
                          <a:solidFill>
                            <a:srgbClr val="00B050"/>
                          </a:solidFill>
                        </a:rPr>
                        <a:t>dan</a:t>
                      </a:r>
                      <a:r>
                        <a:rPr lang="en-US" sz="1400" dirty="0" smtClean="0">
                          <a:solidFill>
                            <a:srgbClr val="00B050"/>
                          </a:solidFill>
                        </a:rPr>
                        <a:t> lulus </a:t>
                      </a:r>
                      <a:r>
                        <a:rPr lang="en-US" sz="1400" dirty="0" err="1" smtClean="0">
                          <a:solidFill>
                            <a:srgbClr val="00B050"/>
                          </a:solidFill>
                        </a:rPr>
                        <a:t>uji</a:t>
                      </a:r>
                      <a:r>
                        <a:rPr lang="en-US" sz="1400" dirty="0" smtClean="0">
                          <a:solidFill>
                            <a:srgbClr val="00B050"/>
                          </a:solidFill>
                        </a:rPr>
                        <a:t> </a:t>
                      </a:r>
                      <a:r>
                        <a:rPr lang="en-US" sz="1400" dirty="0" err="1" smtClean="0">
                          <a:solidFill>
                            <a:srgbClr val="00B050"/>
                          </a:solidFill>
                        </a:rPr>
                        <a:t>kompetensi</a:t>
                      </a:r>
                      <a:r>
                        <a:rPr lang="en-US" sz="1400" dirty="0" smtClean="0">
                          <a:solidFill>
                            <a:srgbClr val="00B050"/>
                          </a:solidFill>
                        </a:rPr>
                        <a:t>.</a:t>
                      </a:r>
                      <a:endParaRPr lang="en-US" sz="1400" dirty="0">
                        <a:solidFill>
                          <a:srgbClr val="00B050"/>
                        </a:solidFill>
                      </a:endParaRPr>
                    </a:p>
                  </a:txBody>
                  <a:tcPr marL="119110" marR="119110" marT="45604" marB="45604">
                    <a:lnL w="12700" cap="flat" cmpd="sng" algn="ctr">
                      <a:solidFill>
                        <a:schemeClr val="tx1"/>
                      </a:solidFill>
                      <a:prstDash val="solid"/>
                      <a:round/>
                      <a:headEnd type="none" w="med" len="med"/>
                      <a:tailEnd type="none" w="med" len="med"/>
                    </a:lnL>
                  </a:tcPr>
                </a:tc>
              </a:tr>
            </a:tbl>
          </a:graphicData>
        </a:graphic>
      </p:graphicFrame>
      <p:sp>
        <p:nvSpPr>
          <p:cNvPr id="6" name="Title 1"/>
          <p:cNvSpPr txBox="1">
            <a:spLocks/>
          </p:cNvSpPr>
          <p:nvPr/>
        </p:nvSpPr>
        <p:spPr>
          <a:xfrm>
            <a:off x="595550" y="684054"/>
            <a:ext cx="2382203" cy="304024"/>
          </a:xfrm>
          <a:prstGeom prst="rect">
            <a:avLst/>
          </a:prstGeom>
          <a:solidFill>
            <a:srgbClr val="00B050"/>
          </a:solidFill>
        </p:spPr>
        <p:style>
          <a:lnRef idx="2">
            <a:schemeClr val="accent3">
              <a:shade val="50000"/>
            </a:schemeClr>
          </a:lnRef>
          <a:fillRef idx="1">
            <a:schemeClr val="accent3"/>
          </a:fillRef>
          <a:effectRef idx="0">
            <a:schemeClr val="accent3"/>
          </a:effectRef>
          <a:fontRef idx="minor">
            <a:schemeClr val="lt1"/>
          </a:fontRef>
        </p:style>
        <p:txBody>
          <a:bodyPr vert="horz" lIns="0" rIns="0" bIns="0" anchor="b">
            <a:noAutofit/>
          </a:bodyPr>
          <a:lstStyle>
            <a:lvl1pPr algn="l" rtl="0" eaLnBrk="1" latinLnBrk="0" hangingPunct="1">
              <a:spcBef>
                <a:spcPct val="0"/>
              </a:spcBef>
              <a:buNone/>
              <a:defRPr kumimoji="0" sz="5000" b="0" kern="1200">
                <a:ln>
                  <a:noFill/>
                </a:ln>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1800" b="1" dirty="0" err="1" smtClean="0"/>
              <a:t>Keterampilan</a:t>
            </a:r>
            <a:endParaRPr lang="id-ID" sz="1800" b="1" dirty="0"/>
          </a:p>
        </p:txBody>
      </p:sp>
    </p:spTree>
    <p:extLst>
      <p:ext uri="{BB962C8B-B14F-4D97-AF65-F5344CB8AC3E}">
        <p14:creationId xmlns:p14="http://schemas.microsoft.com/office/powerpoint/2010/main" val="6595211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76006"/>
            <a:ext cx="10719912" cy="532042"/>
          </a:xfr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3"/>
          </a:lnRef>
          <a:fillRef idx="3">
            <a:schemeClr val="accent3"/>
          </a:fillRef>
          <a:effectRef idx="3">
            <a:schemeClr val="accent3"/>
          </a:effectRef>
          <a:fontRef idx="minor">
            <a:schemeClr val="lt1"/>
          </a:fontRef>
        </p:style>
        <p:txBody>
          <a:bodyPr>
            <a:noAutofit/>
          </a:bodyPr>
          <a:lstStyle/>
          <a:p>
            <a:pPr algn="ctr"/>
            <a:r>
              <a:rPr lang="en-US" sz="2400" b="1" dirty="0" err="1" smtClean="0"/>
              <a:t>Syarat</a:t>
            </a:r>
            <a:r>
              <a:rPr lang="en-US" sz="2400" b="1" dirty="0" smtClean="0"/>
              <a:t> </a:t>
            </a:r>
            <a:r>
              <a:rPr lang="en-US" sz="2400" b="1" dirty="0" err="1" smtClean="0"/>
              <a:t>Pengangkatan</a:t>
            </a:r>
            <a:r>
              <a:rPr lang="en-US" sz="2400" b="1" dirty="0" smtClean="0"/>
              <a:t> </a:t>
            </a:r>
            <a:r>
              <a:rPr lang="en-US" sz="2400" b="1" dirty="0" err="1" smtClean="0"/>
              <a:t>dalam</a:t>
            </a:r>
            <a:r>
              <a:rPr lang="id-ID" sz="2400" b="1" dirty="0" smtClean="0"/>
              <a:t> Jabatan Fungsional P</a:t>
            </a:r>
            <a:r>
              <a:rPr lang="en-US" sz="2400" b="1" dirty="0" err="1" smtClean="0"/>
              <a:t>ol</a:t>
            </a:r>
            <a:r>
              <a:rPr lang="en-US" sz="2400" b="1" dirty="0" smtClean="0"/>
              <a:t> PP</a:t>
            </a:r>
            <a:endParaRPr lang="id-ID" sz="2400" b="1" dirty="0"/>
          </a:p>
        </p:txBody>
      </p:sp>
      <p:graphicFrame>
        <p:nvGraphicFramePr>
          <p:cNvPr id="5" name="Table 4"/>
          <p:cNvGraphicFramePr>
            <a:graphicFrameLocks noGrp="1"/>
          </p:cNvGraphicFramePr>
          <p:nvPr>
            <p:extLst>
              <p:ext uri="{D42A27DB-BD31-4B8C-83A1-F6EECF244321}">
                <p14:modId xmlns:p14="http://schemas.microsoft.com/office/powerpoint/2010/main" val="3251065392"/>
              </p:ext>
            </p:extLst>
          </p:nvPr>
        </p:nvGraphicFramePr>
        <p:xfrm>
          <a:off x="198520" y="1064086"/>
          <a:ext cx="11513978" cy="11241284"/>
        </p:xfrm>
        <a:graphic>
          <a:graphicData uri="http://schemas.openxmlformats.org/drawingml/2006/table">
            <a:tbl>
              <a:tblPr firstRow="1" bandRow="1">
                <a:tableStyleId>{793D81CF-94F2-401A-BA57-92F5A7B2D0C5}</a:tableStyleId>
              </a:tblPr>
              <a:tblGrid>
                <a:gridCol w="3474044"/>
                <a:gridCol w="5062181"/>
                <a:gridCol w="2977753"/>
              </a:tblGrid>
              <a:tr h="307824">
                <a:tc gridSpan="3">
                  <a:txBody>
                    <a:bodyPr/>
                    <a:lstStyle/>
                    <a:p>
                      <a:pPr algn="ctr"/>
                      <a:r>
                        <a:rPr lang="en-US" sz="1400" dirty="0" smtClean="0"/>
                        <a:t>CARA PENGANGKATAN</a:t>
                      </a:r>
                      <a:endParaRPr lang="en-US" sz="1400" dirty="0"/>
                    </a:p>
                  </a:txBody>
                  <a:tcPr marL="119110" marR="119110" marT="45604" marB="45604"/>
                </a:tc>
                <a:tc hMerge="1">
                  <a:txBody>
                    <a:bodyPr/>
                    <a:lstStyle/>
                    <a:p>
                      <a:pPr algn="ctr"/>
                      <a:endParaRPr lang="en-US" dirty="0"/>
                    </a:p>
                  </a:txBody>
                  <a:tcPr/>
                </a:tc>
                <a:tc hMerge="1">
                  <a:txBody>
                    <a:bodyPr/>
                    <a:lstStyle/>
                    <a:p>
                      <a:pPr algn="ctr"/>
                      <a:endParaRPr lang="en-US" dirty="0"/>
                    </a:p>
                  </a:txBody>
                  <a:tcPr/>
                </a:tc>
              </a:tr>
              <a:tr h="15277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Pengangkatan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pertama</a:t>
                      </a:r>
                      <a:r>
                        <a:rPr lang="en-US" sz="1600" b="0" dirty="0" smtClean="0">
                          <a:ln w="18415" cmpd="sng">
                            <a:solidFill>
                              <a:schemeClr val="tx1"/>
                            </a:solidFill>
                            <a:prstDash val="solid"/>
                          </a:ln>
                          <a:effectLst/>
                        </a:rPr>
                        <a:t> kali </a:t>
                      </a:r>
                      <a:r>
                        <a:rPr lang="en-US" sz="1600" b="0" dirty="0" err="1" smtClean="0">
                          <a:ln w="18415" cmpd="sng">
                            <a:solidFill>
                              <a:schemeClr val="tx1"/>
                            </a:solidFill>
                            <a:prstDash val="solid"/>
                          </a:ln>
                          <a:effectLst/>
                        </a:rPr>
                        <a:t>dalam</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Fungsional</a:t>
                      </a:r>
                      <a:r>
                        <a:rPr lang="en-US" sz="1600" b="0" dirty="0" smtClean="0">
                          <a:ln w="18415" cmpd="sng">
                            <a:solidFill>
                              <a:schemeClr val="tx1"/>
                            </a:solidFill>
                            <a:prstDash val="solid"/>
                          </a:ln>
                          <a:effectLst/>
                        </a:rPr>
                        <a:t> Pol PP (</a:t>
                      </a:r>
                      <a:r>
                        <a:rPr lang="en-US" sz="1600" b="0" dirty="0" err="1" smtClean="0">
                          <a:ln w="18415" cmpd="sng">
                            <a:solidFill>
                              <a:schemeClr val="tx1"/>
                            </a:solidFill>
                            <a:prstDash val="solid"/>
                          </a:ln>
                          <a:effectLst/>
                        </a:rPr>
                        <a:t>Formasi</a:t>
                      </a:r>
                      <a:r>
                        <a:rPr lang="en-US" sz="1600" b="0" dirty="0" smtClean="0">
                          <a:ln w="18415" cmpd="sng">
                            <a:solidFill>
                              <a:schemeClr val="tx1"/>
                            </a:solidFill>
                            <a:prstDash val="solid"/>
                          </a:ln>
                          <a:effectLst/>
                        </a:rPr>
                        <a:t> CPNS)</a:t>
                      </a:r>
                      <a:endParaRPr lang="en-US" sz="1600" b="0" dirty="0" smtClean="0">
                        <a:ln w="18415" cmpd="sng">
                          <a:solidFill>
                            <a:schemeClr val="tx1"/>
                          </a:solidFill>
                          <a:prstDash val="solid"/>
                        </a:ln>
                        <a:solidFill>
                          <a:srgbClr val="FFFFFF"/>
                        </a:solidFill>
                        <a:effectLst/>
                      </a:endParaRPr>
                    </a:p>
                  </a:txBody>
                  <a:tcPr marL="119110" marR="119110" marT="45604" marB="45604">
                    <a:lnR w="127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Pengangkatan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dari</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lain </a:t>
                      </a:r>
                      <a:r>
                        <a:rPr lang="en-US" sz="1600" b="0" dirty="0" err="1" smtClean="0">
                          <a:ln w="18415" cmpd="sng">
                            <a:solidFill>
                              <a:schemeClr val="tx1"/>
                            </a:solidFill>
                            <a:prstDash val="solid"/>
                          </a:ln>
                          <a:effectLst/>
                        </a:rPr>
                        <a:t>ke</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dalam</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Jabatan</a:t>
                      </a:r>
                      <a:r>
                        <a:rPr lang="en-US" sz="1600" b="0" dirty="0" smtClean="0">
                          <a:ln w="18415" cmpd="sng">
                            <a:solidFill>
                              <a:schemeClr val="tx1"/>
                            </a:solidFill>
                            <a:prstDash val="solid"/>
                          </a:ln>
                          <a:effectLst/>
                        </a:rPr>
                        <a:t> </a:t>
                      </a:r>
                      <a:r>
                        <a:rPr lang="en-US" sz="1600" b="0" dirty="0" err="1" smtClean="0">
                          <a:ln w="18415" cmpd="sng">
                            <a:solidFill>
                              <a:schemeClr val="tx1"/>
                            </a:solidFill>
                            <a:prstDash val="solid"/>
                          </a:ln>
                          <a:effectLst/>
                        </a:rPr>
                        <a:t>Fungsional</a:t>
                      </a:r>
                      <a:r>
                        <a:rPr lang="en-US" sz="1600" b="0" dirty="0" smtClean="0">
                          <a:ln w="18415" cmpd="sng">
                            <a:solidFill>
                              <a:schemeClr val="tx1"/>
                            </a:solidFill>
                            <a:prstDash val="solid"/>
                          </a:ln>
                          <a:effectLst/>
                        </a:rPr>
                        <a:t> Pol PP</a:t>
                      </a:r>
                      <a:endParaRPr lang="en-US" sz="1600" b="0" dirty="0" smtClean="0">
                        <a:ln w="18415" cmpd="sng">
                          <a:solidFill>
                            <a:schemeClr val="tx1"/>
                          </a:solidFill>
                          <a:prstDash val="solid"/>
                        </a:ln>
                        <a:solidFill>
                          <a:srgbClr val="FFFFFF"/>
                        </a:solidFill>
                        <a:effectLst/>
                      </a:endParaRPr>
                    </a:p>
                  </a:txBody>
                  <a:tcPr marL="119110" marR="119110" marT="45604" marB="456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600" b="0" dirty="0" err="1" smtClean="0">
                          <a:ln w="18415" cmpd="sng">
                            <a:solidFill>
                              <a:schemeClr val="tx1"/>
                            </a:solidFill>
                            <a:prstDash val="solid"/>
                          </a:ln>
                          <a:effectLst/>
                        </a:rPr>
                        <a:t>Penyesuaian</a:t>
                      </a:r>
                      <a:r>
                        <a:rPr lang="en-US" sz="1600" b="0" dirty="0" smtClean="0">
                          <a:ln w="18415" cmpd="sng">
                            <a:solidFill>
                              <a:schemeClr val="tx1"/>
                            </a:solidFill>
                            <a:prstDash val="solid"/>
                          </a:ln>
                          <a:effectLst/>
                        </a:rPr>
                        <a:t>/</a:t>
                      </a:r>
                      <a:r>
                        <a:rPr lang="en-US" sz="1600" b="0" dirty="0" err="1" smtClean="0">
                          <a:ln w="18415" cmpd="sng">
                            <a:solidFill>
                              <a:schemeClr val="tx1"/>
                            </a:solidFill>
                            <a:prstDash val="solid"/>
                          </a:ln>
                          <a:effectLst/>
                        </a:rPr>
                        <a:t>Inpassing</a:t>
                      </a:r>
                      <a:endParaRPr lang="id-ID" sz="1600" b="0" i="1" dirty="0" smtClean="0">
                        <a:ln w="18415" cmpd="sng">
                          <a:solidFill>
                            <a:schemeClr val="tx1"/>
                          </a:solidFill>
                          <a:prstDash val="solid"/>
                        </a:ln>
                        <a:solidFill>
                          <a:srgbClr val="FFFFFF"/>
                        </a:solidFill>
                        <a:effectLst/>
                      </a:endParaRPr>
                    </a:p>
                  </a:txBody>
                  <a:tcPr marL="119110" marR="119110" marT="45604" marB="45604">
                    <a:lnL w="12700" cap="flat" cmpd="sng" algn="ctr">
                      <a:solidFill>
                        <a:schemeClr val="tx1"/>
                      </a:solidFill>
                      <a:prstDash val="solid"/>
                      <a:round/>
                      <a:headEnd type="none" w="med" len="med"/>
                      <a:tailEnd type="none" w="med" len="med"/>
                    </a:lnL>
                  </a:tcPr>
                </a:tc>
              </a:tr>
              <a:tr h="9405740">
                <a:tc>
                  <a:txBody>
                    <a:bodyPr/>
                    <a:lstStyle/>
                    <a:p>
                      <a:pPr marL="180975" indent="-168275" algn="just">
                        <a:buFont typeface="+mj-lt"/>
                        <a:buAutoNum type="alphaLcPeriod"/>
                      </a:pPr>
                      <a:r>
                        <a:rPr kumimoji="0" lang="en-US" sz="1400" u="none" strike="noStrike" kern="1200" baseline="0" dirty="0" err="1" smtClean="0"/>
                        <a:t>Berijazah</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Sarjana</a:t>
                      </a:r>
                      <a:r>
                        <a:rPr kumimoji="0" lang="en-US" sz="1400" u="none" strike="noStrike" kern="1200" baseline="0" dirty="0" smtClean="0"/>
                        <a:t> (S1)/Diploma IV di </a:t>
                      </a:r>
                      <a:r>
                        <a:rPr kumimoji="0" lang="en-US" sz="1400" u="none" strike="noStrike" kern="1200" baseline="0" dirty="0" err="1" smtClean="0"/>
                        <a:t>bidang</a:t>
                      </a:r>
                      <a:r>
                        <a:rPr kumimoji="0" lang="en-US" sz="1400" u="none" strike="noStrike" kern="1200" baseline="0" dirty="0" smtClean="0"/>
                        <a:t> </a:t>
                      </a:r>
                      <a:r>
                        <a:rPr kumimoji="0" lang="en-US" sz="1400" u="none" strike="noStrike" kern="1200" baseline="0" dirty="0" err="1" smtClean="0"/>
                        <a:t>Ilmu</a:t>
                      </a:r>
                      <a:r>
                        <a:rPr kumimoji="0" lang="en-US" sz="1400" u="none" strike="noStrike" kern="1200" baseline="0" dirty="0" smtClean="0"/>
                        <a:t> </a:t>
                      </a:r>
                      <a:r>
                        <a:rPr kumimoji="0" lang="en-US" sz="1400" u="none" strike="noStrike" kern="1200" baseline="0" dirty="0" err="1" smtClean="0"/>
                        <a:t>Pemerintahan</a:t>
                      </a:r>
                      <a:r>
                        <a:rPr kumimoji="0" lang="en-US" sz="1400" u="none" strike="noStrike" kern="1200" baseline="0" dirty="0" smtClean="0"/>
                        <a:t>, </a:t>
                      </a:r>
                      <a:r>
                        <a:rPr kumimoji="0" lang="en-US" sz="1400" u="none" strike="noStrike" kern="1200" baseline="0" dirty="0" err="1" smtClean="0"/>
                        <a:t>Sosial</a:t>
                      </a:r>
                      <a:r>
                        <a:rPr kumimoji="0" lang="en-US" sz="1400" u="none" strike="noStrike" kern="1200" baseline="0" dirty="0" smtClean="0"/>
                        <a:t>, </a:t>
                      </a:r>
                      <a:r>
                        <a:rPr kumimoji="0" lang="en-US" sz="1400" u="none" strike="noStrike" kern="1200" baseline="0" dirty="0" err="1" smtClean="0"/>
                        <a:t>Politik</a:t>
                      </a:r>
                      <a:r>
                        <a:rPr kumimoji="0" lang="en-US" sz="1400" u="none" strike="noStrike" kern="1200" baseline="0" dirty="0" smtClean="0"/>
                        <a:t>, </a:t>
                      </a:r>
                      <a:r>
                        <a:rPr kumimoji="0" lang="en-US" sz="1400" u="none" strike="noStrike" kern="1200" baseline="0" dirty="0" err="1" smtClean="0"/>
                        <a:t>Hukum</a:t>
                      </a:r>
                      <a:r>
                        <a:rPr kumimoji="0" lang="en-US" sz="1400" u="none" strike="noStrike" kern="1200" baseline="0" dirty="0" smtClean="0"/>
                        <a:t>, </a:t>
                      </a:r>
                      <a:r>
                        <a:rPr kumimoji="0" lang="en-US" sz="1400" u="none" strike="noStrike" kern="1200" baseline="0" dirty="0" err="1" smtClean="0"/>
                        <a:t>Ekonomi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bidang</a:t>
                      </a:r>
                      <a:r>
                        <a:rPr kumimoji="0" lang="en-US" sz="1400" u="none" strike="noStrike" kern="1200" baseline="0" dirty="0" smtClean="0"/>
                        <a:t> </a:t>
                      </a:r>
                      <a:r>
                        <a:rPr kumimoji="0" lang="en-US" sz="1400" u="none" strike="noStrike" kern="1200" baseline="0" dirty="0" err="1" smtClean="0"/>
                        <a:t>ilmu</a:t>
                      </a:r>
                      <a:r>
                        <a:rPr kumimoji="0" lang="en-US" sz="1400" u="none" strike="noStrike" kern="1200" baseline="0" dirty="0" smtClean="0"/>
                        <a:t> lain yang </a:t>
                      </a:r>
                      <a:r>
                        <a:rPr kumimoji="0" lang="en-US" sz="1400" u="none" strike="noStrike" kern="1200" baseline="0" dirty="0" err="1" smtClean="0"/>
                        <a:t>ditetapkan</a:t>
                      </a:r>
                      <a:r>
                        <a:rPr kumimoji="0" lang="en-US" sz="1400" u="none" strike="noStrike" kern="1200" baseline="0" dirty="0" smtClean="0"/>
                        <a:t> </a:t>
                      </a:r>
                      <a:r>
                        <a:rPr kumimoji="0" lang="en-US" sz="1400" u="none" strike="noStrike" kern="1200" baseline="0" dirty="0" err="1" smtClean="0"/>
                        <a:t>oleh</a:t>
                      </a:r>
                      <a:r>
                        <a:rPr kumimoji="0" lang="en-US" sz="1400" u="none" strike="noStrike" kern="1200" baseline="0" dirty="0" smtClean="0"/>
                        <a:t> </a:t>
                      </a:r>
                      <a:r>
                        <a:rPr kumimoji="0" lang="en-US" sz="1400" u="none" strike="noStrike" kern="1200" baseline="0" dirty="0" err="1" smtClean="0"/>
                        <a:t>Menteri</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a:t>
                      </a:r>
                      <a:r>
                        <a:rPr kumimoji="0" lang="en-US" sz="1400" u="none" strike="noStrike" kern="1200" baseline="0" dirty="0" err="1" smtClean="0"/>
                        <a:t>Negeri</a:t>
                      </a:r>
                      <a:r>
                        <a:rPr kumimoji="0" lang="en-US" sz="1400" u="none" strike="noStrike" kern="1200" baseline="0" dirty="0" smtClean="0"/>
                        <a:t> </a:t>
                      </a:r>
                      <a:r>
                        <a:rPr kumimoji="0" lang="en-US" sz="1400" u="none" strike="noStrike" kern="1200" baseline="0" dirty="0" err="1" smtClean="0"/>
                        <a:t>selaku</a:t>
                      </a:r>
                      <a:r>
                        <a:rPr kumimoji="0" lang="en-US" sz="1400" u="none" strike="noStrike" kern="1200" baseline="0" dirty="0" smtClean="0"/>
                        <a:t> </a:t>
                      </a:r>
                      <a:r>
                        <a:rPr kumimoji="0" lang="en-US" sz="1400" u="none" strike="noStrike" kern="1200" baseline="0" dirty="0" err="1" smtClean="0"/>
                        <a:t>pimpinan</a:t>
                      </a:r>
                      <a:r>
                        <a:rPr kumimoji="0" lang="en-US" sz="1400" u="none" strike="noStrike" kern="1200" baseline="0" dirty="0" smtClean="0"/>
                        <a:t> </a:t>
                      </a:r>
                      <a:r>
                        <a:rPr kumimoji="0" lang="en-US" sz="1400" u="none" strike="noStrike" kern="1200" baseline="0" dirty="0" err="1" smtClean="0"/>
                        <a:t>instansi</a:t>
                      </a:r>
                      <a:r>
                        <a:rPr kumimoji="0" lang="en-US" sz="1400" u="none" strike="noStrike" kern="1200" baseline="0" dirty="0" smtClean="0"/>
                        <a:t> </a:t>
                      </a:r>
                      <a:r>
                        <a:rPr kumimoji="0" lang="en-US" sz="1400" u="none" strike="noStrike" kern="1200" baseline="0" dirty="0" err="1" smtClean="0"/>
                        <a:t>pembina</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Pangkat</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Penata</a:t>
                      </a:r>
                      <a:r>
                        <a:rPr kumimoji="0" lang="en-US" sz="1400" u="none" strike="noStrike" kern="1200" baseline="0" dirty="0" smtClean="0"/>
                        <a:t> </a:t>
                      </a:r>
                      <a:r>
                        <a:rPr kumimoji="0" lang="en-US" sz="1400" u="none" strike="noStrike" kern="1200" baseline="0" dirty="0" err="1" smtClean="0"/>
                        <a:t>Muda</a:t>
                      </a:r>
                      <a:r>
                        <a:rPr kumimoji="0" lang="en-US" sz="1400" u="none" strike="noStrike" kern="1200" baseline="0" dirty="0" smtClean="0"/>
                        <a:t>, </a:t>
                      </a:r>
                      <a:r>
                        <a:rPr kumimoji="0" lang="en-US" sz="1400" u="none" strike="noStrike" kern="1200" baseline="0" dirty="0" err="1" smtClean="0"/>
                        <a:t>golongan</a:t>
                      </a:r>
                      <a:r>
                        <a:rPr kumimoji="0" lang="en-US" sz="1400" u="none" strike="noStrike" kern="1200" baseline="0" dirty="0" smtClean="0"/>
                        <a:t> </a:t>
                      </a:r>
                      <a:r>
                        <a:rPr kumimoji="0" lang="en-US" sz="1400" u="none" strike="noStrike" kern="1200" baseline="0" dirty="0" err="1" smtClean="0"/>
                        <a:t>ruang</a:t>
                      </a:r>
                      <a:r>
                        <a:rPr kumimoji="0" lang="en-US" sz="1400" u="none" strike="noStrike" kern="1200" baseline="0" dirty="0" smtClean="0"/>
                        <a:t> III/a;</a:t>
                      </a:r>
                    </a:p>
                    <a:p>
                      <a:pPr marL="180975" indent="-168275" algn="just">
                        <a:buFont typeface="+mj-lt"/>
                        <a:buAutoNum type="alphaLcPeriod"/>
                      </a:pPr>
                      <a:r>
                        <a:rPr kumimoji="0" lang="en-US" sz="1400" u="none" strike="noStrike" kern="1200" baseline="0" dirty="0" err="1" smtClean="0"/>
                        <a:t>Tinggi</a:t>
                      </a:r>
                      <a:r>
                        <a:rPr kumimoji="0" lang="en-US" sz="1400" u="none" strike="noStrike" kern="1200" baseline="0" dirty="0" smtClean="0"/>
                        <a:t> </a:t>
                      </a:r>
                      <a:r>
                        <a:rPr kumimoji="0" lang="en-US" sz="1400" u="none" strike="noStrike" kern="1200" baseline="0" dirty="0" err="1" smtClean="0"/>
                        <a:t>badan</a:t>
                      </a:r>
                      <a:r>
                        <a:rPr kumimoji="0" lang="en-US" sz="1400" u="none" strike="noStrike" kern="1200" baseline="0" dirty="0" smtClean="0"/>
                        <a:t> paling </a:t>
                      </a:r>
                      <a:r>
                        <a:rPr kumimoji="0" lang="en-US" sz="1400" u="none" strike="noStrike" kern="1200" baseline="0" dirty="0" err="1" smtClean="0"/>
                        <a:t>kurang</a:t>
                      </a:r>
                      <a:r>
                        <a:rPr kumimoji="0" lang="en-US" sz="1400" u="none" strike="noStrike" kern="1200" baseline="0" dirty="0" smtClean="0"/>
                        <a:t> 160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en-US" sz="1400" u="none" strike="noStrike" kern="1200" baseline="0" dirty="0" err="1" smtClean="0"/>
                        <a:t>laki-laki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155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en-US" sz="1400" u="none" strike="noStrike" kern="1200" baseline="0" dirty="0" err="1" smtClean="0"/>
                        <a:t>perempuan</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Sehat</a:t>
                      </a:r>
                      <a:r>
                        <a:rPr kumimoji="0" lang="en-US" sz="1400" u="none" strike="noStrike" kern="1200" baseline="0" dirty="0" smtClean="0"/>
                        <a:t> </a:t>
                      </a:r>
                      <a:r>
                        <a:rPr kumimoji="0" lang="en-US" sz="1400" u="none" strike="noStrike" kern="1200" baseline="0" dirty="0" err="1" smtClean="0"/>
                        <a:t>jasmani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rohani</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solidFill>
                            <a:srgbClr val="00B050"/>
                          </a:solidFill>
                        </a:rPr>
                        <a:t>Mengikuti</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dan</a:t>
                      </a:r>
                      <a:r>
                        <a:rPr kumimoji="0" lang="en-US" sz="1400" u="none" strike="noStrike" kern="1200" baseline="0" dirty="0" smtClean="0">
                          <a:solidFill>
                            <a:srgbClr val="00B050"/>
                          </a:solidFill>
                        </a:rPr>
                        <a:t> lulus </a:t>
                      </a:r>
                      <a:r>
                        <a:rPr kumimoji="0" lang="en-US" sz="1400" u="none" strike="noStrike" kern="1200" baseline="0" dirty="0" err="1" smtClean="0">
                          <a:solidFill>
                            <a:srgbClr val="00B050"/>
                          </a:solidFill>
                        </a:rPr>
                        <a:t>Diklat</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Dasar</a:t>
                      </a:r>
                      <a:r>
                        <a:rPr kumimoji="0" lang="en-US" sz="1400" u="none" strike="noStrike" kern="1200" baseline="0" dirty="0" smtClean="0">
                          <a:solidFill>
                            <a:srgbClr val="00B050"/>
                          </a:solidFill>
                        </a:rPr>
                        <a:t> Pol PP</a:t>
                      </a:r>
                      <a:r>
                        <a:rPr kumimoji="0" lang="en-US" sz="1400" u="none" strike="noStrike" kern="1200" baseline="0" dirty="0" smtClean="0"/>
                        <a:t>; </a:t>
                      </a:r>
                      <a:r>
                        <a:rPr kumimoji="0" lang="en-US" sz="1400" u="none" strike="noStrike" kern="1200" baseline="0" dirty="0" err="1" smtClean="0"/>
                        <a:t>dan</a:t>
                      </a:r>
                      <a:endParaRPr kumimoji="0" lang="en-US" sz="1400" u="none" strike="noStrike" kern="1200" baseline="0" dirty="0" smtClean="0"/>
                    </a:p>
                    <a:p>
                      <a:pPr marL="180975" indent="-168275" algn="just">
                        <a:buFont typeface="+mj-lt"/>
                        <a:buAutoNum type="alphaLcPeriod"/>
                      </a:pPr>
                      <a:r>
                        <a:rPr kumimoji="0" lang="en-US" sz="1400" u="none" strike="noStrike" kern="1200" baseline="0" dirty="0" err="1" smtClean="0"/>
                        <a:t>Nilai</a:t>
                      </a:r>
                      <a:r>
                        <a:rPr kumimoji="0" lang="en-US" sz="1400" u="none" strike="noStrike" kern="1200" baseline="0" dirty="0" smtClean="0"/>
                        <a:t> </a:t>
                      </a:r>
                      <a:r>
                        <a:rPr kumimoji="0" lang="en-US" sz="1400" u="none" strike="noStrike" kern="1200" baseline="0" dirty="0" err="1" smtClean="0"/>
                        <a:t>prestasi</a:t>
                      </a:r>
                      <a:r>
                        <a:rPr kumimoji="0" lang="en-US" sz="1400" u="none" strike="noStrike" kern="1200" baseline="0" dirty="0" smtClean="0"/>
                        <a:t> </a:t>
                      </a:r>
                      <a:r>
                        <a:rPr kumimoji="0" lang="en-US" sz="1400" u="none" strike="noStrike" kern="1200" baseline="0" dirty="0" err="1" smtClean="0"/>
                        <a:t>kerja</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bernilai</a:t>
                      </a:r>
                      <a:r>
                        <a:rPr kumimoji="0" lang="en-US" sz="1400" u="none" strike="noStrike" kern="1200" baseline="0" dirty="0" smtClean="0"/>
                        <a:t> </a:t>
                      </a:r>
                      <a:r>
                        <a:rPr kumimoji="0" lang="en-US" sz="1400" u="none" strike="noStrike" kern="1200" baseline="0" dirty="0" err="1" smtClean="0"/>
                        <a:t>baik</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1 (</a:t>
                      </a:r>
                      <a:r>
                        <a:rPr kumimoji="0" lang="en-US" sz="1400" u="none" strike="noStrike" kern="1200" baseline="0" dirty="0" err="1" smtClean="0"/>
                        <a:t>satu</a:t>
                      </a:r>
                      <a:r>
                        <a:rPr kumimoji="0" lang="en-US" sz="1400" u="none" strike="noStrike" kern="1200" baseline="0" dirty="0" smtClean="0"/>
                        <a:t>) </a:t>
                      </a:r>
                      <a:r>
                        <a:rPr kumimoji="0" lang="en-US" sz="1400" u="none" strike="noStrike" kern="1200" baseline="0" dirty="0" err="1" smtClean="0"/>
                        <a:t>tahun</a:t>
                      </a:r>
                      <a:r>
                        <a:rPr kumimoji="0" lang="en-US" sz="1400" u="none" strike="noStrike" kern="1200" baseline="0" dirty="0" smtClean="0"/>
                        <a:t> </a:t>
                      </a:r>
                      <a:r>
                        <a:rPr kumimoji="0" lang="en-US" sz="1400" u="none" strike="noStrike" kern="1200" baseline="0" dirty="0" err="1" smtClean="0"/>
                        <a:t>terakhir</a:t>
                      </a:r>
                      <a:r>
                        <a:rPr kumimoji="0" lang="en-US" sz="1400" u="none" strike="noStrike" kern="1200" baseline="0" dirty="0" smtClean="0"/>
                        <a:t>.</a:t>
                      </a:r>
                      <a:endParaRPr lang="en-US" sz="1400" dirty="0"/>
                    </a:p>
                  </a:txBody>
                  <a:tcPr marL="119110" marR="119110" marT="45604" marB="45604">
                    <a:lnR w="12700" cap="flat" cmpd="sng" algn="ctr">
                      <a:solidFill>
                        <a:schemeClr val="tx1"/>
                      </a:solidFill>
                      <a:prstDash val="solid"/>
                      <a:round/>
                      <a:headEnd type="none" w="med" len="med"/>
                      <a:tailEnd type="none" w="med" len="med"/>
                    </a:lnR>
                  </a:tcPr>
                </a:tc>
                <a:tc>
                  <a:txBody>
                    <a:bodyPr/>
                    <a:lstStyle/>
                    <a:p>
                      <a:pPr marL="180975" indent="-168275" algn="just">
                        <a:buFont typeface="+mj-lt"/>
                        <a:buAutoNum type="alphaLcPeriod"/>
                      </a:pPr>
                      <a:r>
                        <a:rPr kumimoji="0" lang="en-US" sz="1400" u="none" strike="noStrike" kern="1200" baseline="0" dirty="0" err="1" smtClean="0"/>
                        <a:t>Berijazah</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Sarjana</a:t>
                      </a:r>
                      <a:r>
                        <a:rPr kumimoji="0" lang="en-US" sz="1400" u="none" strike="noStrike" kern="1200" baseline="0" dirty="0" smtClean="0"/>
                        <a:t> (S1)/Diploma IV di </a:t>
                      </a:r>
                      <a:r>
                        <a:rPr kumimoji="0" lang="en-US" sz="1400" u="none" strike="noStrike" kern="1200" baseline="0" dirty="0" err="1" smtClean="0"/>
                        <a:t>bidang</a:t>
                      </a:r>
                      <a:r>
                        <a:rPr kumimoji="0" lang="en-US" sz="1400" u="none" strike="noStrike" kern="1200" baseline="0" dirty="0" smtClean="0"/>
                        <a:t> </a:t>
                      </a:r>
                      <a:r>
                        <a:rPr kumimoji="0" lang="en-US" sz="1400" u="none" strike="noStrike" kern="1200" baseline="0" dirty="0" err="1" smtClean="0"/>
                        <a:t>Ilmu</a:t>
                      </a:r>
                      <a:r>
                        <a:rPr kumimoji="0" lang="en-US" sz="1400" u="none" strike="noStrike" kern="1200" baseline="0" dirty="0" smtClean="0"/>
                        <a:t> </a:t>
                      </a:r>
                      <a:r>
                        <a:rPr kumimoji="0" lang="en-US" sz="1400" u="none" strike="noStrike" kern="1200" baseline="0" dirty="0" err="1" smtClean="0"/>
                        <a:t>Pemerintahan</a:t>
                      </a:r>
                      <a:r>
                        <a:rPr kumimoji="0" lang="en-US" sz="1400" u="none" strike="noStrike" kern="1200" baseline="0" dirty="0" smtClean="0"/>
                        <a:t>, </a:t>
                      </a:r>
                      <a:r>
                        <a:rPr kumimoji="0" lang="en-US" sz="1400" u="none" strike="noStrike" kern="1200" baseline="0" dirty="0" err="1" smtClean="0"/>
                        <a:t>Sosial</a:t>
                      </a:r>
                      <a:r>
                        <a:rPr kumimoji="0" lang="en-US" sz="1400" u="none" strike="noStrike" kern="1200" baseline="0" dirty="0" smtClean="0"/>
                        <a:t>, </a:t>
                      </a:r>
                      <a:r>
                        <a:rPr kumimoji="0" lang="en-US" sz="1400" u="none" strike="noStrike" kern="1200" baseline="0" dirty="0" err="1" smtClean="0"/>
                        <a:t>Politik</a:t>
                      </a:r>
                      <a:r>
                        <a:rPr kumimoji="0" lang="en-US" sz="1400" u="none" strike="noStrike" kern="1200" baseline="0" dirty="0" smtClean="0"/>
                        <a:t>, </a:t>
                      </a:r>
                      <a:r>
                        <a:rPr kumimoji="0" lang="en-US" sz="1400" u="none" strike="noStrike" kern="1200" baseline="0" dirty="0" err="1" smtClean="0"/>
                        <a:t>Hukum</a:t>
                      </a:r>
                      <a:r>
                        <a:rPr kumimoji="0" lang="en-US" sz="1400" u="none" strike="noStrike" kern="1200" baseline="0" dirty="0" smtClean="0"/>
                        <a:t>, </a:t>
                      </a:r>
                      <a:r>
                        <a:rPr kumimoji="0" lang="en-US" sz="1400" u="none" strike="noStrike" kern="1200" baseline="0" dirty="0" err="1" smtClean="0"/>
                        <a:t>Ekonomi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bidang</a:t>
                      </a:r>
                      <a:r>
                        <a:rPr kumimoji="0" lang="en-US" sz="1400" u="none" strike="noStrike" kern="1200" baseline="0" dirty="0" smtClean="0"/>
                        <a:t> </a:t>
                      </a:r>
                      <a:r>
                        <a:rPr kumimoji="0" lang="en-US" sz="1400" u="none" strike="noStrike" kern="1200" baseline="0" dirty="0" err="1" smtClean="0"/>
                        <a:t>ilmu</a:t>
                      </a:r>
                      <a:r>
                        <a:rPr kumimoji="0" lang="en-US" sz="1400" u="none" strike="noStrike" kern="1200" baseline="0" dirty="0" smtClean="0"/>
                        <a:t> lain yang </a:t>
                      </a:r>
                      <a:r>
                        <a:rPr kumimoji="0" lang="en-US" sz="1400" u="none" strike="noStrike" kern="1200" baseline="0" dirty="0" err="1" smtClean="0"/>
                        <a:t>ditetapkan</a:t>
                      </a:r>
                      <a:r>
                        <a:rPr kumimoji="0" lang="en-US" sz="1400" u="none" strike="noStrike" kern="1200" baseline="0" dirty="0" smtClean="0"/>
                        <a:t> </a:t>
                      </a:r>
                      <a:r>
                        <a:rPr kumimoji="0" lang="en-US" sz="1400" u="none" strike="noStrike" kern="1200" baseline="0" dirty="0" err="1" smtClean="0"/>
                        <a:t>oleh</a:t>
                      </a:r>
                      <a:r>
                        <a:rPr kumimoji="0" lang="en-US" sz="1400" u="none" strike="noStrike" kern="1200" baseline="0" dirty="0" smtClean="0"/>
                        <a:t> </a:t>
                      </a:r>
                      <a:r>
                        <a:rPr kumimoji="0" lang="en-US" sz="1400" u="none" strike="noStrike" kern="1200" baseline="0" dirty="0" err="1" smtClean="0"/>
                        <a:t>Menteri</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a:t>
                      </a:r>
                      <a:r>
                        <a:rPr kumimoji="0" lang="en-US" sz="1400" u="none" strike="noStrike" kern="1200" baseline="0" dirty="0" err="1" smtClean="0"/>
                        <a:t>Negeri</a:t>
                      </a:r>
                      <a:r>
                        <a:rPr kumimoji="0" lang="en-US" sz="1400" u="none" strike="noStrike" kern="1200" baseline="0" dirty="0" smtClean="0"/>
                        <a:t> </a:t>
                      </a:r>
                      <a:r>
                        <a:rPr kumimoji="0" lang="en-US" sz="1400" u="none" strike="noStrike" kern="1200" baseline="0" dirty="0" err="1" smtClean="0"/>
                        <a:t>selaku</a:t>
                      </a:r>
                      <a:r>
                        <a:rPr kumimoji="0" lang="en-US" sz="1400" u="none" strike="noStrike" kern="1200" baseline="0" dirty="0" smtClean="0"/>
                        <a:t> </a:t>
                      </a:r>
                      <a:r>
                        <a:rPr kumimoji="0" lang="en-US" sz="1400" u="none" strike="noStrike" kern="1200" baseline="0" dirty="0" err="1" smtClean="0"/>
                        <a:t>pimpinan</a:t>
                      </a:r>
                      <a:r>
                        <a:rPr kumimoji="0" lang="en-US" sz="1400" u="none" strike="noStrike" kern="1200" baseline="0" dirty="0" smtClean="0"/>
                        <a:t> </a:t>
                      </a:r>
                      <a:r>
                        <a:rPr kumimoji="0" lang="en-US" sz="1400" u="none" strike="noStrike" kern="1200" baseline="0" dirty="0" err="1" smtClean="0"/>
                        <a:t>instansi</a:t>
                      </a:r>
                      <a:r>
                        <a:rPr kumimoji="0" lang="en-US" sz="1400" u="none" strike="noStrike" kern="1200" baseline="0" dirty="0" smtClean="0"/>
                        <a:t> </a:t>
                      </a:r>
                      <a:r>
                        <a:rPr kumimoji="0" lang="en-US" sz="1400" u="none" strike="noStrike" kern="1200" baseline="0" dirty="0" err="1" smtClean="0"/>
                        <a:t>pembina</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Pangkat</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Penata</a:t>
                      </a:r>
                      <a:r>
                        <a:rPr kumimoji="0" lang="en-US" sz="1400" u="none" strike="noStrike" kern="1200" baseline="0" dirty="0" smtClean="0"/>
                        <a:t> </a:t>
                      </a:r>
                      <a:r>
                        <a:rPr kumimoji="0" lang="en-US" sz="1400" u="none" strike="noStrike" kern="1200" baseline="0" dirty="0" err="1" smtClean="0"/>
                        <a:t>Muda</a:t>
                      </a:r>
                      <a:r>
                        <a:rPr kumimoji="0" lang="en-US" sz="1400" u="none" strike="noStrike" kern="1200" baseline="0" dirty="0" smtClean="0"/>
                        <a:t>, </a:t>
                      </a:r>
                      <a:r>
                        <a:rPr kumimoji="0" lang="en-US" sz="1400" u="none" strike="noStrike" kern="1200" baseline="0" dirty="0" err="1" smtClean="0"/>
                        <a:t>golongan</a:t>
                      </a:r>
                      <a:r>
                        <a:rPr kumimoji="0" lang="en-US" sz="1400" u="none" strike="noStrike" kern="1200" baseline="0" dirty="0" smtClean="0"/>
                        <a:t> </a:t>
                      </a:r>
                      <a:r>
                        <a:rPr kumimoji="0" lang="en-US" sz="1400" u="none" strike="noStrike" kern="1200" baseline="0" dirty="0" err="1" smtClean="0"/>
                        <a:t>ruang</a:t>
                      </a:r>
                      <a:r>
                        <a:rPr kumimoji="0" lang="en-US" sz="1400" u="none" strike="noStrike" kern="1200" baseline="0" dirty="0" smtClean="0"/>
                        <a:t> III/a;</a:t>
                      </a:r>
                    </a:p>
                    <a:p>
                      <a:pPr marL="180975" indent="-168275" algn="just">
                        <a:buFont typeface="+mj-lt"/>
                        <a:buAutoNum type="alphaLcPeriod"/>
                      </a:pPr>
                      <a:r>
                        <a:rPr kumimoji="0" lang="en-US" sz="1400" u="none" strike="noStrike" kern="1200" baseline="0" dirty="0" err="1" smtClean="0"/>
                        <a:t>Tinggi</a:t>
                      </a:r>
                      <a:r>
                        <a:rPr kumimoji="0" lang="en-US" sz="1400" u="none" strike="noStrike" kern="1200" baseline="0" dirty="0" smtClean="0"/>
                        <a:t> </a:t>
                      </a:r>
                      <a:r>
                        <a:rPr kumimoji="0" lang="en-US" sz="1400" u="none" strike="noStrike" kern="1200" baseline="0" dirty="0" err="1" smtClean="0"/>
                        <a:t>badan</a:t>
                      </a:r>
                      <a:r>
                        <a:rPr kumimoji="0" lang="en-US" sz="1400" u="none" strike="noStrike" kern="1200" baseline="0" dirty="0" smtClean="0"/>
                        <a:t> paling </a:t>
                      </a:r>
                      <a:r>
                        <a:rPr kumimoji="0" lang="en-US" sz="1400" u="none" strike="noStrike" kern="1200" baseline="0" dirty="0" err="1" smtClean="0"/>
                        <a:t>kurang</a:t>
                      </a:r>
                      <a:r>
                        <a:rPr kumimoji="0" lang="en-US" sz="1400" u="none" strike="noStrike" kern="1200" baseline="0" dirty="0" smtClean="0"/>
                        <a:t> 160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en-US" sz="1400" u="none" strike="noStrike" kern="1200" baseline="0" dirty="0" err="1" smtClean="0"/>
                        <a:t>laki-laki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155 </a:t>
                      </a:r>
                      <a:r>
                        <a:rPr kumimoji="0" lang="en-US" sz="1400" u="none" strike="noStrike" kern="1200" baseline="0" dirty="0" err="1" smtClean="0"/>
                        <a:t>sentimeter</a:t>
                      </a:r>
                      <a:r>
                        <a:rPr kumimoji="0" lang="en-US" sz="1400" u="none" strike="noStrike" kern="1200" baseline="0" dirty="0" smtClean="0"/>
                        <a:t> </a:t>
                      </a:r>
                      <a:r>
                        <a:rPr kumimoji="0" lang="en-US" sz="1400" u="none" strike="noStrike" kern="1200" baseline="0" dirty="0" err="1" smtClean="0"/>
                        <a:t>untuk</a:t>
                      </a:r>
                      <a:r>
                        <a:rPr kumimoji="0" lang="en-US" sz="1400" u="none" strike="noStrike" kern="1200" baseline="0" dirty="0" smtClean="0"/>
                        <a:t> </a:t>
                      </a:r>
                      <a:r>
                        <a:rPr kumimoji="0" lang="en-US" sz="1400" u="none" strike="noStrike" kern="1200" baseline="0" dirty="0" err="1" smtClean="0"/>
                        <a:t>perempuan</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t>Sehat</a:t>
                      </a:r>
                      <a:r>
                        <a:rPr kumimoji="0" lang="en-US" sz="1400" u="none" strike="noStrike" kern="1200" baseline="0" dirty="0" smtClean="0"/>
                        <a:t> </a:t>
                      </a:r>
                      <a:r>
                        <a:rPr kumimoji="0" lang="en-US" sz="1400" u="none" strike="noStrike" kern="1200" baseline="0" dirty="0" err="1" smtClean="0"/>
                        <a:t>jasmani</a:t>
                      </a:r>
                      <a:r>
                        <a:rPr kumimoji="0" lang="en-US" sz="1400" u="none" strike="noStrike" kern="1200" baseline="0" dirty="0" smtClean="0"/>
                        <a:t> </a:t>
                      </a:r>
                      <a:r>
                        <a:rPr kumimoji="0" lang="en-US" sz="1400" u="none" strike="noStrike" kern="1200" baseline="0" dirty="0" err="1" smtClean="0"/>
                        <a:t>dan</a:t>
                      </a:r>
                      <a:r>
                        <a:rPr kumimoji="0" lang="en-US" sz="1400" u="none" strike="noStrike" kern="1200" baseline="0" dirty="0" smtClean="0"/>
                        <a:t> </a:t>
                      </a:r>
                      <a:r>
                        <a:rPr kumimoji="0" lang="en-US" sz="1400" u="none" strike="noStrike" kern="1200" baseline="0" dirty="0" err="1" smtClean="0"/>
                        <a:t>rohani</a:t>
                      </a:r>
                      <a:r>
                        <a:rPr kumimoji="0" lang="en-US" sz="1400" u="none" strike="noStrike" kern="1200" baseline="0" dirty="0" smtClean="0"/>
                        <a:t>;</a:t>
                      </a:r>
                    </a:p>
                    <a:p>
                      <a:pPr marL="180975" indent="-168275" algn="just">
                        <a:buFont typeface="+mj-lt"/>
                        <a:buAutoNum type="alphaLcPeriod"/>
                      </a:pPr>
                      <a:r>
                        <a:rPr kumimoji="0" lang="en-US" sz="1400" u="none" strike="noStrike" kern="1200" baseline="0" dirty="0" err="1" smtClean="0">
                          <a:solidFill>
                            <a:srgbClr val="00B050"/>
                          </a:solidFill>
                        </a:rPr>
                        <a:t>Mengikuti</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dan</a:t>
                      </a:r>
                      <a:r>
                        <a:rPr kumimoji="0" lang="en-US" sz="1400" u="none" strike="noStrike" kern="1200" baseline="0" dirty="0" smtClean="0">
                          <a:solidFill>
                            <a:srgbClr val="00B050"/>
                          </a:solidFill>
                        </a:rPr>
                        <a:t> lulus </a:t>
                      </a:r>
                      <a:r>
                        <a:rPr kumimoji="0" lang="en-US" sz="1400" u="none" strike="noStrike" kern="1200" baseline="0" dirty="0" err="1" smtClean="0">
                          <a:solidFill>
                            <a:srgbClr val="00B050"/>
                          </a:solidFill>
                        </a:rPr>
                        <a:t>Diklat</a:t>
                      </a:r>
                      <a:r>
                        <a:rPr kumimoji="0" lang="en-US" sz="1400" u="none" strike="noStrike" kern="1200" baseline="0" dirty="0" smtClean="0">
                          <a:solidFill>
                            <a:srgbClr val="00B050"/>
                          </a:solidFill>
                        </a:rPr>
                        <a:t> </a:t>
                      </a:r>
                      <a:r>
                        <a:rPr kumimoji="0" lang="en-US" sz="1400" u="none" strike="noStrike" kern="1200" baseline="0" dirty="0" err="1" smtClean="0">
                          <a:solidFill>
                            <a:srgbClr val="00B050"/>
                          </a:solidFill>
                        </a:rPr>
                        <a:t>Dasar</a:t>
                      </a:r>
                      <a:r>
                        <a:rPr kumimoji="0" lang="en-US" sz="1400" u="none" strike="noStrike" kern="1200" baseline="0" dirty="0" smtClean="0">
                          <a:solidFill>
                            <a:srgbClr val="00B050"/>
                          </a:solidFill>
                        </a:rPr>
                        <a:t> Pol PP</a:t>
                      </a:r>
                      <a:r>
                        <a:rPr kumimoji="0" lang="en-US" sz="1400" u="none" strike="noStrike" kern="1200" baseline="0" dirty="0" smtClean="0"/>
                        <a:t>; </a:t>
                      </a:r>
                      <a:r>
                        <a:rPr kumimoji="0" lang="en-US" sz="1400" u="none" strike="noStrike" kern="1200" baseline="0" dirty="0" err="1" smtClean="0"/>
                        <a:t>dan</a:t>
                      </a:r>
                      <a:endParaRPr kumimoji="0" lang="en-US" sz="1400" u="none" strike="noStrike" kern="1200" baseline="0" dirty="0" smtClean="0"/>
                    </a:p>
                    <a:p>
                      <a:pPr marL="180975" indent="-168275" algn="just">
                        <a:buFont typeface="+mj-lt"/>
                        <a:buAutoNum type="alphaLcPeriod"/>
                      </a:pPr>
                      <a:r>
                        <a:rPr kumimoji="0" lang="en-US" sz="1400" u="none" strike="noStrike" kern="1200" baseline="0" dirty="0" err="1" smtClean="0"/>
                        <a:t>Nilai</a:t>
                      </a:r>
                      <a:r>
                        <a:rPr kumimoji="0" lang="en-US" sz="1400" u="none" strike="noStrike" kern="1200" baseline="0" dirty="0" smtClean="0"/>
                        <a:t> </a:t>
                      </a:r>
                      <a:r>
                        <a:rPr kumimoji="0" lang="en-US" sz="1400" u="none" strike="noStrike" kern="1200" baseline="0" dirty="0" err="1" smtClean="0"/>
                        <a:t>prestasi</a:t>
                      </a:r>
                      <a:r>
                        <a:rPr kumimoji="0" lang="en-US" sz="1400" u="none" strike="noStrike" kern="1200" baseline="0" dirty="0" smtClean="0"/>
                        <a:t> </a:t>
                      </a:r>
                      <a:r>
                        <a:rPr kumimoji="0" lang="en-US" sz="1400" u="none" strike="noStrike" kern="1200" baseline="0" dirty="0" err="1" smtClean="0"/>
                        <a:t>kerja</a:t>
                      </a:r>
                      <a:r>
                        <a:rPr kumimoji="0" lang="en-US" sz="1400" u="none" strike="noStrike" kern="1200" baseline="0" dirty="0" smtClean="0"/>
                        <a:t> paling </a:t>
                      </a:r>
                      <a:r>
                        <a:rPr kumimoji="0" lang="en-US" sz="1400" u="none" strike="noStrike" kern="1200" baseline="0" dirty="0" err="1" smtClean="0"/>
                        <a:t>rendah</a:t>
                      </a:r>
                      <a:r>
                        <a:rPr kumimoji="0" lang="en-US" sz="1400" u="none" strike="noStrike" kern="1200" baseline="0" dirty="0" smtClean="0"/>
                        <a:t> </a:t>
                      </a:r>
                      <a:r>
                        <a:rPr kumimoji="0" lang="en-US" sz="1400" u="none" strike="noStrike" kern="1200" baseline="0" dirty="0" err="1" smtClean="0"/>
                        <a:t>bernilai</a:t>
                      </a:r>
                      <a:r>
                        <a:rPr kumimoji="0" lang="en-US" sz="1400" u="none" strike="noStrike" kern="1200" baseline="0" dirty="0" smtClean="0"/>
                        <a:t> </a:t>
                      </a:r>
                      <a:r>
                        <a:rPr kumimoji="0" lang="en-US" sz="1400" u="none" strike="noStrike" kern="1200" baseline="0" dirty="0" err="1" smtClean="0"/>
                        <a:t>baik</a:t>
                      </a:r>
                      <a:r>
                        <a:rPr kumimoji="0" lang="en-US" sz="1400" u="none" strike="noStrike" kern="1200" baseline="0" dirty="0" smtClean="0"/>
                        <a:t> </a:t>
                      </a:r>
                      <a:r>
                        <a:rPr kumimoji="0" lang="en-US" sz="1400" u="none" strike="noStrike" kern="1200" baseline="0" dirty="0" err="1" smtClean="0"/>
                        <a:t>dalam</a:t>
                      </a:r>
                      <a:r>
                        <a:rPr kumimoji="0" lang="en-US" sz="1400" u="none" strike="noStrike" kern="1200" baseline="0" dirty="0" smtClean="0"/>
                        <a:t> 1 (</a:t>
                      </a:r>
                      <a:r>
                        <a:rPr kumimoji="0" lang="en-US" sz="1400" u="none" strike="noStrike" kern="1200" baseline="0" dirty="0" err="1" smtClean="0"/>
                        <a:t>satu</a:t>
                      </a:r>
                      <a:r>
                        <a:rPr kumimoji="0" lang="en-US" sz="1400" u="none" strike="noStrike" kern="1200" baseline="0" dirty="0" smtClean="0"/>
                        <a:t>) </a:t>
                      </a:r>
                      <a:r>
                        <a:rPr kumimoji="0" lang="en-US" sz="1400" u="none" strike="noStrike" kern="1200" baseline="0" dirty="0" err="1" smtClean="0"/>
                        <a:t>tahun</a:t>
                      </a:r>
                      <a:r>
                        <a:rPr kumimoji="0" lang="en-US" sz="1400" u="none" strike="noStrike" kern="1200" baseline="0" dirty="0" smtClean="0"/>
                        <a:t> </a:t>
                      </a:r>
                      <a:r>
                        <a:rPr kumimoji="0" lang="en-US" sz="1400" u="none" strike="noStrike" kern="1200" baseline="0" dirty="0" err="1" smtClean="0"/>
                        <a:t>terakhir</a:t>
                      </a:r>
                      <a:r>
                        <a:rPr kumimoji="0" lang="en-US" sz="1400" u="none" strike="noStrike" kern="1200" baseline="0" dirty="0" smtClean="0"/>
                        <a:t>. </a:t>
                      </a:r>
                      <a:endParaRPr lang="en-US" sz="1400" dirty="0" smtClean="0"/>
                    </a:p>
                    <a:p>
                      <a:pPr marL="180975" indent="-168275" algn="just">
                        <a:buFont typeface="+mj-lt"/>
                        <a:buAutoNum type="alphaLcPeriod"/>
                      </a:pPr>
                      <a:r>
                        <a:rPr lang="en-US" sz="1400" dirty="0" err="1" smtClean="0"/>
                        <a:t>Tersedia</a:t>
                      </a:r>
                      <a:r>
                        <a:rPr lang="en-US" sz="1400" dirty="0" smtClean="0"/>
                        <a:t> </a:t>
                      </a:r>
                      <a:r>
                        <a:rPr lang="en-US" sz="1400" dirty="0" err="1" smtClean="0"/>
                        <a:t>formasi</a:t>
                      </a:r>
                      <a:r>
                        <a:rPr lang="en-US" sz="1400" dirty="0" smtClean="0"/>
                        <a:t> </a:t>
                      </a:r>
                      <a:r>
                        <a:rPr lang="en-US" sz="1400" dirty="0" err="1" smtClean="0"/>
                        <a:t>untuk</a:t>
                      </a:r>
                      <a:r>
                        <a:rPr lang="en-US" sz="1400" dirty="0" smtClean="0"/>
                        <a:t> </a:t>
                      </a:r>
                      <a:r>
                        <a:rPr lang="en-US" sz="1400" dirty="0" err="1" smtClean="0"/>
                        <a:t>Jabatan</a:t>
                      </a:r>
                      <a:r>
                        <a:rPr lang="en-US" sz="1400" dirty="0" smtClean="0"/>
                        <a:t> </a:t>
                      </a:r>
                      <a:r>
                        <a:rPr lang="en-US" sz="1400" dirty="0" err="1" smtClean="0"/>
                        <a:t>Fungsional</a:t>
                      </a:r>
                      <a:r>
                        <a:rPr lang="en-US" sz="1400" dirty="0" smtClean="0"/>
                        <a:t> Pol PP;</a:t>
                      </a:r>
                    </a:p>
                    <a:p>
                      <a:pPr marL="180975" indent="-168275" algn="just">
                        <a:buFont typeface="+mj-lt"/>
                        <a:buAutoNum type="alphaLcPeriod"/>
                      </a:pPr>
                      <a:r>
                        <a:rPr kumimoji="0" lang="sv-SE" sz="1400" u="none" strike="noStrike" kern="1200" baseline="0" dirty="0" smtClean="0">
                          <a:solidFill>
                            <a:srgbClr val="00B050"/>
                          </a:solidFill>
                        </a:rPr>
                        <a:t>Memiliki pengalaman di bidang tugas Pol PP paling </a:t>
                      </a:r>
                      <a:r>
                        <a:rPr kumimoji="0" lang="da-DK" sz="1400" u="none" strike="noStrike" kern="1200" baseline="0" dirty="0" smtClean="0">
                          <a:solidFill>
                            <a:srgbClr val="00B050"/>
                          </a:solidFill>
                        </a:rPr>
                        <a:t>kurang 2 (dua) tahun</a:t>
                      </a:r>
                      <a:r>
                        <a:rPr kumimoji="0" lang="da-DK" sz="1400" u="none" strike="noStrike" kern="1200" baseline="0" dirty="0" smtClean="0"/>
                        <a:t>; dan</a:t>
                      </a:r>
                    </a:p>
                    <a:p>
                      <a:pPr marL="180975" indent="-168275" algn="just">
                        <a:buFont typeface="+mj-lt"/>
                        <a:buAutoNum type="alphaLcPeriod"/>
                      </a:pPr>
                      <a:r>
                        <a:rPr lang="it-IT" sz="1400" dirty="0" smtClean="0"/>
                        <a:t>Usia paling tinggi 50 (lima puluh) tahun.</a:t>
                      </a:r>
                      <a:endParaRPr lang="en-US" sz="1400" dirty="0"/>
                    </a:p>
                  </a:txBody>
                  <a:tcPr marL="119110" marR="119110" marT="45604" marB="4560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pPr marL="180975" indent="-180975" algn="just">
                        <a:buFont typeface="+mj-lt"/>
                        <a:buAutoNum type="alphaLcPeriod"/>
                      </a:pPr>
                      <a:r>
                        <a:rPr lang="en-US" sz="1400" dirty="0" err="1" smtClean="0"/>
                        <a:t>Berijazah</a:t>
                      </a:r>
                      <a:r>
                        <a:rPr lang="en-US" sz="1400" dirty="0" smtClean="0"/>
                        <a:t> paling </a:t>
                      </a:r>
                      <a:r>
                        <a:rPr lang="en-US" sz="1400" dirty="0" err="1" smtClean="0"/>
                        <a:t>rendah</a:t>
                      </a:r>
                      <a:r>
                        <a:rPr lang="en-US" sz="1400" dirty="0" smtClean="0"/>
                        <a:t> </a:t>
                      </a:r>
                      <a:r>
                        <a:rPr lang="en-US" sz="1400" dirty="0" err="1" smtClean="0"/>
                        <a:t>Sarjana</a:t>
                      </a:r>
                      <a:r>
                        <a:rPr lang="en-US" sz="1400" dirty="0" smtClean="0"/>
                        <a:t> (S1)/Diploma IV;</a:t>
                      </a:r>
                    </a:p>
                    <a:p>
                      <a:pPr marL="180975" indent="-180975" algn="just">
                        <a:buFont typeface="+mj-lt"/>
                        <a:buAutoNum type="alphaLcPeriod"/>
                      </a:pPr>
                      <a:r>
                        <a:rPr lang="en-US" sz="1400" dirty="0" err="1" smtClean="0"/>
                        <a:t>Pangkat</a:t>
                      </a:r>
                      <a:r>
                        <a:rPr lang="en-US" sz="1400" dirty="0" smtClean="0"/>
                        <a:t> paling </a:t>
                      </a:r>
                      <a:r>
                        <a:rPr lang="en-US" sz="1400" dirty="0" err="1" smtClean="0"/>
                        <a:t>rendah</a:t>
                      </a:r>
                      <a:r>
                        <a:rPr lang="en-US" sz="1400" dirty="0" smtClean="0"/>
                        <a:t> </a:t>
                      </a:r>
                      <a:r>
                        <a:rPr lang="en-US" sz="1400" dirty="0" err="1" smtClean="0"/>
                        <a:t>Penata</a:t>
                      </a:r>
                      <a:r>
                        <a:rPr lang="en-US" sz="1400" dirty="0" smtClean="0"/>
                        <a:t> </a:t>
                      </a:r>
                      <a:r>
                        <a:rPr lang="en-US" sz="1400" dirty="0" err="1" smtClean="0"/>
                        <a:t>Muda</a:t>
                      </a:r>
                      <a:r>
                        <a:rPr lang="en-US" sz="1400" dirty="0" smtClean="0"/>
                        <a:t>, </a:t>
                      </a:r>
                      <a:r>
                        <a:rPr lang="en-US" sz="1400" dirty="0" err="1" smtClean="0"/>
                        <a:t>golongan</a:t>
                      </a:r>
                      <a:r>
                        <a:rPr lang="en-US" sz="1400" baseline="0" dirty="0" smtClean="0"/>
                        <a:t> </a:t>
                      </a:r>
                      <a:r>
                        <a:rPr lang="en-US" sz="1400" dirty="0" err="1" smtClean="0"/>
                        <a:t>ruang</a:t>
                      </a:r>
                      <a:r>
                        <a:rPr lang="en-US" sz="1400" dirty="0" smtClean="0"/>
                        <a:t> III/a;</a:t>
                      </a:r>
                    </a:p>
                    <a:p>
                      <a:pPr marL="180975" indent="-180975" algn="just">
                        <a:buFont typeface="+mj-lt"/>
                        <a:buAutoNum type="alphaLcPeriod"/>
                      </a:pPr>
                      <a:r>
                        <a:rPr lang="en-US" sz="1400" dirty="0" err="1" smtClean="0"/>
                        <a:t>Usia</a:t>
                      </a:r>
                      <a:r>
                        <a:rPr lang="en-US" sz="1400" dirty="0" smtClean="0"/>
                        <a:t> paling </a:t>
                      </a:r>
                      <a:r>
                        <a:rPr lang="en-US" sz="1400" dirty="0" err="1" smtClean="0"/>
                        <a:t>tinggi</a:t>
                      </a:r>
                      <a:r>
                        <a:rPr lang="en-US" sz="1400" dirty="0" smtClean="0"/>
                        <a:t> 53 (lima </a:t>
                      </a:r>
                      <a:r>
                        <a:rPr lang="en-US" sz="1400" dirty="0" err="1" smtClean="0"/>
                        <a:t>puluh</a:t>
                      </a:r>
                      <a:r>
                        <a:rPr lang="en-US" sz="1400" dirty="0" smtClean="0"/>
                        <a:t> </a:t>
                      </a:r>
                      <a:r>
                        <a:rPr lang="en-US" sz="1400" dirty="0" err="1" smtClean="0"/>
                        <a:t>tiga</a:t>
                      </a:r>
                      <a:r>
                        <a:rPr lang="en-US" sz="1400" dirty="0" smtClean="0"/>
                        <a:t>) </a:t>
                      </a:r>
                      <a:r>
                        <a:rPr lang="en-US" sz="1400" dirty="0" err="1" smtClean="0"/>
                        <a:t>tahun</a:t>
                      </a:r>
                      <a:r>
                        <a:rPr lang="en-US" sz="1400" dirty="0" smtClean="0"/>
                        <a:t>;</a:t>
                      </a:r>
                    </a:p>
                    <a:p>
                      <a:pPr marL="180975" indent="-180975" algn="just">
                        <a:buFont typeface="+mj-lt"/>
                        <a:buAutoNum type="alphaLcPeriod"/>
                      </a:pPr>
                      <a:r>
                        <a:rPr lang="en-US" sz="1400" dirty="0" err="1" smtClean="0">
                          <a:solidFill>
                            <a:srgbClr val="00B050"/>
                          </a:solidFill>
                        </a:rPr>
                        <a:t>Memiliki</a:t>
                      </a:r>
                      <a:r>
                        <a:rPr lang="en-US" sz="1400" dirty="0" smtClean="0">
                          <a:solidFill>
                            <a:srgbClr val="00B050"/>
                          </a:solidFill>
                        </a:rPr>
                        <a:t> </a:t>
                      </a:r>
                      <a:r>
                        <a:rPr lang="en-US" sz="1400" dirty="0" err="1" smtClean="0">
                          <a:solidFill>
                            <a:srgbClr val="00B050"/>
                          </a:solidFill>
                        </a:rPr>
                        <a:t>pengalaman</a:t>
                      </a:r>
                      <a:r>
                        <a:rPr lang="en-US" sz="1400" dirty="0" smtClean="0">
                          <a:solidFill>
                            <a:srgbClr val="00B050"/>
                          </a:solidFill>
                        </a:rPr>
                        <a:t> di </a:t>
                      </a:r>
                      <a:r>
                        <a:rPr lang="en-US" sz="1400" dirty="0" err="1" smtClean="0">
                          <a:solidFill>
                            <a:srgbClr val="00B050"/>
                          </a:solidFill>
                        </a:rPr>
                        <a:t>bidang</a:t>
                      </a:r>
                      <a:r>
                        <a:rPr lang="en-US" sz="1400" dirty="0" smtClean="0">
                          <a:solidFill>
                            <a:srgbClr val="00B050"/>
                          </a:solidFill>
                        </a:rPr>
                        <a:t> Pol PP paling</a:t>
                      </a:r>
                      <a:r>
                        <a:rPr lang="en-US" sz="1400" baseline="0" dirty="0" smtClean="0">
                          <a:solidFill>
                            <a:srgbClr val="00B050"/>
                          </a:solidFill>
                        </a:rPr>
                        <a:t> </a:t>
                      </a:r>
                      <a:r>
                        <a:rPr lang="en-US" sz="1400" dirty="0" err="1" smtClean="0">
                          <a:solidFill>
                            <a:srgbClr val="00B050"/>
                          </a:solidFill>
                        </a:rPr>
                        <a:t>kurang</a:t>
                      </a:r>
                      <a:r>
                        <a:rPr lang="en-US" sz="1400" dirty="0" smtClean="0">
                          <a:solidFill>
                            <a:srgbClr val="00B050"/>
                          </a:solidFill>
                        </a:rPr>
                        <a:t> 2 (</a:t>
                      </a:r>
                      <a:r>
                        <a:rPr lang="en-US" sz="1400" dirty="0" err="1" smtClean="0">
                          <a:solidFill>
                            <a:srgbClr val="00B050"/>
                          </a:solidFill>
                        </a:rPr>
                        <a:t>dua</a:t>
                      </a:r>
                      <a:r>
                        <a:rPr lang="en-US" sz="1400" dirty="0" smtClean="0">
                          <a:solidFill>
                            <a:srgbClr val="00B050"/>
                          </a:solidFill>
                        </a:rPr>
                        <a:t>) </a:t>
                      </a:r>
                      <a:r>
                        <a:rPr lang="en-US" sz="1400" dirty="0" err="1" smtClean="0">
                          <a:solidFill>
                            <a:srgbClr val="00B050"/>
                          </a:solidFill>
                        </a:rPr>
                        <a:t>tahun</a:t>
                      </a:r>
                      <a:r>
                        <a:rPr lang="en-US" sz="1400" dirty="0" smtClean="0"/>
                        <a:t>;</a:t>
                      </a:r>
                    </a:p>
                    <a:p>
                      <a:pPr marL="180975" indent="-180975" algn="just">
                        <a:buFont typeface="+mj-lt"/>
                        <a:buAutoNum type="alphaLcPeriod"/>
                      </a:pPr>
                      <a:r>
                        <a:rPr lang="en-US" sz="1400" dirty="0" err="1" smtClean="0"/>
                        <a:t>Sehat</a:t>
                      </a:r>
                      <a:r>
                        <a:rPr lang="en-US" sz="1400" dirty="0" smtClean="0"/>
                        <a:t> </a:t>
                      </a:r>
                      <a:r>
                        <a:rPr lang="en-US" sz="1400" dirty="0" err="1" smtClean="0"/>
                        <a:t>jasmani</a:t>
                      </a:r>
                      <a:r>
                        <a:rPr lang="en-US" sz="1400" dirty="0" smtClean="0"/>
                        <a:t> </a:t>
                      </a:r>
                      <a:r>
                        <a:rPr lang="en-US" sz="1400" dirty="0" err="1" smtClean="0"/>
                        <a:t>dan</a:t>
                      </a:r>
                      <a:r>
                        <a:rPr lang="en-US" sz="1400" dirty="0" smtClean="0"/>
                        <a:t> </a:t>
                      </a:r>
                      <a:r>
                        <a:rPr lang="en-US" sz="1400" dirty="0" err="1" smtClean="0"/>
                        <a:t>rohani</a:t>
                      </a:r>
                      <a:r>
                        <a:rPr lang="en-US" sz="1400" dirty="0" smtClean="0"/>
                        <a:t>;</a:t>
                      </a:r>
                    </a:p>
                    <a:p>
                      <a:pPr marL="180975" indent="-180975" algn="just">
                        <a:buFont typeface="+mj-lt"/>
                        <a:buAutoNum type="alphaLcPeriod"/>
                      </a:pPr>
                      <a:r>
                        <a:rPr lang="en-US" sz="1400" dirty="0" err="1" smtClean="0"/>
                        <a:t>Nilai</a:t>
                      </a:r>
                      <a:r>
                        <a:rPr lang="en-US" sz="1400" dirty="0" smtClean="0"/>
                        <a:t> </a:t>
                      </a:r>
                      <a:r>
                        <a:rPr lang="en-US" sz="1400" dirty="0" err="1" smtClean="0"/>
                        <a:t>prestasi</a:t>
                      </a:r>
                      <a:r>
                        <a:rPr lang="en-US" sz="1400" dirty="0" smtClean="0"/>
                        <a:t> </a:t>
                      </a:r>
                      <a:r>
                        <a:rPr lang="en-US" sz="1400" dirty="0" err="1" smtClean="0"/>
                        <a:t>kerja</a:t>
                      </a:r>
                      <a:r>
                        <a:rPr lang="en-US" sz="1400" dirty="0" smtClean="0"/>
                        <a:t> paling </a:t>
                      </a:r>
                      <a:r>
                        <a:rPr lang="en-US" sz="1400" dirty="0" err="1" smtClean="0"/>
                        <a:t>rendah</a:t>
                      </a:r>
                      <a:r>
                        <a:rPr lang="en-US" sz="1400" dirty="0" smtClean="0"/>
                        <a:t> </a:t>
                      </a:r>
                      <a:r>
                        <a:rPr lang="en-US" sz="1400" dirty="0" err="1" smtClean="0"/>
                        <a:t>bernilai</a:t>
                      </a:r>
                      <a:r>
                        <a:rPr lang="en-US" sz="1400" dirty="0" smtClean="0"/>
                        <a:t> </a:t>
                      </a:r>
                      <a:r>
                        <a:rPr lang="en-US" sz="1400" dirty="0" err="1" smtClean="0"/>
                        <a:t>baik</a:t>
                      </a:r>
                      <a:r>
                        <a:rPr lang="en-US" sz="1400" baseline="0" dirty="0" smtClean="0"/>
                        <a:t> </a:t>
                      </a:r>
                      <a:r>
                        <a:rPr lang="en-US" sz="1400" dirty="0" err="1" smtClean="0"/>
                        <a:t>dalam</a:t>
                      </a:r>
                      <a:r>
                        <a:rPr lang="en-US" sz="1400" dirty="0" smtClean="0"/>
                        <a:t> 1 (</a:t>
                      </a:r>
                      <a:r>
                        <a:rPr lang="en-US" sz="1400" dirty="0" err="1" smtClean="0"/>
                        <a:t>satu</a:t>
                      </a:r>
                      <a:r>
                        <a:rPr lang="en-US" sz="1400" dirty="0" smtClean="0"/>
                        <a:t>) </a:t>
                      </a:r>
                      <a:r>
                        <a:rPr lang="en-US" sz="1400" dirty="0" err="1" smtClean="0"/>
                        <a:t>tahun</a:t>
                      </a:r>
                      <a:r>
                        <a:rPr lang="en-US" sz="1400" dirty="0" smtClean="0"/>
                        <a:t> </a:t>
                      </a:r>
                      <a:r>
                        <a:rPr lang="en-US" sz="1400" dirty="0" err="1" smtClean="0"/>
                        <a:t>terakhir</a:t>
                      </a:r>
                      <a:r>
                        <a:rPr lang="en-US" sz="1400" dirty="0" smtClean="0"/>
                        <a:t>; </a:t>
                      </a:r>
                      <a:r>
                        <a:rPr lang="en-US" sz="1400" dirty="0" err="1" smtClean="0"/>
                        <a:t>dan</a:t>
                      </a:r>
                      <a:endParaRPr lang="en-US" sz="1400" dirty="0" smtClean="0"/>
                    </a:p>
                    <a:p>
                      <a:pPr marL="180975" indent="-180975" algn="just">
                        <a:buFont typeface="+mj-lt"/>
                        <a:buAutoNum type="alphaLcPeriod"/>
                      </a:pPr>
                      <a:r>
                        <a:rPr lang="en-US" sz="1400" dirty="0" err="1" smtClean="0">
                          <a:solidFill>
                            <a:srgbClr val="00B050"/>
                          </a:solidFill>
                        </a:rPr>
                        <a:t>Mengikuti</a:t>
                      </a:r>
                      <a:r>
                        <a:rPr lang="en-US" sz="1400" dirty="0" smtClean="0">
                          <a:solidFill>
                            <a:srgbClr val="00B050"/>
                          </a:solidFill>
                        </a:rPr>
                        <a:t> </a:t>
                      </a:r>
                      <a:r>
                        <a:rPr lang="en-US" sz="1400" dirty="0" err="1" smtClean="0">
                          <a:solidFill>
                            <a:srgbClr val="00B050"/>
                          </a:solidFill>
                        </a:rPr>
                        <a:t>dan</a:t>
                      </a:r>
                      <a:r>
                        <a:rPr lang="en-US" sz="1400" dirty="0" smtClean="0">
                          <a:solidFill>
                            <a:srgbClr val="00B050"/>
                          </a:solidFill>
                        </a:rPr>
                        <a:t> lulus </a:t>
                      </a:r>
                      <a:r>
                        <a:rPr lang="en-US" sz="1400" dirty="0" err="1" smtClean="0">
                          <a:solidFill>
                            <a:srgbClr val="00B050"/>
                          </a:solidFill>
                        </a:rPr>
                        <a:t>uji</a:t>
                      </a:r>
                      <a:r>
                        <a:rPr lang="en-US" sz="1400" dirty="0" smtClean="0">
                          <a:solidFill>
                            <a:srgbClr val="00B050"/>
                          </a:solidFill>
                        </a:rPr>
                        <a:t> </a:t>
                      </a:r>
                      <a:r>
                        <a:rPr lang="en-US" sz="1400" dirty="0" err="1" smtClean="0">
                          <a:solidFill>
                            <a:srgbClr val="00B050"/>
                          </a:solidFill>
                        </a:rPr>
                        <a:t>kompetensi</a:t>
                      </a:r>
                      <a:r>
                        <a:rPr lang="en-US" sz="1400" dirty="0" smtClean="0"/>
                        <a:t>.</a:t>
                      </a:r>
                      <a:endParaRPr lang="en-US" sz="1400" dirty="0"/>
                    </a:p>
                  </a:txBody>
                  <a:tcPr marL="119110" marR="119110" marT="45604" marB="45604">
                    <a:lnL w="12700" cap="flat" cmpd="sng" algn="ctr">
                      <a:solidFill>
                        <a:schemeClr val="tx1"/>
                      </a:solidFill>
                      <a:prstDash val="solid"/>
                      <a:round/>
                      <a:headEnd type="none" w="med" len="med"/>
                      <a:tailEnd type="none" w="med" len="med"/>
                    </a:lnL>
                  </a:tcPr>
                </a:tc>
              </a:tr>
            </a:tbl>
          </a:graphicData>
        </a:graphic>
      </p:graphicFrame>
      <p:sp>
        <p:nvSpPr>
          <p:cNvPr id="6" name="Title 1"/>
          <p:cNvSpPr txBox="1">
            <a:spLocks/>
          </p:cNvSpPr>
          <p:nvPr/>
        </p:nvSpPr>
        <p:spPr>
          <a:xfrm>
            <a:off x="595550" y="684054"/>
            <a:ext cx="2382203" cy="304024"/>
          </a:xfrm>
          <a:prstGeom prst="rect">
            <a:avLst/>
          </a:prstGeom>
          <a:solidFill>
            <a:srgbClr val="00B050"/>
          </a:solidFill>
        </p:spPr>
        <p:style>
          <a:lnRef idx="2">
            <a:schemeClr val="accent3">
              <a:shade val="50000"/>
            </a:schemeClr>
          </a:lnRef>
          <a:fillRef idx="1">
            <a:schemeClr val="accent3"/>
          </a:fillRef>
          <a:effectRef idx="0">
            <a:schemeClr val="accent3"/>
          </a:effectRef>
          <a:fontRef idx="minor">
            <a:schemeClr val="lt1"/>
          </a:fontRef>
        </p:style>
        <p:txBody>
          <a:bodyPr vert="horz" lIns="0" rIns="0" bIns="0" anchor="b">
            <a:noAutofit/>
          </a:bodyPr>
          <a:lstStyle>
            <a:lvl1pPr algn="l" rtl="0" eaLnBrk="1" latinLnBrk="0" hangingPunct="1">
              <a:spcBef>
                <a:spcPct val="0"/>
              </a:spcBef>
              <a:buNone/>
              <a:defRPr kumimoji="0" sz="5000" b="0" kern="1200">
                <a:ln>
                  <a:noFill/>
                </a:ln>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en-US" sz="1800" b="1" dirty="0" err="1" smtClean="0"/>
              <a:t>Keahlian</a:t>
            </a:r>
            <a:endParaRPr lang="id-ID" sz="1800" b="1" dirty="0"/>
          </a:p>
        </p:txBody>
      </p:sp>
    </p:spTree>
    <p:extLst>
      <p:ext uri="{BB962C8B-B14F-4D97-AF65-F5344CB8AC3E}">
        <p14:creationId xmlns:p14="http://schemas.microsoft.com/office/powerpoint/2010/main" val="52219229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023569" y="498770"/>
            <a:ext cx="3349996" cy="24939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dirty="0"/>
              <a:t>UU No. 12/ 2011</a:t>
            </a:r>
          </a:p>
        </p:txBody>
      </p:sp>
      <p:sp>
        <p:nvSpPr>
          <p:cNvPr id="5" name="Rectangle 4"/>
          <p:cNvSpPr/>
          <p:nvPr/>
        </p:nvSpPr>
        <p:spPr>
          <a:xfrm>
            <a:off x="4280508" y="3349014"/>
            <a:ext cx="5955507" cy="923330"/>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lgn="ctr"/>
            <a:r>
              <a:rPr lang="id-ID" dirty="0"/>
              <a:t>Ketentuan pidana hanya dimuat dalam Undang-Undang, Peraturan</a:t>
            </a:r>
          </a:p>
          <a:p>
            <a:pPr algn="ctr"/>
            <a:r>
              <a:rPr lang="id-ID" dirty="0"/>
              <a:t>Daerah Provinsi, dan Peraturan Daerah Kabupaten/Kota</a:t>
            </a:r>
          </a:p>
        </p:txBody>
      </p:sp>
      <p:sp>
        <p:nvSpPr>
          <p:cNvPr id="6" name="Rounded Rectangle 5"/>
          <p:cNvSpPr/>
          <p:nvPr/>
        </p:nvSpPr>
        <p:spPr>
          <a:xfrm>
            <a:off x="5490230" y="1211330"/>
            <a:ext cx="3443053" cy="11400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PASAL 15 (1)</a:t>
            </a:r>
          </a:p>
        </p:txBody>
      </p:sp>
      <p:sp>
        <p:nvSpPr>
          <p:cNvPr id="7" name="Right Arrow 6"/>
          <p:cNvSpPr/>
          <p:nvPr/>
        </p:nvSpPr>
        <p:spPr>
          <a:xfrm>
            <a:off x="4652731" y="1425099"/>
            <a:ext cx="558333" cy="7838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Down Arrow 7"/>
          <p:cNvSpPr/>
          <p:nvPr/>
        </p:nvSpPr>
        <p:spPr>
          <a:xfrm>
            <a:off x="6793007" y="2565196"/>
            <a:ext cx="930554" cy="57004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Rectangle 8"/>
          <p:cNvSpPr/>
          <p:nvPr/>
        </p:nvSpPr>
        <p:spPr>
          <a:xfrm>
            <a:off x="3908289" y="4987904"/>
            <a:ext cx="7537450" cy="923330"/>
          </a:xfrm>
          <a:prstGeom prst="rect">
            <a:avLst/>
          </a:prstGeom>
        </p:spPr>
        <p:txBody>
          <a:bodyPr wrap="square">
            <a:spAutoFit/>
          </a:bodyPr>
          <a:lstStyle/>
          <a:p>
            <a:r>
              <a:rPr lang="id-ID" i="1" dirty="0"/>
              <a:t>*) Ketentuan pidana pada perda prov/kab/kota </a:t>
            </a:r>
            <a:r>
              <a:rPr lang="id-ID" i="1" dirty="0">
                <a:sym typeface="Wingdings" pitchFamily="2" charset="2"/>
              </a:rPr>
              <a:t></a:t>
            </a:r>
            <a:r>
              <a:rPr lang="id-ID" i="1" dirty="0"/>
              <a:t> kurungan paling lama 6 (enam) bulan atau pidana denda paling banyak Rp50.000.000,00 (lima puluh juta rupiah)</a:t>
            </a:r>
          </a:p>
        </p:txBody>
      </p:sp>
    </p:spTree>
    <p:extLst>
      <p:ext uri="{BB962C8B-B14F-4D97-AF65-F5344CB8AC3E}">
        <p14:creationId xmlns:p14="http://schemas.microsoft.com/office/powerpoint/2010/main" val="3832383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kpk.jpg"/>
          <p:cNvPicPr>
            <a:picLocks noChangeAspect="1"/>
          </p:cNvPicPr>
          <p:nvPr/>
        </p:nvPicPr>
        <p:blipFill>
          <a:blip r:embed="rId2">
            <a:lum bright="70000" contrast="-70000"/>
          </a:blip>
          <a:stretch>
            <a:fillRect/>
          </a:stretch>
        </p:blipFill>
        <p:spPr>
          <a:xfrm>
            <a:off x="-54181" y="-18"/>
            <a:ext cx="11965195" cy="6840556"/>
          </a:xfrm>
          <a:prstGeom prst="roundRect">
            <a:avLst>
              <a:gd name="adj" fmla="val 8594"/>
            </a:avLst>
          </a:prstGeom>
          <a:solidFill>
            <a:srgbClr val="FFFFFF">
              <a:shade val="85000"/>
            </a:srgbClr>
          </a:solidFill>
          <a:ln>
            <a:noFill/>
          </a:ln>
          <a:effectLst>
            <a:reflection blurRad="12700" stA="38000" endPos="28000" dist="5000" dir="5400000" sy="-100000" algn="bl" rotWithShape="0"/>
            <a:softEdge rad="635000"/>
          </a:effectLst>
        </p:spPr>
      </p:pic>
      <p:graphicFrame>
        <p:nvGraphicFramePr>
          <p:cNvPr id="4" name="Diagram 3"/>
          <p:cNvGraphicFramePr/>
          <p:nvPr/>
        </p:nvGraphicFramePr>
        <p:xfrm>
          <a:off x="2884678" y="1393444"/>
          <a:ext cx="5924503" cy="34519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86110" y="1781392"/>
            <a:ext cx="2977753" cy="3100628"/>
          </a:xfrm>
          <a:prstGeom prst="rect">
            <a:avLst/>
          </a:prstGeom>
        </p:spPr>
        <p:txBody>
          <a:bodyPr>
            <a:spAutoFit/>
          </a:bodyPr>
          <a:lstStyle/>
          <a:p>
            <a:pPr>
              <a:defRPr/>
            </a:pPr>
            <a:r>
              <a:rPr lang="id-ID" sz="2800" b="1" dirty="0">
                <a:effectLst>
                  <a:outerShdw blurRad="38100" dist="38100" dir="2700000" algn="tl">
                    <a:srgbClr val="000000">
                      <a:alpha val="43137"/>
                    </a:srgbClr>
                  </a:outerShdw>
                </a:effectLst>
                <a:latin typeface="Aharoni" pitchFamily="2" charset="-79"/>
                <a:cs typeface="Aharoni" pitchFamily="2" charset="-79"/>
              </a:rPr>
              <a:t>Hanya bisa ditegakkan oleh :</a:t>
            </a:r>
          </a:p>
          <a:p>
            <a:pPr marL="342900" indent="-342900">
              <a:buFont typeface="+mj-lt"/>
              <a:buAutoNum type="arabicPeriod"/>
              <a:defRPr/>
            </a:pPr>
            <a:r>
              <a:rPr lang="id-ID" sz="2800" b="1" dirty="0">
                <a:effectLst>
                  <a:outerShdw blurRad="38100" dist="38100" dir="2700000" algn="tl">
                    <a:srgbClr val="000000">
                      <a:alpha val="43137"/>
                    </a:srgbClr>
                  </a:outerShdw>
                </a:effectLst>
                <a:latin typeface="Aharoni" pitchFamily="2" charset="-79"/>
                <a:cs typeface="Aharoni" pitchFamily="2" charset="-79"/>
              </a:rPr>
              <a:t>Penyidik</a:t>
            </a:r>
          </a:p>
          <a:p>
            <a:pPr marL="342900" indent="-342900">
              <a:buFont typeface="+mj-lt"/>
              <a:buAutoNum type="arabicPeriod"/>
              <a:defRPr/>
            </a:pPr>
            <a:r>
              <a:rPr lang="id-ID" sz="2800" b="1" dirty="0">
                <a:effectLst>
                  <a:outerShdw blurRad="38100" dist="38100" dir="2700000" algn="tl">
                    <a:srgbClr val="000000">
                      <a:alpha val="43137"/>
                    </a:srgbClr>
                  </a:outerShdw>
                </a:effectLst>
                <a:latin typeface="Aharoni" pitchFamily="2" charset="-79"/>
                <a:cs typeface="Aharoni" pitchFamily="2" charset="-79"/>
              </a:rPr>
              <a:t>PPNS</a:t>
            </a:r>
          </a:p>
          <a:p>
            <a:pPr>
              <a:defRPr/>
            </a:pPr>
            <a:r>
              <a:rPr lang="id-ID" sz="2800" b="1" dirty="0">
                <a:effectLst>
                  <a:outerShdw blurRad="38100" dist="38100" dir="2700000" algn="tl">
                    <a:srgbClr val="000000">
                      <a:alpha val="43137"/>
                    </a:srgbClr>
                  </a:outerShdw>
                </a:effectLst>
                <a:latin typeface="Aharoni" pitchFamily="2" charset="-79"/>
                <a:cs typeface="Aharoni" pitchFamily="2" charset="-79"/>
              </a:rPr>
              <a:t>(Yustisi, Pasal 257 (1),(2))</a:t>
            </a:r>
          </a:p>
        </p:txBody>
      </p:sp>
      <p:sp>
        <p:nvSpPr>
          <p:cNvPr id="6" name="Rectangle 5"/>
          <p:cNvSpPr/>
          <p:nvPr/>
        </p:nvSpPr>
        <p:spPr>
          <a:xfrm>
            <a:off x="8600331" y="2106000"/>
            <a:ext cx="3443027" cy="1815882"/>
          </a:xfrm>
          <a:prstGeom prst="rect">
            <a:avLst/>
          </a:prstGeom>
        </p:spPr>
        <p:txBody>
          <a:bodyPr>
            <a:spAutoFit/>
          </a:bodyPr>
          <a:lstStyle/>
          <a:p>
            <a:pPr>
              <a:defRPr/>
            </a:pPr>
            <a:r>
              <a:rPr lang="id-ID" sz="2800" b="1" dirty="0">
                <a:effectLst>
                  <a:outerShdw blurRad="38100" dist="38100" dir="2700000" algn="tl">
                    <a:srgbClr val="000000">
                      <a:alpha val="43137"/>
                    </a:srgbClr>
                  </a:outerShdw>
                </a:effectLst>
                <a:latin typeface="Aharoni" pitchFamily="2" charset="-79"/>
                <a:cs typeface="Aharoni" pitchFamily="2" charset="-79"/>
              </a:rPr>
              <a:t>ditegakkan oleh Satpol PP</a:t>
            </a:r>
          </a:p>
          <a:p>
            <a:pPr>
              <a:defRPr/>
            </a:pPr>
            <a:r>
              <a:rPr lang="id-ID" sz="2800" b="1" dirty="0">
                <a:effectLst>
                  <a:outerShdw blurRad="38100" dist="38100" dir="2700000" algn="tl">
                    <a:srgbClr val="000000">
                      <a:alpha val="43137"/>
                    </a:srgbClr>
                  </a:outerShdw>
                </a:effectLst>
                <a:latin typeface="Aharoni" pitchFamily="2" charset="-79"/>
                <a:cs typeface="Aharoni" pitchFamily="2" charset="-79"/>
              </a:rPr>
              <a:t>(Non Yustisi, Pasal 255 (2) huruf a )</a:t>
            </a:r>
          </a:p>
        </p:txBody>
      </p:sp>
      <p:sp>
        <p:nvSpPr>
          <p:cNvPr id="7" name="Rectangle 6"/>
          <p:cNvSpPr/>
          <p:nvPr/>
        </p:nvSpPr>
        <p:spPr>
          <a:xfrm>
            <a:off x="744403" y="142489"/>
            <a:ext cx="10329155" cy="1442867"/>
          </a:xfrm>
          <a:prstGeom prst="rect">
            <a:avLst/>
          </a:prstGeom>
          <a:noFill/>
        </p:spPr>
        <p:txBody>
          <a:bodyPr>
            <a:spAutoFit/>
            <a:scene3d>
              <a:camera prst="perspectiveAbove"/>
              <a:lightRig rig="threePt" dir="t"/>
            </a:scene3d>
          </a:bodyPr>
          <a:lstStyle/>
          <a:p>
            <a:pPr algn="ctr" fontAlgn="auto">
              <a:spcBef>
                <a:spcPts val="0"/>
              </a:spcBef>
              <a:spcAft>
                <a:spcPts val="0"/>
              </a:spcAft>
              <a:defRPr/>
            </a:pPr>
            <a:r>
              <a:rPr lang="id-ID" sz="4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cs typeface="Arial" pitchFamily="34" charset="0"/>
              </a:rPr>
              <a:t>Penegakan Perda </a:t>
            </a:r>
          </a:p>
          <a:p>
            <a:pPr algn="ctr" fontAlgn="auto">
              <a:spcBef>
                <a:spcPts val="0"/>
              </a:spcBef>
              <a:spcAft>
                <a:spcPts val="0"/>
              </a:spcAft>
              <a:defRPr/>
            </a:pPr>
            <a:r>
              <a:rPr lang="id-ID" sz="4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cs typeface="Arial" pitchFamily="34" charset="0"/>
              </a:rPr>
              <a:t>Sesuai UU no 23 Th 2014</a:t>
            </a:r>
            <a:endParaRPr lang="en-US" sz="44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cs typeface="Arial" pitchFamily="34" charset="0"/>
            </a:endParaRPr>
          </a:p>
        </p:txBody>
      </p:sp>
    </p:spTree>
    <p:extLst>
      <p:ext uri="{BB962C8B-B14F-4D97-AF65-F5344CB8AC3E}">
        <p14:creationId xmlns:p14="http://schemas.microsoft.com/office/powerpoint/2010/main" val="7631337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6"/>
          <p:cNvSpPr txBox="1">
            <a:spLocks noChangeArrowheads="1"/>
          </p:cNvSpPr>
          <p:nvPr/>
        </p:nvSpPr>
        <p:spPr bwMode="auto">
          <a:xfrm>
            <a:off x="794068" y="1748137"/>
            <a:ext cx="9925844" cy="368392"/>
          </a:xfrm>
          <a:prstGeom prst="rect">
            <a:avLst/>
          </a:prstGeom>
          <a:noFill/>
          <a:ln w="9525">
            <a:noFill/>
            <a:miter lim="800000"/>
            <a:headEnd/>
            <a:tailEnd/>
          </a:ln>
        </p:spPr>
        <p:txBody>
          <a:bodyPr>
            <a:spAutoFit/>
          </a:bodyPr>
          <a:lstStyle/>
          <a:p>
            <a:pPr eaLnBrk="0" hangingPunct="0">
              <a:spcBef>
                <a:spcPct val="50000"/>
              </a:spcBef>
            </a:pPr>
            <a:endParaRPr lang="en-GB">
              <a:latin typeface="Calibri" pitchFamily="34" charset="0"/>
            </a:endParaRPr>
          </a:p>
        </p:txBody>
      </p:sp>
      <p:sp>
        <p:nvSpPr>
          <p:cNvPr id="7171" name="Text Box 18"/>
          <p:cNvSpPr txBox="1">
            <a:spLocks noChangeArrowheads="1"/>
          </p:cNvSpPr>
          <p:nvPr/>
        </p:nvSpPr>
        <p:spPr bwMode="auto">
          <a:xfrm>
            <a:off x="93057" y="2120252"/>
            <a:ext cx="10521395" cy="2862322"/>
          </a:xfrm>
          <a:prstGeom prst="rect">
            <a:avLst/>
          </a:prstGeom>
          <a:noFill/>
          <a:ln w="9525">
            <a:noFill/>
            <a:miter lim="800000"/>
            <a:headEnd/>
            <a:tailEnd/>
          </a:ln>
        </p:spPr>
        <p:txBody>
          <a:bodyPr>
            <a:spAutoFit/>
          </a:bodyPr>
          <a:lstStyle/>
          <a:p>
            <a:pPr algn="just" eaLnBrk="0" hangingPunct="0">
              <a:spcBef>
                <a:spcPct val="50000"/>
              </a:spcBef>
            </a:pPr>
            <a:r>
              <a:rPr lang="en-US" sz="2400" b="1" u="sng">
                <a:solidFill>
                  <a:schemeClr val="tx2"/>
                </a:solidFill>
                <a:latin typeface="Tahoma" pitchFamily="34" charset="0"/>
              </a:rPr>
              <a:t>PASAL 7 AYAT ( 2 ) KUHAP</a:t>
            </a:r>
            <a:r>
              <a:rPr lang="en-US" sz="2400" b="1">
                <a:solidFill>
                  <a:schemeClr val="tx2"/>
                </a:solidFill>
                <a:latin typeface="Tahoma" pitchFamily="34" charset="0"/>
              </a:rPr>
              <a:t> :</a:t>
            </a:r>
          </a:p>
          <a:p>
            <a:pPr algn="just" eaLnBrk="0" hangingPunct="0">
              <a:spcBef>
                <a:spcPct val="50000"/>
              </a:spcBef>
            </a:pPr>
            <a:r>
              <a:rPr lang="en-US" sz="2400" b="1">
                <a:latin typeface="Tahoma" pitchFamily="34" charset="0"/>
              </a:rPr>
              <a:t>PENYIDIK PEGAWAI NEGERI SIPIL ( PASAL 6 AYAT ( 1 ) HURUF B MEMPUNYAI WEWENANG SESUAI DENGAN UNDANG - UNDANG YANG MENJADI DASAR HUKUMNYA MASING - MASING DALAM PELAKSANAAN TUGASNYA BERADA DIBAWAH KOORDINASI DAN PENGAWASAN PENYIDIK TERSEBUT DALAM PASAL 6 AYAT ( 1 )     HURUF A.</a:t>
            </a:r>
          </a:p>
        </p:txBody>
      </p:sp>
      <p:sp>
        <p:nvSpPr>
          <p:cNvPr id="10" name="Rectangle 9"/>
          <p:cNvSpPr/>
          <p:nvPr/>
        </p:nvSpPr>
        <p:spPr>
          <a:xfrm>
            <a:off x="186071" y="393661"/>
            <a:ext cx="6383479" cy="151426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lnSpc>
                <a:spcPct val="70000"/>
              </a:lnSpc>
              <a:spcBef>
                <a:spcPts val="0"/>
              </a:spcBef>
              <a:spcAft>
                <a:spcPts val="0"/>
              </a:spcAft>
              <a:defRPr/>
            </a:pPr>
            <a:r>
              <a:rPr lang="id-ID"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rPr>
              <a:t>WEWENANG </a:t>
            </a:r>
          </a:p>
          <a:p>
            <a:pPr fontAlgn="auto">
              <a:lnSpc>
                <a:spcPct val="70000"/>
              </a:lnSpc>
              <a:spcBef>
                <a:spcPts val="0"/>
              </a:spcBef>
              <a:spcAft>
                <a:spcPts val="0"/>
              </a:spcAft>
              <a:defRPr/>
            </a:pPr>
            <a:r>
              <a:rPr lang="id-ID"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rPr>
              <a:t>PPNS</a:t>
            </a:r>
            <a:endParaRPr lang="en-US"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endParaRPr>
          </a:p>
        </p:txBody>
      </p:sp>
    </p:spTree>
    <p:extLst>
      <p:ext uri="{BB962C8B-B14F-4D97-AF65-F5344CB8AC3E}">
        <p14:creationId xmlns:p14="http://schemas.microsoft.com/office/powerpoint/2010/main" val="6656634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16"/>
          <p:cNvSpPr txBox="1">
            <a:spLocks noChangeArrowheads="1"/>
          </p:cNvSpPr>
          <p:nvPr/>
        </p:nvSpPr>
        <p:spPr bwMode="auto">
          <a:xfrm>
            <a:off x="794068" y="1748137"/>
            <a:ext cx="9925844" cy="368392"/>
          </a:xfrm>
          <a:prstGeom prst="rect">
            <a:avLst/>
          </a:prstGeom>
          <a:noFill/>
          <a:ln w="9525">
            <a:noFill/>
            <a:miter lim="800000"/>
            <a:headEnd/>
            <a:tailEnd/>
          </a:ln>
        </p:spPr>
        <p:txBody>
          <a:bodyPr>
            <a:spAutoFit/>
          </a:bodyPr>
          <a:lstStyle/>
          <a:p>
            <a:pPr eaLnBrk="0" hangingPunct="0">
              <a:spcBef>
                <a:spcPct val="50000"/>
              </a:spcBef>
            </a:pPr>
            <a:endParaRPr lang="en-GB">
              <a:latin typeface="Calibri" pitchFamily="34" charset="0"/>
            </a:endParaRPr>
          </a:p>
        </p:txBody>
      </p:sp>
      <p:sp>
        <p:nvSpPr>
          <p:cNvPr id="8195" name="AutoShape 19"/>
          <p:cNvSpPr>
            <a:spLocks noChangeArrowheads="1"/>
          </p:cNvSpPr>
          <p:nvPr/>
        </p:nvSpPr>
        <p:spPr bwMode="auto">
          <a:xfrm>
            <a:off x="496292" y="2460694"/>
            <a:ext cx="10719912" cy="3168500"/>
          </a:xfrm>
          <a:prstGeom prst="flowChartDocument">
            <a:avLst/>
          </a:prstGeom>
          <a:solidFill>
            <a:schemeClr val="bg1"/>
          </a:solidFill>
          <a:ln w="38100">
            <a:solidFill>
              <a:schemeClr val="hlink"/>
            </a:solidFill>
            <a:miter lim="800000"/>
            <a:headEnd/>
            <a:tailEnd/>
          </a:ln>
        </p:spPr>
        <p:txBody>
          <a:bodyPr wrap="none" anchor="ctr"/>
          <a:lstStyle/>
          <a:p>
            <a:endParaRPr lang="id-ID">
              <a:latin typeface="Calibri" pitchFamily="34" charset="0"/>
            </a:endParaRPr>
          </a:p>
        </p:txBody>
      </p:sp>
      <p:sp>
        <p:nvSpPr>
          <p:cNvPr id="7175" name="Text Box 21"/>
          <p:cNvSpPr txBox="1">
            <a:spLocks noChangeArrowheads="1"/>
          </p:cNvSpPr>
          <p:nvPr/>
        </p:nvSpPr>
        <p:spPr bwMode="auto">
          <a:xfrm>
            <a:off x="595551" y="2549367"/>
            <a:ext cx="10620653" cy="2677656"/>
          </a:xfrm>
          <a:prstGeom prst="rect">
            <a:avLst/>
          </a:prstGeom>
          <a:noFill/>
          <a:ln w="9525">
            <a:noFill/>
            <a:miter lim="800000"/>
            <a:headEnd/>
            <a:tailEnd/>
          </a:ln>
        </p:spPr>
        <p:txBody>
          <a:bodyPr>
            <a:spAutoFit/>
          </a:bodyPr>
          <a:lstStyle/>
          <a:p>
            <a:pPr algn="just" eaLnBrk="0" fontAlgn="auto" hangingPunct="0">
              <a:spcBef>
                <a:spcPct val="50000"/>
              </a:spcBef>
              <a:spcAft>
                <a:spcPts val="0"/>
              </a:spcAft>
              <a:defRPr/>
            </a:pPr>
            <a:r>
              <a:rPr lang="en-US" sz="2400" b="1" u="sng" dirty="0">
                <a:solidFill>
                  <a:schemeClr val="tx2"/>
                </a:solidFill>
                <a:effectLst>
                  <a:outerShdw blurRad="38100" dist="38100" dir="2700000" algn="tl">
                    <a:srgbClr val="000000">
                      <a:alpha val="43137"/>
                    </a:srgbClr>
                  </a:outerShdw>
                </a:effectLst>
                <a:latin typeface="Tahoma" pitchFamily="34" charset="0"/>
                <a:cs typeface="+mn-cs"/>
              </a:rPr>
              <a:t>PASAL 106 KUHAP</a:t>
            </a:r>
            <a:r>
              <a:rPr lang="en-US" sz="2400" b="1" dirty="0">
                <a:solidFill>
                  <a:schemeClr val="tx2"/>
                </a:solidFill>
                <a:effectLst>
                  <a:outerShdw blurRad="38100" dist="38100" dir="2700000" algn="tl">
                    <a:srgbClr val="000000">
                      <a:alpha val="43137"/>
                    </a:srgbClr>
                  </a:outerShdw>
                </a:effectLst>
                <a:latin typeface="Tahoma" pitchFamily="34" charset="0"/>
                <a:cs typeface="+mn-cs"/>
              </a:rPr>
              <a:t> :</a:t>
            </a:r>
          </a:p>
          <a:p>
            <a:pPr algn="just" eaLnBrk="0" fontAlgn="auto" hangingPunct="0">
              <a:spcBef>
                <a:spcPct val="50000"/>
              </a:spcBef>
              <a:spcAft>
                <a:spcPts val="0"/>
              </a:spcAft>
              <a:defRPr/>
            </a:pPr>
            <a:r>
              <a:rPr lang="en-US" sz="2400" b="1" dirty="0">
                <a:effectLst>
                  <a:outerShdw blurRad="38100" dist="38100" dir="2700000" algn="tl">
                    <a:srgbClr val="000000">
                      <a:alpha val="43137"/>
                    </a:srgbClr>
                  </a:outerShdw>
                </a:effectLst>
                <a:latin typeface="Tahoma" pitchFamily="34" charset="0"/>
                <a:cs typeface="+mn-cs"/>
              </a:rPr>
              <a:t>PENYIDIK YANG MENGETAHUI, MENERIMA LAPORAN ATAU PENGADUAN TENTANG TERJADINYA SUATU PERISTIWA YANG PATUT DIDUGA MERUPAKAN TINDAK PIDANA WAJIB SEGERA MELAKUKAN TINDAKAN PENYIDIKAN YANG DIPERLUKAN.</a:t>
            </a:r>
          </a:p>
          <a:p>
            <a:pPr algn="just" eaLnBrk="0" fontAlgn="auto" hangingPunct="0">
              <a:spcBef>
                <a:spcPct val="50000"/>
              </a:spcBef>
              <a:spcAft>
                <a:spcPts val="0"/>
              </a:spcAft>
              <a:defRPr/>
            </a:pPr>
            <a:r>
              <a:rPr lang="en-US" sz="2400" b="1" dirty="0">
                <a:effectLst>
                  <a:outerShdw blurRad="38100" dist="38100" dir="2700000" algn="tl">
                    <a:srgbClr val="000000">
                      <a:alpha val="43137"/>
                    </a:srgbClr>
                  </a:outerShdw>
                </a:effectLst>
                <a:latin typeface="Tahoma" pitchFamily="34" charset="0"/>
                <a:cs typeface="+mn-cs"/>
              </a:rPr>
              <a:t> </a:t>
            </a:r>
          </a:p>
        </p:txBody>
      </p:sp>
      <p:sp>
        <p:nvSpPr>
          <p:cNvPr id="9" name="Rectangle 8"/>
          <p:cNvSpPr/>
          <p:nvPr/>
        </p:nvSpPr>
        <p:spPr>
          <a:xfrm>
            <a:off x="465239" y="270974"/>
            <a:ext cx="5686621" cy="151426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lnSpc>
                <a:spcPct val="70000"/>
              </a:lnSpc>
              <a:spcBef>
                <a:spcPts val="0"/>
              </a:spcBef>
              <a:spcAft>
                <a:spcPts val="0"/>
              </a:spcAft>
              <a:defRPr/>
            </a:pPr>
            <a:r>
              <a:rPr lang="id-ID"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rPr>
              <a:t>Kewajiban</a:t>
            </a:r>
          </a:p>
          <a:p>
            <a:pPr fontAlgn="auto">
              <a:lnSpc>
                <a:spcPct val="70000"/>
              </a:lnSpc>
              <a:spcBef>
                <a:spcPts val="0"/>
              </a:spcBef>
              <a:spcAft>
                <a:spcPts val="0"/>
              </a:spcAft>
              <a:defRPr/>
            </a:pPr>
            <a:r>
              <a:rPr lang="id-ID"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rPr>
              <a:t>PPNS</a:t>
            </a:r>
            <a:endParaRPr lang="en-US" sz="6600" b="1" spc="50" dirty="0">
              <a:ln w="11430"/>
              <a:solidFill>
                <a:schemeClr val="accent5">
                  <a:lumMod val="75000"/>
                </a:schemeClr>
              </a:solidFill>
              <a:effectLst>
                <a:outerShdw blurRad="76200" dist="50800" dir="5400000" algn="tl" rotWithShape="0">
                  <a:srgbClr val="000000">
                    <a:alpha val="65000"/>
                  </a:srgbClr>
                </a:outerShdw>
              </a:effectLst>
              <a:latin typeface="Rockwell Extra Bold" pitchFamily="18" charset="0"/>
              <a:cs typeface="+mn-cs"/>
            </a:endParaRPr>
          </a:p>
        </p:txBody>
      </p:sp>
    </p:spTree>
    <p:extLst>
      <p:ext uri="{BB962C8B-B14F-4D97-AF65-F5344CB8AC3E}">
        <p14:creationId xmlns:p14="http://schemas.microsoft.com/office/powerpoint/2010/main" val="309264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597212773"/>
              </p:ext>
            </p:extLst>
          </p:nvPr>
        </p:nvGraphicFramePr>
        <p:xfrm>
          <a:off x="-465318" y="142489"/>
          <a:ext cx="6420827" cy="3349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p:cNvGrpSpPr/>
          <p:nvPr/>
        </p:nvGrpSpPr>
        <p:grpSpPr>
          <a:xfrm>
            <a:off x="4931896" y="1612281"/>
            <a:ext cx="506967" cy="454124"/>
            <a:chOff x="1986966" y="1451151"/>
            <a:chExt cx="389194" cy="455283"/>
          </a:xfrm>
          <a:solidFill>
            <a:srgbClr val="EF6315"/>
          </a:solidFill>
          <a:scene3d>
            <a:camera prst="orthographicFront"/>
            <a:lightRig rig="threePt" dir="t">
              <a:rot lat="0" lon="0" rev="7500000"/>
            </a:lightRig>
          </a:scene3d>
        </p:grpSpPr>
        <p:sp>
          <p:nvSpPr>
            <p:cNvPr id="4" name="Right Arrow 3"/>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5"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6" name="Group 5"/>
          <p:cNvGrpSpPr/>
          <p:nvPr/>
        </p:nvGrpSpPr>
        <p:grpSpPr>
          <a:xfrm>
            <a:off x="5490231" y="998346"/>
            <a:ext cx="2360325" cy="1709363"/>
            <a:chOff x="2537713" y="821929"/>
            <a:chExt cx="1812005" cy="1713727"/>
          </a:xfrm>
          <a:solidFill>
            <a:schemeClr val="accent2">
              <a:lumMod val="75000"/>
            </a:schemeClr>
          </a:solidFill>
          <a:scene3d>
            <a:camera prst="orthographicFront"/>
            <a:lightRig rig="threePt" dir="t">
              <a:rot lat="0" lon="0" rev="7500000"/>
            </a:lightRig>
          </a:scene3d>
        </p:grpSpPr>
        <p:sp>
          <p:nvSpPr>
            <p:cNvPr id="7" name="Oval 6"/>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8"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Tindak Pidana</a:t>
              </a:r>
            </a:p>
          </p:txBody>
        </p:sp>
      </p:grpSp>
      <p:grpSp>
        <p:nvGrpSpPr>
          <p:cNvPr id="9" name="Group 8"/>
          <p:cNvGrpSpPr/>
          <p:nvPr/>
        </p:nvGrpSpPr>
        <p:grpSpPr>
          <a:xfrm>
            <a:off x="8002727" y="1611497"/>
            <a:ext cx="506967" cy="454124"/>
            <a:chOff x="1986966" y="1451151"/>
            <a:chExt cx="389194" cy="455283"/>
          </a:xfrm>
          <a:solidFill>
            <a:srgbClr val="EF6315"/>
          </a:solidFill>
          <a:scene3d>
            <a:camera prst="orthographicFront"/>
            <a:lightRig rig="threePt" dir="t">
              <a:rot lat="0" lon="0" rev="7500000"/>
            </a:lightRig>
          </a:scene3d>
        </p:grpSpPr>
        <p:sp>
          <p:nvSpPr>
            <p:cNvPr id="10" name="Right Arrow 9"/>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1"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12" name="Group 11"/>
          <p:cNvGrpSpPr/>
          <p:nvPr/>
        </p:nvGrpSpPr>
        <p:grpSpPr>
          <a:xfrm>
            <a:off x="8654116" y="1068819"/>
            <a:ext cx="2360325" cy="1709363"/>
            <a:chOff x="2537713" y="821929"/>
            <a:chExt cx="1812005" cy="1713727"/>
          </a:xfrm>
          <a:solidFill>
            <a:srgbClr val="00B0F0"/>
          </a:solidFill>
          <a:scene3d>
            <a:camera prst="orthographicFront"/>
            <a:lightRig rig="threePt" dir="t">
              <a:rot lat="0" lon="0" rev="7500000"/>
            </a:lightRig>
          </a:scene3d>
        </p:grpSpPr>
        <p:sp>
          <p:nvSpPr>
            <p:cNvPr id="13" name="Oval 12"/>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4"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buat</a:t>
              </a:r>
            </a:p>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LK</a:t>
              </a:r>
            </a:p>
          </p:txBody>
        </p:sp>
      </p:grpSp>
      <p:sp>
        <p:nvSpPr>
          <p:cNvPr id="15" name="Bent-Up Arrow 14"/>
          <p:cNvSpPr/>
          <p:nvPr/>
        </p:nvSpPr>
        <p:spPr>
          <a:xfrm rot="5400000">
            <a:off x="1233592" y="3330960"/>
            <a:ext cx="1068842" cy="1674998"/>
          </a:xfrm>
          <a:prstGeom prst="bentUpArrow">
            <a:avLst>
              <a:gd name="adj1" fmla="val 35613"/>
              <a:gd name="adj2" fmla="val 34552"/>
              <a:gd name="adj3" fmla="val 29245"/>
            </a:avLst>
          </a:prstGeom>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grpSp>
        <p:nvGrpSpPr>
          <p:cNvPr id="16" name="Group 15"/>
          <p:cNvGrpSpPr/>
          <p:nvPr/>
        </p:nvGrpSpPr>
        <p:grpSpPr>
          <a:xfrm>
            <a:off x="2791623" y="3553372"/>
            <a:ext cx="1594233" cy="1220765"/>
            <a:chOff x="579502" y="2133097"/>
            <a:chExt cx="1223881" cy="1223881"/>
          </a:xfrm>
          <a:solidFill>
            <a:schemeClr val="accent6">
              <a:lumMod val="75000"/>
            </a:schemeClr>
          </a:solidFill>
          <a:scene3d>
            <a:camera prst="orthographicFront"/>
            <a:lightRig rig="threePt" dir="t">
              <a:rot lat="0" lon="0" rev="7500000"/>
            </a:lightRig>
          </a:scene3d>
        </p:grpSpPr>
        <p:sp>
          <p:nvSpPr>
            <p:cNvPr id="17" name="Oval 16"/>
            <p:cNvSpPr/>
            <p:nvPr/>
          </p:nvSpPr>
          <p:spPr>
            <a:xfrm>
              <a:off x="579502" y="2133097"/>
              <a:ext cx="1223881" cy="1223881"/>
            </a:xfrm>
            <a:prstGeom prst="ellipse">
              <a:avLst/>
            </a:prstGeom>
            <a:grpFill/>
            <a:sp3d prstMaterial="plastic">
              <a:bevelT w="127000" h="25400" prst="relaxedInset"/>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18" name="Oval 4"/>
            <p:cNvSpPr/>
            <p:nvPr/>
          </p:nvSpPr>
          <p:spPr>
            <a:xfrm>
              <a:off x="758735" y="2312330"/>
              <a:ext cx="865415" cy="865415"/>
            </a:xfrm>
            <a:prstGeom prst="rect">
              <a:avLst/>
            </a:prstGeom>
            <a:grpFill/>
            <a:sp3d/>
          </p:spPr>
          <p:style>
            <a:lnRef idx="0">
              <a:scrgbClr r="0" g="0" b="0"/>
            </a:lnRef>
            <a:fillRef idx="0">
              <a:scrgbClr r="0" g="0" b="0"/>
            </a:fillRef>
            <a:effectRef idx="0">
              <a:scrgbClr r="0" g="0" b="0"/>
            </a:effectRef>
            <a:fontRef idx="minor">
              <a:schemeClr val="lt1"/>
            </a:fontRef>
          </p:style>
          <p:txBody>
            <a:bodyPr lIns="15240" tIns="15240" rIns="15240" bIns="15240" spcCol="1270" anchor="ctr"/>
            <a:lstStyle/>
            <a:p>
              <a:pPr algn="ctr" defTabSz="533400">
                <a:lnSpc>
                  <a:spcPct val="90000"/>
                </a:lnSpc>
                <a:spcAft>
                  <a:spcPct val="35000"/>
                </a:spcAft>
                <a:defRPr/>
              </a:pPr>
              <a:r>
                <a:rPr lang="id-ID" sz="1600" b="1" dirty="0">
                  <a:effectLst>
                    <a:outerShdw blurRad="38100" dist="38100" dir="2700000" algn="tl">
                      <a:srgbClr val="000000">
                        <a:alpha val="43137"/>
                      </a:srgbClr>
                    </a:outerShdw>
                  </a:effectLst>
                  <a:latin typeface="Aharoni" pitchFamily="2" charset="-79"/>
                  <a:cs typeface="Aharoni" pitchFamily="2" charset="-79"/>
                </a:rPr>
                <a:t>Tanda terima Laporan</a:t>
              </a:r>
            </a:p>
          </p:txBody>
        </p:sp>
      </p:grpSp>
      <p:grpSp>
        <p:nvGrpSpPr>
          <p:cNvPr id="19" name="Group 19"/>
          <p:cNvGrpSpPr/>
          <p:nvPr/>
        </p:nvGrpSpPr>
        <p:grpSpPr>
          <a:xfrm rot="16200000">
            <a:off x="3359326" y="2819052"/>
            <a:ext cx="388203" cy="593054"/>
            <a:chOff x="1986966" y="1451151"/>
            <a:chExt cx="389194" cy="455283"/>
          </a:xfrm>
          <a:solidFill>
            <a:srgbClr val="EF6315"/>
          </a:solidFill>
          <a:scene3d>
            <a:camera prst="orthographicFront"/>
            <a:lightRig rig="threePt" dir="t">
              <a:rot lat="0" lon="0" rev="7500000"/>
            </a:lightRig>
          </a:scene3d>
        </p:grpSpPr>
        <p:sp>
          <p:nvSpPr>
            <p:cNvPr id="21" name="Right Arrow 20"/>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22"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20" name="Group 23"/>
          <p:cNvGrpSpPr/>
          <p:nvPr/>
        </p:nvGrpSpPr>
        <p:grpSpPr>
          <a:xfrm>
            <a:off x="8840226" y="3308173"/>
            <a:ext cx="1954166" cy="1496378"/>
            <a:chOff x="2537713" y="821929"/>
            <a:chExt cx="1812005" cy="1713727"/>
          </a:xfrm>
          <a:solidFill>
            <a:srgbClr val="FFFF00"/>
          </a:solidFill>
          <a:scene3d>
            <a:camera prst="orthographicFront"/>
            <a:lightRig rig="threePt" dir="t">
              <a:rot lat="0" lon="0" rev="7500000"/>
            </a:lightRig>
          </a:scene3d>
        </p:grpSpPr>
        <p:sp>
          <p:nvSpPr>
            <p:cNvPr id="25" name="Oval 24"/>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26"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000" b="1" dirty="0">
                  <a:effectLst>
                    <a:outerShdw blurRad="38100" dist="38100" dir="2700000" algn="tl">
                      <a:srgbClr val="000000">
                        <a:alpha val="43137"/>
                      </a:srgbClr>
                    </a:outerShdw>
                  </a:effectLst>
                  <a:latin typeface="Aharoni" pitchFamily="2" charset="-79"/>
                  <a:cs typeface="Aharoni" pitchFamily="2" charset="-79"/>
                </a:rPr>
                <a:t>Lap atasan PPNS</a:t>
              </a:r>
            </a:p>
          </p:txBody>
        </p:sp>
      </p:grpSp>
      <p:grpSp>
        <p:nvGrpSpPr>
          <p:cNvPr id="23" name="Group 26"/>
          <p:cNvGrpSpPr/>
          <p:nvPr/>
        </p:nvGrpSpPr>
        <p:grpSpPr>
          <a:xfrm rot="5400000">
            <a:off x="9687096" y="2787129"/>
            <a:ext cx="388203" cy="593054"/>
            <a:chOff x="1986966" y="1451151"/>
            <a:chExt cx="389194" cy="455283"/>
          </a:xfrm>
          <a:solidFill>
            <a:srgbClr val="EF6315"/>
          </a:solidFill>
          <a:scene3d>
            <a:camera prst="orthographicFront"/>
            <a:lightRig rig="threePt" dir="t">
              <a:rot lat="0" lon="0" rev="7500000"/>
            </a:lightRig>
          </a:scene3d>
        </p:grpSpPr>
        <p:sp>
          <p:nvSpPr>
            <p:cNvPr id="28" name="Right Arrow 27"/>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29"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24" name="Group 29"/>
          <p:cNvGrpSpPr/>
          <p:nvPr/>
        </p:nvGrpSpPr>
        <p:grpSpPr>
          <a:xfrm>
            <a:off x="5676345" y="3421054"/>
            <a:ext cx="2140274" cy="1424339"/>
            <a:chOff x="2537713" y="821929"/>
            <a:chExt cx="1812005" cy="1713727"/>
          </a:xfrm>
          <a:solidFill>
            <a:srgbClr val="00B050"/>
          </a:solidFill>
          <a:scene3d>
            <a:camera prst="orthographicFront"/>
            <a:lightRig rig="threePt" dir="t">
              <a:rot lat="0" lon="0" rev="7500000"/>
            </a:lightRig>
          </a:scene3d>
        </p:grpSpPr>
        <p:sp>
          <p:nvSpPr>
            <p:cNvPr id="31" name="Oval 30"/>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32"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400" b="1" dirty="0">
                  <a:effectLst>
                    <a:outerShdw blurRad="38100" dist="38100" dir="2700000" algn="tl">
                      <a:srgbClr val="000000">
                        <a:alpha val="43137"/>
                      </a:srgbClr>
                    </a:outerShdw>
                  </a:effectLst>
                  <a:latin typeface="Aharoni" pitchFamily="2" charset="-79"/>
                  <a:cs typeface="Aharoni" pitchFamily="2" charset="-79"/>
                </a:rPr>
                <a:t>catat dlm reg lap</a:t>
              </a:r>
            </a:p>
          </p:txBody>
        </p:sp>
      </p:grpSp>
      <p:grpSp>
        <p:nvGrpSpPr>
          <p:cNvPr id="27" name="Group 32"/>
          <p:cNvGrpSpPr/>
          <p:nvPr/>
        </p:nvGrpSpPr>
        <p:grpSpPr>
          <a:xfrm rot="10800000">
            <a:off x="8018537" y="3919062"/>
            <a:ext cx="506967" cy="454124"/>
            <a:chOff x="1986966" y="1451151"/>
            <a:chExt cx="389194" cy="455283"/>
          </a:xfrm>
          <a:scene3d>
            <a:camera prst="orthographicFront"/>
            <a:lightRig rig="threePt" dir="t">
              <a:rot lat="0" lon="0" rev="7500000"/>
            </a:lightRig>
          </a:scene3d>
        </p:grpSpPr>
        <p:sp>
          <p:nvSpPr>
            <p:cNvPr id="34" name="Right Arrow 33"/>
            <p:cNvSpPr/>
            <p:nvPr/>
          </p:nvSpPr>
          <p:spPr>
            <a:xfrm>
              <a:off x="1986966" y="1451151"/>
              <a:ext cx="389194" cy="455283"/>
            </a:xfrm>
            <a:prstGeom prst="rightArrow">
              <a:avLst>
                <a:gd name="adj1" fmla="val 60000"/>
                <a:gd name="adj2" fmla="val 50000"/>
              </a:avLst>
            </a:prstGeom>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35" name="Right Arrow 4"/>
            <p:cNvSpPr/>
            <p:nvPr/>
          </p:nvSpPr>
          <p:spPr>
            <a:xfrm>
              <a:off x="1986966" y="1542208"/>
              <a:ext cx="272436" cy="273169"/>
            </a:xfrm>
            <a:prstGeom prst="rect">
              <a:avLst/>
            </a:prstGeom>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grpSp>
        <p:nvGrpSpPr>
          <p:cNvPr id="30" name="Group 35"/>
          <p:cNvGrpSpPr/>
          <p:nvPr/>
        </p:nvGrpSpPr>
        <p:grpSpPr>
          <a:xfrm>
            <a:off x="8747169" y="5272928"/>
            <a:ext cx="2233331" cy="1567634"/>
            <a:chOff x="2537713" y="821929"/>
            <a:chExt cx="1812005" cy="1713727"/>
          </a:xfrm>
          <a:solidFill>
            <a:srgbClr val="FF0000"/>
          </a:solidFill>
          <a:scene3d>
            <a:camera prst="orthographicFront"/>
            <a:lightRig rig="threePt" dir="t">
              <a:rot lat="0" lon="0" rev="7500000"/>
            </a:lightRig>
          </a:scene3d>
        </p:grpSpPr>
        <p:sp>
          <p:nvSpPr>
            <p:cNvPr id="37" name="Oval 36"/>
            <p:cNvSpPr/>
            <p:nvPr/>
          </p:nvSpPr>
          <p:spPr>
            <a:xfrm>
              <a:off x="2537713" y="821929"/>
              <a:ext cx="1812005" cy="1713727"/>
            </a:xfrm>
            <a:prstGeom prst="ellipse">
              <a:avLst/>
            </a:prstGeom>
            <a:grpFill/>
            <a:sp3d prstMaterial="plastic">
              <a:bevelT w="127000" h="25400" prst="relaxedInset"/>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38" name="Oval 4"/>
            <p:cNvSpPr/>
            <p:nvPr/>
          </p:nvSpPr>
          <p:spPr>
            <a:xfrm>
              <a:off x="2803075" y="1072898"/>
              <a:ext cx="1281281" cy="1211789"/>
            </a:xfrm>
            <a:prstGeom prst="rect">
              <a:avLst/>
            </a:prstGeom>
            <a:grpFill/>
            <a:sp3d/>
          </p:spPr>
          <p:style>
            <a:lnRef idx="0">
              <a:scrgbClr r="0" g="0" b="0"/>
            </a:lnRef>
            <a:fillRef idx="0">
              <a:scrgbClr r="0" g="0" b="0"/>
            </a:fillRef>
            <a:effectRef idx="0">
              <a:scrgbClr r="0" g="0" b="0"/>
            </a:effectRef>
            <a:fontRef idx="minor">
              <a:schemeClr val="lt1"/>
            </a:fontRef>
          </p:style>
          <p:txBody>
            <a:bodyPr lIns="40640" tIns="40640" rIns="40640" bIns="40640" spcCol="1270" anchor="ctr"/>
            <a:lstStyle/>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Sprint</a:t>
              </a:r>
            </a:p>
            <a:p>
              <a:pPr algn="ctr" defTabSz="1422400">
                <a:lnSpc>
                  <a:spcPct val="90000"/>
                </a:lnSpc>
                <a:spcAft>
                  <a:spcPct val="35000"/>
                </a:spcAft>
                <a:defRPr/>
              </a:pPr>
              <a:r>
                <a:rPr lang="id-ID" sz="2800" b="1" dirty="0">
                  <a:effectLst>
                    <a:outerShdw blurRad="38100" dist="38100" dir="2700000" algn="tl">
                      <a:srgbClr val="000000">
                        <a:alpha val="43137"/>
                      </a:srgbClr>
                    </a:outerShdw>
                  </a:effectLst>
                  <a:latin typeface="Aharoni" pitchFamily="2" charset="-79"/>
                  <a:cs typeface="Aharoni" pitchFamily="2" charset="-79"/>
                </a:rPr>
                <a:t>dik</a:t>
              </a:r>
            </a:p>
          </p:txBody>
        </p:sp>
      </p:grpSp>
      <p:grpSp>
        <p:nvGrpSpPr>
          <p:cNvPr id="33" name="Group 38"/>
          <p:cNvGrpSpPr/>
          <p:nvPr/>
        </p:nvGrpSpPr>
        <p:grpSpPr>
          <a:xfrm rot="5400000">
            <a:off x="9687096" y="4782300"/>
            <a:ext cx="388203" cy="593054"/>
            <a:chOff x="1986966" y="1451151"/>
            <a:chExt cx="389194" cy="455283"/>
          </a:xfrm>
          <a:solidFill>
            <a:srgbClr val="EF6315"/>
          </a:solidFill>
          <a:scene3d>
            <a:camera prst="orthographicFront"/>
            <a:lightRig rig="threePt" dir="t">
              <a:rot lat="0" lon="0" rev="7500000"/>
            </a:lightRig>
          </a:scene3d>
        </p:grpSpPr>
        <p:sp>
          <p:nvSpPr>
            <p:cNvPr id="40" name="Right Arrow 39"/>
            <p:cNvSpPr/>
            <p:nvPr/>
          </p:nvSpPr>
          <p:spPr>
            <a:xfrm>
              <a:off x="1986966" y="1451151"/>
              <a:ext cx="389194" cy="455283"/>
            </a:xfrm>
            <a:prstGeom prst="rightArrow">
              <a:avLst>
                <a:gd name="adj1" fmla="val 60000"/>
                <a:gd name="adj2" fmla="val 50000"/>
              </a:avLst>
            </a:prstGeom>
            <a:grpFill/>
            <a:sp3d z="-70000" extrusionH="63500" prstMaterial="matte">
              <a:bevelT w="25400" h="6350" prst="relaxedInset"/>
              <a:contourClr>
                <a:schemeClr val="bg1"/>
              </a:contourClr>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41" name="Right Arrow 4"/>
            <p:cNvSpPr/>
            <p:nvPr/>
          </p:nvSpPr>
          <p:spPr>
            <a:xfrm>
              <a:off x="1986966" y="1542208"/>
              <a:ext cx="272436" cy="273169"/>
            </a:xfrm>
            <a:prstGeom prst="rect">
              <a:avLst/>
            </a:prstGeom>
            <a:grpFill/>
            <a:sp3d z="-70000"/>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844550">
                <a:lnSpc>
                  <a:spcPct val="90000"/>
                </a:lnSpc>
                <a:spcAft>
                  <a:spcPct val="35000"/>
                </a:spcAft>
                <a:defRPr/>
              </a:pPr>
              <a:endParaRPr lang="id-ID" sz="1900"/>
            </a:p>
          </p:txBody>
        </p:sp>
      </p:grpSp>
    </p:spTree>
    <p:extLst>
      <p:ext uri="{BB962C8B-B14F-4D97-AF65-F5344CB8AC3E}">
        <p14:creationId xmlns:p14="http://schemas.microsoft.com/office/powerpoint/2010/main" val="41735115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6069" y="-22"/>
            <a:ext cx="9755953" cy="1320069"/>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id-ID"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Extra Bold" pitchFamily="18" charset="0"/>
                <a:cs typeface="+mn-cs"/>
              </a:rPr>
              <a:t>PELAKS TUGAS PPNS DIDASARKAN ATAS :</a:t>
            </a:r>
            <a:endParaRPr lang="en-U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ockwell Extra Bold" pitchFamily="18" charset="0"/>
              <a:cs typeface="+mn-cs"/>
            </a:endParaRPr>
          </a:p>
        </p:txBody>
      </p:sp>
      <p:graphicFrame>
        <p:nvGraphicFramePr>
          <p:cNvPr id="5" name="Diagram 4"/>
          <p:cNvGraphicFramePr/>
          <p:nvPr/>
        </p:nvGraphicFramePr>
        <p:xfrm>
          <a:off x="-2605592" y="1718068"/>
          <a:ext cx="13120818" cy="40536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316" name="Picture 5" descr="unduhan.jpg"/>
          <p:cNvPicPr>
            <a:picLocks noChangeAspect="1"/>
          </p:cNvPicPr>
          <p:nvPr/>
        </p:nvPicPr>
        <p:blipFill>
          <a:blip r:embed="rId7">
            <a:clrChange>
              <a:clrFrom>
                <a:srgbClr val="FEFEFE"/>
              </a:clrFrom>
              <a:clrTo>
                <a:srgbClr val="FEFEFE">
                  <a:alpha val="0"/>
                </a:srgbClr>
              </a:clrTo>
            </a:clrChange>
          </a:blip>
          <a:srcRect/>
          <a:stretch>
            <a:fillRect/>
          </a:stretch>
        </p:blipFill>
        <p:spPr bwMode="auto">
          <a:xfrm>
            <a:off x="6699945" y="2940483"/>
            <a:ext cx="5378567" cy="3044989"/>
          </a:xfrm>
          <a:prstGeom prst="rect">
            <a:avLst/>
          </a:prstGeom>
          <a:noFill/>
          <a:ln w="9525">
            <a:noFill/>
            <a:miter lim="800000"/>
            <a:headEnd/>
            <a:tailEnd/>
          </a:ln>
        </p:spPr>
      </p:pic>
    </p:spTree>
    <p:extLst>
      <p:ext uri="{BB962C8B-B14F-4D97-AF65-F5344CB8AC3E}">
        <p14:creationId xmlns:p14="http://schemas.microsoft.com/office/powerpoint/2010/main" val="12906698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1" descr="C:\Program Files (x86)\Microsoft Office\MEDIA\CAGCAT10\j0233018.wmf"/>
          <p:cNvPicPr>
            <a:picLocks noChangeAspect="1" noChangeArrowheads="1"/>
          </p:cNvPicPr>
          <p:nvPr/>
        </p:nvPicPr>
        <p:blipFill>
          <a:blip r:embed="rId2"/>
          <a:srcRect/>
          <a:stretch>
            <a:fillRect/>
          </a:stretch>
        </p:blipFill>
        <p:spPr bwMode="auto">
          <a:xfrm>
            <a:off x="3" y="1"/>
            <a:ext cx="11911012" cy="6840539"/>
          </a:xfrm>
          <a:prstGeom prst="rect">
            <a:avLst/>
          </a:prstGeom>
          <a:noFill/>
          <a:effectLst>
            <a:softEdge rad="635000"/>
          </a:effectLst>
        </p:spPr>
      </p:pic>
      <p:sp>
        <p:nvSpPr>
          <p:cNvPr id="2" name="Rectangle 1"/>
          <p:cNvSpPr/>
          <p:nvPr/>
        </p:nvSpPr>
        <p:spPr>
          <a:xfrm>
            <a:off x="744403" y="142489"/>
            <a:ext cx="10329155" cy="583286"/>
          </a:xfrm>
          <a:prstGeom prst="rect">
            <a:avLst/>
          </a:prstGeom>
          <a:noFill/>
        </p:spPr>
        <p:txBody>
          <a:bodyPr>
            <a:spAutoFit/>
            <a:scene3d>
              <a:camera prst="perspectiveAbove"/>
              <a:lightRig rig="threePt" dir="t"/>
            </a:scene3d>
          </a:bodyPr>
          <a:lstStyle/>
          <a:p>
            <a:pPr algn="ctr" fontAlgn="auto">
              <a:spcBef>
                <a:spcPts val="0"/>
              </a:spcBef>
              <a:spcAft>
                <a:spcPts val="0"/>
              </a:spcAft>
              <a:defRPr/>
            </a:pPr>
            <a:r>
              <a:rPr lang="id-ID" sz="32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Rockwell Extra Bold" pitchFamily="18" charset="0"/>
                <a:cs typeface="Arial" pitchFamily="34" charset="0"/>
              </a:rPr>
              <a:t>Koordinasi Penegakan Perda </a:t>
            </a:r>
          </a:p>
        </p:txBody>
      </p:sp>
      <p:graphicFrame>
        <p:nvGraphicFramePr>
          <p:cNvPr id="3" name="Diagram 2"/>
          <p:cNvGraphicFramePr/>
          <p:nvPr>
            <p:extLst>
              <p:ext uri="{D42A27DB-BD31-4B8C-83A1-F6EECF244321}">
                <p14:modId xmlns:p14="http://schemas.microsoft.com/office/powerpoint/2010/main" val="3143722115"/>
              </p:ext>
            </p:extLst>
          </p:nvPr>
        </p:nvGraphicFramePr>
        <p:xfrm>
          <a:off x="372180" y="1068818"/>
          <a:ext cx="5118051" cy="27789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4" name="Group 4"/>
          <p:cNvGrpSpPr>
            <a:grpSpLocks/>
          </p:cNvGrpSpPr>
          <p:nvPr/>
        </p:nvGrpSpPr>
        <p:grpSpPr bwMode="auto">
          <a:xfrm>
            <a:off x="5601900" y="2248512"/>
            <a:ext cx="419781" cy="376863"/>
            <a:chOff x="1304868" y="1204272"/>
            <a:chExt cx="322734" cy="377537"/>
          </a:xfrm>
        </p:grpSpPr>
        <p:sp>
          <p:nvSpPr>
            <p:cNvPr id="9" name="Right Arrow 8"/>
            <p:cNvSpPr/>
            <p:nvPr/>
          </p:nvSpPr>
          <p:spPr>
            <a:xfrm>
              <a:off x="1304868" y="1204272"/>
              <a:ext cx="322734" cy="377537"/>
            </a:xfrm>
            <a:prstGeom prst="rightArrow">
              <a:avLst>
                <a:gd name="adj1" fmla="val 60000"/>
                <a:gd name="adj2" fmla="val 50000"/>
              </a:avLst>
            </a:prstGeom>
            <a:scene3d>
              <a:camera prst="orthographicFront"/>
              <a:lightRig rig="threePt" dir="t"/>
            </a:scene3d>
            <a:sp3d>
              <a:bevelT w="165100" prst="coolSlant"/>
            </a:sp3d>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0" name="Right Arrow 4"/>
            <p:cNvSpPr/>
            <p:nvPr/>
          </p:nvSpPr>
          <p:spPr>
            <a:xfrm>
              <a:off x="1304868" y="1279779"/>
              <a:ext cx="225914" cy="226523"/>
            </a:xfrm>
            <a:prstGeom prst="rect">
              <a:avLst/>
            </a:prstGeom>
            <a:scene3d>
              <a:camera prst="orthographicFront"/>
              <a:lightRig rig="threePt" dir="t"/>
            </a:scene3d>
            <a:sp3d>
              <a:bevelT w="165100" prst="coolSlant"/>
            </a:sp3d>
          </p:spPr>
          <p:style>
            <a:lnRef idx="0">
              <a:scrgbClr r="0" g="0" b="0"/>
            </a:lnRef>
            <a:fillRef idx="0">
              <a:scrgbClr r="0" g="0" b="0"/>
            </a:fillRef>
            <a:effectRef idx="0">
              <a:scrgbClr r="0" g="0" b="0"/>
            </a:effectRef>
            <a:fontRef idx="minor">
              <a:schemeClr val="lt1"/>
            </a:fontRef>
          </p:style>
          <p:txBody>
            <a:bodyPr lIns="0" tIns="0" rIns="0" bIns="0" spcCol="1270" anchor="ctr"/>
            <a:lstStyle/>
            <a:p>
              <a:pPr algn="ctr" defTabSz="444500">
                <a:lnSpc>
                  <a:spcPct val="90000"/>
                </a:lnSpc>
                <a:spcAft>
                  <a:spcPct val="35000"/>
                </a:spcAft>
                <a:defRPr/>
              </a:pPr>
              <a:endParaRPr lang="id-ID" sz="1000">
                <a:latin typeface="Aharoni" pitchFamily="2" charset="-79"/>
                <a:cs typeface="Aharoni" pitchFamily="2" charset="-79"/>
              </a:endParaRPr>
            </a:p>
          </p:txBody>
        </p:sp>
      </p:grpSp>
      <p:grpSp>
        <p:nvGrpSpPr>
          <p:cNvPr id="5" name="Group 5"/>
          <p:cNvGrpSpPr>
            <a:grpSpLocks/>
          </p:cNvGrpSpPr>
          <p:nvPr/>
        </p:nvGrpSpPr>
        <p:grpSpPr bwMode="auto">
          <a:xfrm>
            <a:off x="6195383" y="1425114"/>
            <a:ext cx="2644825" cy="2025243"/>
            <a:chOff x="1761567" y="378153"/>
            <a:chExt cx="2029774" cy="2029774"/>
          </a:xfrm>
        </p:grpSpPr>
        <p:sp>
          <p:nvSpPr>
            <p:cNvPr id="7" name="Oval 6"/>
            <p:cNvSpPr/>
            <p:nvPr/>
          </p:nvSpPr>
          <p:spPr>
            <a:xfrm>
              <a:off x="1761567" y="378153"/>
              <a:ext cx="2029774" cy="2029774"/>
            </a:xfrm>
            <a:prstGeom prst="ellipse">
              <a:avLst/>
            </a:prstGeom>
            <a:scene3d>
              <a:camera prst="orthographicFront"/>
              <a:lightRig rig="threePt" dir="t"/>
            </a:scene3d>
            <a:sp3d>
              <a:bevelT w="165100" prst="coolSlan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Oval 6"/>
            <p:cNvSpPr/>
            <p:nvPr/>
          </p:nvSpPr>
          <p:spPr>
            <a:xfrm>
              <a:off x="2058821" y="675406"/>
              <a:ext cx="1435266" cy="1435268"/>
            </a:xfrm>
            <a:prstGeom prst="rect">
              <a:avLst/>
            </a:prstGeom>
            <a:scene3d>
              <a:camera prst="orthographicFront"/>
              <a:lightRig rig="threePt" dir="t"/>
            </a:scene3d>
            <a:sp3d>
              <a:bevelT w="165100" prst="coolSlant"/>
            </a:sp3d>
          </p:spPr>
          <p:style>
            <a:lnRef idx="0">
              <a:scrgbClr r="0" g="0" b="0"/>
            </a:lnRef>
            <a:fillRef idx="0">
              <a:scrgbClr r="0" g="0" b="0"/>
            </a:fillRef>
            <a:effectRef idx="0">
              <a:scrgbClr r="0" g="0" b="0"/>
            </a:effectRef>
            <a:fontRef idx="minor">
              <a:schemeClr val="lt1"/>
            </a:fontRef>
          </p:style>
          <p:txBody>
            <a:bodyPr lIns="20320" tIns="20320" rIns="20320" bIns="20320" spcCol="1270" anchor="ctr"/>
            <a:lstStyle/>
            <a:p>
              <a:pPr algn="ctr" defTabSz="711200">
                <a:lnSpc>
                  <a:spcPct val="90000"/>
                </a:lnSpc>
                <a:spcAft>
                  <a:spcPct val="35000"/>
                </a:spcAft>
                <a:defRPr/>
              </a:pPr>
              <a:r>
                <a:rPr lang="id-ID" sz="1600" dirty="0">
                  <a:latin typeface="Aharoni" pitchFamily="2" charset="-79"/>
                  <a:cs typeface="Aharoni" pitchFamily="2" charset="-79"/>
                </a:rPr>
                <a:t>Kepala Satpol PP &amp; pjbt yg membidangi Gakda wajib PPNS</a:t>
              </a:r>
            </a:p>
          </p:txBody>
        </p:sp>
      </p:grpSp>
      <p:grpSp>
        <p:nvGrpSpPr>
          <p:cNvPr id="6" name="Group 11"/>
          <p:cNvGrpSpPr>
            <a:grpSpLocks/>
          </p:cNvGrpSpPr>
          <p:nvPr/>
        </p:nvGrpSpPr>
        <p:grpSpPr bwMode="auto">
          <a:xfrm>
            <a:off x="2642758" y="4031485"/>
            <a:ext cx="2642756" cy="2025243"/>
            <a:chOff x="1761567" y="378153"/>
            <a:chExt cx="2029774" cy="2029774"/>
          </a:xfrm>
        </p:grpSpPr>
        <p:sp>
          <p:nvSpPr>
            <p:cNvPr id="13" name="Oval 12"/>
            <p:cNvSpPr/>
            <p:nvPr/>
          </p:nvSpPr>
          <p:spPr>
            <a:xfrm>
              <a:off x="1761567" y="378153"/>
              <a:ext cx="2029774" cy="2029774"/>
            </a:xfrm>
            <a:prstGeom prst="ellipse">
              <a:avLst/>
            </a:prstGeom>
            <a:scene3d>
              <a:camera prst="orthographicFront"/>
              <a:lightRig rig="threePt" dir="t"/>
            </a:scene3d>
            <a:sp3d>
              <a:bevelT w="165100" prst="coolSlant"/>
            </a:sp3d>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Oval 6"/>
            <p:cNvSpPr/>
            <p:nvPr/>
          </p:nvSpPr>
          <p:spPr>
            <a:xfrm>
              <a:off x="2058821" y="675406"/>
              <a:ext cx="1435266" cy="1435268"/>
            </a:xfrm>
            <a:prstGeom prst="rect">
              <a:avLst/>
            </a:prstGeom>
            <a:scene3d>
              <a:camera prst="orthographicFront"/>
              <a:lightRig rig="threePt" dir="t"/>
            </a:scene3d>
            <a:sp3d>
              <a:bevelT w="165100" prst="coolSlant"/>
            </a:sp3d>
          </p:spPr>
          <p:style>
            <a:lnRef idx="0">
              <a:scrgbClr r="0" g="0" b="0"/>
            </a:lnRef>
            <a:fillRef idx="0">
              <a:scrgbClr r="0" g="0" b="0"/>
            </a:fillRef>
            <a:effectRef idx="0">
              <a:scrgbClr r="0" g="0" b="0"/>
            </a:effectRef>
            <a:fontRef idx="minor">
              <a:schemeClr val="lt1"/>
            </a:fontRef>
          </p:style>
          <p:txBody>
            <a:bodyPr lIns="20320" tIns="20320" rIns="20320" bIns="20320" spcCol="1270" anchor="ctr"/>
            <a:lstStyle/>
            <a:p>
              <a:pPr algn="ctr" defTabSz="711200">
                <a:lnSpc>
                  <a:spcPct val="90000"/>
                </a:lnSpc>
                <a:spcAft>
                  <a:spcPct val="35000"/>
                </a:spcAft>
                <a:defRPr/>
              </a:pPr>
              <a:r>
                <a:rPr lang="id-ID" sz="1600" dirty="0">
                  <a:latin typeface="Aharoni" pitchFamily="2" charset="-79"/>
                  <a:cs typeface="Aharoni" pitchFamily="2" charset="-79"/>
                </a:rPr>
                <a:t>Koordinasi aktif dg Polri, Kejaksaan &amp; Pengadilan setempat</a:t>
              </a:r>
            </a:p>
          </p:txBody>
        </p:sp>
      </p:grpSp>
      <p:sp>
        <p:nvSpPr>
          <p:cNvPr id="17" name="Down Arrow 16"/>
          <p:cNvSpPr/>
          <p:nvPr/>
        </p:nvSpPr>
        <p:spPr>
          <a:xfrm>
            <a:off x="3815232" y="3562782"/>
            <a:ext cx="465279" cy="356281"/>
          </a:xfrm>
          <a:prstGeom prst="downArrow">
            <a:avLst/>
          </a:prstGeom>
          <a:scene3d>
            <a:camera prst="orthographicFront"/>
            <a:lightRig rig="threePt" dir="t"/>
          </a:scene3d>
          <a:sp3d>
            <a:bevelT w="165100" prst="coolSlant"/>
          </a:sp3d>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id-ID"/>
          </a:p>
        </p:txBody>
      </p:sp>
    </p:spTree>
    <p:extLst>
      <p:ext uri="{BB962C8B-B14F-4D97-AF65-F5344CB8AC3E}">
        <p14:creationId xmlns:p14="http://schemas.microsoft.com/office/powerpoint/2010/main" val="1223631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93012" y="2137660"/>
          <a:ext cx="8188879" cy="43466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depdagri_logo.png"/>
          <p:cNvPicPr>
            <a:picLocks noChangeAspect="1"/>
          </p:cNvPicPr>
          <p:nvPr/>
        </p:nvPicPr>
        <p:blipFill>
          <a:blip r:embed="rId7"/>
          <a:stretch>
            <a:fillRect/>
          </a:stretch>
        </p:blipFill>
        <p:spPr>
          <a:xfrm>
            <a:off x="1" y="285001"/>
            <a:ext cx="1395833" cy="1222068"/>
          </a:xfrm>
          <a:prstGeom prst="rect">
            <a:avLst/>
          </a:prstGeom>
          <a:effectLst>
            <a:outerShdw blurRad="50800" dist="38100" dir="18900000" algn="bl" rotWithShape="0">
              <a:prstClr val="black">
                <a:alpha val="40000"/>
              </a:prstClr>
            </a:outerShdw>
          </a:effectLst>
          <a:scene3d>
            <a:camera prst="orthographicFront"/>
            <a:lightRig rig="threePt" dir="t"/>
          </a:scene3d>
          <a:sp3d>
            <a:bevelT prst="angle"/>
          </a:sp3d>
        </p:spPr>
      </p:pic>
      <p:sp>
        <p:nvSpPr>
          <p:cNvPr id="6" name="Rectangle 5"/>
          <p:cNvSpPr/>
          <p:nvPr/>
        </p:nvSpPr>
        <p:spPr>
          <a:xfrm>
            <a:off x="1858517" y="285001"/>
            <a:ext cx="6237266" cy="1565663"/>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id-ID" sz="9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age Italic" pitchFamily="66" charset="0"/>
                <a:cs typeface="+mn-cs"/>
              </a:rPr>
              <a:t>Upaya</a:t>
            </a:r>
            <a:endParaRPr lang="en-US" sz="9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Rage Italic" pitchFamily="66" charset="0"/>
              <a:cs typeface="+mn-cs"/>
            </a:endParaRPr>
          </a:p>
        </p:txBody>
      </p:sp>
      <p:sp>
        <p:nvSpPr>
          <p:cNvPr id="7" name="Rectangle 6"/>
          <p:cNvSpPr/>
          <p:nvPr/>
        </p:nvSpPr>
        <p:spPr>
          <a:xfrm>
            <a:off x="5394624" y="1353843"/>
            <a:ext cx="6237266" cy="828881"/>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Bef>
                <a:spcPts val="0"/>
              </a:spcBef>
              <a:spcAft>
                <a:spcPts val="0"/>
              </a:spcAft>
              <a:defRPr/>
            </a:pPr>
            <a:r>
              <a:rPr lang="id-ID" sz="4800" b="1" spc="50" dirty="0">
                <a:ln w="11430"/>
                <a:solidFill>
                  <a:srgbClr val="00B050"/>
                </a:solidFill>
                <a:effectLst>
                  <a:outerShdw blurRad="76200" dist="50800" dir="5400000" algn="tl" rotWithShape="0">
                    <a:srgbClr val="000000">
                      <a:alpha val="65000"/>
                    </a:srgbClr>
                  </a:outerShdw>
                </a:effectLst>
                <a:latin typeface="Aharoni" pitchFamily="2" charset="-79"/>
                <a:cs typeface="Aharoni" pitchFamily="2" charset="-79"/>
              </a:rPr>
              <a:t>Kemendagri</a:t>
            </a:r>
            <a:endParaRPr lang="en-US" sz="4800" b="1" spc="50" dirty="0">
              <a:ln w="11430"/>
              <a:solidFill>
                <a:srgbClr val="00B050"/>
              </a:solidFill>
              <a:effectLst>
                <a:outerShdw blurRad="76200" dist="50800" dir="5400000" algn="tl" rotWithShape="0">
                  <a:srgbClr val="000000">
                    <a:alpha val="65000"/>
                  </a:srgbClr>
                </a:outerShdw>
              </a:effectLst>
              <a:latin typeface="Aharoni" pitchFamily="2" charset="-79"/>
              <a:cs typeface="Aharoni" pitchFamily="2" charset="-79"/>
            </a:endParaRPr>
          </a:p>
        </p:txBody>
      </p:sp>
      <p:sp>
        <p:nvSpPr>
          <p:cNvPr id="9" name="Rectangle 8"/>
          <p:cNvSpPr/>
          <p:nvPr/>
        </p:nvSpPr>
        <p:spPr>
          <a:xfrm>
            <a:off x="7165270" y="3326763"/>
            <a:ext cx="4652730" cy="1569660"/>
          </a:xfrm>
          <a:prstGeom prst="rect">
            <a:avLst/>
          </a:prstGeom>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n-US" sz="3200" b="1" dirty="0" err="1">
                <a:solidFill>
                  <a:srgbClr val="FF0000"/>
                </a:solidFill>
                <a:effectLst>
                  <a:outerShdw blurRad="38100" dist="38100" dir="2700000" algn="tl">
                    <a:srgbClr val="000000">
                      <a:alpha val="43137"/>
                    </a:srgbClr>
                  </a:outerShdw>
                </a:effectLst>
                <a:latin typeface="Arial Narrow" pitchFamily="34" charset="0"/>
              </a:rPr>
              <a:t>Pedoman</a:t>
            </a:r>
            <a:r>
              <a:rPr lang="en-US" sz="3200" b="1" dirty="0">
                <a:solidFill>
                  <a:srgbClr val="FF0000"/>
                </a:solidFill>
                <a:effectLst>
                  <a:outerShdw blurRad="38100" dist="38100" dir="2700000" algn="tl">
                    <a:srgbClr val="000000">
                      <a:alpha val="43137"/>
                    </a:srgbClr>
                  </a:outerShdw>
                </a:effectLst>
                <a:latin typeface="Arial Narrow" pitchFamily="34" charset="0"/>
              </a:rPr>
              <a:t> </a:t>
            </a:r>
            <a:r>
              <a:rPr lang="en-US" sz="3200" b="1" dirty="0" err="1">
                <a:solidFill>
                  <a:srgbClr val="FF0000"/>
                </a:solidFill>
                <a:effectLst>
                  <a:outerShdw blurRad="38100" dist="38100" dir="2700000" algn="tl">
                    <a:srgbClr val="000000">
                      <a:alpha val="43137"/>
                    </a:srgbClr>
                  </a:outerShdw>
                </a:effectLst>
                <a:latin typeface="Arial Narrow" pitchFamily="34" charset="0"/>
              </a:rPr>
              <a:t>Pemberdayaan</a:t>
            </a:r>
            <a:r>
              <a:rPr lang="en-US" sz="3200" b="1" dirty="0">
                <a:solidFill>
                  <a:srgbClr val="FF0000"/>
                </a:solidFill>
                <a:effectLst>
                  <a:outerShdw blurRad="38100" dist="38100" dir="2700000" algn="tl">
                    <a:srgbClr val="000000">
                      <a:alpha val="43137"/>
                    </a:srgbClr>
                  </a:outerShdw>
                </a:effectLst>
                <a:latin typeface="Arial Narrow" pitchFamily="34" charset="0"/>
              </a:rPr>
              <a:t> PPNS </a:t>
            </a:r>
            <a:r>
              <a:rPr lang="en-US" sz="3200" b="1" dirty="0" err="1">
                <a:solidFill>
                  <a:srgbClr val="FF0000"/>
                </a:solidFill>
                <a:effectLst>
                  <a:outerShdw blurRad="38100" dist="38100" dir="2700000" algn="tl">
                    <a:srgbClr val="000000">
                      <a:alpha val="43137"/>
                    </a:srgbClr>
                  </a:outerShdw>
                </a:effectLst>
                <a:latin typeface="Arial Narrow" pitchFamily="34" charset="0"/>
              </a:rPr>
              <a:t>di</a:t>
            </a:r>
            <a:r>
              <a:rPr lang="id-ID" sz="3200" b="1" dirty="0">
                <a:solidFill>
                  <a:srgbClr val="FF0000"/>
                </a:solidFill>
                <a:effectLst>
                  <a:outerShdw blurRad="38100" dist="38100" dir="2700000" algn="tl">
                    <a:srgbClr val="000000">
                      <a:alpha val="43137"/>
                    </a:srgbClr>
                  </a:outerShdw>
                </a:effectLst>
                <a:latin typeface="Arial Narrow" pitchFamily="34" charset="0"/>
              </a:rPr>
              <a:t> </a:t>
            </a:r>
            <a:r>
              <a:rPr lang="en-US" sz="3200" b="1" dirty="0">
                <a:solidFill>
                  <a:srgbClr val="FF0000"/>
                </a:solidFill>
                <a:effectLst>
                  <a:outerShdw blurRad="38100" dist="38100" dir="2700000" algn="tl">
                    <a:srgbClr val="000000">
                      <a:alpha val="43137"/>
                    </a:srgbClr>
                  </a:outerShdw>
                </a:effectLst>
                <a:latin typeface="Arial Narrow" pitchFamily="34" charset="0"/>
              </a:rPr>
              <a:t>Daerah </a:t>
            </a:r>
            <a:endParaRPr lang="id-ID" sz="3200" dirty="0">
              <a:solidFill>
                <a:srgbClr val="FF0000"/>
              </a:solidFill>
              <a:effectLst>
                <a:outerShdw blurRad="38100" dist="38100" dir="2700000" algn="tl">
                  <a:srgbClr val="000000">
                    <a:alpha val="43137"/>
                  </a:srgbClr>
                </a:outerShdw>
              </a:effectLst>
            </a:endParaRPr>
          </a:p>
          <a:p>
            <a:pPr algn="ctr">
              <a:defRPr/>
            </a:pPr>
            <a:endParaRPr lang="id-ID" sz="3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8671835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clrChange>
              <a:clrFrom>
                <a:srgbClr val="A04E04"/>
              </a:clrFrom>
              <a:clrTo>
                <a:srgbClr val="A04E04">
                  <a:alpha val="0"/>
                </a:srgbClr>
              </a:clrTo>
            </a:clrChange>
            <a:extLst/>
          </a:blip>
          <a:stretch>
            <a:fillRect/>
          </a:stretch>
        </p:blipFill>
        <p:spPr>
          <a:xfrm>
            <a:off x="233836" y="1121881"/>
            <a:ext cx="3376724" cy="5530498"/>
          </a:xfrm>
          <a:prstGeom prst="rect">
            <a:avLst/>
          </a:prstGeom>
          <a:ln>
            <a:noFill/>
          </a:ln>
          <a:effectLst>
            <a:softEdge rad="112500"/>
          </a:effectLst>
        </p:spPr>
      </p:pic>
      <p:sp>
        <p:nvSpPr>
          <p:cNvPr id="11" name="Rectangle 10"/>
          <p:cNvSpPr/>
          <p:nvPr/>
        </p:nvSpPr>
        <p:spPr>
          <a:xfrm>
            <a:off x="4079937" y="1339607"/>
            <a:ext cx="7690461" cy="4154984"/>
          </a:xfrm>
          <a:prstGeom prst="rect">
            <a:avLst/>
          </a:prstGeom>
        </p:spPr>
        <p:txBody>
          <a:bodyPr>
            <a:spAutoFit/>
          </a:bodyPr>
          <a:lstStyle/>
          <a:p>
            <a:pPr algn="ctr" fontAlgn="auto">
              <a:spcBef>
                <a:spcPts val="0"/>
              </a:spcBef>
              <a:spcAft>
                <a:spcPts val="0"/>
              </a:spcAft>
              <a:defRPr/>
            </a:pPr>
            <a:r>
              <a:rPr lang="id-ID" sz="2400" b="1" dirty="0">
                <a:solidFill>
                  <a:schemeClr val="accent6">
                    <a:lumMod val="75000"/>
                  </a:schemeClr>
                </a:solidFill>
                <a:effectLst>
                  <a:outerShdw blurRad="38100" dist="38100" dir="2700000" algn="tl">
                    <a:srgbClr val="000000">
                      <a:alpha val="43137"/>
                    </a:srgbClr>
                  </a:outerShdw>
                </a:effectLst>
                <a:latin typeface="Cooper Black" pitchFamily="18" charset="0"/>
                <a:cs typeface="+mn-cs"/>
              </a:rPr>
              <a:t>TUJUAN</a:t>
            </a:r>
          </a:p>
          <a:p>
            <a:pPr algn="ctr" fontAlgn="auto">
              <a:spcBef>
                <a:spcPts val="0"/>
              </a:spcBef>
              <a:spcAft>
                <a:spcPts val="0"/>
              </a:spcAft>
              <a:defRPr/>
            </a:pPr>
            <a:r>
              <a:rPr lang="id-ID" sz="2400" b="1" dirty="0">
                <a:solidFill>
                  <a:schemeClr val="accent6">
                    <a:lumMod val="75000"/>
                  </a:schemeClr>
                </a:solidFill>
                <a:effectLst>
                  <a:outerShdw blurRad="38100" dist="38100" dir="2700000" algn="tl">
                    <a:srgbClr val="000000">
                      <a:alpha val="43137"/>
                    </a:srgbClr>
                  </a:outerShdw>
                </a:effectLst>
                <a:latin typeface="Cooper Black" pitchFamily="18" charset="0"/>
                <a:cs typeface="+mn-cs"/>
              </a:rPr>
              <a:t>Utk meningkatkan sinergitas PPNS selaku Penyidik Pelanggaran Perda dengan Satuan Polisi Pamong Praja selaku Penegak Perda untuk dapat secara bersama-sama melakukan penegakan Perda guna “membangun kesadaran dan ketaatan masyarakat terhadap perda, meningkatkan pendapatan asli daerah (PAD) dan menciptakan kondisi ketertiban umum dan ketenteraman masyarakat yang kondusif“.</a:t>
            </a:r>
          </a:p>
        </p:txBody>
      </p:sp>
      <p:sp>
        <p:nvSpPr>
          <p:cNvPr id="7" name="Rectangle 6"/>
          <p:cNvSpPr/>
          <p:nvPr/>
        </p:nvSpPr>
        <p:spPr bwMode="auto">
          <a:xfrm>
            <a:off x="0" y="27605"/>
            <a:ext cx="11911013" cy="1188457"/>
          </a:xfrm>
          <a:prstGeom prst="rect">
            <a:avLst/>
          </a:pr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id-ID" sz="1800" b="0" i="0" u="none" strike="noStrike" cap="none" normalizeH="0" baseline="0" smtClean="0">
              <a:ln>
                <a:noFill/>
              </a:ln>
              <a:solidFill>
                <a:schemeClr val="tx1"/>
              </a:solidFill>
              <a:effectLst/>
              <a:latin typeface="Arial" pitchFamily="34" charset="0"/>
              <a:ea typeface="MS PGothic" pitchFamily="34" charset="-128"/>
            </a:endParaRPr>
          </a:p>
        </p:txBody>
      </p:sp>
      <p:sp>
        <p:nvSpPr>
          <p:cNvPr id="6" name="Rectangle 5"/>
          <p:cNvSpPr/>
          <p:nvPr/>
        </p:nvSpPr>
        <p:spPr>
          <a:xfrm>
            <a:off x="0" y="6913"/>
            <a:ext cx="11911013" cy="1197273"/>
          </a:xfrm>
          <a:prstGeom prst="rect">
            <a:avLst/>
          </a:prstGeom>
        </p:spPr>
        <p:txBody>
          <a:bodyPr>
            <a:spAutoFit/>
          </a:bodyPr>
          <a:lstStyle/>
          <a:p>
            <a:pPr algn="ctr" fontAlgn="auto">
              <a:spcBef>
                <a:spcPts val="0"/>
              </a:spcBef>
              <a:spcAft>
                <a:spcPts val="0"/>
              </a:spcAft>
              <a:defRPr/>
            </a:pP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SE Mendagri No. </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182.1/857/SJ </a:t>
            </a: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 tgl . 18 Maret 2011 ttg : </a:t>
            </a:r>
            <a:r>
              <a:rPr lang="en-US" sz="3600" b="1" dirty="0" err="1">
                <a:solidFill>
                  <a:srgbClr val="FFFF00"/>
                </a:solidFill>
                <a:effectLst>
                  <a:outerShdw blurRad="38100" dist="38100" dir="2700000" algn="tl">
                    <a:srgbClr val="000000">
                      <a:alpha val="43137"/>
                    </a:srgbClr>
                  </a:outerShdw>
                </a:effectLst>
                <a:latin typeface="Arial Narrow" pitchFamily="34" charset="0"/>
                <a:cs typeface="+mn-cs"/>
              </a:rPr>
              <a:t>Pedoman</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 </a:t>
            </a:r>
            <a:r>
              <a:rPr lang="en-US" sz="3600" b="1" dirty="0" err="1">
                <a:solidFill>
                  <a:srgbClr val="FFFF00"/>
                </a:solidFill>
                <a:effectLst>
                  <a:outerShdw blurRad="38100" dist="38100" dir="2700000" algn="tl">
                    <a:srgbClr val="000000">
                      <a:alpha val="43137"/>
                    </a:srgbClr>
                  </a:outerShdw>
                </a:effectLst>
                <a:latin typeface="Arial Narrow" pitchFamily="34" charset="0"/>
                <a:cs typeface="+mn-cs"/>
              </a:rPr>
              <a:t>Pemberdayaan</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 PPNS di</a:t>
            </a: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 </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Daerah </a:t>
            </a:r>
            <a:endParaRPr lang="id-ID" sz="3600" dirty="0">
              <a:solidFill>
                <a:srgbClr val="FFFF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9147162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clrChange>
              <a:clrFrom>
                <a:srgbClr val="A04E04"/>
              </a:clrFrom>
              <a:clrTo>
                <a:srgbClr val="A04E04">
                  <a:alpha val="0"/>
                </a:srgbClr>
              </a:clrTo>
            </a:clrChange>
            <a:extLst/>
          </a:blip>
          <a:stretch>
            <a:fillRect/>
          </a:stretch>
        </p:blipFill>
        <p:spPr>
          <a:xfrm>
            <a:off x="233836" y="978231"/>
            <a:ext cx="2532543" cy="5530498"/>
          </a:xfrm>
          <a:prstGeom prst="rect">
            <a:avLst/>
          </a:prstGeom>
          <a:ln>
            <a:noFill/>
          </a:ln>
          <a:effectLst>
            <a:softEdge rad="112500"/>
          </a:effectLst>
        </p:spPr>
      </p:pic>
      <p:sp>
        <p:nvSpPr>
          <p:cNvPr id="7" name="Rectangle 6"/>
          <p:cNvSpPr/>
          <p:nvPr/>
        </p:nvSpPr>
        <p:spPr>
          <a:xfrm>
            <a:off x="2977754" y="1300019"/>
            <a:ext cx="8699589" cy="3970318"/>
          </a:xfrm>
          <a:prstGeom prst="rect">
            <a:avLst/>
          </a:prstGeom>
        </p:spPr>
        <p:txBody>
          <a:bodyPr>
            <a:spAutoFit/>
          </a:bodyPr>
          <a:lstStyle/>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tanggung jawab    pembinaan PPNS yang selama ini berada dibawah pembinaan Biro/bag Hukum dilimpahkan  kpd Ka Sat Pol PP.  </a:t>
            </a:r>
          </a:p>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Ka Sapol PP, utk sgr membentuk Sekretariat PPNS pada Satpol PP tugas dan tanggung jawab langsung oleh Kasat Pol PP </a:t>
            </a:r>
          </a:p>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Ka Dinas/Perangkat Daerah yang memiliki PPNS untuk berkoordinasi dengan Sekretariat PPNS pada Sat Pol PP scr berkesinambungan  &amp; sekaligus menyusun anggaran operasional PPNS pada masing-masing Dinas/Perangkat Daerah;</a:t>
            </a:r>
          </a:p>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PPNS dalam pelaksanaan tugas penyidikan pelanggaran Perda dapat berkerjasama dengan Satuan Polisi Pamong Praja (yang bersifat tindak pidana ringan/Tipiring );</a:t>
            </a:r>
          </a:p>
          <a:p>
            <a:pPr marL="342900" indent="-342900" fontAlgn="auto">
              <a:spcBef>
                <a:spcPts val="0"/>
              </a:spcBef>
              <a:spcAft>
                <a:spcPts val="0"/>
              </a:spcAft>
              <a:buFont typeface="+mj-lt"/>
              <a:buAutoNum type="arabicPeriod"/>
              <a:defRPr/>
            </a:pPr>
            <a:r>
              <a:rPr lang="id-ID" b="1" dirty="0">
                <a:solidFill>
                  <a:schemeClr val="accent6">
                    <a:lumMod val="75000"/>
                  </a:schemeClr>
                </a:solidFill>
                <a:effectLst>
                  <a:outerShdw blurRad="38100" dist="38100" dir="2700000" algn="tl">
                    <a:srgbClr val="000000">
                      <a:alpha val="43137"/>
                    </a:srgbClr>
                  </a:outerShdw>
                </a:effectLst>
                <a:latin typeface="Tahoma" pitchFamily="34" charset="0"/>
                <a:ea typeface="Tahoma" pitchFamily="34" charset="0"/>
                <a:cs typeface="Tahoma" pitchFamily="34" charset="0"/>
              </a:rPr>
              <a:t>Ka Dinas/Perangkat Daerah  dan Ka Sat Pol PP agar melakukan pertemuan secara berkala dalam rangka evaluasi kinerja PPNS dan hal-hal lain yang mendesak;</a:t>
            </a:r>
          </a:p>
        </p:txBody>
      </p:sp>
      <p:sp>
        <p:nvSpPr>
          <p:cNvPr id="8" name="Rectangle 7"/>
          <p:cNvSpPr/>
          <p:nvPr/>
        </p:nvSpPr>
        <p:spPr bwMode="auto">
          <a:xfrm>
            <a:off x="-18048" y="41460"/>
            <a:ext cx="11911013" cy="1188457"/>
          </a:xfrm>
          <a:prstGeom prst="rect">
            <a:avLst/>
          </a:pr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id-ID" sz="1800" b="0" i="0" u="none" strike="noStrike" cap="none" normalizeH="0" baseline="0" smtClean="0">
              <a:ln>
                <a:noFill/>
              </a:ln>
              <a:solidFill>
                <a:schemeClr val="tx1"/>
              </a:solidFill>
              <a:effectLst/>
              <a:latin typeface="Arial" pitchFamily="34" charset="0"/>
              <a:ea typeface="MS PGothic" pitchFamily="34" charset="-128"/>
            </a:endParaRPr>
          </a:p>
        </p:txBody>
      </p:sp>
      <p:sp>
        <p:nvSpPr>
          <p:cNvPr id="6" name="Rectangle 5"/>
          <p:cNvSpPr/>
          <p:nvPr/>
        </p:nvSpPr>
        <p:spPr>
          <a:xfrm>
            <a:off x="0" y="-3020"/>
            <a:ext cx="11911013" cy="1197273"/>
          </a:xfrm>
          <a:prstGeom prst="rect">
            <a:avLst/>
          </a:prstGeom>
        </p:spPr>
        <p:txBody>
          <a:bodyPr>
            <a:spAutoFit/>
          </a:bodyPr>
          <a:lstStyle/>
          <a:p>
            <a:pPr algn="ctr" fontAlgn="auto">
              <a:spcBef>
                <a:spcPts val="0"/>
              </a:spcBef>
              <a:spcAft>
                <a:spcPts val="0"/>
              </a:spcAft>
              <a:defRPr/>
            </a:pP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SE Mendagri No. </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182.1/857/SJ </a:t>
            </a: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 tgl . 18 Maret 2011 ttg : </a:t>
            </a:r>
            <a:r>
              <a:rPr lang="en-US" sz="3600" b="1" dirty="0" err="1">
                <a:solidFill>
                  <a:srgbClr val="FFFF00"/>
                </a:solidFill>
                <a:effectLst>
                  <a:outerShdw blurRad="38100" dist="38100" dir="2700000" algn="tl">
                    <a:srgbClr val="000000">
                      <a:alpha val="43137"/>
                    </a:srgbClr>
                  </a:outerShdw>
                </a:effectLst>
                <a:latin typeface="Arial Narrow" pitchFamily="34" charset="0"/>
                <a:cs typeface="+mn-cs"/>
              </a:rPr>
              <a:t>Pedoman</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 </a:t>
            </a:r>
            <a:r>
              <a:rPr lang="en-US" sz="3600" b="1" dirty="0" err="1">
                <a:solidFill>
                  <a:srgbClr val="FFFF00"/>
                </a:solidFill>
                <a:effectLst>
                  <a:outerShdw blurRad="38100" dist="38100" dir="2700000" algn="tl">
                    <a:srgbClr val="000000">
                      <a:alpha val="43137"/>
                    </a:srgbClr>
                  </a:outerShdw>
                </a:effectLst>
                <a:latin typeface="Arial Narrow" pitchFamily="34" charset="0"/>
                <a:cs typeface="+mn-cs"/>
              </a:rPr>
              <a:t>Pemberdayaan</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 PPNS di</a:t>
            </a:r>
            <a:r>
              <a:rPr lang="id-ID" sz="3600" b="1" dirty="0">
                <a:solidFill>
                  <a:srgbClr val="FFFF00"/>
                </a:solidFill>
                <a:effectLst>
                  <a:outerShdw blurRad="38100" dist="38100" dir="2700000" algn="tl">
                    <a:srgbClr val="000000">
                      <a:alpha val="43137"/>
                    </a:srgbClr>
                  </a:outerShdw>
                </a:effectLst>
                <a:latin typeface="Arial Narrow" pitchFamily="34" charset="0"/>
                <a:cs typeface="+mn-cs"/>
              </a:rPr>
              <a:t> </a:t>
            </a:r>
            <a:r>
              <a:rPr lang="en-US" sz="3600" b="1" dirty="0">
                <a:solidFill>
                  <a:srgbClr val="FFFF00"/>
                </a:solidFill>
                <a:effectLst>
                  <a:outerShdw blurRad="38100" dist="38100" dir="2700000" algn="tl">
                    <a:srgbClr val="000000">
                      <a:alpha val="43137"/>
                    </a:srgbClr>
                  </a:outerShdw>
                </a:effectLst>
                <a:latin typeface="Arial Narrow" pitchFamily="34" charset="0"/>
                <a:cs typeface="+mn-cs"/>
              </a:rPr>
              <a:t>Daerah </a:t>
            </a:r>
            <a:endParaRPr lang="id-ID" sz="3600" dirty="0">
              <a:solidFill>
                <a:srgbClr val="FFFF00"/>
              </a:solidFill>
              <a:effectLst>
                <a:outerShdw blurRad="38100" dist="38100" dir="2700000" algn="tl">
                  <a:srgbClr val="000000">
                    <a:alpha val="43137"/>
                  </a:srgbClr>
                </a:outerShdw>
              </a:effectLst>
              <a:latin typeface="+mn-lt"/>
              <a:cs typeface="+mn-cs"/>
            </a:endParaRPr>
          </a:p>
        </p:txBody>
      </p:sp>
    </p:spTree>
    <p:extLst>
      <p:ext uri="{BB962C8B-B14F-4D97-AF65-F5344CB8AC3E}">
        <p14:creationId xmlns:p14="http://schemas.microsoft.com/office/powerpoint/2010/main" val="8086349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ARZ\linmas pic\linmas.png"/>
          <p:cNvPicPr>
            <a:picLocks noChangeAspect="1" noChangeArrowheads="1"/>
          </p:cNvPicPr>
          <p:nvPr/>
        </p:nvPicPr>
        <p:blipFill>
          <a:blip r:embed="rId2" cstate="print">
            <a:lum bright="70000" contrast="-70000"/>
          </a:blip>
          <a:srcRect/>
          <a:stretch>
            <a:fillRect/>
          </a:stretch>
        </p:blipFill>
        <p:spPr bwMode="auto">
          <a:xfrm>
            <a:off x="4186858" y="1976157"/>
            <a:ext cx="3158267" cy="2483607"/>
          </a:xfrm>
          <a:prstGeom prst="rect">
            <a:avLst/>
          </a:prstGeom>
          <a:noFill/>
          <a:ln w="9525">
            <a:noFill/>
            <a:miter lim="800000"/>
            <a:headEnd/>
            <a:tailEnd/>
          </a:ln>
        </p:spPr>
      </p:pic>
      <p:sp>
        <p:nvSpPr>
          <p:cNvPr id="3" name="Title 2"/>
          <p:cNvSpPr>
            <a:spLocks noGrp="1"/>
          </p:cNvSpPr>
          <p:nvPr>
            <p:ph type="title"/>
          </p:nvPr>
        </p:nvSpPr>
        <p:spPr>
          <a:xfrm>
            <a:off x="595551" y="228018"/>
            <a:ext cx="10719912" cy="811914"/>
          </a:xfrm>
          <a:solidFill>
            <a:schemeClr val="accent5"/>
          </a:solidFill>
        </p:spPr>
        <p:txBody>
          <a:bodyPr>
            <a:noAutofit/>
          </a:bodyPr>
          <a:lstStyle/>
          <a:p>
            <a:pPr algn="ctr"/>
            <a:r>
              <a:rPr lang="en-US" sz="1700" b="1" dirty="0" smtClean="0"/>
              <a:t>PENGERTIAN </a:t>
            </a:r>
            <a:br>
              <a:rPr lang="en-US" sz="1700" b="1" dirty="0" smtClean="0"/>
            </a:br>
            <a:r>
              <a:rPr lang="en-US" sz="1700" b="1" dirty="0" smtClean="0"/>
              <a:t>(PERMENDAGRI 84 THN 201</a:t>
            </a:r>
            <a:r>
              <a:rPr lang="id-ID" sz="1700" b="1" dirty="0" smtClean="0"/>
              <a:t>4</a:t>
            </a:r>
            <a:r>
              <a:rPr lang="en-US" sz="1700" b="1" dirty="0" smtClean="0"/>
              <a:t> TTG PENYELENGGARAAN LINMAS)</a:t>
            </a:r>
            <a:endParaRPr lang="en-US" sz="1700" b="1" dirty="0"/>
          </a:p>
        </p:txBody>
      </p:sp>
      <p:sp>
        <p:nvSpPr>
          <p:cNvPr id="5" name="Content Placeholder 4"/>
          <p:cNvSpPr>
            <a:spLocks noGrp="1"/>
          </p:cNvSpPr>
          <p:nvPr>
            <p:ph idx="1"/>
          </p:nvPr>
        </p:nvSpPr>
        <p:spPr>
          <a:xfrm>
            <a:off x="496292" y="1064084"/>
            <a:ext cx="10819170" cy="5548436"/>
          </a:xfrm>
        </p:spPr>
        <p:txBody>
          <a:bodyPr>
            <a:noAutofit/>
          </a:bodyPr>
          <a:lstStyle/>
          <a:p>
            <a:r>
              <a:rPr lang="en-US" sz="1600" b="1" dirty="0" smtClean="0"/>
              <a:t>PENYELENGGARAAN PERLINDUNGAN MASYARAKAT</a:t>
            </a:r>
          </a:p>
          <a:p>
            <a:pPr algn="just">
              <a:buNone/>
            </a:pPr>
            <a:r>
              <a:rPr lang="en-US" sz="1600" b="1" dirty="0" smtClean="0"/>
              <a:t>	</a:t>
            </a:r>
            <a:r>
              <a:rPr lang="en-US" sz="1600" dirty="0" err="1" smtClean="0"/>
              <a:t>Adalah</a:t>
            </a:r>
            <a:r>
              <a:rPr lang="en-US" sz="1600" dirty="0" smtClean="0"/>
              <a:t> </a:t>
            </a:r>
            <a:r>
              <a:rPr lang="en-US" sz="1600" dirty="0" err="1" smtClean="0"/>
              <a:t>kegiatan</a:t>
            </a:r>
            <a:r>
              <a:rPr lang="en-US" sz="1600" dirty="0" smtClean="0"/>
              <a:t> </a:t>
            </a:r>
            <a:r>
              <a:rPr lang="en-US" sz="1600" b="1" dirty="0" err="1" smtClean="0"/>
              <a:t>pengorganisasian</a:t>
            </a:r>
            <a:r>
              <a:rPr lang="en-US" sz="1600" dirty="0" smtClean="0"/>
              <a:t> </a:t>
            </a:r>
            <a:r>
              <a:rPr lang="en-US" sz="1600" dirty="0" err="1" smtClean="0"/>
              <a:t>dan</a:t>
            </a:r>
            <a:r>
              <a:rPr lang="en-US" sz="1600" dirty="0" smtClean="0"/>
              <a:t> </a:t>
            </a:r>
            <a:r>
              <a:rPr lang="en-US" sz="1600" b="1" dirty="0" err="1" smtClean="0"/>
              <a:t>pemberdayaan</a:t>
            </a:r>
            <a:r>
              <a:rPr lang="en-US" sz="1600" dirty="0" smtClean="0"/>
              <a:t> </a:t>
            </a:r>
            <a:r>
              <a:rPr lang="en-US" sz="1600" dirty="0" err="1" smtClean="0"/>
              <a:t>dalam</a:t>
            </a:r>
            <a:r>
              <a:rPr lang="en-US" sz="1600" dirty="0" smtClean="0"/>
              <a:t> </a:t>
            </a:r>
            <a:r>
              <a:rPr lang="en-US" sz="1600" dirty="0" err="1" smtClean="0"/>
              <a:t>rangka</a:t>
            </a:r>
            <a:r>
              <a:rPr lang="en-US" sz="1600" dirty="0" smtClean="0"/>
              <a:t> </a:t>
            </a:r>
            <a:r>
              <a:rPr lang="en-US" sz="1600" dirty="0" err="1" smtClean="0"/>
              <a:t>perlindungan</a:t>
            </a:r>
            <a:r>
              <a:rPr lang="en-US" sz="1600" dirty="0" smtClean="0"/>
              <a:t> </a:t>
            </a:r>
            <a:r>
              <a:rPr lang="en-US" sz="1600" dirty="0" err="1" smtClean="0"/>
              <a:t>masyarakat</a:t>
            </a:r>
            <a:r>
              <a:rPr lang="en-US" sz="1600" dirty="0" smtClean="0"/>
              <a:t>.</a:t>
            </a:r>
          </a:p>
          <a:p>
            <a:endParaRPr lang="en-US" sz="1000" b="1" dirty="0" smtClean="0"/>
          </a:p>
          <a:p>
            <a:r>
              <a:rPr lang="en-US" sz="1600" b="1" dirty="0" smtClean="0"/>
              <a:t>PERLINDUNGAN MASYARAKAT</a:t>
            </a:r>
          </a:p>
          <a:p>
            <a:pPr algn="just">
              <a:buNone/>
            </a:pPr>
            <a:r>
              <a:rPr lang="en-US" sz="1600" b="1" dirty="0" smtClean="0"/>
              <a:t>	</a:t>
            </a:r>
            <a:r>
              <a:rPr lang="en-US" sz="1600" dirty="0" err="1" smtClean="0"/>
              <a:t>Adalah</a:t>
            </a:r>
            <a:r>
              <a:rPr lang="en-US" sz="1600" dirty="0" smtClean="0"/>
              <a:t> </a:t>
            </a:r>
            <a:r>
              <a:rPr lang="en-US" sz="1600" dirty="0" err="1" smtClean="0"/>
              <a:t>suatu</a:t>
            </a:r>
            <a:r>
              <a:rPr lang="en-US" sz="1600" dirty="0" smtClean="0"/>
              <a:t> </a:t>
            </a:r>
            <a:r>
              <a:rPr lang="en-US" sz="1600" dirty="0" err="1" smtClean="0"/>
              <a:t>keadaan</a:t>
            </a:r>
            <a:r>
              <a:rPr lang="en-US" sz="1600" dirty="0" smtClean="0"/>
              <a:t> </a:t>
            </a:r>
            <a:r>
              <a:rPr lang="en-US" sz="1600" dirty="0" err="1" smtClean="0"/>
              <a:t>dinamis</a:t>
            </a:r>
            <a:r>
              <a:rPr lang="en-US" sz="1600" dirty="0" smtClean="0"/>
              <a:t> </a:t>
            </a:r>
            <a:r>
              <a:rPr lang="en-US" sz="1600" dirty="0" err="1" smtClean="0"/>
              <a:t>dmn</a:t>
            </a:r>
            <a:r>
              <a:rPr lang="en-US" sz="1600" dirty="0" smtClean="0"/>
              <a:t> </a:t>
            </a:r>
            <a:r>
              <a:rPr lang="en-US" sz="1600" dirty="0" err="1" smtClean="0"/>
              <a:t>warga</a:t>
            </a:r>
            <a:r>
              <a:rPr lang="en-US" sz="1600" dirty="0" smtClean="0"/>
              <a:t> </a:t>
            </a:r>
            <a:r>
              <a:rPr lang="en-US" sz="1600" dirty="0" err="1" smtClean="0"/>
              <a:t>masyarakat</a:t>
            </a:r>
            <a:r>
              <a:rPr lang="en-US" sz="1600" dirty="0" smtClean="0"/>
              <a:t> </a:t>
            </a:r>
            <a:r>
              <a:rPr lang="en-US" sz="1600" dirty="0" err="1" smtClean="0"/>
              <a:t>disiapkan</a:t>
            </a:r>
            <a:r>
              <a:rPr lang="en-US" sz="1600" dirty="0" smtClean="0"/>
              <a:t> &amp; </a:t>
            </a:r>
            <a:r>
              <a:rPr lang="en-US" sz="1600" dirty="0" err="1" smtClean="0"/>
              <a:t>dibekali</a:t>
            </a:r>
            <a:r>
              <a:rPr lang="en-US" sz="1600" dirty="0" smtClean="0"/>
              <a:t> </a:t>
            </a:r>
            <a:r>
              <a:rPr lang="en-US" sz="1600" dirty="0" err="1" smtClean="0"/>
              <a:t>pengetahuan</a:t>
            </a:r>
            <a:r>
              <a:rPr lang="en-US" sz="1600" dirty="0" smtClean="0"/>
              <a:t> </a:t>
            </a:r>
            <a:r>
              <a:rPr lang="en-US" sz="1600" dirty="0" err="1" smtClean="0"/>
              <a:t>serta</a:t>
            </a:r>
            <a:r>
              <a:rPr lang="en-US" sz="1600" dirty="0" smtClean="0"/>
              <a:t> </a:t>
            </a:r>
            <a:r>
              <a:rPr lang="en-US" sz="1600" dirty="0" err="1" smtClean="0"/>
              <a:t>keterampilan</a:t>
            </a:r>
            <a:r>
              <a:rPr lang="en-US" sz="1600" dirty="0" smtClean="0"/>
              <a:t> </a:t>
            </a:r>
            <a:r>
              <a:rPr lang="en-US" sz="1600" dirty="0" err="1" smtClean="0"/>
              <a:t>utk</a:t>
            </a:r>
            <a:r>
              <a:rPr lang="en-US" sz="1600" dirty="0" smtClean="0"/>
              <a:t> </a:t>
            </a:r>
            <a:r>
              <a:rPr lang="en-US" sz="1600" dirty="0" err="1" smtClean="0"/>
              <a:t>melaksanakan</a:t>
            </a:r>
            <a:r>
              <a:rPr lang="en-US" sz="1600" dirty="0" smtClean="0"/>
              <a:t> keg. </a:t>
            </a:r>
            <a:r>
              <a:rPr lang="en-US" sz="1600" dirty="0" err="1" smtClean="0"/>
              <a:t>penanganan</a:t>
            </a:r>
            <a:r>
              <a:rPr lang="en-US" sz="1600" dirty="0" smtClean="0"/>
              <a:t> </a:t>
            </a:r>
            <a:r>
              <a:rPr lang="en-US" sz="1600" dirty="0" err="1" smtClean="0"/>
              <a:t>bencana</a:t>
            </a:r>
            <a:r>
              <a:rPr lang="en-US" sz="1600" dirty="0" smtClean="0"/>
              <a:t> </a:t>
            </a:r>
            <a:r>
              <a:rPr lang="en-US" sz="1600" dirty="0" err="1" smtClean="0"/>
              <a:t>guna</a:t>
            </a:r>
            <a:r>
              <a:rPr lang="en-US" sz="1600" dirty="0" smtClean="0"/>
              <a:t> </a:t>
            </a:r>
            <a:r>
              <a:rPr lang="en-US" sz="1600" dirty="0" err="1" smtClean="0"/>
              <a:t>mengurangi</a:t>
            </a:r>
            <a:r>
              <a:rPr lang="en-US" sz="1600" dirty="0" smtClean="0"/>
              <a:t> &amp; </a:t>
            </a:r>
            <a:r>
              <a:rPr lang="en-US" sz="1600" dirty="0" err="1" smtClean="0"/>
              <a:t>memperkecil</a:t>
            </a:r>
            <a:r>
              <a:rPr lang="en-US" sz="1600" dirty="0" smtClean="0"/>
              <a:t> </a:t>
            </a:r>
            <a:r>
              <a:rPr lang="en-US" sz="1600" dirty="0" err="1" smtClean="0"/>
              <a:t>akibat</a:t>
            </a:r>
            <a:r>
              <a:rPr lang="en-US" sz="1600" dirty="0" smtClean="0"/>
              <a:t> </a:t>
            </a:r>
            <a:r>
              <a:rPr lang="en-US" sz="1600" dirty="0" err="1" smtClean="0"/>
              <a:t>bencana</a:t>
            </a:r>
            <a:r>
              <a:rPr lang="en-US" sz="1600" dirty="0" smtClean="0"/>
              <a:t>, </a:t>
            </a:r>
            <a:r>
              <a:rPr lang="en-US" sz="1600" dirty="0" err="1" smtClean="0"/>
              <a:t>serta</a:t>
            </a:r>
            <a:r>
              <a:rPr lang="en-US" sz="1600" dirty="0" smtClean="0"/>
              <a:t> </a:t>
            </a:r>
            <a:r>
              <a:rPr lang="en-US" sz="1600" dirty="0" err="1" smtClean="0"/>
              <a:t>ikut</a:t>
            </a:r>
            <a:r>
              <a:rPr lang="en-US" sz="1600" dirty="0" smtClean="0"/>
              <a:t> </a:t>
            </a:r>
            <a:r>
              <a:rPr lang="en-US" sz="1600" dirty="0" err="1" smtClean="0"/>
              <a:t>memelihara</a:t>
            </a:r>
            <a:r>
              <a:rPr lang="en-US" sz="1600" dirty="0" smtClean="0"/>
              <a:t> </a:t>
            </a:r>
            <a:r>
              <a:rPr lang="en-US" sz="1600" dirty="0" err="1" smtClean="0"/>
              <a:t>kemanan</a:t>
            </a:r>
            <a:r>
              <a:rPr lang="en-US" sz="1600" dirty="0" smtClean="0"/>
              <a:t>, </a:t>
            </a:r>
            <a:r>
              <a:rPr lang="en-US" sz="1600" dirty="0" err="1" smtClean="0"/>
              <a:t>ketenteraman</a:t>
            </a:r>
            <a:r>
              <a:rPr lang="en-US" sz="1600" dirty="0" smtClean="0"/>
              <a:t> &amp; </a:t>
            </a:r>
            <a:r>
              <a:rPr lang="en-US" sz="1600" dirty="0" err="1" smtClean="0"/>
              <a:t>ketertiban</a:t>
            </a:r>
            <a:r>
              <a:rPr lang="en-US" sz="1600" dirty="0" smtClean="0"/>
              <a:t> </a:t>
            </a:r>
            <a:r>
              <a:rPr lang="en-US" sz="1600" dirty="0" err="1" smtClean="0"/>
              <a:t>masyarakat</a:t>
            </a:r>
            <a:r>
              <a:rPr lang="en-US" sz="1600" dirty="0" smtClean="0"/>
              <a:t>, keg. </a:t>
            </a:r>
            <a:r>
              <a:rPr lang="en-US" sz="1600" dirty="0" err="1" smtClean="0"/>
              <a:t>sosial</a:t>
            </a:r>
            <a:r>
              <a:rPr lang="en-US" sz="1600" dirty="0" smtClean="0"/>
              <a:t> </a:t>
            </a:r>
            <a:r>
              <a:rPr lang="en-US" sz="1600" dirty="0" err="1" smtClean="0"/>
              <a:t>kemasyarakatan</a:t>
            </a:r>
            <a:r>
              <a:rPr lang="en-US" sz="1600" dirty="0" smtClean="0"/>
              <a:t>.     </a:t>
            </a:r>
            <a:endParaRPr lang="en-US" sz="1600" b="1" dirty="0" smtClean="0"/>
          </a:p>
          <a:p>
            <a:endParaRPr lang="en-US" sz="1000" b="1" dirty="0" smtClean="0"/>
          </a:p>
          <a:p>
            <a:r>
              <a:rPr lang="en-US" sz="1600" b="1" dirty="0" smtClean="0"/>
              <a:t>SATUAN PERLINDUNGAN MASYARAKAT (SATLINMAS)</a:t>
            </a:r>
          </a:p>
          <a:p>
            <a:pPr algn="just">
              <a:buNone/>
            </a:pPr>
            <a:r>
              <a:rPr lang="en-US" sz="1600" b="1" dirty="0" smtClean="0"/>
              <a:t>	</a:t>
            </a:r>
            <a:r>
              <a:rPr lang="en-US" sz="1600" dirty="0" err="1" smtClean="0"/>
              <a:t>Adalah</a:t>
            </a:r>
            <a:r>
              <a:rPr lang="en-US" sz="1600" dirty="0" smtClean="0"/>
              <a:t> </a:t>
            </a:r>
            <a:r>
              <a:rPr lang="en-US" sz="1600" dirty="0" err="1" smtClean="0"/>
              <a:t>Organisasi</a:t>
            </a:r>
            <a:r>
              <a:rPr lang="en-US" sz="1600" dirty="0" smtClean="0"/>
              <a:t> </a:t>
            </a:r>
            <a:r>
              <a:rPr lang="en-US" sz="1600" dirty="0" err="1" smtClean="0"/>
              <a:t>yg</a:t>
            </a:r>
            <a:r>
              <a:rPr lang="en-US" sz="1600" dirty="0" smtClean="0"/>
              <a:t> </a:t>
            </a:r>
            <a:r>
              <a:rPr lang="en-US" sz="1600" dirty="0" err="1" smtClean="0"/>
              <a:t>dibentuk</a:t>
            </a:r>
            <a:r>
              <a:rPr lang="en-US" sz="1600" dirty="0" smtClean="0"/>
              <a:t> </a:t>
            </a:r>
            <a:r>
              <a:rPr lang="en-US" sz="1600" dirty="0" err="1" smtClean="0"/>
              <a:t>oleh</a:t>
            </a:r>
            <a:r>
              <a:rPr lang="en-US" sz="1600" dirty="0" smtClean="0"/>
              <a:t> </a:t>
            </a:r>
            <a:r>
              <a:rPr lang="en-US" sz="1600" b="1" dirty="0" err="1" smtClean="0"/>
              <a:t>Pemerintah</a:t>
            </a:r>
            <a:r>
              <a:rPr lang="en-US" sz="1600" b="1" dirty="0" smtClean="0"/>
              <a:t> </a:t>
            </a:r>
            <a:r>
              <a:rPr lang="en-US" sz="1600" b="1" dirty="0" err="1" smtClean="0"/>
              <a:t>Desa</a:t>
            </a:r>
            <a:r>
              <a:rPr lang="en-US" sz="1600" b="1" dirty="0" smtClean="0"/>
              <a:t>/</a:t>
            </a:r>
            <a:r>
              <a:rPr lang="en-US" sz="1600" b="1" dirty="0" err="1" smtClean="0"/>
              <a:t>Kelurahan</a:t>
            </a:r>
            <a:r>
              <a:rPr lang="en-US" sz="1600" b="1" dirty="0" smtClean="0"/>
              <a:t> </a:t>
            </a:r>
            <a:r>
              <a:rPr lang="en-US" sz="1600" dirty="0" smtClean="0"/>
              <a:t>&amp; </a:t>
            </a:r>
            <a:r>
              <a:rPr lang="en-US" sz="1600" dirty="0" err="1" smtClean="0"/>
              <a:t>beranggotakan</a:t>
            </a:r>
            <a:r>
              <a:rPr lang="en-US" sz="1600" dirty="0" smtClean="0"/>
              <a:t> </a:t>
            </a:r>
            <a:r>
              <a:rPr lang="en-US" sz="1600" dirty="0" err="1" smtClean="0"/>
              <a:t>warga</a:t>
            </a:r>
            <a:r>
              <a:rPr lang="en-US" sz="1600" dirty="0" smtClean="0"/>
              <a:t> </a:t>
            </a:r>
            <a:r>
              <a:rPr lang="en-US" sz="1600" dirty="0" err="1" smtClean="0"/>
              <a:t>masy</a:t>
            </a:r>
            <a:r>
              <a:rPr lang="en-US" sz="1600" dirty="0" smtClean="0"/>
              <a:t>. </a:t>
            </a:r>
            <a:r>
              <a:rPr lang="en-US" sz="1600" dirty="0" err="1" smtClean="0"/>
              <a:t>yg</a:t>
            </a:r>
            <a:r>
              <a:rPr lang="en-US" sz="1600" dirty="0" smtClean="0"/>
              <a:t> </a:t>
            </a:r>
            <a:r>
              <a:rPr lang="en-US" sz="1600" dirty="0" err="1" smtClean="0"/>
              <a:t>disiapkan</a:t>
            </a:r>
            <a:r>
              <a:rPr lang="en-US" sz="1600" dirty="0" smtClean="0"/>
              <a:t> &amp; </a:t>
            </a:r>
            <a:r>
              <a:rPr lang="en-US" sz="1600" dirty="0" err="1" smtClean="0"/>
              <a:t>dibekali</a:t>
            </a:r>
            <a:r>
              <a:rPr lang="en-US" sz="1600" dirty="0" smtClean="0"/>
              <a:t> </a:t>
            </a:r>
            <a:r>
              <a:rPr lang="en-US" sz="1600" dirty="0" err="1" smtClean="0"/>
              <a:t>pengetahuan</a:t>
            </a:r>
            <a:r>
              <a:rPr lang="en-US" sz="1600" dirty="0" smtClean="0"/>
              <a:t> </a:t>
            </a:r>
            <a:r>
              <a:rPr lang="en-US" sz="1600" dirty="0" err="1" smtClean="0"/>
              <a:t>serta</a:t>
            </a:r>
            <a:r>
              <a:rPr lang="en-US" sz="1600" dirty="0" smtClean="0"/>
              <a:t> </a:t>
            </a:r>
            <a:r>
              <a:rPr lang="en-US" sz="1600" dirty="0" err="1" smtClean="0"/>
              <a:t>keterampilan</a:t>
            </a:r>
            <a:r>
              <a:rPr lang="en-US" sz="1600" dirty="0" smtClean="0"/>
              <a:t> </a:t>
            </a:r>
            <a:r>
              <a:rPr lang="en-US" sz="1600" dirty="0" err="1" smtClean="0"/>
              <a:t>utk</a:t>
            </a:r>
            <a:r>
              <a:rPr lang="en-US" sz="1600" dirty="0" smtClean="0"/>
              <a:t> </a:t>
            </a:r>
            <a:r>
              <a:rPr lang="en-US" sz="1600" dirty="0" err="1" smtClean="0"/>
              <a:t>melaksanakan</a:t>
            </a:r>
            <a:r>
              <a:rPr lang="en-US" sz="1600" dirty="0" smtClean="0"/>
              <a:t> keg. </a:t>
            </a:r>
            <a:r>
              <a:rPr lang="en-US" sz="1600" dirty="0" err="1" smtClean="0"/>
              <a:t>penanganan</a:t>
            </a:r>
            <a:r>
              <a:rPr lang="en-US" sz="1600" dirty="0" smtClean="0"/>
              <a:t> </a:t>
            </a:r>
            <a:r>
              <a:rPr lang="en-US" sz="1600" dirty="0" err="1" smtClean="0"/>
              <a:t>bencana</a:t>
            </a:r>
            <a:r>
              <a:rPr lang="en-US" sz="1600" dirty="0" smtClean="0"/>
              <a:t> </a:t>
            </a:r>
            <a:r>
              <a:rPr lang="en-US" sz="1600" dirty="0" err="1" smtClean="0"/>
              <a:t>guna</a:t>
            </a:r>
            <a:r>
              <a:rPr lang="en-US" sz="1600" dirty="0" smtClean="0"/>
              <a:t> </a:t>
            </a:r>
            <a:r>
              <a:rPr lang="en-US" sz="1600" dirty="0" err="1" smtClean="0"/>
              <a:t>mengurangi</a:t>
            </a:r>
            <a:r>
              <a:rPr lang="en-US" sz="1600" dirty="0" smtClean="0"/>
              <a:t> </a:t>
            </a:r>
            <a:r>
              <a:rPr lang="en-US" sz="1600" dirty="0" err="1" smtClean="0"/>
              <a:t>dan</a:t>
            </a:r>
            <a:r>
              <a:rPr lang="en-US" sz="1600" dirty="0" smtClean="0"/>
              <a:t> </a:t>
            </a:r>
            <a:r>
              <a:rPr lang="en-US" sz="1600" dirty="0" err="1" smtClean="0"/>
              <a:t>memperkecil</a:t>
            </a:r>
            <a:r>
              <a:rPr lang="en-US" sz="1600" dirty="0" smtClean="0"/>
              <a:t> </a:t>
            </a:r>
            <a:r>
              <a:rPr lang="en-US" sz="1600" dirty="0" err="1" smtClean="0"/>
              <a:t>akibat</a:t>
            </a:r>
            <a:r>
              <a:rPr lang="en-US" sz="1600" dirty="0" smtClean="0"/>
              <a:t> </a:t>
            </a:r>
            <a:r>
              <a:rPr lang="en-US" sz="1600" dirty="0" err="1" smtClean="0"/>
              <a:t>bencana</a:t>
            </a:r>
            <a:r>
              <a:rPr lang="en-US" sz="1600" dirty="0" smtClean="0"/>
              <a:t>, </a:t>
            </a:r>
            <a:r>
              <a:rPr lang="en-US" sz="1600" dirty="0" err="1" smtClean="0"/>
              <a:t>serta</a:t>
            </a:r>
            <a:r>
              <a:rPr lang="en-US" sz="1600" dirty="0" smtClean="0"/>
              <a:t> </a:t>
            </a:r>
            <a:r>
              <a:rPr lang="en-US" sz="1600" dirty="0" err="1" smtClean="0"/>
              <a:t>ikut</a:t>
            </a:r>
            <a:r>
              <a:rPr lang="en-US" sz="1600" dirty="0" smtClean="0"/>
              <a:t> </a:t>
            </a:r>
            <a:r>
              <a:rPr lang="en-US" sz="1600" dirty="0" err="1" smtClean="0"/>
              <a:t>memelihara</a:t>
            </a:r>
            <a:r>
              <a:rPr lang="en-US" sz="1600" dirty="0" smtClean="0"/>
              <a:t> </a:t>
            </a:r>
            <a:r>
              <a:rPr lang="en-US" sz="1600" dirty="0" err="1" smtClean="0"/>
              <a:t>keamanan</a:t>
            </a:r>
            <a:r>
              <a:rPr lang="en-US" sz="1600" dirty="0" smtClean="0"/>
              <a:t>, </a:t>
            </a:r>
            <a:r>
              <a:rPr lang="en-US" sz="1600" dirty="0" err="1" smtClean="0"/>
              <a:t>ketenteraman</a:t>
            </a:r>
            <a:r>
              <a:rPr lang="en-US" sz="1600" dirty="0" smtClean="0"/>
              <a:t> &amp; </a:t>
            </a:r>
            <a:r>
              <a:rPr lang="en-US" sz="1600" dirty="0" err="1" smtClean="0"/>
              <a:t>ketertiban</a:t>
            </a:r>
            <a:r>
              <a:rPr lang="en-US" sz="1600" dirty="0" smtClean="0"/>
              <a:t> </a:t>
            </a:r>
            <a:r>
              <a:rPr lang="en-US" sz="1600" dirty="0" err="1" smtClean="0"/>
              <a:t>masy</a:t>
            </a:r>
            <a:r>
              <a:rPr lang="en-US" sz="1600" dirty="0" smtClean="0"/>
              <a:t>, keg. </a:t>
            </a:r>
            <a:r>
              <a:rPr lang="en-US" sz="1600" dirty="0" err="1" smtClean="0"/>
              <a:t>sosial</a:t>
            </a:r>
            <a:r>
              <a:rPr lang="en-US" sz="1600" dirty="0" smtClean="0"/>
              <a:t> </a:t>
            </a:r>
            <a:r>
              <a:rPr lang="en-US" sz="1600" dirty="0" err="1" smtClean="0"/>
              <a:t>kemasyarakatan</a:t>
            </a:r>
            <a:r>
              <a:rPr lang="en-US" sz="1600" dirty="0" smtClean="0"/>
              <a:t>. </a:t>
            </a:r>
            <a:endParaRPr lang="en-US" sz="1600" b="1" dirty="0" smtClean="0"/>
          </a:p>
          <a:p>
            <a:endParaRPr lang="en-US" sz="1000" b="1" dirty="0" smtClean="0"/>
          </a:p>
          <a:p>
            <a:r>
              <a:rPr lang="en-US" sz="1600" b="1" dirty="0" smtClean="0"/>
              <a:t>ANGGOTA SATLINMAS</a:t>
            </a:r>
          </a:p>
          <a:p>
            <a:pPr algn="just">
              <a:buNone/>
            </a:pPr>
            <a:r>
              <a:rPr lang="en-US" sz="1600" b="1" dirty="0" smtClean="0"/>
              <a:t>	</a:t>
            </a:r>
            <a:r>
              <a:rPr lang="en-US" sz="1600" dirty="0" err="1" smtClean="0"/>
              <a:t>Adalah</a:t>
            </a:r>
            <a:r>
              <a:rPr lang="en-US" sz="1600" dirty="0" smtClean="0"/>
              <a:t> </a:t>
            </a:r>
            <a:r>
              <a:rPr lang="en-US" sz="1600" dirty="0" err="1" smtClean="0"/>
              <a:t>Warga</a:t>
            </a:r>
            <a:r>
              <a:rPr lang="en-US" sz="1600" dirty="0" smtClean="0"/>
              <a:t> Negara </a:t>
            </a:r>
            <a:r>
              <a:rPr lang="en-US" sz="1600" dirty="0" err="1" smtClean="0"/>
              <a:t>Republik</a:t>
            </a:r>
            <a:r>
              <a:rPr lang="en-US" sz="1600" dirty="0" smtClean="0"/>
              <a:t> Indonesia yang </a:t>
            </a:r>
            <a:r>
              <a:rPr lang="en-US" sz="1600" dirty="0" err="1" smtClean="0"/>
              <a:t>memenuhi</a:t>
            </a:r>
            <a:r>
              <a:rPr lang="en-US" sz="1600" dirty="0" smtClean="0"/>
              <a:t> </a:t>
            </a:r>
            <a:r>
              <a:rPr lang="en-US" sz="1600" dirty="0" err="1" smtClean="0"/>
              <a:t>persyaratan</a:t>
            </a:r>
            <a:r>
              <a:rPr lang="en-US" sz="1600" dirty="0" smtClean="0"/>
              <a:t> &amp; </a:t>
            </a:r>
            <a:r>
              <a:rPr lang="en-US" sz="1600" dirty="0" err="1" smtClean="0"/>
              <a:t>secara</a:t>
            </a:r>
            <a:r>
              <a:rPr lang="en-US" sz="1600" dirty="0" smtClean="0"/>
              <a:t> </a:t>
            </a:r>
            <a:r>
              <a:rPr lang="en-US" sz="1600" dirty="0" err="1" smtClean="0"/>
              <a:t>sukarela</a:t>
            </a:r>
            <a:r>
              <a:rPr lang="en-US" sz="1600" dirty="0" smtClean="0"/>
              <a:t> </a:t>
            </a:r>
            <a:r>
              <a:rPr lang="en-US" sz="1600" dirty="0" err="1" smtClean="0"/>
              <a:t>turut</a:t>
            </a:r>
            <a:r>
              <a:rPr lang="en-US" sz="1600" dirty="0" smtClean="0"/>
              <a:t> </a:t>
            </a:r>
            <a:r>
              <a:rPr lang="en-US" sz="1600" dirty="0" err="1" smtClean="0"/>
              <a:t>serta</a:t>
            </a:r>
            <a:r>
              <a:rPr lang="en-US" sz="1600" dirty="0" smtClean="0"/>
              <a:t> </a:t>
            </a:r>
            <a:r>
              <a:rPr lang="en-US" sz="1600" dirty="0" err="1" smtClean="0"/>
              <a:t>dalam</a:t>
            </a:r>
            <a:r>
              <a:rPr lang="en-US" sz="1600" dirty="0" smtClean="0"/>
              <a:t> </a:t>
            </a:r>
            <a:r>
              <a:rPr lang="en-US" sz="1600" dirty="0" err="1" smtClean="0"/>
              <a:t>kegiatan</a:t>
            </a:r>
            <a:r>
              <a:rPr lang="en-US" sz="1600" dirty="0" smtClean="0"/>
              <a:t> </a:t>
            </a:r>
            <a:r>
              <a:rPr lang="en-US" sz="1600" dirty="0" err="1" smtClean="0"/>
              <a:t>perlindungan</a:t>
            </a:r>
            <a:r>
              <a:rPr lang="en-US" sz="1600" dirty="0" smtClean="0"/>
              <a:t> </a:t>
            </a:r>
            <a:r>
              <a:rPr lang="en-US" sz="1600" dirty="0" err="1" smtClean="0"/>
              <a:t>masyarakat</a:t>
            </a:r>
            <a:r>
              <a:rPr lang="en-US" sz="1600" dirty="0" smtClean="0"/>
              <a:t> .</a:t>
            </a:r>
          </a:p>
        </p:txBody>
      </p:sp>
      <p:sp>
        <p:nvSpPr>
          <p:cNvPr id="8" name="Slide Number Placeholder 8"/>
          <p:cNvSpPr txBox="1">
            <a:spLocks noChangeArrowheads="1"/>
          </p:cNvSpPr>
          <p:nvPr/>
        </p:nvSpPr>
        <p:spPr bwMode="auto">
          <a:xfrm>
            <a:off x="10918429" y="6476344"/>
            <a:ext cx="992584" cy="364195"/>
          </a:xfrm>
          <a:prstGeom prst="rect">
            <a:avLst/>
          </a:prstGeom>
          <a:noFill/>
          <a:ln w="9525">
            <a:noFill/>
            <a:miter lim="800000"/>
            <a:headEnd/>
            <a:tailEnd/>
          </a:ln>
        </p:spPr>
        <p:txBody>
          <a:bodyPr anchor="b"/>
          <a:lstStyle/>
          <a:p>
            <a:pPr algn="r"/>
            <a:fld id="{E9985581-2908-43F6-88FB-C36D416D265D}" type="slidenum">
              <a:rPr lang="en-US" sz="1400" b="1">
                <a:effectLst>
                  <a:outerShdw blurRad="38100" dist="38100" dir="2700000" algn="tl">
                    <a:srgbClr val="C0C0C0"/>
                  </a:outerShdw>
                </a:effectLst>
                <a:latin typeface="Antique Olive Compact"/>
              </a:rPr>
              <a:pPr algn="r"/>
              <a:t>27</a:t>
            </a:fld>
            <a:endParaRPr lang="en-US" sz="1400" b="1" dirty="0">
              <a:effectLst>
                <a:outerShdw blurRad="38100" dist="38100" dir="2700000" algn="tl">
                  <a:srgbClr val="C0C0C0"/>
                </a:outerShdw>
              </a:effectLst>
              <a:latin typeface="Antique Olive Compact"/>
            </a:endParaRPr>
          </a:p>
        </p:txBody>
      </p:sp>
    </p:spTree>
    <p:extLst>
      <p:ext uri="{BB962C8B-B14F-4D97-AF65-F5344CB8AC3E}">
        <p14:creationId xmlns:p14="http://schemas.microsoft.com/office/powerpoint/2010/main" val="18641135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rved Up Ribbon 6"/>
          <p:cNvSpPr/>
          <p:nvPr/>
        </p:nvSpPr>
        <p:spPr bwMode="auto">
          <a:xfrm>
            <a:off x="-475555" y="215146"/>
            <a:ext cx="4842926" cy="1636965"/>
          </a:xfrm>
          <a:prstGeom prst="ellipseRibbon2">
            <a:avLst>
              <a:gd name="adj1" fmla="val 20785"/>
              <a:gd name="adj2" fmla="val 63819"/>
              <a:gd name="adj3" fmla="val 12500"/>
            </a:avLst>
          </a:prstGeom>
          <a:solidFill>
            <a:srgbClr val="33CCFF"/>
          </a:solidFill>
          <a:ln w="9525" cap="flat" cmpd="sng" algn="ctr">
            <a:solidFill>
              <a:schemeClr val="bg1"/>
            </a:solidFill>
            <a:prstDash val="solid"/>
            <a:round/>
            <a:headEnd type="none" w="med" len="med"/>
            <a:tailEnd type="none" w="med" len="med"/>
          </a:ln>
          <a:effectLst>
            <a:glow rad="228600">
              <a:schemeClr val="accent4">
                <a:satMod val="175000"/>
                <a:alpha val="40000"/>
              </a:schemeClr>
            </a:glow>
          </a:effectLst>
          <a:scene3d>
            <a:camera prst="perspectiveContrastingRightFacing"/>
            <a:lightRig rig="threePt" dir="t"/>
          </a:scene3d>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8" name="Rectangle 7"/>
          <p:cNvSpPr/>
          <p:nvPr/>
        </p:nvSpPr>
        <p:spPr>
          <a:xfrm>
            <a:off x="-595551" y="152014"/>
            <a:ext cx="4945144" cy="1320069"/>
          </a:xfrm>
          <a:prstGeom prst="rect">
            <a:avLst/>
          </a:prstGeom>
          <a:scene3d>
            <a:camera prst="perspectiveContrastingRightFacing"/>
            <a:lightRig rig="threePt" dir="t"/>
          </a:scene3d>
          <a:sp3d>
            <a:bevelT prst="angle"/>
          </a:sp3d>
        </p:spPr>
        <p:txBody>
          <a:bodyPr>
            <a:spAutoFit/>
          </a:bodyPr>
          <a:lstStyle/>
          <a:p>
            <a:pPr algn="ctr">
              <a:defRPr/>
            </a:pPr>
            <a:r>
              <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TUGAS </a:t>
            </a:r>
          </a:p>
          <a:p>
            <a:pPr algn="ctr">
              <a:defRPr/>
            </a:pPr>
            <a:r>
              <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rPr>
              <a:t>POKOK</a:t>
            </a:r>
          </a:p>
        </p:txBody>
      </p:sp>
      <p:sp>
        <p:nvSpPr>
          <p:cNvPr id="10" name="Rectangle 9"/>
          <p:cNvSpPr/>
          <p:nvPr/>
        </p:nvSpPr>
        <p:spPr>
          <a:xfrm>
            <a:off x="496292" y="3230611"/>
            <a:ext cx="3771821" cy="920979"/>
          </a:xfrm>
          <a:prstGeom prst="rect">
            <a:avLst/>
          </a:prstGeom>
          <a:scene3d>
            <a:camera prst="perspectiveHeroicExtremeRightFacing"/>
            <a:lightRig rig="threePt" dir="t"/>
          </a:scene3d>
        </p:spPr>
        <p:style>
          <a:lnRef idx="1">
            <a:schemeClr val="dk1"/>
          </a:lnRef>
          <a:fillRef idx="2">
            <a:schemeClr val="dk1"/>
          </a:fillRef>
          <a:effectRef idx="1">
            <a:schemeClr val="dk1"/>
          </a:effectRef>
          <a:fontRef idx="minor">
            <a:schemeClr val="dk1"/>
          </a:fontRef>
        </p:style>
        <p:txBody>
          <a:bodyPr>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UPAYA PERTAHANAN </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NEGARA</a:t>
            </a:r>
            <a:endPar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endParaRPr>
          </a:p>
        </p:txBody>
      </p:sp>
      <p:sp>
        <p:nvSpPr>
          <p:cNvPr id="13" name="Rectangle 12"/>
          <p:cNvSpPr/>
          <p:nvPr/>
        </p:nvSpPr>
        <p:spPr>
          <a:xfrm>
            <a:off x="3456267" y="1520121"/>
            <a:ext cx="5179217" cy="644685"/>
          </a:xfrm>
          <a:prstGeom prst="rect">
            <a:avLst/>
          </a:prstGeom>
          <a:scene3d>
            <a:camera prst="perspectiveAbove"/>
            <a:lightRig rig="threePt" dir="t"/>
          </a:scene3d>
        </p:spPr>
        <p:style>
          <a:lnRef idx="1">
            <a:schemeClr val="dk1"/>
          </a:lnRef>
          <a:fillRef idx="2">
            <a:schemeClr val="dk1"/>
          </a:fillRef>
          <a:effectRef idx="1">
            <a:schemeClr val="dk1"/>
          </a:effectRef>
          <a:fontRef idx="minor">
            <a:schemeClr val="dk1"/>
          </a:fontRef>
        </p:style>
        <p:txBody>
          <a:bodyPr>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PENANGGULANGAN </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BENCANA</a:t>
            </a:r>
            <a:endPar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endParaRPr>
          </a:p>
        </p:txBody>
      </p:sp>
      <p:sp>
        <p:nvSpPr>
          <p:cNvPr id="15" name="Rectangle 14"/>
          <p:cNvSpPr/>
          <p:nvPr/>
        </p:nvSpPr>
        <p:spPr>
          <a:xfrm>
            <a:off x="7146608" y="5332057"/>
            <a:ext cx="3474045" cy="920979"/>
          </a:xfrm>
          <a:prstGeom prst="rect">
            <a:avLst/>
          </a:prstGeom>
          <a:scene3d>
            <a:camera prst="perspectiveHeroicExtremeLeftFacing"/>
            <a:lightRig rig="threePt" dir="t"/>
          </a:scene3d>
        </p:spPr>
        <p:style>
          <a:lnRef idx="1">
            <a:schemeClr val="dk1"/>
          </a:lnRef>
          <a:fillRef idx="2">
            <a:schemeClr val="dk1"/>
          </a:fillRef>
          <a:effectRef idx="1">
            <a:schemeClr val="dk1"/>
          </a:effectRef>
          <a:fontRef idx="minor">
            <a:schemeClr val="dk1"/>
          </a:fontRef>
        </p:style>
        <p:txBody>
          <a:bodyPr>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KEGIATAN SOSIAL KEMASYARAKATAN</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7" name="Rectangle 16"/>
          <p:cNvSpPr/>
          <p:nvPr/>
        </p:nvSpPr>
        <p:spPr>
          <a:xfrm>
            <a:off x="1588135" y="5235505"/>
            <a:ext cx="3275529" cy="920979"/>
          </a:xfrm>
          <a:prstGeom prst="rect">
            <a:avLst/>
          </a:prstGeom>
          <a:scene3d>
            <a:camera prst="perspectiveHeroicExtremeRightFacing"/>
            <a:lightRig rig="threePt" dir="t"/>
          </a:scene3d>
        </p:spPr>
        <p:style>
          <a:lnRef idx="1">
            <a:schemeClr val="dk1"/>
          </a:lnRef>
          <a:fillRef idx="2">
            <a:schemeClr val="dk1"/>
          </a:fillRef>
          <a:effectRef idx="1">
            <a:schemeClr val="dk1"/>
          </a:effectRef>
          <a:fontRef idx="minor">
            <a:schemeClr val="dk1"/>
          </a:fontRef>
        </p:style>
        <p:txBody>
          <a:bodyPr wrap="square">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MEMELIHARA </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KAM</a:t>
            </a:r>
            <a:r>
              <a:rPr lang="id-ID"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TRAM</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TIBMAS</a:t>
            </a:r>
            <a:endParaRPr lang="en-US"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9" name="Rectangle 18"/>
          <p:cNvSpPr/>
          <p:nvPr/>
        </p:nvSpPr>
        <p:spPr>
          <a:xfrm>
            <a:off x="7543641" y="3192251"/>
            <a:ext cx="4168855" cy="646331"/>
          </a:xfrm>
          <a:prstGeom prst="rect">
            <a:avLst/>
          </a:prstGeom>
          <a:scene3d>
            <a:camera prst="perspectiveHeroicExtremeLeftFacing"/>
            <a:lightRig rig="threePt" dir="t"/>
          </a:scene3d>
        </p:spPr>
        <p:style>
          <a:lnRef idx="1">
            <a:schemeClr val="dk1"/>
          </a:lnRef>
          <a:fillRef idx="2">
            <a:schemeClr val="dk1"/>
          </a:fillRef>
          <a:effectRef idx="1">
            <a:schemeClr val="dk1"/>
          </a:effectRef>
          <a:fontRef idx="minor">
            <a:schemeClr val="dk1"/>
          </a:fontRef>
        </p:style>
        <p:txBody>
          <a:bodyPr>
            <a:spAutoFit/>
          </a:bodyPr>
          <a:lstStyle/>
          <a:p>
            <a:pPr algn="ctr">
              <a:defRPr/>
            </a:pPr>
            <a:r>
              <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MEMBANTU</a:t>
            </a:r>
          </a:p>
          <a:p>
            <a:pPr algn="ctr">
              <a:defRPr/>
            </a:pP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PEMILU</a:t>
            </a:r>
            <a:r>
              <a:rPr lang="id-ID"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 DAN </a:t>
            </a:r>
            <a:r>
              <a:rPr lang="sv-SE"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rPr>
              <a:t>PEMILUKADA</a:t>
            </a:r>
            <a:endParaRPr lang="sv-SE"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ookman Old Style" pitchFamily="18" charset="0"/>
              <a:ea typeface="Calibri" pitchFamily="34" charset="0"/>
              <a:cs typeface="Arial" pitchFamily="34" charset="0"/>
            </a:endParaRPr>
          </a:p>
        </p:txBody>
      </p:sp>
      <p:pic>
        <p:nvPicPr>
          <p:cNvPr id="157704" name="Picture 8" descr="J:\GAMBAR\LINMAS SOS KEMASY\dcbe41c5c9ce47c4.jpg"/>
          <p:cNvPicPr>
            <a:picLocks noChangeAspect="1" noChangeArrowheads="1"/>
          </p:cNvPicPr>
          <p:nvPr/>
        </p:nvPicPr>
        <p:blipFill>
          <a:blip r:embed="rId2" cstate="print"/>
          <a:srcRect/>
          <a:stretch>
            <a:fillRect/>
          </a:stretch>
        </p:blipFill>
        <p:spPr bwMode="auto">
          <a:xfrm>
            <a:off x="5260697" y="3087060"/>
            <a:ext cx="1588135" cy="21018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2" name="Striped Right Arrow 21"/>
          <p:cNvSpPr/>
          <p:nvPr/>
        </p:nvSpPr>
        <p:spPr bwMode="auto">
          <a:xfrm>
            <a:off x="7047349" y="3297116"/>
            <a:ext cx="893326" cy="760060"/>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23" name="Striped Right Arrow 22"/>
          <p:cNvSpPr/>
          <p:nvPr/>
        </p:nvSpPr>
        <p:spPr bwMode="auto">
          <a:xfrm flipH="1">
            <a:off x="4069596" y="3297116"/>
            <a:ext cx="893326" cy="760060"/>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24" name="Striped Right Arrow 23"/>
          <p:cNvSpPr/>
          <p:nvPr/>
        </p:nvSpPr>
        <p:spPr bwMode="auto">
          <a:xfrm rot="2102156">
            <a:off x="6644114" y="4810902"/>
            <a:ext cx="893326" cy="760060"/>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25" name="Striped Right Arrow 24"/>
          <p:cNvSpPr/>
          <p:nvPr/>
        </p:nvSpPr>
        <p:spPr bwMode="auto">
          <a:xfrm rot="19545839" flipH="1">
            <a:off x="4570024" y="4842571"/>
            <a:ext cx="893326" cy="760060"/>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26" name="Striped Right Arrow 25"/>
          <p:cNvSpPr/>
          <p:nvPr/>
        </p:nvSpPr>
        <p:spPr bwMode="auto">
          <a:xfrm rot="16200000">
            <a:off x="5694128" y="2119937"/>
            <a:ext cx="684054" cy="992584"/>
          </a:xfrm>
          <a:prstGeom prst="stripedRightArrow">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Verdana" pitchFamily="34" charset="0"/>
            </a:endParaRPr>
          </a:p>
        </p:txBody>
      </p:sp>
      <p:sp>
        <p:nvSpPr>
          <p:cNvPr id="16" name="Text Box 84"/>
          <p:cNvSpPr txBox="1">
            <a:spLocks noChangeArrowheads="1"/>
          </p:cNvSpPr>
          <p:nvPr/>
        </p:nvSpPr>
        <p:spPr bwMode="auto">
          <a:xfrm rot="295792">
            <a:off x="4876616" y="299190"/>
            <a:ext cx="6967588" cy="460489"/>
          </a:xfrm>
          <a:prstGeom prst="rect">
            <a:avLst/>
          </a:prstGeom>
          <a:ln>
            <a:headEnd/>
            <a:tailEnd/>
          </a:ln>
        </p:spPr>
        <p:style>
          <a:lnRef idx="3">
            <a:schemeClr val="lt1"/>
          </a:lnRef>
          <a:fillRef idx="1">
            <a:schemeClr val="accent3"/>
          </a:fillRef>
          <a:effectRef idx="1">
            <a:schemeClr val="accent3"/>
          </a:effectRef>
          <a:fontRef idx="minor">
            <a:schemeClr val="lt1"/>
          </a:fontRef>
        </p:style>
        <p:txBody>
          <a:bodyPr wrap="squar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eaLnBrk="1" hangingPunct="1">
              <a:defRPr/>
            </a:pPr>
            <a:r>
              <a:rPr lang="en-US" sz="2400" b="1" u="sng" cap="all" dirty="0" smtClean="0">
                <a:ln w="0"/>
                <a:solidFill>
                  <a:srgbClr val="66FF33"/>
                </a:solidFill>
                <a:effectLst>
                  <a:glow rad="228600">
                    <a:schemeClr val="accent3">
                      <a:satMod val="175000"/>
                      <a:alpha val="40000"/>
                    </a:schemeClr>
                  </a:glow>
                  <a:reflection blurRad="12700" stA="50000" endPos="50000" dist="5000" dir="5400000" sy="-100000" rotWithShape="0"/>
                </a:effectLst>
                <a:latin typeface="Tahoma" pitchFamily="34" charset="0"/>
                <a:cs typeface="Tahoma" pitchFamily="34" charset="0"/>
              </a:rPr>
              <a:t>PER</a:t>
            </a:r>
            <a:r>
              <a:rPr lang="id-ID" sz="2400" b="1" u="sng" cap="all" dirty="0" smtClean="0">
                <a:ln w="0"/>
                <a:solidFill>
                  <a:srgbClr val="66FF33"/>
                </a:solidFill>
                <a:effectLst>
                  <a:glow rad="228600">
                    <a:schemeClr val="accent3">
                      <a:satMod val="175000"/>
                      <a:alpha val="40000"/>
                    </a:schemeClr>
                  </a:glow>
                  <a:reflection blurRad="12700" stA="50000" endPos="50000" dist="5000" dir="5400000" sy="-100000" rotWithShape="0"/>
                </a:effectLst>
                <a:latin typeface="Tahoma" pitchFamily="34" charset="0"/>
                <a:cs typeface="Tahoma" pitchFamily="34" charset="0"/>
              </a:rPr>
              <a:t>MENDAGRI 84 TAHUN 2014</a:t>
            </a:r>
            <a:endParaRPr lang="en-US" sz="2400" b="1" u="sng" cap="all" dirty="0">
              <a:ln w="0"/>
              <a:solidFill>
                <a:srgbClr val="66FF33"/>
              </a:solidFill>
              <a:effectLst>
                <a:glow rad="228600">
                  <a:schemeClr val="accent3">
                    <a:satMod val="175000"/>
                    <a:alpha val="40000"/>
                  </a:schemeClr>
                </a:glow>
                <a:reflection blurRad="12700" stA="50000" endPos="50000" dist="5000" dir="5400000" sy="-100000" rotWithShape="0"/>
              </a:effectLst>
              <a:latin typeface="Tahoma" pitchFamily="34" charset="0"/>
              <a:cs typeface="Tahoma" pitchFamily="34" charset="0"/>
            </a:endParaRPr>
          </a:p>
        </p:txBody>
      </p:sp>
    </p:spTree>
  </p:cSld>
  <p:clrMapOvr>
    <a:masterClrMapping/>
  </p:clrMapOvr>
  <p:transition spd="med">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Rectangle 3"/>
          <p:cNvPicPr>
            <a:picLocks noChangeArrowheads="1"/>
          </p:cNvPicPr>
          <p:nvPr/>
        </p:nvPicPr>
        <p:blipFill>
          <a:blip r:embed="rId2"/>
          <a:srcRect/>
          <a:stretch>
            <a:fillRect/>
          </a:stretch>
        </p:blipFill>
        <p:spPr bwMode="auto">
          <a:xfrm>
            <a:off x="-154782" y="1"/>
            <a:ext cx="8858817" cy="1372858"/>
          </a:xfrm>
          <a:prstGeom prst="rect">
            <a:avLst/>
          </a:prstGeom>
          <a:noFill/>
          <a:ln w="9525" cmpd="sng">
            <a:noFill/>
            <a:miter lim="800000"/>
            <a:headEnd/>
            <a:tailEnd/>
          </a:ln>
        </p:spPr>
      </p:pic>
      <p:pic>
        <p:nvPicPr>
          <p:cNvPr id="44035" name="Rectangle 4"/>
          <p:cNvPicPr>
            <a:picLocks noChangeArrowheads="1"/>
          </p:cNvPicPr>
          <p:nvPr/>
        </p:nvPicPr>
        <p:blipFill>
          <a:blip r:embed="rId3"/>
          <a:srcRect/>
          <a:stretch>
            <a:fillRect/>
          </a:stretch>
        </p:blipFill>
        <p:spPr bwMode="auto">
          <a:xfrm>
            <a:off x="-70307" y="1027666"/>
            <a:ext cx="7622221" cy="5819207"/>
          </a:xfrm>
          <a:prstGeom prst="rect">
            <a:avLst/>
          </a:prstGeom>
          <a:noFill/>
          <a:ln w="9525" cmpd="sng">
            <a:noFill/>
            <a:miter lim="800000"/>
            <a:headEnd/>
            <a:tailEnd/>
          </a:ln>
        </p:spPr>
      </p:pic>
      <p:pic>
        <p:nvPicPr>
          <p:cNvPr id="44036" name="Picture 4" descr="J:\GAMBAR\LINMAS PELATIHAN\kerjasama antara linmas, RKD dan PMI(3).jpg"/>
          <p:cNvPicPr>
            <a:picLocks noChangeAspect="1" noChangeArrowheads="1"/>
          </p:cNvPicPr>
          <p:nvPr/>
        </p:nvPicPr>
        <p:blipFill>
          <a:blip r:embed="rId4"/>
          <a:srcRect/>
          <a:stretch>
            <a:fillRect/>
          </a:stretch>
        </p:blipFill>
        <p:spPr bwMode="auto">
          <a:xfrm>
            <a:off x="7642900" y="1130589"/>
            <a:ext cx="4268113" cy="3420269"/>
          </a:xfrm>
          <a:prstGeom prst="rect">
            <a:avLst/>
          </a:prstGeom>
          <a:noFill/>
          <a:ln w="9525">
            <a:noFill/>
            <a:miter lim="800000"/>
            <a:headEnd/>
            <a:tailEnd/>
          </a:ln>
        </p:spPr>
      </p:pic>
      <p:pic>
        <p:nvPicPr>
          <p:cNvPr id="44037" name="Picture 4"/>
          <p:cNvPicPr>
            <a:picLocks noChangeAspect="1" noChangeArrowheads="1"/>
          </p:cNvPicPr>
          <p:nvPr/>
        </p:nvPicPr>
        <p:blipFill>
          <a:blip r:embed="rId5"/>
          <a:srcRect/>
          <a:stretch>
            <a:fillRect/>
          </a:stretch>
        </p:blipFill>
        <p:spPr bwMode="auto">
          <a:xfrm>
            <a:off x="7642900" y="4082155"/>
            <a:ext cx="4268113" cy="2444859"/>
          </a:xfrm>
          <a:prstGeom prst="rect">
            <a:avLst/>
          </a:prstGeom>
          <a:noFill/>
          <a:ln w="9525">
            <a:noFill/>
            <a:miter lim="800000"/>
            <a:headEnd/>
            <a:tailEnd/>
          </a:ln>
        </p:spPr>
      </p:pic>
      <p:sp>
        <p:nvSpPr>
          <p:cNvPr id="6" name="Slide Number Placeholder 1"/>
          <p:cNvSpPr>
            <a:spLocks noGrp="1"/>
          </p:cNvSpPr>
          <p:nvPr>
            <p:ph type="sldNum" sz="quarter" idx="12"/>
          </p:nvPr>
        </p:nvSpPr>
        <p:spPr>
          <a:xfrm>
            <a:off x="10918429" y="6474761"/>
            <a:ext cx="992584" cy="365778"/>
          </a:xfrm>
        </p:spPr>
        <p:txBody>
          <a:bodyPr/>
          <a:lstStyle/>
          <a:p>
            <a:pPr>
              <a:defRPr/>
            </a:pPr>
            <a:fld id="{DBB7D05D-A70F-436C-88B2-E988BF90085F}" type="slidenum">
              <a:rPr lang="en-US" smtClean="0">
                <a:solidFill>
                  <a:schemeClr val="tx1"/>
                </a:solidFill>
              </a:rPr>
              <a:pPr>
                <a:defRPr/>
              </a:pPr>
              <a:t>29</a:t>
            </a:fld>
            <a:endParaRPr lang="en-US" dirty="0">
              <a:solidFill>
                <a:schemeClr val="tx1"/>
              </a:solidFill>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xmlns="" id="{1750B21A-D484-46AE-B162-DE38F7007780}"/>
              </a:ext>
            </a:extLst>
          </p:cNvPr>
          <p:cNvSpPr/>
          <p:nvPr/>
        </p:nvSpPr>
        <p:spPr>
          <a:xfrm>
            <a:off x="10176548" y="127618"/>
            <a:ext cx="1696189"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xmlns="" id="{203CFFB0-89EA-4F66-BF8F-93CFFB8EBDCB}"/>
              </a:ext>
            </a:extLst>
          </p:cNvPr>
          <p:cNvCxnSpPr>
            <a:cxnSpLocks/>
          </p:cNvCxnSpPr>
          <p:nvPr/>
        </p:nvCxnSpPr>
        <p:spPr>
          <a:xfrm>
            <a:off x="11734663" y="108813"/>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xmlns="" id="{D5608585-6667-4B4E-AC6F-CEC21DA5194C}"/>
              </a:ext>
            </a:extLst>
          </p:cNvPr>
          <p:cNvGrpSpPr/>
          <p:nvPr/>
        </p:nvGrpSpPr>
        <p:grpSpPr>
          <a:xfrm>
            <a:off x="138142" y="84627"/>
            <a:ext cx="1924796" cy="545363"/>
            <a:chOff x="141401" y="84841"/>
            <a:chExt cx="1970202" cy="546755"/>
          </a:xfrm>
        </p:grpSpPr>
        <p:pic>
          <p:nvPicPr>
            <p:cNvPr id="31" name="Picture 30">
              <a:extLst>
                <a:ext uri="{FF2B5EF4-FFF2-40B4-BE49-F238E27FC236}">
                  <a16:creationId xmlns:a16="http://schemas.microsoft.com/office/drawing/2014/main" xmlns=""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xmlns="" id="{611780F1-7B9B-47C2-94B5-C4EA3E72299E}"/>
                </a:ext>
              </a:extLst>
            </p:cNvPr>
            <p:cNvSpPr txBox="1"/>
            <p:nvPr/>
          </p:nvSpPr>
          <p:spPr>
            <a:xfrm>
              <a:off x="584460" y="84841"/>
              <a:ext cx="1527143" cy="46284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xmlns="" id="{A4B67E5B-A055-4031-AA18-E267A34DE7F4}"/>
              </a:ext>
            </a:extLst>
          </p:cNvPr>
          <p:cNvCxnSpPr>
            <a:cxnSpLocks/>
          </p:cNvCxnSpPr>
          <p:nvPr/>
        </p:nvCxnSpPr>
        <p:spPr>
          <a:xfrm>
            <a:off x="0" y="667596"/>
            <a:ext cx="11911013"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xmlns="" id="{40872AFA-322B-44C4-B8A2-FEF2B87B4A4C}"/>
              </a:ext>
            </a:extLst>
          </p:cNvPr>
          <p:cNvCxnSpPr/>
          <p:nvPr/>
        </p:nvCxnSpPr>
        <p:spPr>
          <a:xfrm>
            <a:off x="4051520" y="667600"/>
            <a:ext cx="0" cy="6172939"/>
          </a:xfrm>
          <a:prstGeom prst="line">
            <a:avLst/>
          </a:prstGeom>
        </p:spPr>
        <p:style>
          <a:lnRef idx="3">
            <a:schemeClr val="accent6"/>
          </a:lnRef>
          <a:fillRef idx="0">
            <a:schemeClr val="accent6"/>
          </a:fillRef>
          <a:effectRef idx="2">
            <a:schemeClr val="accent6"/>
          </a:effectRef>
          <a:fontRef idx="minor">
            <a:schemeClr val="tx1"/>
          </a:fontRef>
        </p:style>
      </p:cxnSp>
      <p:sp>
        <p:nvSpPr>
          <p:cNvPr id="13" name="Rectangle 12">
            <a:extLst>
              <a:ext uri="{FF2B5EF4-FFF2-40B4-BE49-F238E27FC236}">
                <a16:creationId xmlns:a16="http://schemas.microsoft.com/office/drawing/2014/main" xmlns="" id="{DC9F3F57-E0FE-42D2-89E0-4A4FE95732E0}"/>
              </a:ext>
            </a:extLst>
          </p:cNvPr>
          <p:cNvSpPr/>
          <p:nvPr/>
        </p:nvSpPr>
        <p:spPr>
          <a:xfrm>
            <a:off x="4113720" y="658917"/>
            <a:ext cx="945330" cy="276999"/>
          </a:xfrm>
          <a:prstGeom prst="rect">
            <a:avLst/>
          </a:prstGeom>
        </p:spPr>
        <p:txBody>
          <a:bodyPr wrap="square">
            <a:spAutoFit/>
          </a:bodyPr>
          <a:lstStyle/>
          <a:p>
            <a:pPr algn="just"/>
            <a:r>
              <a:rPr lang="en-US" sz="12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xmlns="" id="{8CEB82F1-D9C9-4914-8C75-2DF29767F4A4}"/>
              </a:ext>
            </a:extLst>
          </p:cNvPr>
          <p:cNvSpPr txBox="1"/>
          <p:nvPr/>
        </p:nvSpPr>
        <p:spPr>
          <a:xfrm>
            <a:off x="2125177" y="86407"/>
            <a:ext cx="7927093" cy="400110"/>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SATPOL PP,PPNS &amp; SATLINMAS</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52" name="Picture 2" descr="http://ditjenbinaadwil.kemendagri.go.id/images/5polpp.jpg">
            <a:extLst>
              <a:ext uri="{FF2B5EF4-FFF2-40B4-BE49-F238E27FC236}">
                <a16:creationId xmlns:a16="http://schemas.microsoft.com/office/drawing/2014/main" xmlns="" id="{204A7B6F-8B14-4BEE-83DA-A2CD652D71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7356"/>
          <a:stretch/>
        </p:blipFill>
        <p:spPr bwMode="auto">
          <a:xfrm>
            <a:off x="4077231" y="899263"/>
            <a:ext cx="635425" cy="720516"/>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9" name="TextBox 58">
            <a:extLst>
              <a:ext uri="{FF2B5EF4-FFF2-40B4-BE49-F238E27FC236}">
                <a16:creationId xmlns:a16="http://schemas.microsoft.com/office/drawing/2014/main" xmlns="" id="{A81B56AE-6FCE-417E-BF24-26186D75EB92}"/>
              </a:ext>
            </a:extLst>
          </p:cNvPr>
          <p:cNvSpPr txBox="1"/>
          <p:nvPr/>
        </p:nvSpPr>
        <p:spPr>
          <a:xfrm>
            <a:off x="4960310" y="900783"/>
            <a:ext cx="6950705" cy="918200"/>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Satpol</a:t>
            </a:r>
            <a:r>
              <a:rPr lang="en-US" sz="1200" b="1" i="1" dirty="0">
                <a:solidFill>
                  <a:schemeClr val="accent1"/>
                </a:solidFill>
                <a:latin typeface="Century Gothic" panose="020B0502020202020204" pitchFamily="34" charset="0"/>
              </a:rPr>
              <a:t> PP,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a:t>
            </a:r>
            <a:r>
              <a:rPr lang="en-US" sz="1200" b="1" i="1" dirty="0" err="1">
                <a:latin typeface="Century Gothic" panose="020B0502020202020204" pitchFamily="34" charset="0"/>
              </a:rPr>
              <a:t>Satpol</a:t>
            </a:r>
            <a:r>
              <a:rPr lang="en-US" sz="1200" b="1" i="1" dirty="0">
                <a:latin typeface="Century Gothic" panose="020B0502020202020204" pitchFamily="34" charset="0"/>
              </a:rPr>
              <a:t> PP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108.083 </a:t>
            </a:r>
            <a:r>
              <a:rPr lang="en-US" sz="1200" b="1" i="1" dirty="0">
                <a:latin typeface="Century Gothic" panose="020B0502020202020204" pitchFamily="34" charset="0"/>
              </a:rPr>
              <a:t>orang, yang </a:t>
            </a:r>
            <a:r>
              <a:rPr lang="en-US" sz="1200" b="1" i="1" dirty="0" err="1">
                <a:latin typeface="Century Gothic" panose="020B0502020202020204" pitchFamily="34" charset="0"/>
              </a:rPr>
              <a:t>terdiri</a:t>
            </a:r>
            <a:r>
              <a:rPr lang="en-US" sz="1200" b="1" i="1" dirty="0">
                <a:latin typeface="Century Gothic" panose="020B0502020202020204" pitchFamily="34" charset="0"/>
              </a:rPr>
              <a:t> </a:t>
            </a:r>
            <a:r>
              <a:rPr lang="en-US" sz="1200" b="1" i="1" dirty="0" err="1">
                <a:latin typeface="Century Gothic" panose="020B0502020202020204" pitchFamily="34" charset="0"/>
              </a:rPr>
              <a:t>dari</a:t>
            </a:r>
            <a:r>
              <a:rPr lang="en-US" sz="1200" b="1" i="1" dirty="0">
                <a:latin typeface="Century Gothic" panose="020B0502020202020204" pitchFamily="34" charset="0"/>
              </a:rPr>
              <a:t>: </a:t>
            </a:r>
          </a:p>
          <a:p>
            <a:pPr algn="just">
              <a:lnSpc>
                <a:spcPts val="1700"/>
              </a:lnSpc>
            </a:pPr>
            <a:r>
              <a:rPr lang="en-US" sz="1200" b="1" i="1" dirty="0">
                <a:latin typeface="Century Gothic" panose="020B0502020202020204" pitchFamily="34" charset="0"/>
              </a:rPr>
              <a:t>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35.607</a:t>
            </a:r>
            <a:r>
              <a:rPr lang="en-US" sz="1200" b="1" i="1" dirty="0">
                <a:latin typeface="Century Gothic" panose="020B0502020202020204" pitchFamily="34" charset="0"/>
              </a:rPr>
              <a:t> orang dan Non 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72.476 </a:t>
            </a:r>
            <a:r>
              <a:rPr lang="en-US" sz="1200" b="1" i="1" dirty="0">
                <a:latin typeface="Century Gothic" panose="020B0502020202020204" pitchFamily="34" charset="0"/>
              </a:rPr>
              <a:t>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mengikuti</a:t>
            </a:r>
            <a:r>
              <a:rPr lang="en-US" sz="1200" b="1" i="1" dirty="0">
                <a:latin typeface="Century Gothic" panose="020B0502020202020204" pitchFamily="34" charset="0"/>
              </a:rPr>
              <a:t> uji </a:t>
            </a:r>
            <a:r>
              <a:rPr lang="en-US" sz="1200" b="1" i="1" dirty="0" err="1">
                <a:latin typeface="Century Gothic" panose="020B0502020202020204" pitchFamily="34" charset="0"/>
              </a:rPr>
              <a:t>kompetensi</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8.069</a:t>
            </a:r>
            <a:r>
              <a:rPr lang="en-US" sz="1200" b="1" i="1" dirty="0">
                <a:latin typeface="Century Gothic" panose="020B0502020202020204" pitchFamily="34" charset="0"/>
              </a:rPr>
              <a:t> 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Inpassing</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387</a:t>
            </a:r>
            <a:r>
              <a:rPr lang="en-US" sz="1200" b="1" i="1" dirty="0">
                <a:latin typeface="Century Gothic" panose="020B0502020202020204" pitchFamily="34" charset="0"/>
              </a:rPr>
              <a:t> orang</a:t>
            </a:r>
          </a:p>
        </p:txBody>
      </p:sp>
      <p:grpSp>
        <p:nvGrpSpPr>
          <p:cNvPr id="4" name="Group 65">
            <a:extLst>
              <a:ext uri="{FF2B5EF4-FFF2-40B4-BE49-F238E27FC236}">
                <a16:creationId xmlns:a16="http://schemas.microsoft.com/office/drawing/2014/main" xmlns="" id="{84EC0983-D05E-4496-ADB9-56383B47B6DA}"/>
              </a:ext>
            </a:extLst>
          </p:cNvPr>
          <p:cNvGrpSpPr/>
          <p:nvPr/>
        </p:nvGrpSpPr>
        <p:grpSpPr>
          <a:xfrm>
            <a:off x="4102589" y="1950082"/>
            <a:ext cx="744374" cy="712556"/>
            <a:chOff x="4970675" y="3735229"/>
            <a:chExt cx="761934" cy="714375"/>
          </a:xfrm>
        </p:grpSpPr>
        <p:pic>
          <p:nvPicPr>
            <p:cNvPr id="67" name="Picture 2" descr="http://ditjenbinaadwil.kemendagri.go.id/images/5polpp.jpg">
              <a:extLst>
                <a:ext uri="{FF2B5EF4-FFF2-40B4-BE49-F238E27FC236}">
                  <a16:creationId xmlns:a16="http://schemas.microsoft.com/office/drawing/2014/main" xmlns="" id="{6CB20A03-1C78-4FC3-A5FC-6952A4D8C3A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6147"/>
            <a:stretch/>
          </p:blipFill>
          <p:spPr bwMode="auto">
            <a:xfrm>
              <a:off x="4970675" y="3735229"/>
              <a:ext cx="543099" cy="71437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8" name="Picture 2">
              <a:extLst>
                <a:ext uri="{FF2B5EF4-FFF2-40B4-BE49-F238E27FC236}">
                  <a16:creationId xmlns:a16="http://schemas.microsoft.com/office/drawing/2014/main" xmlns="" id="{5889CCF4-8022-4094-8A38-3C794D2473C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2857" t="441" r="36597" b="-1741"/>
            <a:stretch/>
          </p:blipFill>
          <p:spPr bwMode="auto">
            <a:xfrm flipH="1">
              <a:off x="5473716" y="4148274"/>
              <a:ext cx="258893" cy="280912"/>
            </a:xfrm>
            <a:prstGeom prst="rect">
              <a:avLst/>
            </a:prstGeom>
            <a:noFill/>
            <a:ln>
              <a:noFill/>
            </a:ln>
            <a:extLst>
              <a:ext uri="{909E8E84-426E-40DD-AFC4-6F175D3DCCD1}">
                <a14:hiddenFill xmlns:a14="http://schemas.microsoft.com/office/drawing/2010/main">
                  <a:solidFill>
                    <a:srgbClr val="FFFFFF"/>
                  </a:solidFill>
                </a14:hiddenFill>
              </a:ext>
            </a:extLst>
          </p:spPr>
        </p:pic>
      </p:grpSp>
      <p:sp>
        <p:nvSpPr>
          <p:cNvPr id="69" name="TextBox 68">
            <a:extLst>
              <a:ext uri="{FF2B5EF4-FFF2-40B4-BE49-F238E27FC236}">
                <a16:creationId xmlns:a16="http://schemas.microsoft.com/office/drawing/2014/main" xmlns="" id="{E8161771-F76C-472C-BDED-03B76F2E1CBF}"/>
              </a:ext>
            </a:extLst>
          </p:cNvPr>
          <p:cNvSpPr txBox="1"/>
          <p:nvPr/>
        </p:nvSpPr>
        <p:spPr>
          <a:xfrm>
            <a:off x="4886654" y="1904953"/>
            <a:ext cx="7024362" cy="1523494"/>
          </a:xfrm>
          <a:prstGeom prst="rect">
            <a:avLst/>
          </a:prstGeom>
          <a:noFill/>
        </p:spPr>
        <p:txBody>
          <a:bodyPr wrap="square" tIns="0" rtlCol="0">
            <a:spAutoFit/>
          </a:bodyPr>
          <a:lstStyle/>
          <a:p>
            <a:pPr algn="just"/>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PPNS,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4.512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PPNS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err="1">
                <a:latin typeface="Century Gothic" panose="020B0502020202020204" pitchFamily="34" charset="0"/>
              </a:rPr>
              <a:t>Oktober</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913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bagi</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391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66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206</a:t>
            </a:r>
            <a:r>
              <a:rPr lang="en-US" sz="1200" b="1" i="1" dirty="0">
                <a:latin typeface="Century Gothic" panose="020B0502020202020204" pitchFamily="34" charset="0"/>
              </a:rPr>
              <a:t> orang</a:t>
            </a:r>
          </a:p>
          <a:p>
            <a:pPr marL="285750" indent="-285750" algn="just">
              <a:buFont typeface="Wingdings" panose="05000000000000000000" pitchFamily="2" charset="2"/>
              <a:buChar char="Ø"/>
            </a:pPr>
            <a:r>
              <a:rPr lang="en-US" sz="1200" b="1" i="1" dirty="0" err="1">
                <a:latin typeface="Century Gothic" panose="020B0502020202020204" pitchFamily="34" charset="0"/>
              </a:rPr>
              <a:t>Okt</a:t>
            </a:r>
            <a:r>
              <a:rPr lang="en-US" sz="1200" b="1" i="1" dirty="0">
                <a:latin typeface="Century Gothic" panose="020B0502020202020204" pitchFamily="34" charset="0"/>
              </a:rPr>
              <a:t> 2018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250 </a:t>
            </a:r>
            <a:r>
              <a:rPr lang="en-US" sz="1200" b="1" i="1" dirty="0">
                <a:latin typeface="Century Gothic" panose="020B0502020202020204" pitchFamily="34" charset="0"/>
              </a:rPr>
              <a:t>orang</a:t>
            </a:r>
          </a:p>
        </p:txBody>
      </p:sp>
      <p:grpSp>
        <p:nvGrpSpPr>
          <p:cNvPr id="6" name="Group 16">
            <a:extLst>
              <a:ext uri="{FF2B5EF4-FFF2-40B4-BE49-F238E27FC236}">
                <a16:creationId xmlns:a16="http://schemas.microsoft.com/office/drawing/2014/main" xmlns="" id="{8D866E2A-E826-4DAA-8EA2-DEE36D1E7333}"/>
              </a:ext>
            </a:extLst>
          </p:cNvPr>
          <p:cNvGrpSpPr/>
          <p:nvPr/>
        </p:nvGrpSpPr>
        <p:grpSpPr>
          <a:xfrm>
            <a:off x="4138637" y="3505979"/>
            <a:ext cx="711971" cy="1131605"/>
            <a:chOff x="6092977" y="1900005"/>
            <a:chExt cx="971427" cy="714375"/>
          </a:xfrm>
        </p:grpSpPr>
        <p:pic>
          <p:nvPicPr>
            <p:cNvPr id="18" name="Picture 2">
              <a:extLst>
                <a:ext uri="{FF2B5EF4-FFF2-40B4-BE49-F238E27FC236}">
                  <a16:creationId xmlns:a16="http://schemas.microsoft.com/office/drawing/2014/main" xmlns="" id="{A0FB1B50-219E-456F-8187-000B617C220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092977" y="1900005"/>
              <a:ext cx="697681" cy="714375"/>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19" name="Picture 2" descr="Image result for avatar satlinmas">
              <a:extLst>
                <a:ext uri="{FF2B5EF4-FFF2-40B4-BE49-F238E27FC236}">
                  <a16:creationId xmlns:a16="http://schemas.microsoft.com/office/drawing/2014/main" xmlns="" id="{9E062D02-A01E-45C7-B0AE-44BA1DD376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748133" y="2231153"/>
              <a:ext cx="316271" cy="174147"/>
            </a:xfrm>
            <a:prstGeom prst="ellipse">
              <a:avLst/>
            </a:prstGeom>
            <a:noFill/>
            <a:extLst>
              <a:ext uri="{909E8E84-426E-40DD-AFC4-6F175D3DCCD1}">
                <a14:hiddenFill xmlns:a14="http://schemas.microsoft.com/office/drawing/2010/main">
                  <a:solidFill>
                    <a:srgbClr val="FFFFFF"/>
                  </a:solidFill>
                </a14:hiddenFill>
              </a:ext>
            </a:extLst>
          </p:spPr>
        </p:pic>
      </p:grpSp>
      <p:sp>
        <p:nvSpPr>
          <p:cNvPr id="20" name="TextBox 19">
            <a:extLst>
              <a:ext uri="{FF2B5EF4-FFF2-40B4-BE49-F238E27FC236}">
                <a16:creationId xmlns:a16="http://schemas.microsoft.com/office/drawing/2014/main" xmlns="" id="{D5542EAC-0A80-4C55-B370-7183A38B7790}"/>
              </a:ext>
            </a:extLst>
          </p:cNvPr>
          <p:cNvSpPr txBox="1"/>
          <p:nvPr/>
        </p:nvSpPr>
        <p:spPr>
          <a:xfrm>
            <a:off x="4899192" y="3391025"/>
            <a:ext cx="6939732" cy="1556836"/>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Anggota</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Satlinmas</a:t>
            </a:r>
            <a:r>
              <a:rPr lang="en-US" sz="1200" b="1" i="1" dirty="0">
                <a:solidFill>
                  <a:schemeClr val="accent1"/>
                </a:solidFill>
                <a:latin typeface="Century Gothic" panose="020B0502020202020204" pitchFamily="34" charset="0"/>
              </a:rPr>
              <a:t>,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1.178.601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err="1">
                <a:latin typeface="Century Gothic" panose="020B0502020202020204" pitchFamily="34" charset="0"/>
              </a:rPr>
              <a:t>Oktober</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1.190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bagi</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200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100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516 orang</a:t>
            </a:r>
          </a:p>
          <a:p>
            <a:pPr marL="285750" indent="-285750" algn="just">
              <a:buFont typeface="Wingdings" panose="05000000000000000000" pitchFamily="2" charset="2"/>
              <a:buChar char="Ø"/>
            </a:pPr>
            <a:r>
              <a:rPr lang="en-US" sz="1200" b="1" i="1" dirty="0" err="1">
                <a:latin typeface="Century Gothic" panose="020B0502020202020204" pitchFamily="34" charset="0"/>
              </a:rPr>
              <a:t>Okt</a:t>
            </a:r>
            <a:r>
              <a:rPr lang="en-US" sz="1200" b="1" i="1" dirty="0">
                <a:latin typeface="Century Gothic" panose="020B0502020202020204" pitchFamily="34" charset="0"/>
              </a:rPr>
              <a:t> 2018 </a:t>
            </a:r>
            <a:r>
              <a:rPr lang="en-US" sz="1200" b="1" i="1" dirty="0" err="1">
                <a:latin typeface="Century Gothic" panose="020B0502020202020204" pitchFamily="34" charset="0"/>
              </a:rPr>
              <a:t>sebanyak</a:t>
            </a:r>
            <a:r>
              <a:rPr lang="en-US" sz="1200" b="1" i="1" dirty="0">
                <a:latin typeface="Century Gothic" panose="020B0502020202020204" pitchFamily="34" charset="0"/>
              </a:rPr>
              <a:t> 374 orang</a:t>
            </a:r>
          </a:p>
        </p:txBody>
      </p:sp>
      <p:sp>
        <p:nvSpPr>
          <p:cNvPr id="21" name="Rectangle 20">
            <a:extLst>
              <a:ext uri="{FF2B5EF4-FFF2-40B4-BE49-F238E27FC236}">
                <a16:creationId xmlns:a16="http://schemas.microsoft.com/office/drawing/2014/main" xmlns="" id="{69FB2B94-88AC-4497-BF4D-A01219670882}"/>
              </a:ext>
            </a:extLst>
          </p:cNvPr>
          <p:cNvSpPr/>
          <p:nvPr/>
        </p:nvSpPr>
        <p:spPr>
          <a:xfrm>
            <a:off x="4099899" y="5011596"/>
            <a:ext cx="7713164" cy="1752138"/>
          </a:xfrm>
          <a:prstGeom prst="rect">
            <a:avLst/>
          </a:prstGeom>
          <a:solidFill>
            <a:schemeClr val="bg2"/>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300"/>
              </a:lnSpc>
            </a:pPr>
            <a:r>
              <a:rPr lang="en-US" sz="1600" b="1" i="1" dirty="0">
                <a:solidFill>
                  <a:srgbClr val="C00000"/>
                </a:solidFill>
                <a:latin typeface="Century Gothic" panose="020B0502020202020204" pitchFamily="34" charset="0"/>
              </a:rPr>
              <a:t>TINDAK LANJUT 2019:</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Penyusunan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kebijakan</a:t>
            </a:r>
            <a:r>
              <a:rPr lang="en-US" sz="1100" b="1" i="1" dirty="0">
                <a:solidFill>
                  <a:schemeClr val="tx1"/>
                </a:solidFill>
                <a:latin typeface="Century Gothic" panose="020B0502020202020204" pitchFamily="34" charset="0"/>
              </a:rPr>
              <a:t>/</a:t>
            </a:r>
            <a:r>
              <a:rPr lang="en-US" sz="1100" b="1" i="1" dirty="0" err="1">
                <a:solidFill>
                  <a:schemeClr val="tx1"/>
                </a:solidFill>
                <a:latin typeface="Century Gothic" panose="020B0502020202020204" pitchFamily="34" charset="0"/>
              </a:rPr>
              <a:t>regulasi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bidang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Polisi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Pamong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Praja</a:t>
            </a:r>
            <a:r>
              <a:rPr lang="en-US" sz="1100" b="1" i="1" dirty="0">
                <a:solidFill>
                  <a:schemeClr val="tx1"/>
                </a:solidFill>
                <a:latin typeface="Century Gothic" panose="020B0502020202020204" pitchFamily="34" charset="0"/>
              </a:rPr>
              <a:t>  dan </a:t>
            </a:r>
            <a:r>
              <a:rPr lang="en-US" sz="1100" b="1" i="1" dirty="0" err="1">
                <a:solidFill>
                  <a:schemeClr val="tx1"/>
                </a:solidFill>
                <a:latin typeface="Century Gothic" panose="020B0502020202020204" pitchFamily="34" charset="0"/>
              </a:rPr>
              <a:t>Perlindungan</a:t>
            </a:r>
            <a:r>
              <a:rPr lang="en-US" sz="1100" b="1" i="1" dirty="0">
                <a:solidFill>
                  <a:schemeClr val="tx1"/>
                </a:solidFill>
                <a:latin typeface="Century Gothic" panose="020B0502020202020204" pitchFamily="34" charset="0"/>
              </a:rPr>
              <a:t> Masyarakat;</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Sosialisasi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Permendagri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tentang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Pedoman</a:t>
            </a:r>
            <a:r>
              <a:rPr lang="en-US" sz="1100" b="1" i="1" dirty="0">
                <a:solidFill>
                  <a:schemeClr val="tx1"/>
                </a:solidFill>
                <a:latin typeface="Century Gothic" panose="020B0502020202020204" pitchFamily="34" charset="0"/>
              </a:rPr>
              <a:t> SPM </a:t>
            </a:r>
            <a:r>
              <a:rPr lang="en-US" sz="1100" b="1" i="1" dirty="0" err="1">
                <a:solidFill>
                  <a:schemeClr val="tx1"/>
                </a:solidFill>
                <a:latin typeface="Century Gothic" panose="020B0502020202020204" pitchFamily="34" charset="0"/>
              </a:rPr>
              <a:t>Subbidang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Trantibum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kepada</a:t>
            </a:r>
            <a:r>
              <a:rPr lang="en-US" sz="1100" b="1" i="1" dirty="0">
                <a:solidFill>
                  <a:schemeClr val="tx1"/>
                </a:solidFill>
                <a:latin typeface="Century Gothic" panose="020B0502020202020204" pitchFamily="34" charset="0"/>
              </a:rPr>
              <a:t> 310 </a:t>
            </a:r>
            <a:r>
              <a:rPr lang="en-US" sz="1100" b="1" i="1" dirty="0" err="1">
                <a:solidFill>
                  <a:schemeClr val="tx1"/>
                </a:solidFill>
                <a:latin typeface="Century Gothic" panose="020B0502020202020204" pitchFamily="34" charset="0"/>
              </a:rPr>
              <a:t>daerah</a:t>
            </a:r>
            <a:r>
              <a:rPr lang="en-US" sz="1100" b="1" i="1" dirty="0">
                <a:solidFill>
                  <a:schemeClr val="tx1"/>
                </a:solidFill>
                <a:latin typeface="Century Gothic" panose="020B0502020202020204" pitchFamily="34" charset="0"/>
              </a:rPr>
              <a:t>;</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Rakernas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pembekalan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Satpol</a:t>
            </a:r>
            <a:r>
              <a:rPr lang="en-US" sz="1100" b="1" i="1" dirty="0">
                <a:solidFill>
                  <a:schemeClr val="tx1"/>
                </a:solidFill>
                <a:latin typeface="Century Gothic" panose="020B0502020202020204" pitchFamily="34" charset="0"/>
              </a:rPr>
              <a:t> PP &amp; </a:t>
            </a:r>
            <a:r>
              <a:rPr lang="en-US" sz="1100" b="1" i="1" dirty="0" err="1">
                <a:solidFill>
                  <a:schemeClr val="tx1"/>
                </a:solidFill>
                <a:latin typeface="Century Gothic" panose="020B0502020202020204" pitchFamily="34" charset="0"/>
              </a:rPr>
              <a:t>Satlinmas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penyelenggaraan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Trantibumlinmas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dlm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rangka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pemilu</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kpd</a:t>
            </a:r>
            <a:r>
              <a:rPr lang="en-US" sz="1100" b="1" i="1" dirty="0">
                <a:solidFill>
                  <a:schemeClr val="tx1"/>
                </a:solidFill>
                <a:latin typeface="Century Gothic" panose="020B0502020202020204" pitchFamily="34" charset="0"/>
              </a:rPr>
              <a:t> 34 Prov;</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Supervisi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penyelenggaraan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pembentukan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pejabat</a:t>
            </a:r>
            <a:r>
              <a:rPr lang="en-US" sz="1100" b="1" i="1" dirty="0">
                <a:solidFill>
                  <a:schemeClr val="tx1"/>
                </a:solidFill>
                <a:latin typeface="Century Gothic" panose="020B0502020202020204" pitchFamily="34" charset="0"/>
              </a:rPr>
              <a:t> PPNS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300 orang;</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Bimtek</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anggota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Satlinmas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dlm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membantu</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penyelenggaraan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penanggulangan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bencana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100 orang;</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Bimtek</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Intelijen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bagi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pejabat</a:t>
            </a:r>
            <a:r>
              <a:rPr lang="en-US" sz="1100" b="1" i="1" dirty="0">
                <a:solidFill>
                  <a:schemeClr val="tx1"/>
                </a:solidFill>
                <a:latin typeface="Century Gothic" panose="020B0502020202020204" pitchFamily="34" charset="0"/>
              </a:rPr>
              <a:t> PPNS </a:t>
            </a:r>
            <a:r>
              <a:rPr lang="en-US" sz="1100" b="1" i="1" dirty="0" err="1">
                <a:solidFill>
                  <a:schemeClr val="tx1"/>
                </a:solidFill>
                <a:latin typeface="Century Gothic" panose="020B0502020202020204" pitchFamily="34" charset="0"/>
              </a:rPr>
              <a:t>dlm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rangka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meningkatkan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kemampuan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penyelidikan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pelanggaran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Perda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100 orang;</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Penyelenggaraan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Bimtek</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Penilai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Angka</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Kredit</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250 orang;</a:t>
            </a:r>
          </a:p>
          <a:p>
            <a:pPr marL="173038" indent="-173038">
              <a:lnSpc>
                <a:spcPts val="1200"/>
              </a:lnSpc>
              <a:buFont typeface="+mj-lt"/>
              <a:buAutoNum type="arabicPeriod"/>
            </a:pPr>
            <a:r>
              <a:rPr lang="en-US" sz="1100" b="1" i="1" dirty="0" err="1">
                <a:solidFill>
                  <a:schemeClr val="tx1"/>
                </a:solidFill>
                <a:latin typeface="Century Gothic" panose="020B0502020202020204" pitchFamily="34" charset="0"/>
              </a:rPr>
              <a:t>Penilaian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jabatan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fungsional</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satpol</a:t>
            </a:r>
            <a:r>
              <a:rPr lang="en-US" sz="1100" b="1" i="1" dirty="0">
                <a:solidFill>
                  <a:schemeClr val="tx1"/>
                </a:solidFill>
                <a:latin typeface="Century Gothic" panose="020B0502020202020204" pitchFamily="34" charset="0"/>
              </a:rPr>
              <a:t> pp di </a:t>
            </a:r>
            <a:r>
              <a:rPr lang="en-US" sz="1100" b="1" i="1" dirty="0" err="1">
                <a:solidFill>
                  <a:schemeClr val="tx1"/>
                </a:solidFill>
                <a:latin typeface="Century Gothic" panose="020B0502020202020204" pitchFamily="34" charset="0"/>
              </a:rPr>
              <a:t>tingkat</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pusat</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200 orang;</a:t>
            </a:r>
          </a:p>
        </p:txBody>
      </p:sp>
      <p:sp>
        <p:nvSpPr>
          <p:cNvPr id="37" name="Rectangle 36">
            <a:extLst>
              <a:ext uri="{FF2B5EF4-FFF2-40B4-BE49-F238E27FC236}">
                <a16:creationId xmlns:a16="http://schemas.microsoft.com/office/drawing/2014/main" xmlns="" id="{BB903D16-6BFD-4C42-A107-A5534731768C}"/>
              </a:ext>
            </a:extLst>
          </p:cNvPr>
          <p:cNvSpPr/>
          <p:nvPr/>
        </p:nvSpPr>
        <p:spPr>
          <a:xfrm>
            <a:off x="47018" y="969677"/>
            <a:ext cx="3930636" cy="1555322"/>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UU No. </a:t>
            </a:r>
            <a:r>
              <a:rPr lang="en-US" sz="1000" dirty="0">
                <a:solidFill>
                  <a:schemeClr val="tx1"/>
                </a:solidFill>
                <a:latin typeface="Century Gothic" panose="020B0502020202020204" pitchFamily="34" charset="0"/>
              </a:rPr>
              <a:t>23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a:t>
            </a:r>
            <a:r>
              <a:rPr lang="en-US" sz="1000" dirty="0">
                <a:solidFill>
                  <a:schemeClr val="tx1"/>
                </a:solidFill>
                <a:latin typeface="Century Gothic" panose="020B0502020202020204" pitchFamily="34" charset="0"/>
              </a:rPr>
              <a:t>18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 </a:t>
            </a:r>
            <a:r>
              <a:rPr lang="en-US" sz="1000" dirty="0">
                <a:solidFill>
                  <a:schemeClr val="tx1"/>
                </a:solidFill>
                <a:latin typeface="Century Gothic" panose="020B0502020202020204" pitchFamily="34" charset="0"/>
              </a:rPr>
              <a:t>16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2018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Nomor 102 Tahun 2017 tentang Tunjangan Jabatan Fungsional Pol PP</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Permenpan</a:t>
            </a:r>
            <a:r>
              <a:rPr lang="en-US" sz="1000" dirty="0">
                <a:solidFill>
                  <a:schemeClr val="tx1"/>
                </a:solidFill>
                <a:latin typeface="Century Gothic" panose="020B0502020202020204" pitchFamily="34" charset="0"/>
              </a:rPr>
              <a:t> RB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Jabatan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Pol PP</a:t>
            </a:r>
            <a:r>
              <a:rPr lang="en-US" sz="1000" dirty="0">
                <a:solidFill>
                  <a:schemeClr val="tx1"/>
                </a:solidFill>
                <a:latin typeface="Century Gothic" panose="020B0502020202020204" pitchFamily="34" charset="0"/>
              </a:rPr>
              <a:t>;</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Permendagri No. 84 TAHUN 2014 </a:t>
            </a:r>
            <a:r>
              <a:rPr lang="en-US" sz="1000" dirty="0" err="1">
                <a:solidFill>
                  <a:schemeClr val="tx1"/>
                </a:solidFill>
                <a:latin typeface="Century Gothic" panose="020B0502020202020204" pitchFamily="34" charset="0"/>
              </a:rPr>
              <a:t>Ttg</a:t>
            </a:r>
            <a:r>
              <a:rPr lang="id-ID" sz="1000" dirty="0">
                <a:solidFill>
                  <a:schemeClr val="tx1"/>
                </a:solidFill>
                <a:latin typeface="Century Gothic" panose="020B0502020202020204" pitchFamily="34" charset="0"/>
              </a:rPr>
              <a:t> Penyelenggaran Perlindungan Masyarakat</a:t>
            </a:r>
          </a:p>
        </p:txBody>
      </p:sp>
      <p:sp>
        <p:nvSpPr>
          <p:cNvPr id="38" name="TextBox 37">
            <a:extLst>
              <a:ext uri="{FF2B5EF4-FFF2-40B4-BE49-F238E27FC236}">
                <a16:creationId xmlns:a16="http://schemas.microsoft.com/office/drawing/2014/main" xmlns="" id="{AD290D0B-BBBB-412A-AE0F-A87A37292B81}"/>
              </a:ext>
            </a:extLst>
          </p:cNvPr>
          <p:cNvSpPr txBox="1"/>
          <p:nvPr/>
        </p:nvSpPr>
        <p:spPr>
          <a:xfrm>
            <a:off x="-150457" y="713421"/>
            <a:ext cx="1269466" cy="25391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7" name="Group 38">
            <a:extLst>
              <a:ext uri="{FF2B5EF4-FFF2-40B4-BE49-F238E27FC236}">
                <a16:creationId xmlns:a16="http://schemas.microsoft.com/office/drawing/2014/main" xmlns="" id="{961A4201-A7B6-42DF-AF57-DF589C89EF68}"/>
              </a:ext>
            </a:extLst>
          </p:cNvPr>
          <p:cNvGrpSpPr/>
          <p:nvPr/>
        </p:nvGrpSpPr>
        <p:grpSpPr>
          <a:xfrm>
            <a:off x="-112841" y="2553800"/>
            <a:ext cx="4030601" cy="3115435"/>
            <a:chOff x="-440437" y="1525054"/>
            <a:chExt cx="2723186" cy="2124577"/>
          </a:xfrm>
        </p:grpSpPr>
        <p:sp>
          <p:nvSpPr>
            <p:cNvPr id="41" name="Rectangle 40">
              <a:extLst>
                <a:ext uri="{FF2B5EF4-FFF2-40B4-BE49-F238E27FC236}">
                  <a16:creationId xmlns:a16="http://schemas.microsoft.com/office/drawing/2014/main" xmlns="" id="{0D11A60F-957E-4CDA-A060-9F3776F68640}"/>
                </a:ext>
              </a:extLst>
            </p:cNvPr>
            <p:cNvSpPr/>
            <p:nvPr/>
          </p:nvSpPr>
          <p:spPr>
            <a:xfrm>
              <a:off x="-364198" y="1709030"/>
              <a:ext cx="2646947" cy="1940601"/>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pasal</a:t>
              </a:r>
              <a:r>
                <a:rPr lang="en-US" sz="1000" dirty="0">
                  <a:solidFill>
                    <a:schemeClr val="tx1"/>
                  </a:solidFill>
                  <a:latin typeface="Century Gothic" panose="020B0502020202020204" pitchFamily="34" charset="0"/>
                </a:rPr>
                <a:t> 12 </a:t>
              </a:r>
              <a:r>
                <a:rPr lang="en-US" sz="1000" dirty="0" err="1">
                  <a:solidFill>
                    <a:schemeClr val="tx1"/>
                  </a:solidFill>
                  <a:latin typeface="Century Gothic" panose="020B0502020202020204" pitchFamily="34" charset="0"/>
                </a:rPr>
                <a:t>disebutkan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bahwa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wajib</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berkaitan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dasar</a:t>
              </a:r>
              <a:r>
                <a:rPr lang="en-US" sz="1000" dirty="0">
                  <a:solidFill>
                    <a:schemeClr val="tx1"/>
                  </a:solidFill>
                  <a:latin typeface="Century Gothic" panose="020B0502020202020204" pitchFamily="34" charset="0"/>
                </a:rPr>
                <a:t> salah </a:t>
              </a:r>
              <a:r>
                <a:rPr lang="en-US" sz="1000" dirty="0" err="1">
                  <a:solidFill>
                    <a:schemeClr val="tx1"/>
                  </a:solidFill>
                  <a:latin typeface="Century Gothic" panose="020B0502020202020204" pitchFamily="34" charset="0"/>
                </a:rPr>
                <a:t>satunya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adalah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ketentraman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ketertiban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umum</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perlindungan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masyarakat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kerangka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Perda</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Perkada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implementasinya</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dilaksanakan</a:t>
              </a:r>
              <a:r>
                <a:rPr lang="en-US" sz="1000" dirty="0">
                  <a:solidFill>
                    <a:schemeClr val="tx1"/>
                  </a:solidFill>
                  <a:latin typeface="Century Gothic" panose="020B0502020202020204" pitchFamily="34" charset="0"/>
                </a:rPr>
                <a:t> oleh</a:t>
              </a:r>
              <a:r>
                <a:rPr lang="id-ID" sz="1000" dirty="0">
                  <a:solidFill>
                    <a:schemeClr val="tx1"/>
                  </a:solidFill>
                  <a:latin typeface="Century Gothic" panose="020B0502020202020204" pitchFamily="34" charset="0"/>
                </a:rPr>
                <a:t> Pol PP. </a:t>
              </a:r>
              <a:endParaRPr lang="en-US" sz="1000" dirty="0">
                <a:solidFill>
                  <a:schemeClr val="tx1"/>
                </a:solidFill>
                <a:latin typeface="Century Gothic" panose="020B0502020202020204" pitchFamily="34" charset="0"/>
              </a:endParaRPr>
            </a:p>
            <a:p>
              <a:pPr algn="just"/>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mengoptimalkan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tugas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tersebut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perlu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ditingkatkan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profesionalitas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Pendidikan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teknis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sehingga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tercipta</a:t>
              </a:r>
              <a:r>
                <a:rPr lang="en-US" sz="1000" dirty="0">
                  <a:solidFill>
                    <a:schemeClr val="tx1"/>
                  </a:solidFill>
                  <a:latin typeface="Century Gothic" panose="020B0502020202020204" pitchFamily="34" charset="0"/>
                </a:rPr>
                <a:t> Pol PP yang Prima (Professional, </a:t>
              </a:r>
              <a:r>
                <a:rPr lang="en-US" sz="1000" dirty="0" err="1">
                  <a:solidFill>
                    <a:schemeClr val="tx1"/>
                  </a:solidFill>
                  <a:latin typeface="Century Gothic" panose="020B0502020202020204" pitchFamily="34" charset="0"/>
                </a:rPr>
                <a:t>Resposif</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Inovatif</a:t>
              </a:r>
              <a:r>
                <a:rPr lang="en-US" sz="1000" dirty="0">
                  <a:solidFill>
                    <a:schemeClr val="tx1"/>
                  </a:solidFill>
                  <a:latin typeface="Century Gothic" panose="020B0502020202020204" pitchFamily="34" charset="0"/>
                </a:rPr>
                <a:t>, Modern, dan </a:t>
              </a:r>
              <a:r>
                <a:rPr lang="en-US" sz="1000" dirty="0" err="1">
                  <a:solidFill>
                    <a:schemeClr val="tx1"/>
                  </a:solidFill>
                  <a:latin typeface="Century Gothic" panose="020B0502020202020204" pitchFamily="34" charset="0"/>
                </a:rPr>
                <a:t>Akuntabel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Berdasarkan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pembagian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UU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Pusat </a:t>
              </a:r>
              <a:r>
                <a:rPr lang="en-US" sz="1000" dirty="0" err="1">
                  <a:solidFill>
                    <a:schemeClr val="tx1"/>
                  </a:solidFill>
                  <a:latin typeface="Century Gothic" panose="020B0502020202020204" pitchFamily="34" charset="0"/>
                </a:rPr>
                <a:t>mendorong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pemenuhan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kompetensi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peningkatan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Standardisasi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tenaga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pendidikan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pengangkatan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penyidik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pegawai</a:t>
              </a:r>
              <a:r>
                <a:rPr lang="en-US" sz="1000" dirty="0">
                  <a:solidFill>
                    <a:schemeClr val="tx1"/>
                  </a:solidFill>
                  <a:latin typeface="Century Gothic" panose="020B0502020202020204" pitchFamily="34" charset="0"/>
                </a:rPr>
                <a:t> negeri </a:t>
              </a:r>
              <a:r>
                <a:rPr lang="en-US" sz="1000" dirty="0" err="1">
                  <a:solidFill>
                    <a:schemeClr val="tx1"/>
                  </a:solidFill>
                  <a:latin typeface="Century Gothic" panose="020B0502020202020204" pitchFamily="34" charset="0"/>
                </a:rPr>
                <a:t>sipil</a:t>
              </a:r>
              <a:r>
                <a:rPr lang="en-US" sz="1000" dirty="0">
                  <a:solidFill>
                    <a:schemeClr val="tx1"/>
                  </a:solidFill>
                  <a:latin typeface="Century Gothic" panose="020B0502020202020204" pitchFamily="34" charset="0"/>
                </a:rPr>
                <a:t> (PPNS)</a:t>
              </a:r>
              <a:r>
                <a:rPr lang="id-ID" sz="1000" dirty="0">
                  <a:solidFill>
                    <a:schemeClr val="tx1"/>
                  </a:solidFill>
                  <a:latin typeface="Century Gothic" panose="020B0502020202020204" pitchFamily="34" charset="0"/>
                </a:rPr>
                <a:t> sesuai d</a:t>
              </a:r>
              <a:r>
                <a:rPr lang="en-US" sz="1000" dirty="0" err="1">
                  <a:solidFill>
                    <a:schemeClr val="tx1"/>
                  </a:solidFill>
                  <a:latin typeface="Century Gothic" panose="020B0502020202020204" pitchFamily="34" charset="0"/>
                </a:rPr>
                <a:t>gn</a:t>
              </a:r>
              <a:r>
                <a:rPr lang="id-ID" sz="1000" dirty="0">
                  <a:solidFill>
                    <a:schemeClr val="tx1"/>
                  </a:solidFill>
                  <a:latin typeface="Century Gothic" panose="020B0502020202020204" pitchFamily="34" charset="0"/>
                </a:rPr>
                <a:t> rasio kebutuhan di daerah</a:t>
              </a:r>
              <a:r>
                <a:rPr lang="en-US" sz="1000" dirty="0">
                  <a:solidFill>
                    <a:schemeClr val="tx1"/>
                  </a:solidFill>
                  <a:latin typeface="Century Gothic" panose="020B0502020202020204" pitchFamily="34" charset="0"/>
                </a:rPr>
                <a:t>.</a:t>
              </a:r>
              <a:endParaRPr lang="en-US" sz="1000" dirty="0">
                <a:solidFill>
                  <a:schemeClr val="tx1"/>
                </a:solidFill>
                <a:latin typeface="Century Gothic" panose="020B0502020202020204" pitchFamily="34" charset="0"/>
                <a:cs typeface="Arial" pitchFamily="34" charset="0"/>
              </a:endParaRPr>
            </a:p>
          </p:txBody>
        </p:sp>
        <p:sp>
          <p:nvSpPr>
            <p:cNvPr id="42" name="TextBox 41">
              <a:extLst>
                <a:ext uri="{FF2B5EF4-FFF2-40B4-BE49-F238E27FC236}">
                  <a16:creationId xmlns:a16="http://schemas.microsoft.com/office/drawing/2014/main" xmlns="" id="{5076958D-6D98-45D0-BBC8-D52586D3B18D}"/>
                </a:ext>
              </a:extLst>
            </p:cNvPr>
            <p:cNvSpPr txBox="1"/>
            <p:nvPr/>
          </p:nvSpPr>
          <p:spPr>
            <a:xfrm>
              <a:off x="-440437" y="1525054"/>
              <a:ext cx="908494" cy="178493"/>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101"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sp>
        <p:nvSpPr>
          <p:cNvPr id="50" name="Rectangle 49">
            <a:extLst>
              <a:ext uri="{FF2B5EF4-FFF2-40B4-BE49-F238E27FC236}">
                <a16:creationId xmlns:a16="http://schemas.microsoft.com/office/drawing/2014/main" xmlns="" id="{08537DFE-9DAE-4D89-979E-F5D669608F7E}"/>
              </a:ext>
            </a:extLst>
          </p:cNvPr>
          <p:cNvSpPr/>
          <p:nvPr/>
        </p:nvSpPr>
        <p:spPr>
          <a:xfrm>
            <a:off x="47018" y="5952468"/>
            <a:ext cx="3930636" cy="817110"/>
          </a:xfrm>
          <a:prstGeom prst="rect">
            <a:avLst/>
          </a:prstGeom>
          <a:solidFill>
            <a:schemeClr val="accent5">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buFont typeface="+mj-lt"/>
              <a:buAutoNum type="arabicPeriod"/>
            </a:pPr>
            <a:r>
              <a:rPr lang="id-ID" sz="1000" dirty="0">
                <a:solidFill>
                  <a:schemeClr val="tx1"/>
                </a:solidFill>
                <a:latin typeface="Century Gothic" panose="020B0502020202020204" pitchFamily="34" charset="0"/>
              </a:rPr>
              <a:t>Belum seragamnya kelembagaan Satpol PP di daerah (bergabung dengan sub urusan kebakaran);</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Belum memadai dukungan anggaran dan sarpras dalam penegakan perda dan penyelenggaran trantibum;</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Kompetensi SDM yang masih rendah.</a:t>
            </a:r>
            <a:endParaRPr lang="en-US" sz="1000" dirty="0">
              <a:solidFill>
                <a:schemeClr val="tx1"/>
              </a:solidFill>
              <a:latin typeface="Century Gothic" panose="020B0502020202020204" pitchFamily="34" charset="0"/>
            </a:endParaRPr>
          </a:p>
        </p:txBody>
      </p:sp>
      <p:sp>
        <p:nvSpPr>
          <p:cNvPr id="53" name="TextBox 52">
            <a:extLst>
              <a:ext uri="{FF2B5EF4-FFF2-40B4-BE49-F238E27FC236}">
                <a16:creationId xmlns:a16="http://schemas.microsoft.com/office/drawing/2014/main" xmlns="" id="{62315E2A-9AE3-4690-86F6-CBE09536BE35}"/>
              </a:ext>
            </a:extLst>
          </p:cNvPr>
          <p:cNvSpPr txBox="1"/>
          <p:nvPr/>
        </p:nvSpPr>
        <p:spPr>
          <a:xfrm>
            <a:off x="-84628" y="5639238"/>
            <a:ext cx="1197394" cy="253916"/>
          </a:xfrm>
          <a:prstGeom prst="rect">
            <a:avLst/>
          </a:prstGeom>
          <a:noFill/>
        </p:spPr>
        <p:txBody>
          <a:bodyPr wrap="square" rtlCol="0">
            <a:spAutoFit/>
          </a:bodyPr>
          <a:lstStyle/>
          <a:p>
            <a:pPr algn="ctr"/>
            <a:r>
              <a:rPr lang="en-US" sz="1050" b="1" dirty="0" err="1">
                <a:solidFill>
                  <a:srgbClr val="FF0000"/>
                </a:solidFill>
                <a:latin typeface="Century Gothic" panose="020B0502020202020204" pitchFamily="34" charset="0"/>
              </a:rPr>
              <a:t>Permasalahan</a:t>
            </a:r>
            <a:endParaRPr lang="en-US" sz="105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12623246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xmlns="" id="{1750B21A-D484-46AE-B162-DE38F7007780}"/>
              </a:ext>
            </a:extLst>
          </p:cNvPr>
          <p:cNvSpPr/>
          <p:nvPr/>
        </p:nvSpPr>
        <p:spPr>
          <a:xfrm>
            <a:off x="10176548" y="127618"/>
            <a:ext cx="1696189"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xmlns="" id="{203CFFB0-89EA-4F66-BF8F-93CFFB8EBDCB}"/>
              </a:ext>
            </a:extLst>
          </p:cNvPr>
          <p:cNvCxnSpPr>
            <a:cxnSpLocks/>
          </p:cNvCxnSpPr>
          <p:nvPr/>
        </p:nvCxnSpPr>
        <p:spPr>
          <a:xfrm>
            <a:off x="11734663" y="108813"/>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xmlns="" id="{D5608585-6667-4B4E-AC6F-CEC21DA5194C}"/>
              </a:ext>
            </a:extLst>
          </p:cNvPr>
          <p:cNvGrpSpPr/>
          <p:nvPr/>
        </p:nvGrpSpPr>
        <p:grpSpPr>
          <a:xfrm>
            <a:off x="138142" y="84627"/>
            <a:ext cx="1924796" cy="545363"/>
            <a:chOff x="141401" y="84841"/>
            <a:chExt cx="1970202" cy="546755"/>
          </a:xfrm>
        </p:grpSpPr>
        <p:pic>
          <p:nvPicPr>
            <p:cNvPr id="31" name="Picture 30">
              <a:extLst>
                <a:ext uri="{FF2B5EF4-FFF2-40B4-BE49-F238E27FC236}">
                  <a16:creationId xmlns:a16="http://schemas.microsoft.com/office/drawing/2014/main" xmlns=""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xmlns="" id="{611780F1-7B9B-47C2-94B5-C4EA3E72299E}"/>
                </a:ext>
              </a:extLst>
            </p:cNvPr>
            <p:cNvSpPr txBox="1"/>
            <p:nvPr/>
          </p:nvSpPr>
          <p:spPr>
            <a:xfrm>
              <a:off x="584460" y="84841"/>
              <a:ext cx="1527143" cy="46284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xmlns="" id="{A4B67E5B-A055-4031-AA18-E267A34DE7F4}"/>
              </a:ext>
            </a:extLst>
          </p:cNvPr>
          <p:cNvCxnSpPr>
            <a:cxnSpLocks/>
          </p:cNvCxnSpPr>
          <p:nvPr/>
        </p:nvCxnSpPr>
        <p:spPr>
          <a:xfrm>
            <a:off x="0" y="667596"/>
            <a:ext cx="11911013"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xmlns="" id="{40872AFA-322B-44C4-B8A2-FEF2B87B4A4C}"/>
              </a:ext>
            </a:extLst>
          </p:cNvPr>
          <p:cNvCxnSpPr/>
          <p:nvPr/>
        </p:nvCxnSpPr>
        <p:spPr>
          <a:xfrm>
            <a:off x="4070324" y="667600"/>
            <a:ext cx="0" cy="6172939"/>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xmlns=""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414" y="739131"/>
            <a:ext cx="648145" cy="661746"/>
          </a:xfrm>
          <a:prstGeom prst="rect">
            <a:avLst/>
          </a:prstGeom>
        </p:spPr>
      </p:pic>
      <p:sp>
        <p:nvSpPr>
          <p:cNvPr id="16" name="Rectangle 15">
            <a:extLst>
              <a:ext uri="{FF2B5EF4-FFF2-40B4-BE49-F238E27FC236}">
                <a16:creationId xmlns:a16="http://schemas.microsoft.com/office/drawing/2014/main" xmlns="" id="{A1F35AA9-AC66-470D-A227-6E1A9F2B9A2F}"/>
              </a:ext>
            </a:extLst>
          </p:cNvPr>
          <p:cNvSpPr/>
          <p:nvPr/>
        </p:nvSpPr>
        <p:spPr>
          <a:xfrm>
            <a:off x="847279" y="720835"/>
            <a:ext cx="3139778" cy="1986579"/>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2007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endParaRPr lang="en-US" sz="10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No. 21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2008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r>
              <a:rPr lang="en-US" sz="1000" dirty="0">
                <a:solidFill>
                  <a:schemeClr val="tx1"/>
                </a:solidFill>
                <a:latin typeface="Century Gothic" panose="020B0502020202020204" pitchFamily="34" charset="0"/>
              </a:rPr>
              <a:t> </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18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id-ID" altLang="id-ID" sz="1000" dirty="0">
                <a:solidFill>
                  <a:schemeClr val="tx1"/>
                </a:solidFill>
                <a:latin typeface="Century Gothic" panose="020B0502020202020204" pitchFamily="34" charset="0"/>
                <a:cs typeface="Arial" pitchFamily="34" charset="0"/>
              </a:rPr>
              <a:t>Permendagri Nomor 16 Tahun 2009 tentang Standar Kualifikasi aparatur pemadam kebakaran di daerah</a:t>
            </a:r>
            <a:endParaRPr lang="en-US" sz="1000" strike="sngStrike"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xmlns="" id="{78842E8D-E529-4608-B36F-8A23703F62F7}"/>
              </a:ext>
            </a:extLst>
          </p:cNvPr>
          <p:cNvSpPr txBox="1"/>
          <p:nvPr/>
        </p:nvSpPr>
        <p:spPr>
          <a:xfrm>
            <a:off x="77381" y="1461096"/>
            <a:ext cx="736498" cy="415498"/>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xmlns=""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993" y="2653774"/>
            <a:ext cx="736498" cy="5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xmlns="" id="{BD3897C5-9CFD-4C94-80A9-A314F54CB075}"/>
              </a:ext>
            </a:extLst>
          </p:cNvPr>
          <p:cNvSpPr/>
          <p:nvPr/>
        </p:nvSpPr>
        <p:spPr>
          <a:xfrm>
            <a:off x="841456" y="2736216"/>
            <a:ext cx="3164407" cy="2985834"/>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Penyusunan regulasi berupa Peraturan Presiden tentang Jabatan Fungsional bagi Aparatur Pemadam Kebakaran;</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Kementerian Dalam Negeri setiap tahun melakukan evaluasi terhadap dokumen RPJMD Provinsi dan Kabupaten/Kota dan melakukan penelaahan (review) terhadap rencana penyusunan dokumen RPJMD Provinsi dan Kabupaten/Kota untuk memastikan penyelenggaraan penanggulangan kebakaran menjadi prioritas dalam dokumen perencanaan dan penganggaran daerah; </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Melalukan pendampingan/asistensi kepada pemerintah daerah kabupaten/kota dalam bentuk bimbingan teknis aparatur Damkar sesuai Permendagri Nomor 16 Tahun 2009 tentang Standar Kualifikasi aparatur pemadam kebakaran di daerah.</a:t>
            </a:r>
          </a:p>
        </p:txBody>
      </p:sp>
      <p:sp>
        <p:nvSpPr>
          <p:cNvPr id="26" name="TextBox 25">
            <a:extLst>
              <a:ext uri="{FF2B5EF4-FFF2-40B4-BE49-F238E27FC236}">
                <a16:creationId xmlns:a16="http://schemas.microsoft.com/office/drawing/2014/main" xmlns="" id="{056F1DA7-ED01-4151-8A2F-B2C48CCBDAF4}"/>
              </a:ext>
            </a:extLst>
          </p:cNvPr>
          <p:cNvSpPr txBox="1"/>
          <p:nvPr/>
        </p:nvSpPr>
        <p:spPr>
          <a:xfrm>
            <a:off x="1" y="3239746"/>
            <a:ext cx="823088" cy="575612"/>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4" name="Group 11">
            <a:extLst>
              <a:ext uri="{FF2B5EF4-FFF2-40B4-BE49-F238E27FC236}">
                <a16:creationId xmlns:a16="http://schemas.microsoft.com/office/drawing/2014/main" xmlns="" id="{9187BE2D-20E4-4159-82BC-C91A7740AEB4}"/>
              </a:ext>
            </a:extLst>
          </p:cNvPr>
          <p:cNvGrpSpPr/>
          <p:nvPr/>
        </p:nvGrpSpPr>
        <p:grpSpPr>
          <a:xfrm>
            <a:off x="-202610" y="5681671"/>
            <a:ext cx="4199070" cy="1037168"/>
            <a:chOff x="-207390" y="5356805"/>
            <a:chExt cx="4042950" cy="1039816"/>
          </a:xfrm>
        </p:grpSpPr>
        <p:pic>
          <p:nvPicPr>
            <p:cNvPr id="27" name="Picture 1">
              <a:extLst>
                <a:ext uri="{FF2B5EF4-FFF2-40B4-BE49-F238E27FC236}">
                  <a16:creationId xmlns:a16="http://schemas.microsoft.com/office/drawing/2014/main" xmlns=""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73264" y="5356805"/>
              <a:ext cx="750389" cy="587469"/>
            </a:xfrm>
            <a:prstGeom prst="rect">
              <a:avLst/>
            </a:prstGeom>
            <a:noFill/>
            <a:ln>
              <a:noFill/>
            </a:ln>
            <a:extLst/>
          </p:spPr>
        </p:pic>
        <p:sp>
          <p:nvSpPr>
            <p:cNvPr id="28" name="Rectangle 27">
              <a:extLst>
                <a:ext uri="{FF2B5EF4-FFF2-40B4-BE49-F238E27FC236}">
                  <a16:creationId xmlns:a16="http://schemas.microsoft.com/office/drawing/2014/main" xmlns="" id="{FAF9C814-C59B-41F7-B48C-5DB5E1E6F177}"/>
                </a:ext>
              </a:extLst>
            </p:cNvPr>
            <p:cNvSpPr/>
            <p:nvPr/>
          </p:nvSpPr>
          <p:spPr>
            <a:xfrm>
              <a:off x="802533" y="5435789"/>
              <a:ext cx="3033027" cy="960832"/>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melaksanakan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tugas</a:t>
              </a:r>
              <a:r>
                <a:rPr lang="en-US" sz="1000" dirty="0">
                  <a:solidFill>
                    <a:schemeClr val="tx1"/>
                  </a:solidFill>
                  <a:latin typeface="Century Gothic" panose="020B0502020202020204" pitchFamily="34" charset="0"/>
                  <a:cs typeface="Arial" pitchFamily="34" charset="0"/>
                </a:rPr>
                <a:t> dan </a:t>
              </a:r>
              <a:r>
                <a:rPr lang="en-US" sz="1000" dirty="0" err="1">
                  <a:solidFill>
                    <a:schemeClr val="tx1"/>
                  </a:solidFill>
                  <a:latin typeface="Century Gothic" panose="020B0502020202020204" pitchFamily="34" charset="0"/>
                  <a:cs typeface="Arial" pitchFamily="34" charset="0"/>
                </a:rPr>
                <a:t>fungsi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kualifikasi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sepenuhnya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standar</a:t>
              </a:r>
              <a:r>
                <a:rPr lang="en-US" sz="1000" dirty="0">
                  <a:solidFill>
                    <a:schemeClr val="tx1"/>
                  </a:solidFill>
                  <a:latin typeface="Century Gothic" panose="020B0502020202020204" pitchFamily="34" charset="0"/>
                  <a:cs typeface="Arial" pitchFamily="34" charset="0"/>
                </a:rPr>
                <a:t> yang </a:t>
              </a:r>
              <a:r>
                <a:rPr lang="en-US" sz="1000" dirty="0" err="1">
                  <a:solidFill>
                    <a:schemeClr val="tx1"/>
                  </a:solidFill>
                  <a:latin typeface="Century Gothic" panose="020B0502020202020204" pitchFamily="34" charset="0"/>
                  <a:cs typeface="Arial" pitchFamily="34" charset="0"/>
                </a:rPr>
                <a:t>ditetapkan</a:t>
              </a:r>
              <a:r>
                <a:rPr lang="en-US" sz="1000" dirty="0">
                  <a:solidFill>
                    <a:schemeClr val="tx1"/>
                  </a:solidFill>
                  <a:latin typeface="Century Gothic" panose="020B0502020202020204" pitchFamily="34" charset="0"/>
                  <a:cs typeface="Arial" pitchFamily="34" charset="0"/>
                </a:rPr>
                <a:t> </a:t>
              </a:r>
            </a:p>
            <a:p>
              <a:pPr marL="169881" indent="-169881">
                <a:buFont typeface="+mj-lt"/>
                <a:buAutoNum type="arabicPeriod"/>
              </a:pPr>
              <a:r>
                <a:rPr lang="en-US" sz="1000" dirty="0">
                  <a:solidFill>
                    <a:schemeClr val="tx1"/>
                  </a:solidFill>
                  <a:latin typeface="Century Gothic" panose="020B0502020202020204" pitchFamily="34" charset="0"/>
                  <a:cs typeface="Arial" pitchFamily="34" charset="0"/>
                </a:rPr>
                <a:t>Pola </a:t>
              </a:r>
              <a:r>
                <a:rPr lang="en-US" sz="1000" dirty="0" err="1">
                  <a:solidFill>
                    <a:schemeClr val="tx1"/>
                  </a:solidFill>
                  <a:latin typeface="Century Gothic" panose="020B0502020202020204" pitchFamily="34" charset="0"/>
                  <a:cs typeface="Arial" pitchFamily="34" charset="0"/>
                </a:rPr>
                <a:t>karir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di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jelas</a:t>
              </a:r>
              <a:endParaRPr lang="en-US" sz="1050" dirty="0">
                <a:solidFill>
                  <a:schemeClr val="tx1"/>
                </a:solidFill>
                <a:latin typeface="Century Gothic" panose="020B0502020202020204" pitchFamily="34" charset="0"/>
                <a:cs typeface="Arial" pitchFamily="34" charset="0"/>
              </a:endParaRPr>
            </a:p>
          </p:txBody>
        </p:sp>
        <p:sp>
          <p:nvSpPr>
            <p:cNvPr id="29" name="TextBox 28">
              <a:extLst>
                <a:ext uri="{FF2B5EF4-FFF2-40B4-BE49-F238E27FC236}">
                  <a16:creationId xmlns:a16="http://schemas.microsoft.com/office/drawing/2014/main" xmlns="" id="{B240C67F-525A-4A8C-B3DA-5223A7A92177}"/>
                </a:ext>
              </a:extLst>
            </p:cNvPr>
            <p:cNvSpPr txBox="1"/>
            <p:nvPr/>
          </p:nvSpPr>
          <p:spPr>
            <a:xfrm>
              <a:off x="-207390" y="5944274"/>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xmlns="" id="{DC9F3F57-E0FE-42D2-89E0-4A4FE95732E0}"/>
              </a:ext>
            </a:extLst>
          </p:cNvPr>
          <p:cNvSpPr/>
          <p:nvPr/>
        </p:nvSpPr>
        <p:spPr>
          <a:xfrm>
            <a:off x="4085513" y="697317"/>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52" name="TextBox 51">
            <a:extLst>
              <a:ext uri="{FF2B5EF4-FFF2-40B4-BE49-F238E27FC236}">
                <a16:creationId xmlns:a16="http://schemas.microsoft.com/office/drawing/2014/main" xmlns="" id="{6446449B-2C31-4189-84F7-7F058FDCE343}"/>
              </a:ext>
            </a:extLst>
          </p:cNvPr>
          <p:cNvSpPr txBox="1"/>
          <p:nvPr/>
        </p:nvSpPr>
        <p:spPr>
          <a:xfrm>
            <a:off x="1740066" y="84798"/>
            <a:ext cx="8178725" cy="399091"/>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PEMADAM KEBAKARAN</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grpSp>
        <p:nvGrpSpPr>
          <p:cNvPr id="6" name="Group 52">
            <a:extLst>
              <a:ext uri="{FF2B5EF4-FFF2-40B4-BE49-F238E27FC236}">
                <a16:creationId xmlns:a16="http://schemas.microsoft.com/office/drawing/2014/main" xmlns="" id="{4A83B169-0003-4653-9EE8-0D392271014E}"/>
              </a:ext>
            </a:extLst>
          </p:cNvPr>
          <p:cNvGrpSpPr/>
          <p:nvPr/>
        </p:nvGrpSpPr>
        <p:grpSpPr>
          <a:xfrm>
            <a:off x="4213523" y="2328041"/>
            <a:ext cx="827809" cy="773003"/>
            <a:chOff x="6096821" y="2429575"/>
            <a:chExt cx="847337" cy="825297"/>
          </a:xfrm>
        </p:grpSpPr>
        <p:pic>
          <p:nvPicPr>
            <p:cNvPr id="54" name="Picture 2">
              <a:extLst>
                <a:ext uri="{FF2B5EF4-FFF2-40B4-BE49-F238E27FC236}">
                  <a16:creationId xmlns:a16="http://schemas.microsoft.com/office/drawing/2014/main" xmlns="" id="{3B882735-076B-4812-A464-5587C3209721}"/>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096821" y="2429575"/>
              <a:ext cx="692490" cy="82529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5" name="Picture 2" descr="Image result for logo damkar">
              <a:extLst>
                <a:ext uri="{FF2B5EF4-FFF2-40B4-BE49-F238E27FC236}">
                  <a16:creationId xmlns:a16="http://schemas.microsoft.com/office/drawing/2014/main" xmlns="" id="{88626564-360C-4CAC-ADAD-FA445FAC61B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34464" y="2908565"/>
              <a:ext cx="309694" cy="296431"/>
            </a:xfrm>
            <a:prstGeom prst="rect">
              <a:avLst/>
            </a:prstGeom>
            <a:noFill/>
            <a:extLst>
              <a:ext uri="{909E8E84-426E-40DD-AFC4-6F175D3DCCD1}">
                <a14:hiddenFill xmlns:a14="http://schemas.microsoft.com/office/drawing/2010/main">
                  <a:solidFill>
                    <a:srgbClr val="FFFFFF"/>
                  </a:solidFill>
                </a14:hiddenFill>
              </a:ext>
            </a:extLst>
          </p:spPr>
        </p:pic>
      </p:grpSp>
      <p:pic>
        <p:nvPicPr>
          <p:cNvPr id="57" name="Picture 4" descr="Image result for logo damkar">
            <a:extLst>
              <a:ext uri="{FF2B5EF4-FFF2-40B4-BE49-F238E27FC236}">
                <a16:creationId xmlns:a16="http://schemas.microsoft.com/office/drawing/2014/main" xmlns="" id="{DD5F29B4-0918-4D79-9345-B865163728D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80638" y="1005348"/>
            <a:ext cx="799544" cy="626783"/>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a16="http://schemas.microsoft.com/office/drawing/2014/main" xmlns="" id="{CDA8FC95-2A4B-4BC5-80E7-8628C36D9CA2}"/>
              </a:ext>
            </a:extLst>
          </p:cNvPr>
          <p:cNvSpPr txBox="1"/>
          <p:nvPr/>
        </p:nvSpPr>
        <p:spPr>
          <a:xfrm>
            <a:off x="5162484" y="774336"/>
            <a:ext cx="6629421" cy="1354217"/>
          </a:xfrm>
          <a:prstGeom prst="rect">
            <a:avLst/>
          </a:prstGeom>
          <a:noFill/>
        </p:spPr>
        <p:txBody>
          <a:bodyPr wrap="square" tIns="0" rtlCol="0">
            <a:spAutoFit/>
          </a:bodyPr>
          <a:lstStyle/>
          <a:p>
            <a:pPr algn="just">
              <a:lnSpc>
                <a:spcPts val="1700"/>
              </a:lnSpc>
            </a:pPr>
            <a:r>
              <a:rPr lang="en-US" sz="2000" b="1" i="1" dirty="0" err="1">
                <a:solidFill>
                  <a:schemeClr val="accent1"/>
                </a:solidFill>
                <a:latin typeface="Century Gothic" panose="020B0502020202020204" pitchFamily="34" charset="0"/>
              </a:rPr>
              <a:t>Aparatur</a:t>
            </a:r>
            <a:r>
              <a:rPr lang="en-US" sz="2000" b="1" i="1" dirty="0">
                <a:solidFill>
                  <a:schemeClr val="accent1"/>
                </a:solidFill>
                <a:latin typeface="Century Gothic" panose="020B0502020202020204" pitchFamily="34" charset="0"/>
              </a:rPr>
              <a:t> DAMKAR</a:t>
            </a:r>
            <a:r>
              <a:rPr lang="en-US" sz="2400" b="1" i="1" dirty="0">
                <a:solidFill>
                  <a:schemeClr val="accent1"/>
                </a:solidFill>
                <a:latin typeface="Century Gothic" panose="020B0502020202020204" pitchFamily="34" charset="0"/>
              </a:rPr>
              <a:t>, </a:t>
            </a:r>
            <a:r>
              <a:rPr lang="en-US" sz="1400" b="1" i="1" dirty="0" err="1">
                <a:latin typeface="Century Gothic" panose="020B0502020202020204" pitchFamily="34" charset="0"/>
              </a:rPr>
              <a:t>Jumlah</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DAMKAR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10.722</a:t>
            </a:r>
            <a:r>
              <a:rPr lang="en-US" b="1" i="1" dirty="0">
                <a:latin typeface="Century Gothic" panose="020B0502020202020204" pitchFamily="34" charset="0"/>
              </a:rPr>
              <a:t> </a:t>
            </a:r>
            <a:r>
              <a:rPr lang="en-US" sz="1400" b="1" i="1" dirty="0">
                <a:latin typeface="Century Gothic" panose="020B0502020202020204" pitchFamily="34" charset="0"/>
              </a:rPr>
              <a:t>orang, yang </a:t>
            </a:r>
            <a:r>
              <a:rPr lang="en-US" sz="1400" b="1" i="1" dirty="0" err="1">
                <a:latin typeface="Century Gothic" panose="020B0502020202020204" pitchFamily="34" charset="0"/>
              </a:rPr>
              <a:t>terdiri</a:t>
            </a:r>
            <a:r>
              <a:rPr lang="en-US" sz="1400" b="1" i="1" dirty="0">
                <a:latin typeface="Century Gothic" panose="020B0502020202020204" pitchFamily="34" charset="0"/>
              </a:rPr>
              <a:t> </a:t>
            </a:r>
            <a:r>
              <a:rPr lang="en-US" sz="1400" b="1" i="1" dirty="0" err="1">
                <a:latin typeface="Century Gothic" panose="020B0502020202020204" pitchFamily="34" charset="0"/>
              </a:rPr>
              <a:t>dari</a:t>
            </a:r>
            <a:r>
              <a:rPr lang="en-US" sz="1400" b="1" i="1" dirty="0">
                <a:latin typeface="Century Gothic" panose="020B0502020202020204" pitchFamily="34" charset="0"/>
              </a:rPr>
              <a:t>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2.817</a:t>
            </a:r>
            <a:r>
              <a:rPr lang="en-US" sz="1400" b="1" i="1" dirty="0">
                <a:solidFill>
                  <a:srgbClr val="C00000"/>
                </a:solidFill>
                <a:latin typeface="Century Gothic" panose="020B0502020202020204" pitchFamily="34" charset="0"/>
              </a:rPr>
              <a:t> </a:t>
            </a:r>
            <a:r>
              <a:rPr lang="en-US" sz="1400" b="1" i="1" dirty="0">
                <a:latin typeface="Century Gothic" panose="020B0502020202020204" pitchFamily="34" charset="0"/>
              </a:rPr>
              <a:t>orang dan Non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7.905</a:t>
            </a:r>
            <a:r>
              <a:rPr lang="en-US" b="1" i="1" dirty="0">
                <a:latin typeface="Century Gothic" panose="020B0502020202020204" pitchFamily="34" charset="0"/>
              </a:rPr>
              <a:t> </a:t>
            </a:r>
            <a:r>
              <a:rPr lang="en-US" sz="1400" b="1" i="1" dirty="0">
                <a:latin typeface="Century Gothic" panose="020B0502020202020204" pitchFamily="34" charset="0"/>
              </a:rPr>
              <a:t>orang .</a:t>
            </a:r>
          </a:p>
          <a:p>
            <a:pPr algn="just">
              <a:lnSpc>
                <a:spcPts val="1700"/>
              </a:lnSpc>
            </a:pP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Data : Hasil </a:t>
            </a:r>
            <a:r>
              <a:rPr lang="en-US" sz="1200" b="1" i="1" dirty="0" err="1">
                <a:solidFill>
                  <a:srgbClr val="FF0000"/>
                </a:solidFill>
                <a:latin typeface="Century Gothic" panose="020B0502020202020204" pitchFamily="34" charset="0"/>
              </a:rPr>
              <a:t>Inventarisasi</a:t>
            </a:r>
            <a:r>
              <a:rPr lang="en-US" sz="1200" b="1" i="1" dirty="0">
                <a:solidFill>
                  <a:srgbClr val="FF0000"/>
                </a:solidFill>
                <a:latin typeface="Century Gothic" panose="020B0502020202020204" pitchFamily="34" charset="0"/>
              </a:rPr>
              <a:t> 137 Daerah </a:t>
            </a:r>
            <a:r>
              <a:rPr lang="en-US" sz="1200" b="1" i="1" dirty="0" err="1">
                <a:solidFill>
                  <a:srgbClr val="FF0000"/>
                </a:solidFill>
                <a:latin typeface="Century Gothic" panose="020B0502020202020204" pitchFamily="34" charset="0"/>
              </a:rPr>
              <a:t>Kab</a:t>
            </a:r>
            <a:r>
              <a:rPr lang="en-US" sz="1200" b="1" i="1" dirty="0">
                <a:solidFill>
                  <a:srgbClr val="FF0000"/>
                </a:solidFill>
                <a:latin typeface="Century Gothic" panose="020B0502020202020204" pitchFamily="34" charset="0"/>
              </a:rPr>
              <a:t>/Kota </a:t>
            </a:r>
            <a:r>
              <a:rPr lang="en-US" sz="1200" b="1" i="1" dirty="0" err="1">
                <a:solidFill>
                  <a:srgbClr val="FF0000"/>
                </a:solidFill>
                <a:latin typeface="Century Gothic" panose="020B0502020202020204" pitchFamily="34" charset="0"/>
              </a:rPr>
              <a:t>Berdasarkan</a:t>
            </a:r>
            <a:r>
              <a:rPr lang="en-US" sz="1200" b="1" i="1" dirty="0">
                <a:solidFill>
                  <a:srgbClr val="FF0000"/>
                </a:solidFill>
                <a:latin typeface="Century Gothic" panose="020B0502020202020204" pitchFamily="34" charset="0"/>
              </a:rPr>
              <a:t> Surat </a:t>
            </a:r>
            <a:r>
              <a:rPr lang="en-US" sz="1200" b="1" i="1" dirty="0" err="1">
                <a:solidFill>
                  <a:srgbClr val="FF0000"/>
                </a:solidFill>
                <a:latin typeface="Century Gothic" panose="020B0502020202020204" pitchFamily="34" charset="0"/>
              </a:rPr>
              <a:t>Edaran</a:t>
            </a:r>
            <a:r>
              <a:rPr lang="en-US" sz="1200" b="1" i="1" dirty="0">
                <a:solidFill>
                  <a:srgbClr val="FF0000"/>
                </a:solidFill>
                <a:latin typeface="Century Gothic" panose="020B0502020202020204" pitchFamily="34" charset="0"/>
              </a:rPr>
              <a:t> Menteri </a:t>
            </a:r>
            <a:r>
              <a:rPr lang="en-US" sz="1200" b="1" i="1" dirty="0" err="1">
                <a:solidFill>
                  <a:srgbClr val="FF0000"/>
                </a:solidFill>
                <a:latin typeface="Century Gothic" panose="020B0502020202020204" pitchFamily="34" charset="0"/>
              </a:rPr>
              <a:t>Dalam</a:t>
            </a:r>
            <a:r>
              <a:rPr lang="en-US" sz="1200" b="1" i="1" dirty="0">
                <a:solidFill>
                  <a:srgbClr val="FF0000"/>
                </a:solidFill>
                <a:latin typeface="Century Gothic" panose="020B0502020202020204" pitchFamily="34" charset="0"/>
              </a:rPr>
              <a:t> Negeri </a:t>
            </a:r>
            <a:r>
              <a:rPr lang="en-US" sz="1200" b="1" i="1" dirty="0" err="1">
                <a:solidFill>
                  <a:srgbClr val="FF0000"/>
                </a:solidFill>
                <a:latin typeface="Century Gothic" panose="020B0502020202020204" pitchFamily="34" charset="0"/>
              </a:rPr>
              <a:t>Nomor</a:t>
            </a:r>
            <a:r>
              <a:rPr lang="en-US" sz="1200" b="1" i="1" dirty="0">
                <a:solidFill>
                  <a:srgbClr val="FF0000"/>
                </a:solidFill>
                <a:latin typeface="Century Gothic" panose="020B0502020202020204" pitchFamily="34" charset="0"/>
              </a:rPr>
              <a:t> 364.1/148/BAK </a:t>
            </a:r>
            <a:r>
              <a:rPr lang="en-US" sz="1200" b="1" i="1" dirty="0" err="1">
                <a:solidFill>
                  <a:srgbClr val="FF0000"/>
                </a:solidFill>
                <a:latin typeface="Century Gothic" panose="020B0502020202020204" pitchFamily="34" charset="0"/>
              </a:rPr>
              <a:t>Tanggal</a:t>
            </a:r>
            <a:r>
              <a:rPr lang="en-US" sz="1200" b="1" i="1" dirty="0">
                <a:solidFill>
                  <a:srgbClr val="FF0000"/>
                </a:solidFill>
                <a:latin typeface="Century Gothic" panose="020B0502020202020204" pitchFamily="34" charset="0"/>
              </a:rPr>
              <a:t> 10 </a:t>
            </a:r>
            <a:r>
              <a:rPr lang="en-US" sz="1200" b="1" i="1" dirty="0" err="1">
                <a:solidFill>
                  <a:srgbClr val="FF0000"/>
                </a:solidFill>
                <a:latin typeface="Century Gothic" panose="020B0502020202020204" pitchFamily="34" charset="0"/>
              </a:rPr>
              <a:t>Januari</a:t>
            </a:r>
            <a:r>
              <a:rPr lang="en-US" sz="1200" b="1" i="1" dirty="0">
                <a:solidFill>
                  <a:srgbClr val="FF0000"/>
                </a:solidFill>
                <a:latin typeface="Century Gothic" panose="020B0502020202020204" pitchFamily="34" charset="0"/>
              </a:rPr>
              <a:t> 2018  Hal </a:t>
            </a:r>
            <a:r>
              <a:rPr lang="en-US" sz="1200" b="1" i="1" dirty="0" err="1">
                <a:solidFill>
                  <a:srgbClr val="FF0000"/>
                </a:solidFill>
                <a:latin typeface="Century Gothic" panose="020B0502020202020204" pitchFamily="34" charset="0"/>
              </a:rPr>
              <a:t>Pemutakhiran</a:t>
            </a:r>
            <a:r>
              <a:rPr lang="en-US" sz="1200" b="1" i="1" dirty="0">
                <a:solidFill>
                  <a:srgbClr val="FF0000"/>
                </a:solidFill>
                <a:latin typeface="Century Gothic" panose="020B0502020202020204" pitchFamily="34" charset="0"/>
              </a:rPr>
              <a:t> Data </a:t>
            </a:r>
            <a:r>
              <a:rPr lang="en-US" sz="1200" b="1" i="1" dirty="0" err="1">
                <a:solidFill>
                  <a:srgbClr val="FF0000"/>
                </a:solidFill>
                <a:latin typeface="Century Gothic" panose="020B0502020202020204" pitchFamily="34" charset="0"/>
              </a:rPr>
              <a:t>Kapasitas</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Daya</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Pemadam</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Kebakaran</a:t>
            </a:r>
            <a:endParaRPr lang="en-US" sz="1200" b="1" i="1" dirty="0">
              <a:solidFill>
                <a:srgbClr val="FF0000"/>
              </a:solidFill>
              <a:latin typeface="Century Gothic" panose="020B0502020202020204" pitchFamily="34" charset="0"/>
            </a:endParaRPr>
          </a:p>
        </p:txBody>
      </p:sp>
      <p:sp>
        <p:nvSpPr>
          <p:cNvPr id="60" name="TextBox 59">
            <a:extLst>
              <a:ext uri="{FF2B5EF4-FFF2-40B4-BE49-F238E27FC236}">
                <a16:creationId xmlns:a16="http://schemas.microsoft.com/office/drawing/2014/main" xmlns="" id="{E45D552D-DA9F-49B7-AB80-FC793793B5AB}"/>
              </a:ext>
            </a:extLst>
          </p:cNvPr>
          <p:cNvSpPr txBox="1"/>
          <p:nvPr/>
        </p:nvSpPr>
        <p:spPr>
          <a:xfrm>
            <a:off x="5059046" y="2301981"/>
            <a:ext cx="6676437" cy="2226250"/>
          </a:xfrm>
          <a:prstGeom prst="rect">
            <a:avLst/>
          </a:prstGeom>
          <a:noFill/>
        </p:spPr>
        <p:txBody>
          <a:bodyPr wrap="square" tIns="0" rtlCol="0">
            <a:spAutoFit/>
          </a:bodyPr>
          <a:lstStyle/>
          <a:p>
            <a:pPr algn="just">
              <a:lnSpc>
                <a:spcPts val="1700"/>
              </a:lnSpc>
            </a:pPr>
            <a:r>
              <a:rPr lang="en-US" sz="1400" b="1" i="1" dirty="0" err="1">
                <a:latin typeface="Century Gothic" panose="020B0502020202020204" pitchFamily="34" charset="0"/>
              </a:rPr>
              <a:t>Untuk</a:t>
            </a:r>
            <a:r>
              <a:rPr lang="en-US" sz="1400" b="1" i="1" dirty="0">
                <a:latin typeface="Century Gothic" panose="020B0502020202020204" pitchFamily="34" charset="0"/>
              </a:rPr>
              <a:t> </a:t>
            </a:r>
            <a:r>
              <a:rPr lang="en-US" sz="1400" b="1" i="1" dirty="0" err="1">
                <a:latin typeface="Century Gothic" panose="020B0502020202020204" pitchFamily="34" charset="0"/>
              </a:rPr>
              <a:t>mengoptimalkan</a:t>
            </a:r>
            <a:r>
              <a:rPr lang="en-US" sz="1400" b="1" i="1" dirty="0">
                <a:latin typeface="Century Gothic" panose="020B0502020202020204" pitchFamily="34" charset="0"/>
              </a:rPr>
              <a:t> </a:t>
            </a:r>
            <a:r>
              <a:rPr lang="en-US" sz="1400" b="1" i="1" dirty="0" err="1">
                <a:latin typeface="Century Gothic" panose="020B0502020202020204" pitchFamily="34" charset="0"/>
              </a:rPr>
              <a:t>tugas</a:t>
            </a:r>
            <a:r>
              <a:rPr lang="en-US" sz="1400" b="1" i="1" dirty="0">
                <a:latin typeface="Century Gothic" panose="020B0502020202020204" pitchFamily="34" charset="0"/>
              </a:rPr>
              <a:t> dan </a:t>
            </a:r>
            <a:r>
              <a:rPr lang="en-US" sz="1400" b="1" i="1" dirty="0" err="1">
                <a:latin typeface="Century Gothic" panose="020B0502020202020204" pitchFamily="34" charset="0"/>
              </a:rPr>
              <a:t>fungsi</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en-US" sz="1400" b="1" i="1" dirty="0" err="1">
                <a:latin typeface="Century Gothic" panose="020B0502020202020204" pitchFamily="34" charset="0"/>
              </a:rPr>
              <a:t>Pemadam</a:t>
            </a:r>
            <a:r>
              <a:rPr lang="en-US" sz="1400" b="1" i="1" dirty="0">
                <a:latin typeface="Century Gothic" panose="020B0502020202020204" pitchFamily="34" charset="0"/>
              </a:rPr>
              <a:t> </a:t>
            </a:r>
            <a:r>
              <a:rPr lang="en-US" sz="1400" b="1" i="1" dirty="0" err="1">
                <a:latin typeface="Century Gothic" panose="020B0502020202020204" pitchFamily="34" charset="0"/>
              </a:rPr>
              <a:t>Kebakaran</a:t>
            </a:r>
            <a:r>
              <a:rPr lang="en-US" sz="1400" b="1" i="1" dirty="0">
                <a:latin typeface="Century Gothic" panose="020B0502020202020204" pitchFamily="34" charset="0"/>
              </a:rPr>
              <a:t> di </a:t>
            </a:r>
            <a:r>
              <a:rPr lang="en-US" sz="1400" b="1" i="1" dirty="0" err="1">
                <a:latin typeface="Century Gothic" panose="020B0502020202020204" pitchFamily="34" charset="0"/>
              </a:rPr>
              <a:t>daerah</a:t>
            </a:r>
            <a:r>
              <a:rPr lang="en-US" sz="1400" b="1" i="1" dirty="0">
                <a:latin typeface="Century Gothic" panose="020B0502020202020204" pitchFamily="34" charset="0"/>
              </a:rPr>
              <a:t>, </a:t>
            </a:r>
            <a:r>
              <a:rPr lang="en-US" sz="1400" b="1" i="1" dirty="0" err="1">
                <a:latin typeface="Century Gothic" panose="020B0502020202020204" pitchFamily="34" charset="0"/>
              </a:rPr>
              <a:t>Tahun</a:t>
            </a:r>
            <a:r>
              <a:rPr lang="en-US" sz="1400" b="1" i="1" dirty="0">
                <a:latin typeface="Century Gothic" panose="020B0502020202020204" pitchFamily="34" charset="0"/>
              </a:rPr>
              <a:t> 2015 </a:t>
            </a:r>
            <a:r>
              <a:rPr lang="en-US" sz="1400" b="1" i="1" dirty="0" err="1">
                <a:latin typeface="Century Gothic" panose="020B0502020202020204" pitchFamily="34" charset="0"/>
              </a:rPr>
              <a:t>s.d</a:t>
            </a:r>
            <a:r>
              <a:rPr lang="en-US" sz="1400" b="1" i="1" dirty="0">
                <a:latin typeface="Century Gothic" panose="020B0502020202020204" pitchFamily="34" charset="0"/>
              </a:rPr>
              <a:t> </a:t>
            </a:r>
            <a:r>
              <a:rPr lang="en-US" sz="1400" b="1" i="1" dirty="0" err="1">
                <a:latin typeface="Century Gothic" panose="020B0502020202020204" pitchFamily="34" charset="0"/>
              </a:rPr>
              <a:t>Oktober</a:t>
            </a:r>
            <a:r>
              <a:rPr lang="en-US" sz="1400" b="1" i="1" dirty="0">
                <a:latin typeface="Century Gothic" panose="020B0502020202020204" pitchFamily="34" charset="0"/>
              </a:rPr>
              <a:t> 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3.294</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APBN</a:t>
            </a:r>
            <a:r>
              <a:rPr lang="en-US" sz="1400" b="1" i="1" dirty="0">
                <a:latin typeface="Century Gothic" panose="020B0502020202020204" pitchFamily="34" charset="0"/>
              </a:rPr>
              <a:t> </a:t>
            </a:r>
            <a:r>
              <a:rPr lang="en-US" sz="1400" b="1" i="1" dirty="0" err="1">
                <a:latin typeface="Century Gothic" panose="020B0502020202020204" pitchFamily="34" charset="0"/>
              </a:rPr>
              <a:t>Ditjen</a:t>
            </a:r>
            <a:r>
              <a:rPr lang="en-US" sz="1400" b="1" i="1" dirty="0">
                <a:latin typeface="Century Gothic" panose="020B0502020202020204" pitchFamily="34" charset="0"/>
              </a:rPr>
              <a:t> Bina </a:t>
            </a:r>
            <a:r>
              <a:rPr lang="en-US" sz="1400" b="1" i="1" dirty="0" err="1">
                <a:latin typeface="Century Gothic" panose="020B0502020202020204" pitchFamily="34" charset="0"/>
              </a:rPr>
              <a:t>Administrasi</a:t>
            </a:r>
            <a:r>
              <a:rPr lang="en-US" sz="1400" b="1" i="1" dirty="0">
                <a:latin typeface="Century Gothic" panose="020B0502020202020204" pitchFamily="34" charset="0"/>
              </a:rPr>
              <a:t> </a:t>
            </a:r>
            <a:r>
              <a:rPr lang="en-US" sz="1400" b="1" i="1" dirty="0" err="1">
                <a:latin typeface="Century Gothic" panose="020B0502020202020204" pitchFamily="34" charset="0"/>
              </a:rPr>
              <a:t>Kewilayahan</a:t>
            </a:r>
            <a:r>
              <a:rPr lang="en-US" sz="1400" b="1" i="1" dirty="0">
                <a:latin typeface="Century Gothic" panose="020B0502020202020204" pitchFamily="34" charset="0"/>
              </a:rPr>
              <a:t>, </a:t>
            </a:r>
            <a:r>
              <a:rPr lang="en-US" sz="1400" b="1" i="1" dirty="0" err="1">
                <a:latin typeface="Century Gothic" panose="020B0502020202020204" pitchFamily="34" charset="0"/>
              </a:rPr>
              <a:t>dengan</a:t>
            </a:r>
            <a:r>
              <a:rPr lang="en-US" sz="1400" b="1" i="1" dirty="0">
                <a:latin typeface="Century Gothic" panose="020B0502020202020204" pitchFamily="34" charset="0"/>
              </a:rPr>
              <a:t> </a:t>
            </a:r>
            <a:r>
              <a:rPr lang="en-US" sz="1400" b="1" i="1" dirty="0" err="1">
                <a:latin typeface="Century Gothic" panose="020B0502020202020204" pitchFamily="34" charset="0"/>
              </a:rPr>
              <a:t>rincian</a:t>
            </a:r>
            <a:r>
              <a:rPr lang="en-US" sz="1400" b="1" i="1" dirty="0">
                <a:latin typeface="Century Gothic" panose="020B0502020202020204" pitchFamily="34" charset="0"/>
              </a:rPr>
              <a:t> per </a:t>
            </a:r>
            <a:r>
              <a:rPr lang="en-US" sz="1400" b="1" i="1" dirty="0" err="1">
                <a:latin typeface="Century Gothic" panose="020B0502020202020204" pitchFamily="34" charset="0"/>
              </a:rPr>
              <a:t>tahun</a:t>
            </a:r>
            <a:r>
              <a:rPr lang="en-US" sz="1400" b="1" i="1" dirty="0">
                <a:latin typeface="Century Gothic" panose="020B0502020202020204" pitchFamily="34" charset="0"/>
              </a:rPr>
              <a:t>:</a:t>
            </a:r>
          </a:p>
          <a:p>
            <a:pPr algn="just">
              <a:lnSpc>
                <a:spcPts val="1700"/>
              </a:lnSpc>
            </a:pPr>
            <a:r>
              <a:rPr lang="en-US" sz="1400" b="1" i="1" dirty="0">
                <a:latin typeface="Century Gothic" panose="020B0502020202020204" pitchFamily="34" charset="0"/>
              </a:rPr>
              <a:t>2015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1.514 </a:t>
            </a:r>
            <a:r>
              <a:rPr lang="en-US" sz="1400" b="1" i="1" dirty="0">
                <a:latin typeface="Century Gothic" panose="020B0502020202020204" pitchFamily="34" charset="0"/>
              </a:rPr>
              <a:t>Orang</a:t>
            </a:r>
          </a:p>
          <a:p>
            <a:pPr algn="just">
              <a:lnSpc>
                <a:spcPts val="1700"/>
              </a:lnSpc>
            </a:pPr>
            <a:r>
              <a:rPr lang="en-US" sz="1400" b="1" i="1" dirty="0">
                <a:latin typeface="Century Gothic" panose="020B0502020202020204" pitchFamily="34" charset="0"/>
              </a:rPr>
              <a:t>2016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660</a:t>
            </a:r>
            <a:r>
              <a:rPr lang="en-US" sz="1400" b="1" i="1" dirty="0">
                <a:latin typeface="Century Gothic" panose="020B0502020202020204" pitchFamily="34" charset="0"/>
              </a:rPr>
              <a:t> orang</a:t>
            </a:r>
          </a:p>
          <a:p>
            <a:pPr algn="just">
              <a:lnSpc>
                <a:spcPts val="1700"/>
              </a:lnSpc>
            </a:pPr>
            <a:r>
              <a:rPr lang="en-US" sz="1400" b="1" i="1" dirty="0">
                <a:latin typeface="Century Gothic" panose="020B0502020202020204" pitchFamily="34" charset="0"/>
              </a:rPr>
              <a:t>2017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600</a:t>
            </a:r>
            <a:r>
              <a:rPr lang="en-US" sz="1400" b="1" i="1" dirty="0">
                <a:latin typeface="Century Gothic" panose="020B0502020202020204" pitchFamily="34" charset="0"/>
              </a:rPr>
              <a:t> orang</a:t>
            </a:r>
          </a:p>
          <a:p>
            <a:pPr algn="just">
              <a:lnSpc>
                <a:spcPts val="1700"/>
              </a:lnSpc>
            </a:pPr>
            <a:r>
              <a:rPr lang="en-US" sz="1400" b="1" i="1" dirty="0" err="1">
                <a:latin typeface="Century Gothic" panose="020B0502020202020204" pitchFamily="34" charset="0"/>
              </a:rPr>
              <a:t>Okt</a:t>
            </a:r>
            <a:r>
              <a:rPr lang="en-US" sz="1400" b="1" i="1" dirty="0">
                <a:latin typeface="Century Gothic" panose="020B0502020202020204" pitchFamily="34" charset="0"/>
              </a:rPr>
              <a:t> 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520</a:t>
            </a:r>
            <a:r>
              <a:rPr lang="en-US" sz="1400" b="1" i="1" dirty="0">
                <a:latin typeface="Century Gothic" panose="020B0502020202020204" pitchFamily="34" charset="0"/>
              </a:rPr>
              <a:t> orang</a:t>
            </a:r>
          </a:p>
          <a:p>
            <a:pPr algn="just">
              <a:lnSpc>
                <a:spcPts val="1700"/>
              </a:lnSpc>
            </a:pPr>
            <a:r>
              <a:rPr lang="en-US" sz="1400" b="1" i="1" dirty="0" err="1">
                <a:latin typeface="Century Gothic" panose="020B0502020202020204" pitchFamily="34" charset="0"/>
              </a:rPr>
              <a:t>Selain</a:t>
            </a:r>
            <a:r>
              <a:rPr lang="en-US" sz="1400" b="1" i="1" dirty="0">
                <a:latin typeface="Century Gothic" panose="020B0502020202020204" pitchFamily="34" charset="0"/>
              </a:rPr>
              <a:t> </a:t>
            </a:r>
            <a:r>
              <a:rPr lang="en-US" sz="1400" b="1" i="1" dirty="0" err="1">
                <a:latin typeface="Century Gothic" panose="020B0502020202020204" pitchFamily="34" charset="0"/>
              </a:rPr>
              <a:t>itu</a:t>
            </a:r>
            <a:r>
              <a:rPr lang="en-US" sz="1400" b="1" i="1" dirty="0">
                <a:latin typeface="Century Gothic" panose="020B0502020202020204" pitchFamily="34" charset="0"/>
              </a:rPr>
              <a:t> juga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836</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APBD</a:t>
            </a:r>
            <a:r>
              <a:rPr lang="en-US" sz="1400" b="1" i="1" dirty="0">
                <a:latin typeface="Century Gothic" panose="020B0502020202020204" pitchFamily="34" charset="0"/>
              </a:rPr>
              <a:t>.</a:t>
            </a:r>
          </a:p>
        </p:txBody>
      </p:sp>
      <p:sp>
        <p:nvSpPr>
          <p:cNvPr id="30" name="Rectangle 29">
            <a:extLst>
              <a:ext uri="{FF2B5EF4-FFF2-40B4-BE49-F238E27FC236}">
                <a16:creationId xmlns:a16="http://schemas.microsoft.com/office/drawing/2014/main" xmlns="" id="{A07081D2-ACB8-44F2-8441-B8CDA06C85F2}"/>
              </a:ext>
            </a:extLst>
          </p:cNvPr>
          <p:cNvSpPr/>
          <p:nvPr/>
        </p:nvSpPr>
        <p:spPr>
          <a:xfrm>
            <a:off x="4190800" y="4953991"/>
            <a:ext cx="7629316" cy="1809742"/>
          </a:xfrm>
          <a:prstGeom prst="rect">
            <a:avLst/>
          </a:prstGeom>
          <a:solidFill>
            <a:schemeClr val="bg2"/>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300"/>
              </a:lnSpc>
            </a:pPr>
            <a:r>
              <a:rPr lang="en-US" sz="1600" b="1" i="1" dirty="0">
                <a:solidFill>
                  <a:srgbClr val="C00000"/>
                </a:solidFill>
                <a:latin typeface="Century Gothic" panose="020B0502020202020204" pitchFamily="34" charset="0"/>
              </a:rPr>
              <a:t>TINDAK LANJUT 2019:</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Penyusunan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Permendagri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tentang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Pedoman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pencegahan</a:t>
            </a:r>
            <a:r>
              <a:rPr lang="en-US" sz="1100" b="1" i="1" dirty="0">
                <a:solidFill>
                  <a:schemeClr val="tx1"/>
                </a:solidFill>
                <a:latin typeface="Century Gothic" panose="020B0502020202020204" pitchFamily="34" charset="0"/>
              </a:rPr>
              <a:t> dan </a:t>
            </a:r>
            <a:r>
              <a:rPr lang="en-US" sz="1100" b="1" i="1" dirty="0" err="1">
                <a:solidFill>
                  <a:schemeClr val="tx1"/>
                </a:solidFill>
                <a:latin typeface="Century Gothic" panose="020B0502020202020204" pitchFamily="34" charset="0"/>
              </a:rPr>
              <a:t>penanggulangan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endParaRPr lang="en-US" sz="1100" b="1" i="1" dirty="0">
              <a:solidFill>
                <a:schemeClr val="tx1"/>
              </a:solidFill>
              <a:latin typeface="Century Gothic" panose="020B0502020202020204" pitchFamily="34" charset="0"/>
            </a:endParaRP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Kualifikasi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kompetensi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inspeksi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proteksi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Damkar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wilayah</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perkotaan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bagi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aparatur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Damkar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50 orang;</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Pemantapan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kesiapsiagaan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nasional</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aparatur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Pemadam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300 orang;</a:t>
            </a:r>
          </a:p>
          <a:p>
            <a:pPr marL="173038" indent="-173038">
              <a:lnSpc>
                <a:spcPts val="1300"/>
              </a:lnSpc>
              <a:buFont typeface="+mj-lt"/>
              <a:buAutoNum type="arabicPeriod"/>
            </a:pPr>
            <a:r>
              <a:rPr lang="en-US" sz="1100" b="1" i="1" dirty="0">
                <a:solidFill>
                  <a:schemeClr val="tx1"/>
                </a:solidFill>
                <a:latin typeface="Century Gothic" panose="020B0502020202020204" pitchFamily="34" charset="0"/>
              </a:rPr>
              <a:t>Skill Competition </a:t>
            </a:r>
            <a:r>
              <a:rPr lang="en-US" sz="1100" b="1" i="1" dirty="0" err="1">
                <a:solidFill>
                  <a:schemeClr val="tx1"/>
                </a:solidFill>
                <a:latin typeface="Century Gothic" panose="020B0502020202020204" pitchFamily="34" charset="0"/>
              </a:rPr>
              <a:t>Petugas</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Damkar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dalam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kesiapsiagaan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pencegahan</a:t>
            </a:r>
            <a:r>
              <a:rPr lang="en-US" sz="1100" b="1" i="1" dirty="0">
                <a:solidFill>
                  <a:schemeClr val="tx1"/>
                </a:solidFill>
                <a:latin typeface="Century Gothic" panose="020B0502020202020204" pitchFamily="34" charset="0"/>
              </a:rPr>
              <a:t> dan </a:t>
            </a:r>
            <a:r>
              <a:rPr lang="en-US" sz="1100" b="1" i="1" dirty="0" err="1">
                <a:solidFill>
                  <a:schemeClr val="tx1"/>
                </a:solidFill>
                <a:latin typeface="Century Gothic" panose="020B0502020202020204" pitchFamily="34" charset="0"/>
              </a:rPr>
              <a:t>penanggulangan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sebanyak</a:t>
            </a:r>
            <a:r>
              <a:rPr lang="en-US" sz="1100" b="1" i="1" dirty="0">
                <a:solidFill>
                  <a:schemeClr val="tx1"/>
                </a:solidFill>
                <a:latin typeface="Century Gothic" panose="020B0502020202020204" pitchFamily="34" charset="0"/>
              </a:rPr>
              <a:t> 150 orang;</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Diseminasi</a:t>
            </a:r>
            <a:r>
              <a:rPr lang="en-US" sz="1100" b="1" i="1" dirty="0">
                <a:solidFill>
                  <a:schemeClr val="tx1"/>
                </a:solidFill>
                <a:latin typeface="Century Gothic" panose="020B0502020202020204" pitchFamily="34" charset="0"/>
              </a:rPr>
              <a:t> dan Uji </a:t>
            </a:r>
            <a:r>
              <a:rPr lang="en-US" sz="1100" b="1" i="1" dirty="0" err="1">
                <a:solidFill>
                  <a:schemeClr val="tx1"/>
                </a:solidFill>
                <a:latin typeface="Century Gothic" panose="020B0502020202020204" pitchFamily="34" charset="0"/>
              </a:rPr>
              <a:t>Publik</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Implementasi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Jabatan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Fungsional</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Pemadam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kepada</a:t>
            </a:r>
            <a:r>
              <a:rPr lang="en-US" sz="1100" b="1" i="1" dirty="0">
                <a:solidFill>
                  <a:schemeClr val="tx1"/>
                </a:solidFill>
                <a:latin typeface="Century Gothic" panose="020B0502020202020204" pitchFamily="34" charset="0"/>
              </a:rPr>
              <a:t> 3 </a:t>
            </a:r>
            <a:r>
              <a:rPr lang="en-US" sz="1100" b="1" i="1" dirty="0" err="1">
                <a:solidFill>
                  <a:schemeClr val="tx1"/>
                </a:solidFill>
                <a:latin typeface="Century Gothic" panose="020B0502020202020204" pitchFamily="34" charset="0"/>
              </a:rPr>
              <a:t>Provinsi</a:t>
            </a:r>
            <a:r>
              <a:rPr lang="en-US" sz="1100" b="1" i="1" dirty="0">
                <a:solidFill>
                  <a:schemeClr val="tx1"/>
                </a:solidFill>
                <a:latin typeface="Century Gothic" panose="020B0502020202020204" pitchFamily="34" charset="0"/>
              </a:rPr>
              <a:t>;</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Asistensi</a:t>
            </a:r>
            <a:r>
              <a:rPr lang="en-US" sz="1100" b="1" i="1" dirty="0">
                <a:solidFill>
                  <a:schemeClr val="tx1"/>
                </a:solidFill>
                <a:latin typeface="Century Gothic" panose="020B0502020202020204" pitchFamily="34" charset="0"/>
              </a:rPr>
              <a:t> dan </a:t>
            </a:r>
            <a:r>
              <a:rPr lang="en-US" sz="1100" b="1" i="1" dirty="0" err="1">
                <a:solidFill>
                  <a:schemeClr val="tx1"/>
                </a:solidFill>
                <a:latin typeface="Century Gothic" panose="020B0502020202020204" pitchFamily="34" charset="0"/>
              </a:rPr>
              <a:t>supervisi</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penerapan</a:t>
            </a:r>
            <a:r>
              <a:rPr lang="en-US" sz="1100" b="1" i="1" dirty="0">
                <a:solidFill>
                  <a:schemeClr val="tx1"/>
                </a:solidFill>
                <a:latin typeface="Century Gothic" panose="020B0502020202020204" pitchFamily="34" charset="0"/>
              </a:rPr>
              <a:t> SPM </a:t>
            </a:r>
            <a:r>
              <a:rPr lang="en-US" sz="1100" b="1" i="1" dirty="0" err="1">
                <a:solidFill>
                  <a:schemeClr val="tx1"/>
                </a:solidFill>
                <a:latin typeface="Century Gothic" panose="020B0502020202020204" pitchFamily="34" charset="0"/>
              </a:rPr>
              <a:t>subbidang</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pemadam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di </a:t>
            </a:r>
            <a:r>
              <a:rPr lang="en-US" sz="1100" b="1" i="1" dirty="0" err="1">
                <a:solidFill>
                  <a:schemeClr val="tx1"/>
                </a:solidFill>
                <a:latin typeface="Century Gothic" panose="020B0502020202020204" pitchFamily="34" charset="0"/>
              </a:rPr>
              <a:t>daerah</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kepada</a:t>
            </a:r>
            <a:r>
              <a:rPr lang="en-US" sz="1100" b="1" i="1" dirty="0">
                <a:solidFill>
                  <a:schemeClr val="tx1"/>
                </a:solidFill>
                <a:latin typeface="Century Gothic" panose="020B0502020202020204" pitchFamily="34" charset="0"/>
              </a:rPr>
              <a:t> 257 </a:t>
            </a:r>
            <a:r>
              <a:rPr lang="en-US" sz="1100" b="1" i="1" dirty="0" err="1">
                <a:solidFill>
                  <a:schemeClr val="tx1"/>
                </a:solidFill>
                <a:latin typeface="Century Gothic" panose="020B0502020202020204" pitchFamily="34" charset="0"/>
              </a:rPr>
              <a:t>daerah</a:t>
            </a:r>
            <a:r>
              <a:rPr lang="en-US" sz="1100" b="1" i="1" dirty="0">
                <a:solidFill>
                  <a:schemeClr val="tx1"/>
                </a:solidFill>
                <a:latin typeface="Century Gothic" panose="020B0502020202020204" pitchFamily="34" charset="0"/>
              </a:rPr>
              <a:t>;</a:t>
            </a:r>
          </a:p>
          <a:p>
            <a:pPr marL="173038" indent="-173038">
              <a:lnSpc>
                <a:spcPts val="1300"/>
              </a:lnSpc>
              <a:buFont typeface="+mj-lt"/>
              <a:buAutoNum type="arabicPeriod"/>
            </a:pPr>
            <a:r>
              <a:rPr lang="en-US" sz="1100" b="1" i="1" dirty="0" err="1">
                <a:solidFill>
                  <a:schemeClr val="tx1"/>
                </a:solidFill>
                <a:latin typeface="Century Gothic" panose="020B0502020202020204" pitchFamily="34" charset="0"/>
              </a:rPr>
              <a:t>Pemantapan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kesiapsiagaan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nasional</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aparatur</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Pemadam</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Kebakaran</a:t>
            </a:r>
            <a:r>
              <a:rPr lang="en-US" sz="1100" b="1" i="1" dirty="0">
                <a:solidFill>
                  <a:schemeClr val="tx1"/>
                </a:solidFill>
                <a:latin typeface="Century Gothic" panose="020B0502020202020204" pitchFamily="34" charset="0"/>
              </a:rPr>
              <a:t> </a:t>
            </a:r>
            <a:r>
              <a:rPr lang="en-US" sz="1100" b="1" i="1" dirty="0" err="1">
                <a:solidFill>
                  <a:schemeClr val="tx1"/>
                </a:solidFill>
                <a:latin typeface="Century Gothic" panose="020B0502020202020204" pitchFamily="34" charset="0"/>
              </a:rPr>
              <a:t>sabanyak</a:t>
            </a:r>
            <a:r>
              <a:rPr lang="en-US" sz="1100" b="1" i="1" dirty="0">
                <a:solidFill>
                  <a:schemeClr val="tx1"/>
                </a:solidFill>
                <a:latin typeface="Century Gothic" panose="020B0502020202020204" pitchFamily="34" charset="0"/>
              </a:rPr>
              <a:t> 300 orang;</a:t>
            </a:r>
          </a:p>
        </p:txBody>
      </p:sp>
    </p:spTree>
    <p:extLst>
      <p:ext uri="{BB962C8B-B14F-4D97-AF65-F5344CB8AC3E}">
        <p14:creationId xmlns:p14="http://schemas.microsoft.com/office/powerpoint/2010/main" val="19023516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xmlns="" id="{1750B21A-D484-46AE-B162-DE38F7007780}"/>
              </a:ext>
            </a:extLst>
          </p:cNvPr>
          <p:cNvSpPr/>
          <p:nvPr/>
        </p:nvSpPr>
        <p:spPr>
          <a:xfrm>
            <a:off x="10176549" y="70010"/>
            <a:ext cx="1696188" cy="36839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0004" tIns="45002" rIns="90004" bIns="45002">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xmlns="" id="{203CFFB0-89EA-4F66-BF8F-93CFFB8EBDCB}"/>
              </a:ext>
            </a:extLst>
          </p:cNvPr>
          <p:cNvCxnSpPr>
            <a:cxnSpLocks/>
          </p:cNvCxnSpPr>
          <p:nvPr/>
        </p:nvCxnSpPr>
        <p:spPr>
          <a:xfrm>
            <a:off x="11734662" y="51205"/>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xmlns="" id="{D5608585-6667-4B4E-AC6F-CEC21DA5194C}"/>
              </a:ext>
            </a:extLst>
          </p:cNvPr>
          <p:cNvGrpSpPr/>
          <p:nvPr/>
        </p:nvGrpSpPr>
        <p:grpSpPr>
          <a:xfrm>
            <a:off x="138142" y="84627"/>
            <a:ext cx="1924795" cy="461665"/>
            <a:chOff x="141401" y="84841"/>
            <a:chExt cx="1970202" cy="726574"/>
          </a:xfrm>
        </p:grpSpPr>
        <p:pic>
          <p:nvPicPr>
            <p:cNvPr id="31" name="Picture 30">
              <a:extLst>
                <a:ext uri="{FF2B5EF4-FFF2-40B4-BE49-F238E27FC236}">
                  <a16:creationId xmlns:a16="http://schemas.microsoft.com/office/drawing/2014/main" xmlns=""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xmlns="" id="{611780F1-7B9B-47C2-94B5-C4EA3E72299E}"/>
                </a:ext>
              </a:extLst>
            </p:cNvPr>
            <p:cNvSpPr txBox="1"/>
            <p:nvPr/>
          </p:nvSpPr>
          <p:spPr>
            <a:xfrm>
              <a:off x="584461" y="84841"/>
              <a:ext cx="1527142" cy="72657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xmlns="" id="{A4B67E5B-A055-4031-AA18-E267A34DE7F4}"/>
              </a:ext>
            </a:extLst>
          </p:cNvPr>
          <p:cNvCxnSpPr>
            <a:cxnSpLocks/>
          </p:cNvCxnSpPr>
          <p:nvPr/>
        </p:nvCxnSpPr>
        <p:spPr>
          <a:xfrm>
            <a:off x="0" y="475580"/>
            <a:ext cx="11911013"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xmlns="" id="{40872AFA-322B-44C4-B8A2-FEF2B87B4A4C}"/>
              </a:ext>
            </a:extLst>
          </p:cNvPr>
          <p:cNvCxnSpPr>
            <a:cxnSpLocks/>
          </p:cNvCxnSpPr>
          <p:nvPr/>
        </p:nvCxnSpPr>
        <p:spPr>
          <a:xfrm>
            <a:off x="4136149" y="499240"/>
            <a:ext cx="0" cy="6341298"/>
          </a:xfrm>
          <a:prstGeom prst="line">
            <a:avLst/>
          </a:prstGeom>
        </p:spPr>
        <p:style>
          <a:lnRef idx="3">
            <a:schemeClr val="accent6"/>
          </a:lnRef>
          <a:fillRef idx="0">
            <a:schemeClr val="accent6"/>
          </a:fillRef>
          <a:effectRef idx="2">
            <a:schemeClr val="accent6"/>
          </a:effectRef>
          <a:fontRef idx="minor">
            <a:schemeClr val="tx1"/>
          </a:fontRef>
        </p:style>
      </p:cxnSp>
      <p:sp>
        <p:nvSpPr>
          <p:cNvPr id="16" name="Rectangle 15">
            <a:extLst>
              <a:ext uri="{FF2B5EF4-FFF2-40B4-BE49-F238E27FC236}">
                <a16:creationId xmlns:a16="http://schemas.microsoft.com/office/drawing/2014/main" xmlns="" id="{A1F35AA9-AC66-470D-A227-6E1A9F2B9A2F}"/>
              </a:ext>
            </a:extLst>
          </p:cNvPr>
          <p:cNvSpPr/>
          <p:nvPr/>
        </p:nvSpPr>
        <p:spPr>
          <a:xfrm>
            <a:off x="47016" y="931273"/>
            <a:ext cx="4043474" cy="1190494"/>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0004" tIns="45002" rIns="90004" bIns="45002" rtlCol="0" anchor="ctr"/>
          <a:lstStyle/>
          <a:p>
            <a:pPr marL="167214" indent="-167214">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2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a:t>
            </a:r>
            <a:r>
              <a:rPr lang="id-ID" sz="1200" dirty="0">
                <a:solidFill>
                  <a:schemeClr val="tx1"/>
                </a:solidFill>
                <a:latin typeface="Century Gothic" panose="020B0502020202020204" pitchFamily="34" charset="0"/>
              </a:rPr>
              <a:t>1</a:t>
            </a:r>
            <a:r>
              <a:rPr lang="en-US" sz="1200" dirty="0">
                <a:solidFill>
                  <a:schemeClr val="tx1"/>
                </a:solidFill>
                <a:latin typeface="Century Gothic" panose="020B0502020202020204" pitchFamily="34" charset="0"/>
              </a:rPr>
              <a:t>8</a:t>
            </a:r>
            <a:r>
              <a:rPr lang="id-ID"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Standar Pelayanan Minimal</a:t>
            </a:r>
            <a:endParaRPr lang="en-US" sz="1200" dirty="0">
              <a:solidFill>
                <a:schemeClr val="tx1"/>
              </a:solidFill>
              <a:latin typeface="Century Gothic" panose="020B0502020202020204" pitchFamily="34" charset="0"/>
            </a:endParaRPr>
          </a:p>
          <a:p>
            <a:pPr marL="167214" indent="-167214">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16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a:t>
            </a:r>
            <a:r>
              <a:rPr lang="id-ID" sz="1200" dirty="0">
                <a:solidFill>
                  <a:schemeClr val="tx1"/>
                </a:solidFill>
                <a:latin typeface="Century Gothic" panose="020B0502020202020204" pitchFamily="34" charset="0"/>
              </a:rPr>
              <a:t>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Satuan Polisi Pamong Praja</a:t>
            </a:r>
            <a:endParaRPr lang="en-US" sz="1200" dirty="0">
              <a:solidFill>
                <a:schemeClr val="tx1"/>
              </a:solidFill>
              <a:latin typeface="Century Gothic" panose="020B0502020202020204" pitchFamily="34" charset="0"/>
            </a:endParaRPr>
          </a:p>
          <a:p>
            <a:pPr marL="167214" indent="-167214">
              <a:buFont typeface="Arial" panose="020B0604020202020204" pitchFamily="34" charset="0"/>
              <a:buChar char="•"/>
            </a:pPr>
            <a:r>
              <a:rPr lang="en-GB" sz="1200" dirty="0">
                <a:solidFill>
                  <a:schemeClr val="tx1"/>
                </a:solidFill>
                <a:latin typeface="Century Gothic" panose="020B0502020202020204" pitchFamily="34" charset="0"/>
              </a:rPr>
              <a:t>PP No. 21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Penyelenggaraan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Penanggulangan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Bencana</a:t>
            </a:r>
            <a:r>
              <a:rPr lang="en-GB" sz="1200" dirty="0">
                <a:solidFill>
                  <a:schemeClr val="tx1"/>
                </a:solidFill>
                <a:latin typeface="Century Gothic" panose="020B0502020202020204" pitchFamily="34" charset="0"/>
              </a:rPr>
              <a:t>.</a:t>
            </a:r>
            <a:endParaRPr lang="en-US" sz="1200" dirty="0">
              <a:solidFill>
                <a:schemeClr val="tx1"/>
              </a:solidFill>
              <a:latin typeface="Century Gothic" panose="020B0502020202020204" pitchFamily="34" charset="0"/>
            </a:endParaRPr>
          </a:p>
          <a:p>
            <a:pPr marL="167214" indent="-167214">
              <a:buFont typeface="Arial" panose="020B0604020202020204" pitchFamily="34" charset="0"/>
              <a:buChar char="•"/>
            </a:pPr>
            <a:r>
              <a:rPr lang="en-GB" sz="1200" dirty="0">
                <a:solidFill>
                  <a:schemeClr val="tx1"/>
                </a:solidFill>
                <a:latin typeface="Century Gothic" panose="020B0502020202020204" pitchFamily="34" charset="0"/>
              </a:rPr>
              <a:t>P</a:t>
            </a:r>
            <a:r>
              <a:rPr lang="id-ID" sz="1200" dirty="0">
                <a:solidFill>
                  <a:schemeClr val="tx1"/>
                </a:solidFill>
                <a:latin typeface="Century Gothic" panose="020B0502020202020204" pitchFamily="34" charset="0"/>
              </a:rPr>
              <a:t>ermendagri No. 101 T</a:t>
            </a:r>
            <a:r>
              <a:rPr lang="en-US" sz="1200" dirty="0" err="1">
                <a:solidFill>
                  <a:schemeClr val="tx1"/>
                </a:solidFill>
                <a:latin typeface="Century Gothic" panose="020B0502020202020204" pitchFamily="34" charset="0"/>
              </a:rPr>
              <a:t>hn</a:t>
            </a:r>
            <a:r>
              <a:rPr lang="id-ID" sz="1200" dirty="0">
                <a:solidFill>
                  <a:schemeClr val="tx1"/>
                </a:solidFill>
                <a:latin typeface="Century Gothic" panose="020B0502020202020204" pitchFamily="34" charset="0"/>
              </a:rPr>
              <a:t> 2018 t</a:t>
            </a:r>
            <a:r>
              <a:rPr lang="en-US" sz="1200" dirty="0" err="1">
                <a:solidFill>
                  <a:schemeClr val="tx1"/>
                </a:solidFill>
                <a:latin typeface="Century Gothic" panose="020B0502020202020204" pitchFamily="34" charset="0"/>
              </a:rPr>
              <a:t>tg</a:t>
            </a:r>
            <a:r>
              <a:rPr lang="id-ID" sz="1200" dirty="0">
                <a:solidFill>
                  <a:schemeClr val="tx1"/>
                </a:solidFill>
                <a:latin typeface="Century Gothic" panose="020B0502020202020204" pitchFamily="34" charset="0"/>
              </a:rPr>
              <a:t> Standar Teknis Pelayanan Dasar pada SPM sub urusan bencana</a:t>
            </a:r>
            <a:endParaRPr lang="en-US" sz="1200"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xmlns="" id="{78842E8D-E529-4608-B36F-8A23703F62F7}"/>
              </a:ext>
            </a:extLst>
          </p:cNvPr>
          <p:cNvSpPr txBox="1"/>
          <p:nvPr/>
        </p:nvSpPr>
        <p:spPr>
          <a:xfrm>
            <a:off x="94034" y="539420"/>
            <a:ext cx="1643326" cy="306327"/>
          </a:xfrm>
          <a:prstGeom prst="rect">
            <a:avLst/>
          </a:prstGeom>
          <a:noFill/>
          <a:ln w="19050">
            <a:solidFill>
              <a:schemeClr val="tx1"/>
            </a:solidFill>
            <a:prstDash val="sysDash"/>
          </a:ln>
        </p:spPr>
        <p:txBody>
          <a:bodyPr wrap="square" lIns="90004" tIns="45002" rIns="90004" bIns="45002" rtlCol="0">
            <a:spAutoFit/>
          </a:bodyPr>
          <a:lstStyle/>
          <a:p>
            <a:r>
              <a:rPr lang="en-US" sz="1400" b="1" dirty="0" err="1">
                <a:solidFill>
                  <a:schemeClr val="accent1"/>
                </a:solidFill>
                <a:latin typeface="Century Gothic" panose="020B0502020202020204" pitchFamily="34" charset="0"/>
              </a:rPr>
              <a:t>Dasar</a:t>
            </a:r>
            <a:r>
              <a:rPr lang="en-US" sz="1400" b="1" dirty="0">
                <a:solidFill>
                  <a:schemeClr val="accent1"/>
                </a:solidFill>
                <a:latin typeface="Century Gothic" panose="020B0502020202020204" pitchFamily="34" charset="0"/>
              </a:rPr>
              <a:t> </a:t>
            </a:r>
            <a:r>
              <a:rPr lang="en-US" sz="1400" b="1" dirty="0" err="1">
                <a:solidFill>
                  <a:schemeClr val="accent1"/>
                </a:solidFill>
                <a:latin typeface="Century Gothic" panose="020B0502020202020204" pitchFamily="34" charset="0"/>
              </a:rPr>
              <a:t>Hukum</a:t>
            </a:r>
            <a:endParaRPr lang="en-US" sz="1400" b="1" dirty="0">
              <a:solidFill>
                <a:schemeClr val="accent1"/>
              </a:solidFill>
              <a:latin typeface="Century Gothic" panose="020B0502020202020204" pitchFamily="34" charset="0"/>
            </a:endParaRPr>
          </a:p>
        </p:txBody>
      </p:sp>
      <p:sp>
        <p:nvSpPr>
          <p:cNvPr id="43" name="TextBox 42">
            <a:extLst>
              <a:ext uri="{FF2B5EF4-FFF2-40B4-BE49-F238E27FC236}">
                <a16:creationId xmlns:a16="http://schemas.microsoft.com/office/drawing/2014/main" xmlns="" id="{8CEB82F1-D9C9-4914-8C75-2DF29767F4A4}"/>
              </a:ext>
            </a:extLst>
          </p:cNvPr>
          <p:cNvSpPr txBox="1"/>
          <p:nvPr/>
        </p:nvSpPr>
        <p:spPr>
          <a:xfrm>
            <a:off x="2397876" y="1"/>
            <a:ext cx="7030759" cy="460489"/>
          </a:xfrm>
          <a:prstGeom prst="rect">
            <a:avLst/>
          </a:prstGeom>
          <a:noFill/>
        </p:spPr>
        <p:txBody>
          <a:bodyPr wrap="square" lIns="90004" tIns="45002" rIns="90004" bIns="45002" rtlCol="0">
            <a:spAutoFit/>
          </a:bodyPr>
          <a:lstStyle/>
          <a:p>
            <a:pPr algn="ctr"/>
            <a:r>
              <a:rPr lang="id-ID" altLang="en-US" sz="2400" b="1" dirty="0">
                <a:latin typeface="Century Gothic" panose="020B0502020202020204" pitchFamily="34" charset="0"/>
                <a:ea typeface="Arial Unicode MS" panose="020B0604020202020204" pitchFamily="34" charset="-128"/>
              </a:rPr>
              <a:t>SPM TRANTIBUMLINMAS</a:t>
            </a:r>
            <a:endParaRPr lang="en-US" altLang="en-US" sz="2400" b="1" dirty="0">
              <a:latin typeface="Century Gothic" panose="020B0502020202020204" pitchFamily="34" charset="0"/>
              <a:ea typeface="Arial Unicode MS" panose="020B0604020202020204" pitchFamily="34" charset="-128"/>
            </a:endParaRPr>
          </a:p>
        </p:txBody>
      </p:sp>
      <p:sp>
        <p:nvSpPr>
          <p:cNvPr id="28" name="TextBox 27">
            <a:extLst>
              <a:ext uri="{FF2B5EF4-FFF2-40B4-BE49-F238E27FC236}">
                <a16:creationId xmlns:a16="http://schemas.microsoft.com/office/drawing/2014/main" xmlns="" id="{E7EEDEB6-B5CD-4EB3-831F-63C119633E29}"/>
              </a:ext>
            </a:extLst>
          </p:cNvPr>
          <p:cNvSpPr txBox="1"/>
          <p:nvPr/>
        </p:nvSpPr>
        <p:spPr>
          <a:xfrm>
            <a:off x="94036" y="2160349"/>
            <a:ext cx="1034377" cy="306993"/>
          </a:xfrm>
          <a:prstGeom prst="rect">
            <a:avLst/>
          </a:prstGeom>
          <a:noFill/>
          <a:ln w="19050">
            <a:solidFill>
              <a:schemeClr val="tx1"/>
            </a:solidFill>
            <a:prstDash val="sysDash"/>
          </a:ln>
        </p:spPr>
        <p:txBody>
          <a:bodyPr wrap="square" lIns="90004" tIns="45002" rIns="90004" bIns="45002" rtlCol="0">
            <a:spAutoFit/>
          </a:bodyPr>
          <a:lstStyle/>
          <a:p>
            <a:r>
              <a:rPr lang="en-US" sz="1400" b="1" dirty="0" err="1">
                <a:solidFill>
                  <a:schemeClr val="accent1"/>
                </a:solidFill>
                <a:latin typeface="Century Gothic" panose="020B0502020202020204" pitchFamily="34" charset="0"/>
              </a:rPr>
              <a:t>Definisi</a:t>
            </a:r>
            <a:endParaRPr lang="en-US" sz="1400" b="1" dirty="0">
              <a:solidFill>
                <a:schemeClr val="accent1"/>
              </a:solidFill>
              <a:latin typeface="Century Gothic" panose="020B0502020202020204" pitchFamily="34" charset="0"/>
            </a:endParaRPr>
          </a:p>
        </p:txBody>
      </p:sp>
      <p:sp>
        <p:nvSpPr>
          <p:cNvPr id="29" name="Rectangle 28">
            <a:extLst>
              <a:ext uri="{FF2B5EF4-FFF2-40B4-BE49-F238E27FC236}">
                <a16:creationId xmlns:a16="http://schemas.microsoft.com/office/drawing/2014/main" xmlns="" id="{7714FDF8-55B8-41A0-8F9C-3970262D95AB}"/>
              </a:ext>
            </a:extLst>
          </p:cNvPr>
          <p:cNvSpPr/>
          <p:nvPr/>
        </p:nvSpPr>
        <p:spPr>
          <a:xfrm>
            <a:off x="75227" y="2514574"/>
            <a:ext cx="4034072" cy="797685"/>
          </a:xfrm>
          <a:prstGeom prst="rect">
            <a:avLst/>
          </a:prstGeom>
          <a:solidFill>
            <a:schemeClr val="accent1">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0004" tIns="45002" rIns="90004" bIns="45002" rtlCol="0" anchor="ctr"/>
          <a:lstStyle/>
          <a:p>
            <a:pPr algn="just">
              <a:lnSpc>
                <a:spcPct val="90000"/>
              </a:lnSpc>
            </a:pPr>
            <a:r>
              <a:rPr lang="en-US" altLang="en-US" sz="1200" dirty="0" err="1">
                <a:solidFill>
                  <a:schemeClr val="tx1"/>
                </a:solidFill>
                <a:latin typeface="Century Gothic" panose="020B0502020202020204" pitchFamily="34" charset="0"/>
              </a:rPr>
              <a:t>Standar</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Minimal </a:t>
            </a:r>
            <a:r>
              <a:rPr lang="en-US" altLang="en-US" sz="1200" dirty="0" err="1">
                <a:solidFill>
                  <a:schemeClr val="tx1"/>
                </a:solidFill>
                <a:latin typeface="Century Gothic" panose="020B0502020202020204" pitchFamily="34" charset="0"/>
              </a:rPr>
              <a:t>adalah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ketentuan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tentang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jenis</a:t>
            </a:r>
            <a:r>
              <a:rPr lang="en-US" altLang="en-US" sz="1200" dirty="0">
                <a:solidFill>
                  <a:schemeClr val="tx1"/>
                </a:solidFill>
                <a:latin typeface="Century Gothic" panose="020B0502020202020204" pitchFamily="34" charset="0"/>
              </a:rPr>
              <a:t> dan </a:t>
            </a:r>
            <a:r>
              <a:rPr lang="en-US" altLang="en-US" sz="1200" dirty="0" err="1">
                <a:solidFill>
                  <a:schemeClr val="tx1"/>
                </a:solidFill>
                <a:latin typeface="Century Gothic" panose="020B0502020202020204" pitchFamily="34" charset="0"/>
              </a:rPr>
              <a:t>mutu</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dasar</a:t>
            </a:r>
            <a:r>
              <a:rPr lang="en-US" altLang="en-US" sz="1200" dirty="0">
                <a:solidFill>
                  <a:schemeClr val="tx1"/>
                </a:solidFill>
                <a:latin typeface="Century Gothic" panose="020B0502020202020204" pitchFamily="34" charset="0"/>
              </a:rPr>
              <a:t> yang </a:t>
            </a:r>
            <a:r>
              <a:rPr lang="en-US" altLang="en-US" sz="1200" dirty="0" err="1">
                <a:solidFill>
                  <a:schemeClr val="tx1"/>
                </a:solidFill>
                <a:latin typeface="Century Gothic" panose="020B0502020202020204" pitchFamily="34" charset="0"/>
              </a:rPr>
              <a:t>merupakan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urusan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wajib</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daerah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yg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berhak</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diperoleh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setiap</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warga</a:t>
            </a:r>
            <a:r>
              <a:rPr lang="en-US" altLang="en-US" sz="1200" dirty="0">
                <a:solidFill>
                  <a:schemeClr val="tx1"/>
                </a:solidFill>
                <a:latin typeface="Century Gothic" panose="020B0502020202020204" pitchFamily="34" charset="0"/>
              </a:rPr>
              <a:t> negara </a:t>
            </a:r>
            <a:r>
              <a:rPr lang="en-US" altLang="en-US" sz="1200" dirty="0" err="1">
                <a:solidFill>
                  <a:schemeClr val="tx1"/>
                </a:solidFill>
                <a:latin typeface="Century Gothic" panose="020B0502020202020204" pitchFamily="34" charset="0"/>
              </a:rPr>
              <a:t>secara</a:t>
            </a:r>
            <a:r>
              <a:rPr lang="en-US" altLang="en-US" sz="1200" dirty="0">
                <a:solidFill>
                  <a:schemeClr val="tx1"/>
                </a:solidFill>
                <a:latin typeface="Century Gothic" panose="020B0502020202020204" pitchFamily="34" charset="0"/>
              </a:rPr>
              <a:t> minimal. </a:t>
            </a:r>
          </a:p>
        </p:txBody>
      </p:sp>
      <p:sp>
        <p:nvSpPr>
          <p:cNvPr id="35" name="TextBox 34">
            <a:extLst>
              <a:ext uri="{FF2B5EF4-FFF2-40B4-BE49-F238E27FC236}">
                <a16:creationId xmlns:a16="http://schemas.microsoft.com/office/drawing/2014/main" xmlns="" id="{4A7D8F31-8D47-44B6-AA82-C1CF2F309603}"/>
              </a:ext>
            </a:extLst>
          </p:cNvPr>
          <p:cNvSpPr txBox="1"/>
          <p:nvPr/>
        </p:nvSpPr>
        <p:spPr>
          <a:xfrm>
            <a:off x="103438" y="3416449"/>
            <a:ext cx="1880687" cy="306993"/>
          </a:xfrm>
          <a:prstGeom prst="rect">
            <a:avLst/>
          </a:prstGeom>
          <a:noFill/>
          <a:ln w="19050">
            <a:solidFill>
              <a:schemeClr val="tx1"/>
            </a:solidFill>
            <a:prstDash val="sysDash"/>
          </a:ln>
        </p:spPr>
        <p:txBody>
          <a:bodyPr wrap="square" lIns="90004" tIns="45002" rIns="90004" bIns="45002" rtlCol="0">
            <a:spAutoFit/>
          </a:bodyPr>
          <a:lstStyle/>
          <a:p>
            <a:r>
              <a:rPr lang="en-US" sz="1400" b="1" dirty="0" err="1">
                <a:solidFill>
                  <a:schemeClr val="accent1"/>
                </a:solidFill>
                <a:latin typeface="Century Gothic" panose="020B0502020202020204" pitchFamily="34" charset="0"/>
              </a:rPr>
              <a:t>Maksud</a:t>
            </a:r>
            <a:r>
              <a:rPr lang="en-US" sz="1400" b="1" dirty="0">
                <a:solidFill>
                  <a:schemeClr val="accent1"/>
                </a:solidFill>
                <a:latin typeface="Century Gothic" panose="020B0502020202020204" pitchFamily="34" charset="0"/>
              </a:rPr>
              <a:t> dan </a:t>
            </a:r>
            <a:r>
              <a:rPr lang="en-US" sz="1400" b="1" dirty="0" err="1">
                <a:solidFill>
                  <a:schemeClr val="accent1"/>
                </a:solidFill>
                <a:latin typeface="Century Gothic" panose="020B0502020202020204" pitchFamily="34" charset="0"/>
              </a:rPr>
              <a:t>Tujuan</a:t>
            </a:r>
            <a:endParaRPr lang="en-US" sz="1400" b="1" dirty="0">
              <a:solidFill>
                <a:schemeClr val="accent1"/>
              </a:solidFill>
              <a:latin typeface="Century Gothic" panose="020B0502020202020204" pitchFamily="34" charset="0"/>
            </a:endParaRPr>
          </a:p>
        </p:txBody>
      </p:sp>
      <p:sp>
        <p:nvSpPr>
          <p:cNvPr id="36" name="Rectangle 35">
            <a:extLst>
              <a:ext uri="{FF2B5EF4-FFF2-40B4-BE49-F238E27FC236}">
                <a16:creationId xmlns:a16="http://schemas.microsoft.com/office/drawing/2014/main" xmlns="" id="{7DF7EBD2-088F-4B84-923E-6CC9E024DC79}"/>
              </a:ext>
            </a:extLst>
          </p:cNvPr>
          <p:cNvSpPr/>
          <p:nvPr/>
        </p:nvSpPr>
        <p:spPr>
          <a:xfrm>
            <a:off x="73065" y="3770676"/>
            <a:ext cx="4008027" cy="1077706"/>
          </a:xfrm>
          <a:prstGeom prst="rect">
            <a:avLst/>
          </a:prstGeom>
          <a:solidFill>
            <a:schemeClr val="accent6">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0004" tIns="45002" rIns="90004" bIns="45002" rtlCol="0" anchor="ctr"/>
          <a:lstStyle/>
          <a:p>
            <a:pPr algn="just" defTabSz="442238" fontAlgn="auto">
              <a:spcBef>
                <a:spcPts val="969"/>
              </a:spcBef>
              <a:spcAft>
                <a:spcPts val="0"/>
              </a:spcAft>
              <a:buClr>
                <a:schemeClr val="accent1"/>
              </a:buClr>
              <a:defRPr/>
            </a:pPr>
            <a:r>
              <a:rPr lang="id-ID" sz="1200" dirty="0">
                <a:solidFill>
                  <a:schemeClr val="tx1"/>
                </a:solidFill>
                <a:latin typeface="Century Gothic" panose="020B0502020202020204" pitchFamily="34" charset="0"/>
              </a:rPr>
              <a:t>SPM disusun sebagai alat Pemerintah Pusat dan pemerintah daerah untuk menjamin jenis dan mutu pelayanan dasar kepada masyarakat secara merata dan prima dalam rangka penyelenggaraan urusan pemerintahan wajib terkait pelayanan dasar.</a:t>
            </a:r>
          </a:p>
        </p:txBody>
      </p:sp>
      <p:sp>
        <p:nvSpPr>
          <p:cNvPr id="37" name="TextBox 36">
            <a:extLst>
              <a:ext uri="{FF2B5EF4-FFF2-40B4-BE49-F238E27FC236}">
                <a16:creationId xmlns:a16="http://schemas.microsoft.com/office/drawing/2014/main" xmlns="" id="{5BF91D43-BFAD-4020-8778-BD7763ED3E7E}"/>
              </a:ext>
            </a:extLst>
          </p:cNvPr>
          <p:cNvSpPr txBox="1"/>
          <p:nvPr/>
        </p:nvSpPr>
        <p:spPr>
          <a:xfrm>
            <a:off x="122243" y="4893365"/>
            <a:ext cx="3056117" cy="306993"/>
          </a:xfrm>
          <a:prstGeom prst="rect">
            <a:avLst/>
          </a:prstGeom>
          <a:noFill/>
          <a:ln w="19050">
            <a:solidFill>
              <a:srgbClr val="FF0000"/>
            </a:solidFill>
            <a:prstDash val="sysDash"/>
          </a:ln>
        </p:spPr>
        <p:txBody>
          <a:bodyPr wrap="square" lIns="90004" tIns="45002" rIns="90004" bIns="45002" rtlCol="0">
            <a:spAutoFit/>
          </a:bodyPr>
          <a:lstStyle/>
          <a:p>
            <a:pPr defTabSz="440647">
              <a:defRPr/>
            </a:pPr>
            <a:r>
              <a:rPr lang="en-US" sz="1400" b="1" dirty="0" err="1">
                <a:solidFill>
                  <a:srgbClr val="FF0000"/>
                </a:solidFill>
                <a:latin typeface="Century Gothic" panose="020B0502020202020204" pitchFamily="34" charset="0"/>
              </a:rPr>
              <a:t>Jenis</a:t>
            </a:r>
            <a:r>
              <a:rPr lang="en-US" sz="1400" b="1" dirty="0">
                <a:solidFill>
                  <a:srgbClr val="FF0000"/>
                </a:solidFill>
                <a:latin typeface="Century Gothic" panose="020B0502020202020204" pitchFamily="34" charset="0"/>
              </a:rPr>
              <a:t> </a:t>
            </a:r>
            <a:r>
              <a:rPr lang="id-ID" sz="1400" b="1" dirty="0">
                <a:solidFill>
                  <a:srgbClr val="FF0000"/>
                </a:solidFill>
                <a:latin typeface="Century Gothic" panose="020B0502020202020204" pitchFamily="34" charset="0"/>
              </a:rPr>
              <a:t>SPM Trantibumlinmas</a:t>
            </a:r>
          </a:p>
        </p:txBody>
      </p:sp>
      <p:sp>
        <p:nvSpPr>
          <p:cNvPr id="38" name="Rectangle 37">
            <a:extLst>
              <a:ext uri="{FF2B5EF4-FFF2-40B4-BE49-F238E27FC236}">
                <a16:creationId xmlns:a16="http://schemas.microsoft.com/office/drawing/2014/main" xmlns="" id="{7DCE902E-25E8-433E-A77A-80241836A203}"/>
              </a:ext>
            </a:extLst>
          </p:cNvPr>
          <p:cNvSpPr/>
          <p:nvPr/>
        </p:nvSpPr>
        <p:spPr>
          <a:xfrm>
            <a:off x="75228" y="5299616"/>
            <a:ext cx="3996458" cy="1492918"/>
          </a:xfrm>
          <a:prstGeom prst="rect">
            <a:avLst/>
          </a:prstGeom>
          <a:solidFill>
            <a:schemeClr val="bg1">
              <a:lumMod val="85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0004" tIns="45002" rIns="90004" bIns="45002" rtlCol="0" anchor="ctr"/>
          <a:lstStyle/>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ketenteraman dan ketertiban umum</a:t>
            </a:r>
          </a:p>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informasi rawan bencana</a:t>
            </a:r>
          </a:p>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pencegahan dan kesiapsiagaan terhadap bencana</a:t>
            </a:r>
          </a:p>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bencana</a:t>
            </a:r>
          </a:p>
          <a:p>
            <a:pPr marL="225011" indent="-225011">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kebakaran</a:t>
            </a:r>
            <a:r>
              <a:rPr lang="en-US" altLang="en-US" sz="1200" b="1" dirty="0">
                <a:solidFill>
                  <a:srgbClr val="FF0000"/>
                </a:solidFill>
                <a:latin typeface="Century Gothic" panose="020B0502020202020204" pitchFamily="34" charset="0"/>
              </a:rPr>
              <a:t> </a:t>
            </a:r>
          </a:p>
        </p:txBody>
      </p:sp>
      <p:sp>
        <p:nvSpPr>
          <p:cNvPr id="67" name="Rectangle 66">
            <a:extLst>
              <a:ext uri="{FF2B5EF4-FFF2-40B4-BE49-F238E27FC236}">
                <a16:creationId xmlns:a16="http://schemas.microsoft.com/office/drawing/2014/main" xmlns="" id="{852A1F38-FC4F-4567-9FEC-0FA984690A73}"/>
              </a:ext>
            </a:extLst>
          </p:cNvPr>
          <p:cNvSpPr/>
          <p:nvPr/>
        </p:nvSpPr>
        <p:spPr>
          <a:xfrm>
            <a:off x="7082054" y="978879"/>
            <a:ext cx="1837733" cy="28977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Urusan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Pemerintahan</a:t>
            </a:r>
            <a:endParaRPr lang="en-US" sz="1200" b="1" dirty="0">
              <a:solidFill>
                <a:prstClr val="white"/>
              </a:solidFill>
              <a:latin typeface="Century Gothic" panose="020B0502020202020204" pitchFamily="34" charset="0"/>
            </a:endParaRPr>
          </a:p>
        </p:txBody>
      </p:sp>
      <p:sp>
        <p:nvSpPr>
          <p:cNvPr id="10" name="Rectangle 9">
            <a:extLst>
              <a:ext uri="{FF2B5EF4-FFF2-40B4-BE49-F238E27FC236}">
                <a16:creationId xmlns:a16="http://schemas.microsoft.com/office/drawing/2014/main" xmlns="" id="{C4658A33-13B1-4368-B026-BE053C1BC247}"/>
              </a:ext>
            </a:extLst>
          </p:cNvPr>
          <p:cNvSpPr/>
          <p:nvPr/>
        </p:nvSpPr>
        <p:spPr>
          <a:xfrm>
            <a:off x="4501109" y="544128"/>
            <a:ext cx="7159146" cy="306993"/>
          </a:xfrm>
          <a:prstGeom prst="rect">
            <a:avLst/>
          </a:prstGeom>
          <a:solidFill>
            <a:srgbClr val="00B0F0"/>
          </a:solidFill>
          <a:ln>
            <a:solidFill>
              <a:schemeClr val="tx1"/>
            </a:solidFill>
          </a:ln>
        </p:spPr>
        <p:txBody>
          <a:bodyPr wrap="square" lIns="90004" tIns="45002" rIns="90004" bIns="45002">
            <a:spAutoFit/>
          </a:bodyPr>
          <a:lstStyle/>
          <a:p>
            <a:pPr algn="ctr"/>
            <a:r>
              <a:rPr lang="en-US" altLang="en-US" sz="1400" b="1" dirty="0">
                <a:solidFill>
                  <a:schemeClr val="bg1"/>
                </a:solidFill>
                <a:latin typeface="Century Gothic" panose="020B0502020202020204" pitchFamily="34" charset="0"/>
              </a:rPr>
              <a:t>URUSAN PEMERINTAHAN DALAM UU 23/2014 TENTANG PEMERINTAHAN DAERAH</a:t>
            </a:r>
            <a:endParaRPr lang="en-US" sz="1400" dirty="0">
              <a:solidFill>
                <a:schemeClr val="bg1"/>
              </a:solidFill>
              <a:latin typeface="Century Gothic" panose="020B0502020202020204" pitchFamily="34" charset="0"/>
            </a:endParaRPr>
          </a:p>
        </p:txBody>
      </p:sp>
      <p:sp>
        <p:nvSpPr>
          <p:cNvPr id="68" name="Rectangle 67">
            <a:extLst>
              <a:ext uri="{FF2B5EF4-FFF2-40B4-BE49-F238E27FC236}">
                <a16:creationId xmlns:a16="http://schemas.microsoft.com/office/drawing/2014/main" xmlns="" id="{C6D2A76A-77FA-4BC6-8E31-217412703AAB}"/>
              </a:ext>
            </a:extLst>
          </p:cNvPr>
          <p:cNvSpPr/>
          <p:nvPr/>
        </p:nvSpPr>
        <p:spPr>
          <a:xfrm>
            <a:off x="4751827" y="1584975"/>
            <a:ext cx="853002" cy="311941"/>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Absolut</a:t>
            </a:r>
            <a:endParaRPr lang="en-US" sz="1200" b="1" dirty="0">
              <a:solidFill>
                <a:prstClr val="white"/>
              </a:solidFill>
              <a:latin typeface="Century Gothic" panose="020B0502020202020204" pitchFamily="34" charset="0"/>
            </a:endParaRPr>
          </a:p>
        </p:txBody>
      </p:sp>
      <p:sp>
        <p:nvSpPr>
          <p:cNvPr id="69" name="Rectangle 68">
            <a:extLst>
              <a:ext uri="{FF2B5EF4-FFF2-40B4-BE49-F238E27FC236}">
                <a16:creationId xmlns:a16="http://schemas.microsoft.com/office/drawing/2014/main" xmlns="" id="{A12758C0-90D2-437E-96F1-DC89AD54CF75}"/>
              </a:ext>
            </a:extLst>
          </p:cNvPr>
          <p:cNvSpPr/>
          <p:nvPr/>
        </p:nvSpPr>
        <p:spPr>
          <a:xfrm>
            <a:off x="6450837" y="1570324"/>
            <a:ext cx="3103377" cy="576844"/>
          </a:xfrm>
          <a:prstGeom prst="rect">
            <a:avLst/>
          </a:prstGeom>
          <a:solidFill>
            <a:schemeClr val="accent1"/>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Konkuren</a:t>
            </a:r>
            <a:r>
              <a:rPr lang="en-US" sz="1200" b="1" dirty="0">
                <a:solidFill>
                  <a:prstClr val="white"/>
                </a:solidFill>
                <a:latin typeface="Century Gothic" panose="020B0502020202020204" pitchFamily="34" charset="0"/>
              </a:rPr>
              <a:t> </a:t>
            </a:r>
          </a:p>
          <a:p>
            <a:pPr algn="ctr" fontAlgn="auto">
              <a:spcBef>
                <a:spcPts val="0"/>
              </a:spcBef>
              <a:spcAft>
                <a:spcPts val="0"/>
              </a:spcAft>
              <a:defRPr/>
            </a:pPr>
            <a:r>
              <a:rPr lang="en-US" sz="1200" b="1" dirty="0">
                <a:solidFill>
                  <a:srgbClr val="FF0000"/>
                </a:solidFill>
                <a:latin typeface="Century Gothic" panose="020B0502020202020204" pitchFamily="34" charset="0"/>
              </a:rPr>
              <a:t>(</a:t>
            </a:r>
            <a:r>
              <a:rPr lang="en-US" sz="1200" b="1" dirty="0" err="1">
                <a:solidFill>
                  <a:srgbClr val="FF0000"/>
                </a:solidFill>
                <a:latin typeface="Century Gothic" panose="020B0502020202020204" pitchFamily="34" charset="0"/>
              </a:rPr>
              <a:t>sbg</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Dasar</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pelaksanaan</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otda</a:t>
            </a:r>
            <a:r>
              <a:rPr lang="en-US" sz="1200" b="1" dirty="0">
                <a:solidFill>
                  <a:srgbClr val="FF0000"/>
                </a:solidFill>
                <a:latin typeface="Century Gothic" panose="020B0502020202020204" pitchFamily="34" charset="0"/>
              </a:rPr>
              <a:t>)</a:t>
            </a:r>
          </a:p>
        </p:txBody>
      </p:sp>
      <p:sp>
        <p:nvSpPr>
          <p:cNvPr id="70" name="Rectangle 69">
            <a:extLst>
              <a:ext uri="{FF2B5EF4-FFF2-40B4-BE49-F238E27FC236}">
                <a16:creationId xmlns:a16="http://schemas.microsoft.com/office/drawing/2014/main" xmlns="" id="{9C38BDC3-D083-41D4-B76D-968AE58A4CC2}"/>
              </a:ext>
            </a:extLst>
          </p:cNvPr>
          <p:cNvSpPr/>
          <p:nvPr/>
        </p:nvSpPr>
        <p:spPr>
          <a:xfrm>
            <a:off x="9791504" y="1575376"/>
            <a:ext cx="1963456" cy="559126"/>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Pemerintahan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Umum</a:t>
            </a:r>
            <a:r>
              <a:rPr lang="en-US" sz="1200" b="1" dirty="0">
                <a:solidFill>
                  <a:prstClr val="white"/>
                </a:solidFill>
                <a:latin typeface="Century Gothic" panose="020B0502020202020204" pitchFamily="34" charset="0"/>
              </a:rPr>
              <a:t> </a:t>
            </a:r>
            <a:r>
              <a:rPr lang="en-US" sz="1000" b="1" dirty="0">
                <a:solidFill>
                  <a:srgbClr val="FF0000"/>
                </a:solidFill>
                <a:latin typeface="Century Gothic" panose="020B0502020202020204" pitchFamily="34" charset="0"/>
              </a:rPr>
              <a:t>(</a:t>
            </a:r>
            <a:r>
              <a:rPr lang="en-US" sz="1000" b="1" dirty="0" err="1">
                <a:solidFill>
                  <a:srgbClr val="FF0000"/>
                </a:solidFill>
                <a:latin typeface="Century Gothic" panose="020B0502020202020204" pitchFamily="34" charset="0"/>
              </a:rPr>
              <a:t>Kewenangan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Presiden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sbg</a:t>
            </a:r>
            <a:r>
              <a:rPr lang="en-US" sz="1000" b="1" dirty="0">
                <a:solidFill>
                  <a:srgbClr val="FF0000"/>
                </a:solidFill>
                <a:latin typeface="Century Gothic" panose="020B0502020202020204" pitchFamily="34" charset="0"/>
              </a:rPr>
              <a:t> Ka. </a:t>
            </a:r>
            <a:r>
              <a:rPr lang="en-US" sz="1000" b="1" dirty="0" err="1">
                <a:solidFill>
                  <a:srgbClr val="FF0000"/>
                </a:solidFill>
                <a:latin typeface="Century Gothic" panose="020B0502020202020204" pitchFamily="34" charset="0"/>
              </a:rPr>
              <a:t>Pemerintahan</a:t>
            </a:r>
            <a:r>
              <a:rPr lang="en-US" sz="1000" b="1" dirty="0">
                <a:solidFill>
                  <a:srgbClr val="FF0000"/>
                </a:solidFill>
                <a:latin typeface="Century Gothic" panose="020B0502020202020204" pitchFamily="34" charset="0"/>
              </a:rPr>
              <a:t>)</a:t>
            </a:r>
            <a:endParaRPr lang="en-US" sz="1200" b="1" dirty="0">
              <a:solidFill>
                <a:srgbClr val="FF0000"/>
              </a:solidFill>
              <a:latin typeface="Century Gothic" panose="020B0502020202020204" pitchFamily="34" charset="0"/>
            </a:endParaRPr>
          </a:p>
        </p:txBody>
      </p:sp>
      <p:sp>
        <p:nvSpPr>
          <p:cNvPr id="71" name="Rectangle 70">
            <a:extLst>
              <a:ext uri="{FF2B5EF4-FFF2-40B4-BE49-F238E27FC236}">
                <a16:creationId xmlns:a16="http://schemas.microsoft.com/office/drawing/2014/main" xmlns="" id="{B7381E86-50E6-4609-9943-99DD1553A3C4}"/>
              </a:ext>
            </a:extLst>
          </p:cNvPr>
          <p:cNvSpPr/>
          <p:nvPr/>
        </p:nvSpPr>
        <p:spPr>
          <a:xfrm>
            <a:off x="4343145" y="2508941"/>
            <a:ext cx="1692047" cy="398289"/>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Gubernur</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atau</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Instansi</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Vertikal</a:t>
            </a:r>
            <a:endParaRPr lang="en-US" sz="1200" b="1" dirty="0">
              <a:solidFill>
                <a:prstClr val="white"/>
              </a:solidFill>
              <a:latin typeface="Century Gothic" panose="020B0502020202020204" pitchFamily="34" charset="0"/>
            </a:endParaRPr>
          </a:p>
        </p:txBody>
      </p:sp>
      <p:sp>
        <p:nvSpPr>
          <p:cNvPr id="73" name="Rectangle 72">
            <a:extLst>
              <a:ext uri="{FF2B5EF4-FFF2-40B4-BE49-F238E27FC236}">
                <a16:creationId xmlns:a16="http://schemas.microsoft.com/office/drawing/2014/main" xmlns="" id="{C84DE04A-A7F9-4A8D-AC28-E1862520DBF5}"/>
              </a:ext>
            </a:extLst>
          </p:cNvPr>
          <p:cNvSpPr/>
          <p:nvPr/>
        </p:nvSpPr>
        <p:spPr>
          <a:xfrm>
            <a:off x="6403063" y="2509029"/>
            <a:ext cx="702563" cy="39240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Wajib</a:t>
            </a:r>
            <a:endParaRPr lang="en-US" sz="1200" b="1" dirty="0">
              <a:solidFill>
                <a:prstClr val="white"/>
              </a:solidFill>
              <a:latin typeface="Century Gothic" panose="020B0502020202020204" pitchFamily="34" charset="0"/>
            </a:endParaRPr>
          </a:p>
        </p:txBody>
      </p:sp>
      <p:sp>
        <p:nvSpPr>
          <p:cNvPr id="74" name="Rectangle 73">
            <a:extLst>
              <a:ext uri="{FF2B5EF4-FFF2-40B4-BE49-F238E27FC236}">
                <a16:creationId xmlns:a16="http://schemas.microsoft.com/office/drawing/2014/main" xmlns="" id="{4265C163-7078-4070-BB11-F05EF57F6081}"/>
              </a:ext>
            </a:extLst>
          </p:cNvPr>
          <p:cNvSpPr/>
          <p:nvPr/>
        </p:nvSpPr>
        <p:spPr>
          <a:xfrm>
            <a:off x="10547578" y="2471885"/>
            <a:ext cx="750642" cy="39240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Pilihan</a:t>
            </a:r>
            <a:endParaRPr lang="en-US" sz="1200" b="1" dirty="0">
              <a:solidFill>
                <a:prstClr val="white"/>
              </a:solidFill>
              <a:latin typeface="Century Gothic" panose="020B0502020202020204" pitchFamily="34" charset="0"/>
            </a:endParaRPr>
          </a:p>
        </p:txBody>
      </p:sp>
      <p:cxnSp>
        <p:nvCxnSpPr>
          <p:cNvPr id="75" name="Straight Arrow Connector 74">
            <a:extLst>
              <a:ext uri="{FF2B5EF4-FFF2-40B4-BE49-F238E27FC236}">
                <a16:creationId xmlns:a16="http://schemas.microsoft.com/office/drawing/2014/main" xmlns="" id="{2F2420FD-F928-4534-A93C-5EA656E029BF}"/>
              </a:ext>
            </a:extLst>
          </p:cNvPr>
          <p:cNvCxnSpPr>
            <a:cxnSpLocks/>
            <a:stCxn id="67" idx="2"/>
          </p:cNvCxnSpPr>
          <p:nvPr/>
        </p:nvCxnSpPr>
        <p:spPr>
          <a:xfrm>
            <a:off x="8000920" y="1268651"/>
            <a:ext cx="0" cy="29749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xmlns="" id="{66918034-B996-4459-BC29-65146B67BCA6}"/>
              </a:ext>
            </a:extLst>
          </p:cNvPr>
          <p:cNvCxnSpPr>
            <a:cxnSpLocks/>
          </p:cNvCxnSpPr>
          <p:nvPr/>
        </p:nvCxnSpPr>
        <p:spPr>
          <a:xfrm>
            <a:off x="5186624" y="1372908"/>
            <a:ext cx="5599112"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a16="http://schemas.microsoft.com/office/drawing/2014/main" xmlns="" id="{67ABCACE-A8FA-4B9B-914E-B28B867481D3}"/>
              </a:ext>
            </a:extLst>
          </p:cNvPr>
          <p:cNvCxnSpPr>
            <a:cxnSpLocks/>
          </p:cNvCxnSpPr>
          <p:nvPr/>
        </p:nvCxnSpPr>
        <p:spPr>
          <a:xfrm>
            <a:off x="5196364" y="1376920"/>
            <a:ext cx="0" cy="20001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a:extLst>
              <a:ext uri="{FF2B5EF4-FFF2-40B4-BE49-F238E27FC236}">
                <a16:creationId xmlns:a16="http://schemas.microsoft.com/office/drawing/2014/main" xmlns="" id="{AD501E1E-E258-4DB2-9E25-630ADBE5F1B1}"/>
              </a:ext>
            </a:extLst>
          </p:cNvPr>
          <p:cNvCxnSpPr>
            <a:cxnSpLocks/>
          </p:cNvCxnSpPr>
          <p:nvPr/>
        </p:nvCxnSpPr>
        <p:spPr>
          <a:xfrm>
            <a:off x="10775869" y="1370090"/>
            <a:ext cx="0" cy="20001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91" name="Straight Arrow Connector 90">
            <a:extLst>
              <a:ext uri="{FF2B5EF4-FFF2-40B4-BE49-F238E27FC236}">
                <a16:creationId xmlns:a16="http://schemas.microsoft.com/office/drawing/2014/main" xmlns="" id="{2A5F9CBA-77A6-4BD9-8134-CAB2369D5A5D}"/>
              </a:ext>
            </a:extLst>
          </p:cNvPr>
          <p:cNvCxnSpPr>
            <a:cxnSpLocks/>
          </p:cNvCxnSpPr>
          <p:nvPr/>
        </p:nvCxnSpPr>
        <p:spPr>
          <a:xfrm>
            <a:off x="5185252" y="1896483"/>
            <a:ext cx="0" cy="56737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95" name="Rectangle 94">
            <a:extLst>
              <a:ext uri="{FF2B5EF4-FFF2-40B4-BE49-F238E27FC236}">
                <a16:creationId xmlns:a16="http://schemas.microsoft.com/office/drawing/2014/main" xmlns="" id="{596F1587-50B2-4E65-8BBB-F19785C53EE5}"/>
              </a:ext>
            </a:extLst>
          </p:cNvPr>
          <p:cNvSpPr/>
          <p:nvPr/>
        </p:nvSpPr>
        <p:spPr>
          <a:xfrm>
            <a:off x="4688573" y="3170817"/>
            <a:ext cx="1071681" cy="268455"/>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Yan </a:t>
            </a:r>
            <a:r>
              <a:rPr lang="en-US" sz="1200" b="1" dirty="0" err="1">
                <a:solidFill>
                  <a:prstClr val="white"/>
                </a:solidFill>
                <a:latin typeface="Century Gothic" panose="020B0502020202020204" pitchFamily="34" charset="0"/>
              </a:rPr>
              <a:t>Dasar</a:t>
            </a:r>
            <a:endParaRPr lang="en-US" sz="1200" b="1" dirty="0">
              <a:solidFill>
                <a:prstClr val="white"/>
              </a:solidFill>
              <a:latin typeface="Century Gothic" panose="020B0502020202020204" pitchFamily="34" charset="0"/>
            </a:endParaRPr>
          </a:p>
        </p:txBody>
      </p:sp>
      <p:sp>
        <p:nvSpPr>
          <p:cNvPr id="96" name="TextBox 95">
            <a:extLst>
              <a:ext uri="{FF2B5EF4-FFF2-40B4-BE49-F238E27FC236}">
                <a16:creationId xmlns:a16="http://schemas.microsoft.com/office/drawing/2014/main" xmlns="" id="{C028F1C8-A677-4128-B031-95BA3FF52AEC}"/>
              </a:ext>
            </a:extLst>
          </p:cNvPr>
          <p:cNvSpPr txBox="1"/>
          <p:nvPr/>
        </p:nvSpPr>
        <p:spPr>
          <a:xfrm>
            <a:off x="4274316" y="3602076"/>
            <a:ext cx="2566681" cy="2745310"/>
          </a:xfrm>
          <a:prstGeom prst="rect">
            <a:avLst/>
          </a:prstGeom>
          <a:solidFill>
            <a:schemeClr val="accent4">
              <a:lumMod val="40000"/>
              <a:lumOff val="60000"/>
            </a:schemeClr>
          </a:solidFill>
          <a:ln w="19050">
            <a:solidFill>
              <a:schemeClr val="accent1"/>
            </a:solidFill>
          </a:ln>
        </p:spPr>
        <p:style>
          <a:lnRef idx="2">
            <a:schemeClr val="accent6"/>
          </a:lnRef>
          <a:fillRef idx="1">
            <a:schemeClr val="lt1"/>
          </a:fillRef>
          <a:effectRef idx="0">
            <a:schemeClr val="accent6"/>
          </a:effectRef>
          <a:fontRef idx="minor">
            <a:schemeClr val="dk1"/>
          </a:fontRef>
        </p:style>
        <p:txBody>
          <a:bodyPr wrap="square" lIns="89856" tIns="44930" rIns="89856" bIns="44930">
            <a:spAutoFit/>
          </a:bodyPr>
          <a:lstStyle/>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prstClr val="black"/>
                </a:solidFill>
                <a:latin typeface="Century Gothic" panose="020B0502020202020204" pitchFamily="34" charset="0"/>
              </a:rPr>
              <a:t>Pendidikan</a:t>
            </a:r>
            <a:r>
              <a:rPr lang="en-US" sz="1600" b="1" dirty="0">
                <a:solidFill>
                  <a:prstClr val="black"/>
                </a:solidFill>
                <a:latin typeface="Century Gothic" panose="020B0502020202020204" pitchFamily="34" charset="0"/>
              </a:rPr>
              <a:t>. </a:t>
            </a:r>
          </a:p>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prstClr val="black"/>
                </a:solidFill>
                <a:latin typeface="Century Gothic" panose="020B0502020202020204" pitchFamily="34" charset="0"/>
              </a:rPr>
              <a:t>Kesehatan</a:t>
            </a:r>
            <a:r>
              <a:rPr lang="en-US" sz="1600" b="1" dirty="0">
                <a:solidFill>
                  <a:prstClr val="black"/>
                </a:solidFill>
                <a:latin typeface="Century Gothic" panose="020B0502020202020204" pitchFamily="34" charset="0"/>
              </a:rPr>
              <a:t>.</a:t>
            </a:r>
          </a:p>
          <a:p>
            <a:pPr marL="173163" indent="-173163" fontAlgn="auto">
              <a:lnSpc>
                <a:spcPts val="2264"/>
              </a:lnSpc>
              <a:spcBef>
                <a:spcPts val="0"/>
              </a:spcBef>
              <a:spcAft>
                <a:spcPts val="0"/>
              </a:spcAft>
              <a:buFont typeface="+mj-lt"/>
              <a:buAutoNum type="arabicPeriod"/>
              <a:tabLst>
                <a:tab pos="173163" algn="l"/>
              </a:tabLst>
              <a:defRPr/>
            </a:pPr>
            <a:r>
              <a:rPr lang="en-US" sz="1600" b="1" dirty="0">
                <a:solidFill>
                  <a:prstClr val="black"/>
                </a:solidFill>
                <a:latin typeface="Century Gothic" panose="020B0502020202020204" pitchFamily="34" charset="0"/>
              </a:rPr>
              <a:t>PU dan </a:t>
            </a:r>
            <a:r>
              <a:rPr lang="en-US" sz="1600" b="1" dirty="0" err="1">
                <a:solidFill>
                  <a:prstClr val="black"/>
                </a:solidFill>
                <a:latin typeface="Century Gothic" panose="020B0502020202020204" pitchFamily="34" charset="0"/>
              </a:rPr>
              <a:t>Penataan</a:t>
            </a:r>
            <a:r>
              <a:rPr lang="en-US" sz="1600" b="1" dirty="0">
                <a:solidFill>
                  <a:prstClr val="black"/>
                </a:solidFill>
                <a:latin typeface="Century Gothic" panose="020B0502020202020204" pitchFamily="34" charset="0"/>
              </a:rPr>
              <a:t> </a:t>
            </a:r>
            <a:r>
              <a:rPr lang="en-US" sz="1600" b="1" dirty="0" err="1">
                <a:solidFill>
                  <a:prstClr val="black"/>
                </a:solidFill>
                <a:latin typeface="Century Gothic" panose="020B0502020202020204" pitchFamily="34" charset="0"/>
              </a:rPr>
              <a:t>Ruang</a:t>
            </a:r>
            <a:endParaRPr lang="en-US" sz="1600" b="1" dirty="0">
              <a:solidFill>
                <a:prstClr val="black"/>
              </a:solidFill>
              <a:latin typeface="Century Gothic" panose="020B0502020202020204" pitchFamily="34" charset="0"/>
            </a:endParaRPr>
          </a:p>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prstClr val="black"/>
                </a:solidFill>
                <a:latin typeface="Century Gothic" panose="020B0502020202020204" pitchFamily="34" charset="0"/>
              </a:rPr>
              <a:t>Perum</a:t>
            </a:r>
            <a:r>
              <a:rPr lang="en-US" sz="1600" b="1" dirty="0">
                <a:solidFill>
                  <a:prstClr val="black"/>
                </a:solidFill>
                <a:latin typeface="Century Gothic" panose="020B0502020202020204" pitchFamily="34" charset="0"/>
              </a:rPr>
              <a:t> Rakyat dan Kawasan </a:t>
            </a:r>
            <a:r>
              <a:rPr lang="en-US" sz="1600" b="1" dirty="0" err="1">
                <a:solidFill>
                  <a:prstClr val="black"/>
                </a:solidFill>
                <a:latin typeface="Century Gothic" panose="020B0502020202020204" pitchFamily="34" charset="0"/>
              </a:rPr>
              <a:t>Permukiman</a:t>
            </a:r>
            <a:r>
              <a:rPr lang="en-US" sz="1600" b="1" dirty="0">
                <a:solidFill>
                  <a:prstClr val="black"/>
                </a:solidFill>
                <a:latin typeface="Century Gothic" panose="020B0502020202020204" pitchFamily="34" charset="0"/>
              </a:rPr>
              <a:t>. </a:t>
            </a:r>
          </a:p>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srgbClr val="FF0000"/>
                </a:solidFill>
                <a:latin typeface="Century Gothic" panose="020B0502020202020204" pitchFamily="34" charset="0"/>
              </a:rPr>
              <a:t>Trantibum</a:t>
            </a:r>
            <a:r>
              <a:rPr lang="en-US" sz="1600" b="1" dirty="0">
                <a:solidFill>
                  <a:srgbClr val="FF0000"/>
                </a:solidFill>
                <a:latin typeface="Century Gothic" panose="020B0502020202020204" pitchFamily="34" charset="0"/>
              </a:rPr>
              <a:t> dan </a:t>
            </a:r>
            <a:r>
              <a:rPr lang="en-US" sz="1600" b="1" dirty="0" err="1">
                <a:solidFill>
                  <a:srgbClr val="FF0000"/>
                </a:solidFill>
                <a:latin typeface="Century Gothic" panose="020B0502020202020204" pitchFamily="34" charset="0"/>
              </a:rPr>
              <a:t>Linmas</a:t>
            </a:r>
            <a:r>
              <a:rPr lang="en-US" sz="1600" b="1" dirty="0">
                <a:solidFill>
                  <a:srgbClr val="FF0000"/>
                </a:solidFill>
                <a:latin typeface="Century Gothic" panose="020B0502020202020204" pitchFamily="34" charset="0"/>
              </a:rPr>
              <a:t> </a:t>
            </a:r>
          </a:p>
          <a:p>
            <a:pPr marL="173163" indent="-173163" fontAlgn="auto">
              <a:lnSpc>
                <a:spcPts val="2264"/>
              </a:lnSpc>
              <a:spcBef>
                <a:spcPts val="0"/>
              </a:spcBef>
              <a:spcAft>
                <a:spcPts val="0"/>
              </a:spcAft>
              <a:buFont typeface="+mj-lt"/>
              <a:buAutoNum type="arabicPeriod"/>
              <a:tabLst>
                <a:tab pos="173163" algn="l"/>
              </a:tabLst>
              <a:defRPr/>
            </a:pPr>
            <a:r>
              <a:rPr lang="en-US" sz="1600" b="1" dirty="0" err="1">
                <a:solidFill>
                  <a:prstClr val="black"/>
                </a:solidFill>
                <a:latin typeface="Century Gothic" panose="020B0502020202020204" pitchFamily="34" charset="0"/>
              </a:rPr>
              <a:t>Sosial</a:t>
            </a:r>
            <a:r>
              <a:rPr lang="en-US" sz="1600" b="1" dirty="0">
                <a:solidFill>
                  <a:prstClr val="black"/>
                </a:solidFill>
                <a:latin typeface="Century Gothic" panose="020B0502020202020204" pitchFamily="34" charset="0"/>
              </a:rPr>
              <a:t>.</a:t>
            </a:r>
          </a:p>
        </p:txBody>
      </p:sp>
      <p:sp>
        <p:nvSpPr>
          <p:cNvPr id="97" name="Rectangle 96">
            <a:extLst>
              <a:ext uri="{FF2B5EF4-FFF2-40B4-BE49-F238E27FC236}">
                <a16:creationId xmlns:a16="http://schemas.microsoft.com/office/drawing/2014/main" xmlns="" id="{B9B63A3A-8EAC-4D8E-AF07-1635E13416F1}"/>
              </a:ext>
            </a:extLst>
          </p:cNvPr>
          <p:cNvSpPr/>
          <p:nvPr/>
        </p:nvSpPr>
        <p:spPr>
          <a:xfrm>
            <a:off x="4855158" y="6267801"/>
            <a:ext cx="1080758" cy="437350"/>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wrap="square" lIns="67393" tIns="33696" rIns="67393" bIns="33696">
            <a:spAutoFit/>
          </a:bodyPr>
          <a:lstStyle/>
          <a:p>
            <a:pPr algn="ctr" fontAlgn="auto">
              <a:spcBef>
                <a:spcPts val="0"/>
              </a:spcBef>
              <a:spcAft>
                <a:spcPts val="0"/>
              </a:spcAft>
              <a:defRPr/>
            </a:pPr>
            <a:r>
              <a:rPr lang="en-US" sz="2400" b="1" dirty="0">
                <a:solidFill>
                  <a:schemeClr val="tx1"/>
                </a:solidFill>
                <a:latin typeface="Century Gothic" panose="020B0502020202020204" pitchFamily="34" charset="0"/>
              </a:rPr>
              <a:t>SPM</a:t>
            </a:r>
          </a:p>
        </p:txBody>
      </p:sp>
      <p:cxnSp>
        <p:nvCxnSpPr>
          <p:cNvPr id="100" name="Straight Connector 99">
            <a:extLst>
              <a:ext uri="{FF2B5EF4-FFF2-40B4-BE49-F238E27FC236}">
                <a16:creationId xmlns:a16="http://schemas.microsoft.com/office/drawing/2014/main" xmlns="" id="{93BE09AB-4409-49C0-8ABA-CBECDE9D69EF}"/>
              </a:ext>
            </a:extLst>
          </p:cNvPr>
          <p:cNvCxnSpPr>
            <a:cxnSpLocks/>
          </p:cNvCxnSpPr>
          <p:nvPr/>
        </p:nvCxnSpPr>
        <p:spPr>
          <a:xfrm>
            <a:off x="6746472" y="2904062"/>
            <a:ext cx="0" cy="98174"/>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xmlns="" id="{C1E2E2F0-E26C-4BF4-A9F2-B30B150B5CB2}"/>
              </a:ext>
            </a:extLst>
          </p:cNvPr>
          <p:cNvCxnSpPr>
            <a:cxnSpLocks/>
          </p:cNvCxnSpPr>
          <p:nvPr/>
        </p:nvCxnSpPr>
        <p:spPr>
          <a:xfrm flipH="1">
            <a:off x="5198663" y="3017326"/>
            <a:ext cx="385214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a16="http://schemas.microsoft.com/office/drawing/2014/main" xmlns="" id="{87A2B14D-E34A-48C3-8F74-82D9C89E9CB9}"/>
              </a:ext>
            </a:extLst>
          </p:cNvPr>
          <p:cNvCxnSpPr>
            <a:cxnSpLocks/>
          </p:cNvCxnSpPr>
          <p:nvPr/>
        </p:nvCxnSpPr>
        <p:spPr>
          <a:xfrm>
            <a:off x="5205802" y="3017139"/>
            <a:ext cx="0" cy="1600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2" name="Straight Arrow Connector 111">
            <a:extLst>
              <a:ext uri="{FF2B5EF4-FFF2-40B4-BE49-F238E27FC236}">
                <a16:creationId xmlns:a16="http://schemas.microsoft.com/office/drawing/2014/main" xmlns="" id="{8F0F5866-4CB6-4812-B9DD-165322BB94D0}"/>
              </a:ext>
            </a:extLst>
          </p:cNvPr>
          <p:cNvCxnSpPr>
            <a:cxnSpLocks/>
          </p:cNvCxnSpPr>
          <p:nvPr/>
        </p:nvCxnSpPr>
        <p:spPr>
          <a:xfrm>
            <a:off x="5377185" y="6043761"/>
            <a:ext cx="0" cy="18256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xmlns="" id="{9278634A-1576-43E4-86AD-447406166C01}"/>
              </a:ext>
            </a:extLst>
          </p:cNvPr>
          <p:cNvCxnSpPr>
            <a:cxnSpLocks/>
            <a:stCxn id="69" idx="2"/>
          </p:cNvCxnSpPr>
          <p:nvPr/>
        </p:nvCxnSpPr>
        <p:spPr>
          <a:xfrm>
            <a:off x="8002525" y="2147168"/>
            <a:ext cx="0" cy="16468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xmlns="" id="{560B412E-0F6B-43A4-995C-17C11EA7A885}"/>
              </a:ext>
            </a:extLst>
          </p:cNvPr>
          <p:cNvCxnSpPr>
            <a:cxnSpLocks/>
          </p:cNvCxnSpPr>
          <p:nvPr/>
        </p:nvCxnSpPr>
        <p:spPr>
          <a:xfrm flipH="1">
            <a:off x="6766726" y="2296946"/>
            <a:ext cx="4141255"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0" name="Straight Arrow Connector 129">
            <a:extLst>
              <a:ext uri="{FF2B5EF4-FFF2-40B4-BE49-F238E27FC236}">
                <a16:creationId xmlns:a16="http://schemas.microsoft.com/office/drawing/2014/main" xmlns="" id="{BD650FBF-AC2A-411C-B575-8EDC22F27593}"/>
              </a:ext>
            </a:extLst>
          </p:cNvPr>
          <p:cNvCxnSpPr>
            <a:cxnSpLocks/>
          </p:cNvCxnSpPr>
          <p:nvPr/>
        </p:nvCxnSpPr>
        <p:spPr>
          <a:xfrm>
            <a:off x="6778246" y="2299925"/>
            <a:ext cx="0" cy="1600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3" name="Rectangle 132">
            <a:extLst>
              <a:ext uri="{FF2B5EF4-FFF2-40B4-BE49-F238E27FC236}">
                <a16:creationId xmlns:a16="http://schemas.microsoft.com/office/drawing/2014/main" xmlns="" id="{713DB190-EBC1-4EFA-8AE4-89F5F5C410A8}"/>
              </a:ext>
            </a:extLst>
          </p:cNvPr>
          <p:cNvSpPr/>
          <p:nvPr/>
        </p:nvSpPr>
        <p:spPr>
          <a:xfrm>
            <a:off x="8299988" y="3165662"/>
            <a:ext cx="1446337" cy="26094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Non Yan Dasar</a:t>
            </a:r>
          </a:p>
        </p:txBody>
      </p:sp>
      <p:cxnSp>
        <p:nvCxnSpPr>
          <p:cNvPr id="144" name="Straight Arrow Connector 143">
            <a:extLst>
              <a:ext uri="{FF2B5EF4-FFF2-40B4-BE49-F238E27FC236}">
                <a16:creationId xmlns:a16="http://schemas.microsoft.com/office/drawing/2014/main" xmlns="" id="{22FD26D4-FACF-4480-A0E7-DDBF8558E2CB}"/>
              </a:ext>
            </a:extLst>
          </p:cNvPr>
          <p:cNvCxnSpPr>
            <a:cxnSpLocks/>
          </p:cNvCxnSpPr>
          <p:nvPr/>
        </p:nvCxnSpPr>
        <p:spPr>
          <a:xfrm>
            <a:off x="5205802" y="3454174"/>
            <a:ext cx="0" cy="1600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49" name="Rectangle 148">
            <a:extLst>
              <a:ext uri="{FF2B5EF4-FFF2-40B4-BE49-F238E27FC236}">
                <a16:creationId xmlns:a16="http://schemas.microsoft.com/office/drawing/2014/main" xmlns="" id="{6B5F3686-B9A9-40F4-B808-B772D4198E75}"/>
              </a:ext>
            </a:extLst>
          </p:cNvPr>
          <p:cNvSpPr/>
          <p:nvPr/>
        </p:nvSpPr>
        <p:spPr>
          <a:xfrm>
            <a:off x="7163803" y="5758854"/>
            <a:ext cx="2086824" cy="997678"/>
          </a:xfrm>
          <a:prstGeom prst="rect">
            <a:avLst/>
          </a:prstGeom>
          <a:solidFill>
            <a:schemeClr val="bg1">
              <a:lumMod val="85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marL="168758" indent="-168758"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Tramtibum</a:t>
            </a:r>
            <a:r>
              <a:rPr lang="en-US" b="1" dirty="0">
                <a:solidFill>
                  <a:srgbClr val="FF0000"/>
                </a:solidFill>
                <a:latin typeface="Century Gothic" panose="020B0502020202020204" pitchFamily="34" charset="0"/>
              </a:rPr>
              <a:t> </a:t>
            </a:r>
          </a:p>
          <a:p>
            <a:pPr marL="168758" indent="-168758"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Bencana</a:t>
            </a:r>
            <a:r>
              <a:rPr lang="en-US" b="1" dirty="0">
                <a:solidFill>
                  <a:srgbClr val="FF0000"/>
                </a:solidFill>
                <a:latin typeface="Century Gothic" panose="020B0502020202020204" pitchFamily="34" charset="0"/>
              </a:rPr>
              <a:t> </a:t>
            </a:r>
          </a:p>
          <a:p>
            <a:pPr marL="168758" indent="-168758"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Kebakaran</a:t>
            </a:r>
            <a:r>
              <a:rPr lang="en-US" b="1" dirty="0">
                <a:solidFill>
                  <a:srgbClr val="FF0000"/>
                </a:solidFill>
                <a:latin typeface="Century Gothic" panose="020B0502020202020204" pitchFamily="34" charset="0"/>
              </a:rPr>
              <a:t> </a:t>
            </a:r>
          </a:p>
        </p:txBody>
      </p:sp>
      <p:sp>
        <p:nvSpPr>
          <p:cNvPr id="152" name="Rectangle 151">
            <a:extLst>
              <a:ext uri="{FF2B5EF4-FFF2-40B4-BE49-F238E27FC236}">
                <a16:creationId xmlns:a16="http://schemas.microsoft.com/office/drawing/2014/main" xmlns="" id="{5C07F8EB-82B5-4C3F-84EA-70A6D332E692}"/>
              </a:ext>
            </a:extLst>
          </p:cNvPr>
          <p:cNvSpPr/>
          <p:nvPr/>
        </p:nvSpPr>
        <p:spPr>
          <a:xfrm>
            <a:off x="8228003" y="3803330"/>
            <a:ext cx="1641122" cy="1130544"/>
          </a:xfrm>
          <a:prstGeom prst="rect">
            <a:avLst/>
          </a:prstGeom>
          <a:solidFill>
            <a:schemeClr val="accent4">
              <a:lumMod val="40000"/>
              <a:lumOff val="60000"/>
            </a:schemeClr>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89856" tIns="44930" rIns="89856" bIns="44930" anchor="ctr"/>
          <a:lstStyle/>
          <a:p>
            <a:pPr marL="227763" indent="-227763" fontAlgn="auto">
              <a:spcBef>
                <a:spcPts val="0"/>
              </a:spcBef>
              <a:spcAft>
                <a:spcPts val="0"/>
              </a:spcAft>
              <a:buFontTx/>
              <a:buAutoNum type="arabicPeriod"/>
              <a:tabLst>
                <a:tab pos="227763" algn="l"/>
              </a:tabLst>
              <a:defRPr/>
            </a:pPr>
            <a:r>
              <a:rPr lang="en-US" sz="1400" b="1" dirty="0" err="1">
                <a:solidFill>
                  <a:srgbClr val="FF0000"/>
                </a:solidFill>
                <a:latin typeface="Century Gothic" panose="020B0502020202020204" pitchFamily="34" charset="0"/>
              </a:rPr>
              <a:t>Tenaga</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kerja</a:t>
            </a:r>
            <a:endParaRPr lang="en-US" sz="1400" b="1" dirty="0">
              <a:solidFill>
                <a:srgbClr val="FF0000"/>
              </a:solidFill>
              <a:latin typeface="Century Gothic" panose="020B0502020202020204" pitchFamily="34" charset="0"/>
            </a:endParaRPr>
          </a:p>
          <a:p>
            <a:pPr marL="227763" indent="-227763" fontAlgn="auto">
              <a:spcBef>
                <a:spcPts val="0"/>
              </a:spcBef>
              <a:spcAft>
                <a:spcPts val="0"/>
              </a:spcAft>
              <a:buFontTx/>
              <a:buAutoNum type="arabicPeriod"/>
              <a:tabLst>
                <a:tab pos="227763" algn="l"/>
              </a:tabLst>
              <a:defRPr/>
            </a:pPr>
            <a:r>
              <a:rPr lang="en-US" sz="1400" b="1" dirty="0" err="1">
                <a:solidFill>
                  <a:srgbClr val="FF0000"/>
                </a:solidFill>
                <a:latin typeface="Century Gothic" panose="020B0502020202020204" pitchFamily="34" charset="0"/>
              </a:rPr>
              <a:t>Lingkungan</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Hidup</a:t>
            </a:r>
            <a:endParaRPr lang="en-US" sz="1400" b="1" dirty="0">
              <a:solidFill>
                <a:srgbClr val="FF0000"/>
              </a:solidFill>
              <a:latin typeface="Century Gothic" panose="020B0502020202020204" pitchFamily="34" charset="0"/>
            </a:endParaRPr>
          </a:p>
          <a:p>
            <a:pPr marL="227763" indent="-227763" fontAlgn="auto">
              <a:spcBef>
                <a:spcPts val="0"/>
              </a:spcBef>
              <a:spcAft>
                <a:spcPts val="0"/>
              </a:spcAft>
              <a:buFontTx/>
              <a:buAutoNum type="arabicPeriod"/>
              <a:tabLst>
                <a:tab pos="227763" algn="l"/>
              </a:tabLst>
              <a:defRPr/>
            </a:pPr>
            <a:r>
              <a:rPr lang="en-US" sz="1400" b="1" dirty="0" err="1">
                <a:solidFill>
                  <a:srgbClr val="FF0000"/>
                </a:solidFill>
                <a:latin typeface="Century Gothic" panose="020B0502020202020204" pitchFamily="34" charset="0"/>
              </a:rPr>
              <a:t>Perhubungan</a:t>
            </a:r>
            <a:endParaRPr lang="en-US" sz="1400" b="1" dirty="0">
              <a:solidFill>
                <a:srgbClr val="FF0000"/>
              </a:solidFill>
              <a:latin typeface="Century Gothic" panose="020B0502020202020204" pitchFamily="34" charset="0"/>
            </a:endParaRPr>
          </a:p>
          <a:p>
            <a:pPr marL="227763" indent="-227763" fontAlgn="auto">
              <a:spcBef>
                <a:spcPts val="0"/>
              </a:spcBef>
              <a:spcAft>
                <a:spcPts val="0"/>
              </a:spcAft>
              <a:buFontTx/>
              <a:buAutoNum type="arabicPeriod"/>
              <a:tabLst>
                <a:tab pos="227763" algn="l"/>
              </a:tabLst>
              <a:defRPr/>
            </a:pPr>
            <a:r>
              <a:rPr lang="en-US" sz="1400" b="1" dirty="0" err="1">
                <a:solidFill>
                  <a:srgbClr val="FF0000"/>
                </a:solidFill>
                <a:latin typeface="Century Gothic" panose="020B0502020202020204" pitchFamily="34" charset="0"/>
              </a:rPr>
              <a:t>Dst</a:t>
            </a:r>
            <a:r>
              <a:rPr lang="en-US" sz="1400" b="1" dirty="0">
                <a:solidFill>
                  <a:srgbClr val="FF0000"/>
                </a:solidFill>
                <a:latin typeface="Century Gothic" panose="020B0502020202020204" pitchFamily="34" charset="0"/>
              </a:rPr>
              <a:t>… </a:t>
            </a:r>
          </a:p>
        </p:txBody>
      </p:sp>
      <p:cxnSp>
        <p:nvCxnSpPr>
          <p:cNvPr id="153" name="Straight Arrow Connector 152">
            <a:extLst>
              <a:ext uri="{FF2B5EF4-FFF2-40B4-BE49-F238E27FC236}">
                <a16:creationId xmlns:a16="http://schemas.microsoft.com/office/drawing/2014/main" xmlns="" id="{9786BE97-758A-4051-95A6-511F48BE1FD4}"/>
              </a:ext>
            </a:extLst>
          </p:cNvPr>
          <p:cNvCxnSpPr>
            <a:cxnSpLocks/>
            <a:endCxn id="152" idx="0"/>
          </p:cNvCxnSpPr>
          <p:nvPr/>
        </p:nvCxnSpPr>
        <p:spPr>
          <a:xfrm>
            <a:off x="9048564" y="3444271"/>
            <a:ext cx="0" cy="35905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xmlns="" id="{797D347C-CE8E-42B9-A84D-E7136C74325A}"/>
              </a:ext>
            </a:extLst>
          </p:cNvPr>
          <p:cNvSpPr txBox="1"/>
          <p:nvPr/>
        </p:nvSpPr>
        <p:spPr>
          <a:xfrm>
            <a:off x="10064806" y="3466416"/>
            <a:ext cx="1676050" cy="1596216"/>
          </a:xfrm>
          <a:prstGeom prst="rect">
            <a:avLst/>
          </a:prstGeom>
          <a:solidFill>
            <a:schemeClr val="accent4">
              <a:lumMod val="40000"/>
              <a:lumOff val="60000"/>
            </a:schemeClr>
          </a:solidFill>
          <a:ln w="19050">
            <a:solidFill>
              <a:schemeClr val="accent1"/>
            </a:solidFill>
          </a:ln>
        </p:spPr>
        <p:txBody>
          <a:bodyPr wrap="square" lIns="89856" tIns="44930" rIns="89856" bIns="44930">
            <a:spAutoFit/>
          </a:bodyPr>
          <a:lstStyle/>
          <a:p>
            <a:pPr algn="just" fontAlgn="auto">
              <a:spcBef>
                <a:spcPts val="0"/>
              </a:spcBef>
              <a:spcAft>
                <a:spcPts val="0"/>
              </a:spcAft>
              <a:defRPr/>
            </a:pPr>
            <a:r>
              <a:rPr lang="en-US" sz="1400" dirty="0" err="1">
                <a:solidFill>
                  <a:prstClr val="black"/>
                </a:solidFill>
                <a:latin typeface="Gill Sans MT"/>
              </a:rPr>
              <a:t>Kelautan</a:t>
            </a:r>
            <a:r>
              <a:rPr lang="en-US" sz="1400" dirty="0">
                <a:solidFill>
                  <a:prstClr val="black"/>
                </a:solidFill>
                <a:latin typeface="Gill Sans MT"/>
              </a:rPr>
              <a:t> </a:t>
            </a:r>
            <a:r>
              <a:rPr lang="en-US" sz="1400" dirty="0" err="1">
                <a:solidFill>
                  <a:prstClr val="black"/>
                </a:solidFill>
                <a:latin typeface="Gill Sans MT"/>
              </a:rPr>
              <a:t>dan</a:t>
            </a:r>
            <a:r>
              <a:rPr lang="en-US" sz="1400" dirty="0">
                <a:solidFill>
                  <a:prstClr val="black"/>
                </a:solidFill>
                <a:latin typeface="Gill Sans MT"/>
              </a:rPr>
              <a:t> </a:t>
            </a:r>
            <a:r>
              <a:rPr lang="en-US" sz="1400" dirty="0" err="1">
                <a:solidFill>
                  <a:prstClr val="black"/>
                </a:solidFill>
                <a:latin typeface="Gill Sans MT"/>
              </a:rPr>
              <a:t>Perikanan</a:t>
            </a:r>
            <a:r>
              <a:rPr lang="en-US" sz="1400" dirty="0">
                <a:solidFill>
                  <a:prstClr val="black"/>
                </a:solidFill>
                <a:latin typeface="Gill Sans MT"/>
              </a:rPr>
              <a:t>; </a:t>
            </a:r>
            <a:r>
              <a:rPr lang="en-US" sz="1400" dirty="0" err="1">
                <a:solidFill>
                  <a:prstClr val="black"/>
                </a:solidFill>
                <a:latin typeface="Gill Sans MT"/>
              </a:rPr>
              <a:t>Pariwisata</a:t>
            </a:r>
            <a:r>
              <a:rPr lang="en-US" sz="1400" dirty="0">
                <a:solidFill>
                  <a:prstClr val="black"/>
                </a:solidFill>
                <a:latin typeface="Gill Sans MT"/>
              </a:rPr>
              <a:t>; </a:t>
            </a:r>
            <a:r>
              <a:rPr lang="en-US" sz="1400" dirty="0" err="1">
                <a:solidFill>
                  <a:prstClr val="black"/>
                </a:solidFill>
                <a:latin typeface="Gill Sans MT"/>
              </a:rPr>
              <a:t>Pertanian</a:t>
            </a:r>
            <a:r>
              <a:rPr lang="en-US" sz="1400" dirty="0">
                <a:solidFill>
                  <a:prstClr val="black"/>
                </a:solidFill>
                <a:latin typeface="Gill Sans MT"/>
              </a:rPr>
              <a:t>; </a:t>
            </a:r>
          </a:p>
          <a:p>
            <a:pPr algn="just" fontAlgn="auto">
              <a:spcBef>
                <a:spcPts val="0"/>
              </a:spcBef>
              <a:spcAft>
                <a:spcPts val="0"/>
              </a:spcAft>
              <a:defRPr/>
            </a:pPr>
            <a:r>
              <a:rPr lang="en-US" sz="1400" dirty="0" err="1">
                <a:solidFill>
                  <a:prstClr val="black"/>
                </a:solidFill>
                <a:latin typeface="Gill Sans MT"/>
              </a:rPr>
              <a:t>Kehutanan</a:t>
            </a:r>
            <a:r>
              <a:rPr lang="en-US" sz="1400" dirty="0">
                <a:solidFill>
                  <a:prstClr val="black"/>
                </a:solidFill>
                <a:latin typeface="Gill Sans MT"/>
              </a:rPr>
              <a:t>; ESDM; </a:t>
            </a:r>
            <a:r>
              <a:rPr lang="en-US" sz="1400" dirty="0" err="1">
                <a:solidFill>
                  <a:prstClr val="black"/>
                </a:solidFill>
                <a:latin typeface="Gill Sans MT"/>
              </a:rPr>
              <a:t>Perdagangan</a:t>
            </a:r>
            <a:r>
              <a:rPr lang="en-US" sz="1400" dirty="0">
                <a:solidFill>
                  <a:prstClr val="black"/>
                </a:solidFill>
                <a:latin typeface="Gill Sans MT"/>
              </a:rPr>
              <a:t>; </a:t>
            </a:r>
            <a:r>
              <a:rPr lang="en-US" sz="1400" dirty="0" err="1">
                <a:solidFill>
                  <a:prstClr val="black"/>
                </a:solidFill>
                <a:latin typeface="Gill Sans MT"/>
              </a:rPr>
              <a:t>Perindustrian</a:t>
            </a:r>
            <a:r>
              <a:rPr lang="en-US" sz="1400" dirty="0">
                <a:solidFill>
                  <a:prstClr val="black"/>
                </a:solidFill>
                <a:latin typeface="Gill Sans MT"/>
              </a:rPr>
              <a:t>;</a:t>
            </a:r>
          </a:p>
          <a:p>
            <a:pPr algn="just" fontAlgn="auto">
              <a:spcBef>
                <a:spcPts val="0"/>
              </a:spcBef>
              <a:spcAft>
                <a:spcPts val="0"/>
              </a:spcAft>
              <a:defRPr/>
            </a:pPr>
            <a:r>
              <a:rPr lang="en-US" sz="1400" dirty="0" err="1">
                <a:solidFill>
                  <a:prstClr val="black"/>
                </a:solidFill>
                <a:latin typeface="Gill Sans MT"/>
              </a:rPr>
              <a:t>Transmigrasi</a:t>
            </a:r>
            <a:endParaRPr lang="en-US" sz="1400" dirty="0">
              <a:solidFill>
                <a:prstClr val="black"/>
              </a:solidFill>
              <a:latin typeface="Gill Sans MT"/>
            </a:endParaRPr>
          </a:p>
        </p:txBody>
      </p:sp>
      <p:cxnSp>
        <p:nvCxnSpPr>
          <p:cNvPr id="156" name="Straight Arrow Connector 155">
            <a:extLst>
              <a:ext uri="{FF2B5EF4-FFF2-40B4-BE49-F238E27FC236}">
                <a16:creationId xmlns:a16="http://schemas.microsoft.com/office/drawing/2014/main" xmlns="" id="{F39FEBB5-DC9D-48BC-9E43-4E7B4BBC3ECD}"/>
              </a:ext>
            </a:extLst>
          </p:cNvPr>
          <p:cNvCxnSpPr>
            <a:cxnSpLocks/>
          </p:cNvCxnSpPr>
          <p:nvPr/>
        </p:nvCxnSpPr>
        <p:spPr>
          <a:xfrm>
            <a:off x="10864254" y="2899762"/>
            <a:ext cx="0" cy="56737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xmlns="" id="{CE638FDB-00EE-4B15-8862-70BE44580B11}"/>
              </a:ext>
            </a:extLst>
          </p:cNvPr>
          <p:cNvCxnSpPr>
            <a:cxnSpLocks/>
          </p:cNvCxnSpPr>
          <p:nvPr/>
        </p:nvCxnSpPr>
        <p:spPr>
          <a:xfrm>
            <a:off x="9041397" y="3026180"/>
            <a:ext cx="0" cy="123882"/>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2" name="Straight Arrow Connector 171">
            <a:extLst>
              <a:ext uri="{FF2B5EF4-FFF2-40B4-BE49-F238E27FC236}">
                <a16:creationId xmlns:a16="http://schemas.microsoft.com/office/drawing/2014/main" xmlns="" id="{509CA068-A1A5-45C5-9140-96DD7CF7957F}"/>
              </a:ext>
            </a:extLst>
          </p:cNvPr>
          <p:cNvCxnSpPr>
            <a:cxnSpLocks/>
          </p:cNvCxnSpPr>
          <p:nvPr/>
        </p:nvCxnSpPr>
        <p:spPr>
          <a:xfrm>
            <a:off x="8137828" y="5568439"/>
            <a:ext cx="0" cy="16375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xmlns="" id="{7CB631C1-E6C9-4097-93FC-AB78A281D4E2}"/>
              </a:ext>
            </a:extLst>
          </p:cNvPr>
          <p:cNvCxnSpPr>
            <a:cxnSpLocks/>
          </p:cNvCxnSpPr>
          <p:nvPr/>
        </p:nvCxnSpPr>
        <p:spPr>
          <a:xfrm flipH="1">
            <a:off x="6657019" y="5557202"/>
            <a:ext cx="1488703"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a16="http://schemas.microsoft.com/office/drawing/2014/main" xmlns="" id="{D141F22D-EB58-4D9B-BCDE-CD93491095D8}"/>
              </a:ext>
            </a:extLst>
          </p:cNvPr>
          <p:cNvSpPr txBox="1"/>
          <p:nvPr/>
        </p:nvSpPr>
        <p:spPr>
          <a:xfrm>
            <a:off x="4302069" y="5693225"/>
            <a:ext cx="2527173" cy="306993"/>
          </a:xfrm>
          <a:prstGeom prst="rect">
            <a:avLst/>
          </a:prstGeom>
          <a:noFill/>
          <a:ln w="38100">
            <a:solidFill>
              <a:srgbClr val="0070C0"/>
            </a:solidFill>
            <a:prstDash val="sysDash"/>
          </a:ln>
        </p:spPr>
        <p:txBody>
          <a:bodyPr wrap="square" lIns="90004" tIns="45002" rIns="90004" bIns="45002" rtlCol="0">
            <a:spAutoFit/>
          </a:bodyPr>
          <a:lstStyle/>
          <a:p>
            <a:endParaRPr lang="en-US" sz="1400" dirty="0"/>
          </a:p>
        </p:txBody>
      </p:sp>
      <p:cxnSp>
        <p:nvCxnSpPr>
          <p:cNvPr id="53" name="Straight Arrow Connector 52">
            <a:extLst>
              <a:ext uri="{FF2B5EF4-FFF2-40B4-BE49-F238E27FC236}">
                <a16:creationId xmlns:a16="http://schemas.microsoft.com/office/drawing/2014/main" xmlns="" id="{F873E428-1CFB-4327-A483-33B1E5D786CD}"/>
              </a:ext>
            </a:extLst>
          </p:cNvPr>
          <p:cNvCxnSpPr>
            <a:cxnSpLocks/>
          </p:cNvCxnSpPr>
          <p:nvPr/>
        </p:nvCxnSpPr>
        <p:spPr>
          <a:xfrm>
            <a:off x="10895381" y="2317527"/>
            <a:ext cx="0" cy="16001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74065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xmlns="" id="{1750B21A-D484-46AE-B162-DE38F7007780}"/>
              </a:ext>
            </a:extLst>
          </p:cNvPr>
          <p:cNvSpPr/>
          <p:nvPr/>
        </p:nvSpPr>
        <p:spPr>
          <a:xfrm>
            <a:off x="10176549" y="182935"/>
            <a:ext cx="1696188" cy="36839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0004" tIns="45002" rIns="90004" bIns="45002">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xmlns="" id="{203CFFB0-89EA-4F66-BF8F-93CFFB8EBDCB}"/>
              </a:ext>
            </a:extLst>
          </p:cNvPr>
          <p:cNvCxnSpPr>
            <a:cxnSpLocks/>
          </p:cNvCxnSpPr>
          <p:nvPr/>
        </p:nvCxnSpPr>
        <p:spPr>
          <a:xfrm>
            <a:off x="11734662" y="164129"/>
            <a:ext cx="0" cy="32129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xmlns="" id="{D5608585-6667-4B4E-AC6F-CEC21DA5194C}"/>
              </a:ext>
            </a:extLst>
          </p:cNvPr>
          <p:cNvGrpSpPr/>
          <p:nvPr/>
        </p:nvGrpSpPr>
        <p:grpSpPr>
          <a:xfrm>
            <a:off x="138142" y="84627"/>
            <a:ext cx="1924795" cy="601599"/>
            <a:chOff x="141401" y="84841"/>
            <a:chExt cx="1970202" cy="546755"/>
          </a:xfrm>
        </p:grpSpPr>
        <p:pic>
          <p:nvPicPr>
            <p:cNvPr id="31" name="Picture 30">
              <a:extLst>
                <a:ext uri="{FF2B5EF4-FFF2-40B4-BE49-F238E27FC236}">
                  <a16:creationId xmlns:a16="http://schemas.microsoft.com/office/drawing/2014/main" xmlns=""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xmlns="" id="{611780F1-7B9B-47C2-94B5-C4EA3E72299E}"/>
                </a:ext>
              </a:extLst>
            </p:cNvPr>
            <p:cNvSpPr txBox="1"/>
            <p:nvPr/>
          </p:nvSpPr>
          <p:spPr>
            <a:xfrm>
              <a:off x="584461" y="84841"/>
              <a:ext cx="1527142" cy="419578"/>
            </a:xfrm>
            <a:prstGeom prst="rect">
              <a:avLst/>
            </a:prstGeom>
            <a:noFill/>
          </p:spPr>
          <p:txBody>
            <a:bodyPr wrap="square" rtlCol="0">
              <a:spAutoFit/>
            </a:bodyPr>
            <a:lstStyle/>
            <a:p>
              <a:r>
                <a:rPr lang="en-US" sz="800" b="1" dirty="0"/>
                <a:t>KEMENTERIAN DALAM NEGERI </a:t>
              </a:r>
            </a:p>
            <a:p>
              <a:r>
                <a:rPr lang="en-US" sz="800" b="1" dirty="0"/>
                <a:t>REPUBLIK INDONESIA</a:t>
              </a:r>
            </a:p>
          </p:txBody>
        </p:sp>
      </p:grpSp>
      <p:sp>
        <p:nvSpPr>
          <p:cNvPr id="43" name="TextBox 42">
            <a:extLst>
              <a:ext uri="{FF2B5EF4-FFF2-40B4-BE49-F238E27FC236}">
                <a16:creationId xmlns:a16="http://schemas.microsoft.com/office/drawing/2014/main" xmlns="" id="{8CEB82F1-D9C9-4914-8C75-2DF29767F4A4}"/>
              </a:ext>
            </a:extLst>
          </p:cNvPr>
          <p:cNvSpPr txBox="1"/>
          <p:nvPr/>
        </p:nvSpPr>
        <p:spPr>
          <a:xfrm>
            <a:off x="2397876" y="1"/>
            <a:ext cx="7030759" cy="828881"/>
          </a:xfrm>
          <a:prstGeom prst="rect">
            <a:avLst/>
          </a:prstGeom>
          <a:noFill/>
        </p:spPr>
        <p:txBody>
          <a:bodyPr wrap="square" lIns="90004" tIns="45002" rIns="90004" bIns="45002" rtlCol="0">
            <a:spAutoFit/>
          </a:bodyPr>
          <a:lstStyle/>
          <a:p>
            <a:pPr algn="ctr"/>
            <a:r>
              <a:rPr lang="id-ID" altLang="en-US" sz="2400" b="1" dirty="0">
                <a:latin typeface="Century Gothic" panose="020B0502020202020204" pitchFamily="34" charset="0"/>
                <a:ea typeface="Arial Unicode MS" panose="020B0604020202020204" pitchFamily="34" charset="-128"/>
              </a:rPr>
              <a:t>URAIAN </a:t>
            </a:r>
            <a:r>
              <a:rPr lang="en-US" altLang="en-US" sz="2400" b="1" dirty="0">
                <a:latin typeface="Century Gothic" panose="020B0502020202020204" pitchFamily="34" charset="0"/>
                <a:ea typeface="Arial Unicode MS" panose="020B0604020202020204" pitchFamily="34" charset="-128"/>
              </a:rPr>
              <a:t>URUSAN </a:t>
            </a:r>
            <a:r>
              <a:rPr lang="id-ID" altLang="en-US" sz="2400" b="1" dirty="0">
                <a:latin typeface="Century Gothic" panose="020B0502020202020204" pitchFamily="34" charset="0"/>
                <a:ea typeface="Arial Unicode MS" panose="020B0604020202020204" pitchFamily="34" charset="-128"/>
              </a:rPr>
              <a:t>WAJIB TERKAIT YANSAR</a:t>
            </a:r>
            <a:r>
              <a:rPr lang="en-US" altLang="en-US" sz="2400" b="1" dirty="0">
                <a:latin typeface="Century Gothic" panose="020B0502020202020204" pitchFamily="34" charset="0"/>
                <a:ea typeface="Arial Unicode MS" panose="020B0604020202020204" pitchFamily="34" charset="-128"/>
              </a:rPr>
              <a:t/>
            </a:r>
            <a:br>
              <a:rPr lang="en-US" altLang="en-US" sz="2400" b="1" dirty="0">
                <a:latin typeface="Century Gothic" panose="020B0502020202020204" pitchFamily="34" charset="0"/>
                <a:ea typeface="Arial Unicode MS" panose="020B0604020202020204" pitchFamily="34" charset="-128"/>
              </a:rPr>
            </a:br>
            <a:r>
              <a:rPr lang="id-ID" altLang="en-US" sz="2400" b="1" dirty="0">
                <a:latin typeface="Century Gothic" panose="020B0502020202020204" pitchFamily="34" charset="0"/>
                <a:ea typeface="Arial Unicode MS" panose="020B0604020202020204" pitchFamily="34" charset="-128"/>
              </a:rPr>
              <a:t>SUB URUSAN BENCANA DAN KEBAKARAN</a:t>
            </a:r>
            <a:endParaRPr lang="en-US" altLang="en-US" sz="2400" b="1" dirty="0">
              <a:latin typeface="Century Gothic" panose="020B0502020202020204" pitchFamily="34" charset="0"/>
              <a:ea typeface="Arial Unicode MS" panose="020B0604020202020204" pitchFamily="34" charset="-128"/>
            </a:endParaRPr>
          </a:p>
        </p:txBody>
      </p:sp>
      <p:cxnSp>
        <p:nvCxnSpPr>
          <p:cNvPr id="51" name="Straight Connector 50">
            <a:extLst>
              <a:ext uri="{FF2B5EF4-FFF2-40B4-BE49-F238E27FC236}">
                <a16:creationId xmlns:a16="http://schemas.microsoft.com/office/drawing/2014/main" xmlns="" id="{643007B3-CDE6-48A8-8074-BA91BC27F638}"/>
              </a:ext>
            </a:extLst>
          </p:cNvPr>
          <p:cNvCxnSpPr>
            <a:cxnSpLocks/>
          </p:cNvCxnSpPr>
          <p:nvPr/>
        </p:nvCxnSpPr>
        <p:spPr>
          <a:xfrm>
            <a:off x="0" y="823036"/>
            <a:ext cx="11911013" cy="0"/>
          </a:xfrm>
          <a:prstGeom prst="line">
            <a:avLst/>
          </a:prstGeom>
        </p:spPr>
        <p:style>
          <a:lnRef idx="3">
            <a:schemeClr val="accent2"/>
          </a:lnRef>
          <a:fillRef idx="0">
            <a:schemeClr val="accent2"/>
          </a:fillRef>
          <a:effectRef idx="2">
            <a:schemeClr val="accent2"/>
          </a:effectRef>
          <a:fontRef idx="minor">
            <a:schemeClr val="tx1"/>
          </a:fontRef>
        </p:style>
      </p:cxnSp>
      <p:pic>
        <p:nvPicPr>
          <p:cNvPr id="52" name="Picture 3">
            <a:extLst>
              <a:ext uri="{FF2B5EF4-FFF2-40B4-BE49-F238E27FC236}">
                <a16:creationId xmlns:a16="http://schemas.microsoft.com/office/drawing/2014/main" xmlns="" id="{29CDF1BA-36FA-4494-B43B-78748B1522F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8887" y="1106431"/>
            <a:ext cx="11600476" cy="328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 name="Picture 4">
            <a:extLst>
              <a:ext uri="{FF2B5EF4-FFF2-40B4-BE49-F238E27FC236}">
                <a16:creationId xmlns:a16="http://schemas.microsoft.com/office/drawing/2014/main" xmlns="" id="{31FCCE7E-E254-4565-B3F2-85B46890931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48887" y="4320851"/>
            <a:ext cx="11600476" cy="2486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86594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18816" y="2121842"/>
            <a:ext cx="10995318" cy="2585323"/>
          </a:xfrm>
          <a:prstGeom prst="rect">
            <a:avLst/>
          </a:prstGeom>
          <a:noFill/>
        </p:spPr>
        <p:txBody>
          <a:bodyPr wrap="none" lIns="91440" tIns="45720" rIns="91440" bIns="45720">
            <a:spAutoFit/>
          </a:bodyPr>
          <a:lstStyle/>
          <a:p>
            <a:r>
              <a:rPr lang="id-ID" sz="5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PERAN SATPOL PP</a:t>
            </a:r>
          </a:p>
          <a:p>
            <a:r>
              <a:rPr lang="id-ID" sz="54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DAN SATLINMAS</a:t>
            </a:r>
          </a:p>
          <a:p>
            <a:r>
              <a:rPr lang="id-ID" sz="5400" b="1" cap="none" spc="0"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rPr>
              <a:t>DALAM PELAKSANAAN PEMILU</a:t>
            </a:r>
            <a:endParaRPr lang="en-US" sz="5400" b="1" cap="none" spc="0"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p:cNvSpPr/>
          <p:nvPr/>
        </p:nvSpPr>
        <p:spPr>
          <a:xfrm>
            <a:off x="0" y="0"/>
            <a:ext cx="11911013" cy="988078"/>
          </a:xfrm>
          <a:prstGeom prst="rect">
            <a:avLst/>
          </a:prstGeom>
          <a:gradFill flip="none" rotWithShape="1">
            <a:gsLst>
              <a:gs pos="0">
                <a:schemeClr val="tx1"/>
              </a:gs>
              <a:gs pos="20000">
                <a:srgbClr val="000040"/>
              </a:gs>
              <a:gs pos="50000">
                <a:srgbClr val="400040">
                  <a:alpha val="83000"/>
                </a:srgbClr>
              </a:gs>
              <a:gs pos="75000">
                <a:srgbClr val="FF0000">
                  <a:alpha val="78000"/>
                </a:srgbClr>
              </a:gs>
              <a:gs pos="85000">
                <a:srgbClr val="FF0000">
                  <a:alpha val="76000"/>
                </a:srgbClr>
              </a:gs>
              <a:gs pos="99000">
                <a:srgbClr val="FFBF00">
                  <a:alpha val="7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2" name="Group 53"/>
          <p:cNvGrpSpPr>
            <a:grpSpLocks/>
          </p:cNvGrpSpPr>
          <p:nvPr/>
        </p:nvGrpSpPr>
        <p:grpSpPr bwMode="auto">
          <a:xfrm flipH="1">
            <a:off x="0" y="6325916"/>
            <a:ext cx="11911013" cy="528875"/>
            <a:chOff x="0" y="6341903"/>
            <a:chExt cx="9144000" cy="531086"/>
          </a:xfrm>
        </p:grpSpPr>
        <p:sp>
          <p:nvSpPr>
            <p:cNvPr id="53" name="Rectangle 52"/>
            <p:cNvSpPr/>
            <p:nvPr/>
          </p:nvSpPr>
          <p:spPr>
            <a:xfrm>
              <a:off x="0" y="6343119"/>
              <a:ext cx="9144000" cy="529870"/>
            </a:xfrm>
            <a:prstGeom prst="rect">
              <a:avLst/>
            </a:prstGeom>
            <a:gradFill flip="none" rotWithShape="1">
              <a:gsLst>
                <a:gs pos="0">
                  <a:srgbClr val="FFF200">
                    <a:alpha val="85000"/>
                  </a:srgbClr>
                </a:gs>
                <a:gs pos="54000">
                  <a:srgbClr val="FF0000">
                    <a:alpha val="85000"/>
                  </a:srgbClr>
                </a:gs>
                <a:gs pos="70000">
                  <a:srgbClr val="FF0000"/>
                </a:gs>
                <a:gs pos="81000">
                  <a:schemeClr val="tx1">
                    <a:alpha val="87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white"/>
                </a:solidFill>
              </a:endParaRPr>
            </a:p>
          </p:txBody>
        </p:sp>
        <p:grpSp>
          <p:nvGrpSpPr>
            <p:cNvPr id="3" name="Group 31"/>
            <p:cNvGrpSpPr/>
            <p:nvPr/>
          </p:nvGrpSpPr>
          <p:grpSpPr>
            <a:xfrm>
              <a:off x="5887613" y="6341903"/>
              <a:ext cx="2575010" cy="518474"/>
              <a:chOff x="6226552" y="6286520"/>
              <a:chExt cx="2789594" cy="573857"/>
            </a:xfrm>
            <a:gradFill flip="none" rotWithShape="1">
              <a:gsLst>
                <a:gs pos="0">
                  <a:srgbClr val="FFF200"/>
                </a:gs>
                <a:gs pos="45000">
                  <a:srgbClr val="FF7A00"/>
                </a:gs>
                <a:gs pos="70000">
                  <a:srgbClr val="FF0300"/>
                </a:gs>
                <a:gs pos="100000">
                  <a:srgbClr val="4D0808"/>
                </a:gs>
              </a:gsLst>
              <a:lin ang="0" scaled="1"/>
              <a:tileRect/>
            </a:gradFill>
          </p:grpSpPr>
          <p:sp>
            <p:nvSpPr>
              <p:cNvPr id="62" name="Chevron 61"/>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3" name="Chevron 62"/>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4" name="Chevron 63"/>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5" name="Chevron 64"/>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6" name="Chevron 65"/>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7" name="Chevron 66"/>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8" name="Chevron 67"/>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9" name="Chevron 68"/>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0" name="Chevron 69"/>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1" name="Chevron 70"/>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nvGrpSpPr>
            <p:cNvPr id="4" name="Group 49"/>
            <p:cNvGrpSpPr/>
            <p:nvPr/>
          </p:nvGrpSpPr>
          <p:grpSpPr>
            <a:xfrm>
              <a:off x="5877967" y="6341903"/>
              <a:ext cx="2575010" cy="518474"/>
              <a:chOff x="6226552" y="6286520"/>
              <a:chExt cx="2789594" cy="573857"/>
            </a:xfrm>
            <a:gradFill flip="none" rotWithShape="1">
              <a:gsLst>
                <a:gs pos="0">
                  <a:srgbClr val="FFF200">
                    <a:alpha val="32000"/>
                  </a:srgbClr>
                </a:gs>
                <a:gs pos="45000">
                  <a:srgbClr val="FF7A00"/>
                </a:gs>
                <a:gs pos="70000">
                  <a:srgbClr val="FF0300"/>
                </a:gs>
                <a:gs pos="100000">
                  <a:srgbClr val="4D0808"/>
                </a:gs>
              </a:gsLst>
              <a:lin ang="0" scaled="1"/>
              <a:tileRect/>
            </a:gradFill>
          </p:grpSpPr>
          <p:sp>
            <p:nvSpPr>
              <p:cNvPr id="73" name="Chevron 72"/>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4" name="Chevron 73"/>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5" name="Chevron 74"/>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6" name="Chevron 75"/>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7" name="Chevron 76"/>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8" name="Chevron 77"/>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9" name="Chevron 78"/>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0" name="Chevron 79"/>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1" name="Chevron 80"/>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2" name="Chevron 81"/>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sp>
        <p:nvSpPr>
          <p:cNvPr id="26" name="Rectangle 25"/>
          <p:cNvSpPr/>
          <p:nvPr/>
        </p:nvSpPr>
        <p:spPr>
          <a:xfrm>
            <a:off x="0" y="988078"/>
            <a:ext cx="11911013" cy="5866712"/>
          </a:xfrm>
          <a:prstGeom prst="rect">
            <a:avLst/>
          </a:prstGeom>
          <a:solidFill>
            <a:srgbClr val="000000">
              <a:alpha val="6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1" name="Rectangle 90"/>
          <p:cNvSpPr/>
          <p:nvPr/>
        </p:nvSpPr>
        <p:spPr>
          <a:xfrm>
            <a:off x="186072" y="532042"/>
            <a:ext cx="11669113" cy="456036"/>
          </a:xfrm>
          <a:prstGeom prst="rect">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lstStyle/>
          <a:p>
            <a:pPr fontAlgn="auto">
              <a:spcBef>
                <a:spcPts val="0"/>
              </a:spcBef>
              <a:spcAft>
                <a:spcPts val="0"/>
              </a:spcAft>
              <a:defRPr/>
            </a:pPr>
            <a:r>
              <a:rPr lang="en-US" sz="2800" dirty="0">
                <a:solidFill>
                  <a:prstClr val="white"/>
                </a:solidFill>
                <a:effectLst>
                  <a:outerShdw blurRad="63500" sx="102000" sy="102000" algn="ctr" rotWithShape="0">
                    <a:prstClr val="black">
                      <a:alpha val="40000"/>
                    </a:prstClr>
                  </a:outerShdw>
                </a:effectLst>
                <a:latin typeface="Impact" panose="020B0806030902050204" pitchFamily="34" charset="0"/>
              </a:rPr>
              <a:t>PRA </a:t>
            </a:r>
            <a:r>
              <a:rPr lang="id-ID" sz="2800" dirty="0" smtClean="0">
                <a:solidFill>
                  <a:prstClr val="white"/>
                </a:solidFill>
                <a:effectLst>
                  <a:outerShdw blurRad="63500" sx="102000" sy="102000" algn="ctr" rotWithShape="0">
                    <a:prstClr val="black">
                      <a:alpha val="40000"/>
                    </a:prstClr>
                  </a:outerShdw>
                </a:effectLst>
                <a:latin typeface="Impact" panose="020B0806030902050204" pitchFamily="34" charset="0"/>
              </a:rPr>
              <a:t>PEMILU</a:t>
            </a:r>
            <a:endParaRPr lang="en-US" sz="2800" dirty="0">
              <a:solidFill>
                <a:prstClr val="white"/>
              </a:solidFill>
            </a:endParaRPr>
          </a:p>
        </p:txBody>
      </p:sp>
      <p:sp>
        <p:nvSpPr>
          <p:cNvPr id="47" name="TextBox 46"/>
          <p:cNvSpPr txBox="1"/>
          <p:nvPr/>
        </p:nvSpPr>
        <p:spPr>
          <a:xfrm>
            <a:off x="99258" y="988078"/>
            <a:ext cx="11613238" cy="1935652"/>
          </a:xfrm>
          <a:prstGeom prst="rect">
            <a:avLst/>
          </a:prstGeom>
          <a:ln/>
        </p:spPr>
        <p:style>
          <a:lnRef idx="1">
            <a:schemeClr val="accent4"/>
          </a:lnRef>
          <a:fillRef idx="3">
            <a:schemeClr val="accent4"/>
          </a:fillRef>
          <a:effectRef idx="2">
            <a:schemeClr val="accent4"/>
          </a:effectRef>
          <a:fontRef idx="minor">
            <a:schemeClr val="lt1"/>
          </a:fontRef>
        </p:style>
        <p:txBody>
          <a:bodyPr lIns="75946" tIns="37970" rIns="75946" bIns="37970">
            <a:spAutoFit/>
          </a:bodyPr>
          <a:lstStyle/>
          <a:p>
            <a:pPr algn="just" defTabSz="911264" fontAlgn="auto">
              <a:lnSpc>
                <a:spcPct val="80000"/>
              </a:lnSpc>
              <a:spcBef>
                <a:spcPts val="0"/>
              </a:spcBef>
              <a:spcAft>
                <a:spcPts val="600"/>
              </a:spcAft>
              <a:defRPr/>
            </a:pPr>
            <a:endParaRPr lang="en-US" sz="600" b="1" kern="0" dirty="0">
              <a:solidFill>
                <a:schemeClr val="bg1"/>
              </a:solidFill>
              <a:effectLst>
                <a:outerShdw blurRad="38100" dist="38100" dir="2700000" algn="tl">
                  <a:srgbClr val="000000">
                    <a:alpha val="43137"/>
                  </a:srgbClr>
                </a:outerShdw>
              </a:effectLst>
              <a:latin typeface="Agency FB" pitchFamily="34" charset="0"/>
            </a:endParaRPr>
          </a:p>
          <a:p>
            <a:pPr marL="363538" indent="-363538" algn="just" defTabSz="911264" fontAlgn="auto">
              <a:lnSpc>
                <a:spcPct val="80000"/>
              </a:lnSpc>
              <a:spcBef>
                <a:spcPts val="0"/>
              </a:spcBef>
              <a:spcAft>
                <a:spcPts val="600"/>
              </a:spcAft>
              <a:buFontTx/>
              <a:buAutoNum type="arabicPeriod"/>
              <a:defRPr/>
            </a:pP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DETEKSI DINI TERHADAP GEJOLAK </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MASYARAK</a:t>
            </a:r>
            <a:r>
              <a:rPr lang="id-ID"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A</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T </a:t>
            </a: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DARI BAKAL CALON PESERTA </a:t>
            </a:r>
            <a:r>
              <a:rPr lang="id-ID"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PEMILU</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a:t>
            </a:r>
            <a:endPar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endParaRPr>
          </a:p>
          <a:p>
            <a:pPr marL="363538" indent="-363538" algn="just" defTabSz="911264" fontAlgn="auto">
              <a:lnSpc>
                <a:spcPct val="80000"/>
              </a:lnSpc>
              <a:spcBef>
                <a:spcPts val="0"/>
              </a:spcBef>
              <a:spcAft>
                <a:spcPts val="600"/>
              </a:spcAft>
              <a:buFontTx/>
              <a:buAutoNum type="arabicPeriod"/>
              <a:defRPr/>
            </a:pP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SEGERA MELAPORKAN APABILA MENEMUKAN INDIKASI POTENSI GUANTIBMAS;</a:t>
            </a:r>
          </a:p>
          <a:p>
            <a:pPr marL="363538" indent="-363538" algn="just" defTabSz="911264" fontAlgn="auto">
              <a:lnSpc>
                <a:spcPct val="80000"/>
              </a:lnSpc>
              <a:spcBef>
                <a:spcPts val="0"/>
              </a:spcBef>
              <a:spcAft>
                <a:spcPts val="600"/>
              </a:spcAft>
              <a:buFontTx/>
              <a:buAutoNum type="arabicPeriod"/>
              <a:defRPr/>
            </a:pP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BERSAMA-SAMA POLRI DAN POTENSI MASYARAKAT LAINYA, MENJAGA DAN MEMELIHARA STABILITAS KAMTIBMAS JELANG </a:t>
            </a:r>
            <a:r>
              <a:rPr lang="id-ID"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PEMILU</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a:t>
            </a:r>
            <a:endPar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endParaRPr>
          </a:p>
          <a:p>
            <a:pPr marL="363538" indent="-363538" algn="just" defTabSz="911264" fontAlgn="auto">
              <a:lnSpc>
                <a:spcPct val="80000"/>
              </a:lnSpc>
              <a:spcBef>
                <a:spcPts val="0"/>
              </a:spcBef>
              <a:spcAft>
                <a:spcPts val="600"/>
              </a:spcAft>
              <a:buFontTx/>
              <a:buAutoNum type="arabicPeriod"/>
              <a:defRPr/>
            </a:pPr>
            <a:r>
              <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rPr>
              <a:t>PELATIHAN PENINGKATAN KEMAMPUAN PENGAMANAN </a:t>
            </a:r>
            <a:r>
              <a:rPr lang="id-ID"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PEMILU</a:t>
            </a:r>
            <a:r>
              <a:rPr lang="en-US" sz="2400" b="1" kern="0" dirty="0" smtClean="0">
                <a:solidFill>
                  <a:schemeClr val="bg1"/>
                </a:solidFill>
                <a:effectLst>
                  <a:outerShdw blurRad="38100" dist="38100" dir="2700000" algn="tl">
                    <a:srgbClr val="000000">
                      <a:alpha val="43137"/>
                    </a:srgbClr>
                  </a:outerShdw>
                </a:effectLst>
                <a:latin typeface="Cordia New" pitchFamily="34" charset="-34"/>
                <a:cs typeface="Cordia New" pitchFamily="34" charset="-34"/>
              </a:rPr>
              <a:t>;</a:t>
            </a:r>
            <a:endParaRPr lang="en-US" sz="2400" b="1" kern="0" dirty="0">
              <a:solidFill>
                <a:schemeClr val="bg1"/>
              </a:solidFill>
              <a:effectLst>
                <a:outerShdw blurRad="38100" dist="38100" dir="2700000" algn="tl">
                  <a:srgbClr val="000000">
                    <a:alpha val="43137"/>
                  </a:srgbClr>
                </a:outerShdw>
              </a:effectLst>
              <a:latin typeface="Cordia New" pitchFamily="34" charset="-34"/>
              <a:cs typeface="Cordia New" pitchFamily="34" charset="-34"/>
            </a:endParaRPr>
          </a:p>
        </p:txBody>
      </p:sp>
      <p:pic>
        <p:nvPicPr>
          <p:cNvPr id="50184" name="Picture 10" descr="Hasil gambar untuk LINMAS PENGAMANAN  PILKADA"/>
          <p:cNvPicPr>
            <a:picLocks noChangeAspect="1" noChangeArrowheads="1"/>
          </p:cNvPicPr>
          <p:nvPr/>
        </p:nvPicPr>
        <p:blipFill>
          <a:blip r:embed="rId3"/>
          <a:srcRect r="10422"/>
          <a:stretch>
            <a:fillRect/>
          </a:stretch>
        </p:blipFill>
        <p:spPr bwMode="auto">
          <a:xfrm>
            <a:off x="8350117" y="3822469"/>
            <a:ext cx="3560897" cy="2029993"/>
          </a:xfrm>
          <a:prstGeom prst="rect">
            <a:avLst/>
          </a:prstGeom>
          <a:noFill/>
          <a:ln w="9525">
            <a:noFill/>
            <a:miter lim="800000"/>
            <a:headEnd/>
            <a:tailEnd/>
          </a:ln>
        </p:spPr>
      </p:pic>
      <p:pic>
        <p:nvPicPr>
          <p:cNvPr id="50185" name="Picture 14" descr="Hasil gambar untuk LIMNAS PAM PILKADA"/>
          <p:cNvPicPr>
            <a:picLocks noChangeAspect="1" noChangeArrowheads="1"/>
          </p:cNvPicPr>
          <p:nvPr/>
        </p:nvPicPr>
        <p:blipFill>
          <a:blip r:embed="rId4"/>
          <a:srcRect l="5055" r="13072"/>
          <a:stretch>
            <a:fillRect/>
          </a:stretch>
        </p:blipFill>
        <p:spPr bwMode="auto">
          <a:xfrm>
            <a:off x="18612" y="3822469"/>
            <a:ext cx="4375644" cy="2017325"/>
          </a:xfrm>
          <a:prstGeom prst="rect">
            <a:avLst/>
          </a:prstGeom>
          <a:noFill/>
          <a:ln w="9525">
            <a:noFill/>
            <a:miter lim="800000"/>
            <a:headEnd/>
            <a:tailEnd/>
          </a:ln>
        </p:spPr>
      </p:pic>
      <p:sp>
        <p:nvSpPr>
          <p:cNvPr id="45" name="Rectangle 44"/>
          <p:cNvSpPr/>
          <p:nvPr/>
        </p:nvSpPr>
        <p:spPr>
          <a:xfrm>
            <a:off x="186071" y="55421"/>
            <a:ext cx="11656704" cy="4560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nchor="ctr"/>
          <a:lstStyle/>
          <a:p>
            <a:pPr algn="ctr" fontAlgn="auto">
              <a:spcBef>
                <a:spcPts val="0"/>
              </a:spcBef>
              <a:spcAft>
                <a:spcPts val="0"/>
              </a:spcAft>
              <a:defRPr/>
            </a:pPr>
            <a:r>
              <a:rPr lang="en-US" sz="3200" dirty="0">
                <a:solidFill>
                  <a:srgbClr val="FF0000"/>
                </a:solidFill>
                <a:effectLst>
                  <a:outerShdw blurRad="63500" sx="102000" sy="102000" algn="ctr" rotWithShape="0">
                    <a:prstClr val="black">
                      <a:alpha val="40000"/>
                    </a:prstClr>
                  </a:outerShdw>
                </a:effectLst>
                <a:latin typeface="Impact" panose="020B0806030902050204" pitchFamily="34" charset="0"/>
              </a:rPr>
              <a:t>PERAN SATPOL PP DAN  </a:t>
            </a:r>
            <a:r>
              <a:rPr lang="en-US" sz="3200" dirty="0" smtClean="0">
                <a:solidFill>
                  <a:srgbClr val="FF0000"/>
                </a:solidFill>
                <a:effectLst>
                  <a:outerShdw blurRad="63500" sx="102000" sy="102000" algn="ctr" rotWithShape="0">
                    <a:prstClr val="black">
                      <a:alpha val="40000"/>
                    </a:prstClr>
                  </a:outerShdw>
                </a:effectLst>
                <a:latin typeface="Impact" panose="020B0806030902050204" pitchFamily="34" charset="0"/>
              </a:rPr>
              <a:t>SATLINMAS:</a:t>
            </a:r>
            <a:endParaRPr lang="en-US" sz="3200" dirty="0">
              <a:solidFill>
                <a:prstClr val="white"/>
              </a:solidFill>
            </a:endParaRPr>
          </a:p>
        </p:txBody>
      </p:sp>
      <p:pic>
        <p:nvPicPr>
          <p:cNvPr id="50191" name="Picture 2" descr="Hasil gambar untuk LATIHAN PENGAMANAN TPS"/>
          <p:cNvPicPr>
            <a:picLocks noChangeAspect="1" noChangeArrowheads="1"/>
          </p:cNvPicPr>
          <p:nvPr/>
        </p:nvPicPr>
        <p:blipFill>
          <a:blip r:embed="rId5"/>
          <a:srcRect/>
          <a:stretch>
            <a:fillRect/>
          </a:stretch>
        </p:blipFill>
        <p:spPr bwMode="auto">
          <a:xfrm>
            <a:off x="4394256" y="3822469"/>
            <a:ext cx="3951726" cy="2017325"/>
          </a:xfrm>
          <a:prstGeom prst="rect">
            <a:avLst/>
          </a:prstGeom>
          <a:noFill/>
          <a:ln w="9525">
            <a:noFill/>
            <a:miter lim="800000"/>
            <a:headEnd/>
            <a:tailEnd/>
          </a:ln>
        </p:spPr>
      </p:pic>
      <p:sp>
        <p:nvSpPr>
          <p:cNvPr id="36" name="Slide Number Placeholder 3"/>
          <p:cNvSpPr txBox="1">
            <a:spLocks/>
          </p:cNvSpPr>
          <p:nvPr/>
        </p:nvSpPr>
        <p:spPr bwMode="auto">
          <a:xfrm>
            <a:off x="8834001" y="6232490"/>
            <a:ext cx="2481461"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fld id="{7E3CCB0F-9188-4EE1-8D6E-660449781E25}" type="slidenum">
              <a:rPr kumimoji="0" lang="en-US" sz="1400" b="0" i="0" u="none" strike="noStrike" kern="1200" cap="none" spc="0" normalizeH="0" baseline="0" noProof="0" smtClean="0">
                <a:ln>
                  <a:noFill/>
                </a:ln>
                <a:solidFill>
                  <a:schemeClr val="tx1"/>
                </a:solidFill>
                <a:effectLst/>
                <a:uLnTx/>
                <a:uFillTx/>
                <a:latin typeface="+mn-lt"/>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t>35</a:t>
            </a:fld>
            <a:endParaRPr kumimoji="0" lang="en-US" sz="1400" b="0" i="0" u="none" strike="noStrike" kern="1200" cap="none" spc="0" normalizeH="0" baseline="0" noProof="0" dirty="0">
              <a:ln>
                <a:noFill/>
              </a:ln>
              <a:solidFill>
                <a:schemeClr val="tx1"/>
              </a:solidFill>
              <a:effectLst/>
              <a:uLnTx/>
              <a:uFillTx/>
              <a:latin typeface="+mn-lt"/>
              <a:ea typeface="+mn-ea"/>
              <a:cs typeface="Arial" pitchFamily="34" charset="0"/>
            </a:endParaRP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p:cNvSpPr/>
          <p:nvPr/>
        </p:nvSpPr>
        <p:spPr>
          <a:xfrm>
            <a:off x="0" y="0"/>
            <a:ext cx="11911013" cy="988078"/>
          </a:xfrm>
          <a:prstGeom prst="rect">
            <a:avLst/>
          </a:prstGeom>
          <a:gradFill flip="none" rotWithShape="1">
            <a:gsLst>
              <a:gs pos="0">
                <a:schemeClr val="tx1"/>
              </a:gs>
              <a:gs pos="20000">
                <a:srgbClr val="000040"/>
              </a:gs>
              <a:gs pos="50000">
                <a:srgbClr val="400040">
                  <a:alpha val="83000"/>
                </a:srgbClr>
              </a:gs>
              <a:gs pos="75000">
                <a:srgbClr val="FF0000">
                  <a:alpha val="78000"/>
                </a:srgbClr>
              </a:gs>
              <a:gs pos="85000">
                <a:srgbClr val="FF0000">
                  <a:alpha val="76000"/>
                </a:srgbClr>
              </a:gs>
              <a:gs pos="99000">
                <a:srgbClr val="FFBF00">
                  <a:alpha val="7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2" name="Group 53"/>
          <p:cNvGrpSpPr>
            <a:grpSpLocks/>
          </p:cNvGrpSpPr>
          <p:nvPr/>
        </p:nvGrpSpPr>
        <p:grpSpPr bwMode="auto">
          <a:xfrm flipH="1">
            <a:off x="0" y="6325916"/>
            <a:ext cx="11911013" cy="528875"/>
            <a:chOff x="0" y="6341903"/>
            <a:chExt cx="9144000" cy="531086"/>
          </a:xfrm>
        </p:grpSpPr>
        <p:sp>
          <p:nvSpPr>
            <p:cNvPr id="53" name="Rectangle 52"/>
            <p:cNvSpPr/>
            <p:nvPr/>
          </p:nvSpPr>
          <p:spPr>
            <a:xfrm>
              <a:off x="0" y="6343119"/>
              <a:ext cx="9144000" cy="529870"/>
            </a:xfrm>
            <a:prstGeom prst="rect">
              <a:avLst/>
            </a:prstGeom>
            <a:gradFill flip="none" rotWithShape="1">
              <a:gsLst>
                <a:gs pos="0">
                  <a:srgbClr val="FFF200">
                    <a:alpha val="85000"/>
                  </a:srgbClr>
                </a:gs>
                <a:gs pos="54000">
                  <a:srgbClr val="FF0000">
                    <a:alpha val="85000"/>
                  </a:srgbClr>
                </a:gs>
                <a:gs pos="70000">
                  <a:srgbClr val="FF0000"/>
                </a:gs>
                <a:gs pos="81000">
                  <a:schemeClr val="tx1">
                    <a:alpha val="87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white"/>
                </a:solidFill>
              </a:endParaRPr>
            </a:p>
          </p:txBody>
        </p:sp>
        <p:grpSp>
          <p:nvGrpSpPr>
            <p:cNvPr id="3" name="Group 31"/>
            <p:cNvGrpSpPr/>
            <p:nvPr/>
          </p:nvGrpSpPr>
          <p:grpSpPr>
            <a:xfrm>
              <a:off x="5887613" y="6341903"/>
              <a:ext cx="2575010" cy="518474"/>
              <a:chOff x="6226552" y="6286520"/>
              <a:chExt cx="2789594" cy="573857"/>
            </a:xfrm>
            <a:gradFill flip="none" rotWithShape="1">
              <a:gsLst>
                <a:gs pos="0">
                  <a:srgbClr val="FFF200"/>
                </a:gs>
                <a:gs pos="45000">
                  <a:srgbClr val="FF7A00"/>
                </a:gs>
                <a:gs pos="70000">
                  <a:srgbClr val="FF0300"/>
                </a:gs>
                <a:gs pos="100000">
                  <a:srgbClr val="4D0808"/>
                </a:gs>
              </a:gsLst>
              <a:lin ang="0" scaled="1"/>
              <a:tileRect/>
            </a:gradFill>
          </p:grpSpPr>
          <p:sp>
            <p:nvSpPr>
              <p:cNvPr id="62" name="Chevron 61"/>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3" name="Chevron 62"/>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4" name="Chevron 63"/>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5" name="Chevron 64"/>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6" name="Chevron 65"/>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7" name="Chevron 66"/>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8" name="Chevron 67"/>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9" name="Chevron 68"/>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0" name="Chevron 69"/>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1" name="Chevron 70"/>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nvGrpSpPr>
            <p:cNvPr id="4" name="Group 49"/>
            <p:cNvGrpSpPr/>
            <p:nvPr/>
          </p:nvGrpSpPr>
          <p:grpSpPr>
            <a:xfrm>
              <a:off x="5877967" y="6341903"/>
              <a:ext cx="2575010" cy="518474"/>
              <a:chOff x="6226552" y="6286520"/>
              <a:chExt cx="2789594" cy="573857"/>
            </a:xfrm>
            <a:gradFill flip="none" rotWithShape="1">
              <a:gsLst>
                <a:gs pos="0">
                  <a:srgbClr val="FFF200">
                    <a:alpha val="32000"/>
                  </a:srgbClr>
                </a:gs>
                <a:gs pos="45000">
                  <a:srgbClr val="FF7A00"/>
                </a:gs>
                <a:gs pos="70000">
                  <a:srgbClr val="FF0300"/>
                </a:gs>
                <a:gs pos="100000">
                  <a:srgbClr val="4D0808"/>
                </a:gs>
              </a:gsLst>
              <a:lin ang="0" scaled="1"/>
              <a:tileRect/>
            </a:gradFill>
          </p:grpSpPr>
          <p:sp>
            <p:nvSpPr>
              <p:cNvPr id="73" name="Chevron 72"/>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4" name="Chevron 73"/>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5" name="Chevron 74"/>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6" name="Chevron 75"/>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7" name="Chevron 76"/>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8" name="Chevron 77"/>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9" name="Chevron 78"/>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0" name="Chevron 79"/>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1" name="Chevron 80"/>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2" name="Chevron 81"/>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sp>
        <p:nvSpPr>
          <p:cNvPr id="26" name="Rectangle 25"/>
          <p:cNvSpPr/>
          <p:nvPr/>
        </p:nvSpPr>
        <p:spPr>
          <a:xfrm>
            <a:off x="-24813" y="926325"/>
            <a:ext cx="11911013" cy="5868295"/>
          </a:xfrm>
          <a:prstGeom prst="rect">
            <a:avLst/>
          </a:prstGeom>
          <a:solidFill>
            <a:srgbClr val="000000">
              <a:alpha val="6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91" name="Rectangle 90"/>
          <p:cNvSpPr/>
          <p:nvPr/>
        </p:nvSpPr>
        <p:spPr>
          <a:xfrm>
            <a:off x="89055" y="532042"/>
            <a:ext cx="11766127" cy="456036"/>
          </a:xfrm>
          <a:prstGeom prst="rect">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lstStyle/>
          <a:p>
            <a:pPr fontAlgn="auto">
              <a:spcBef>
                <a:spcPts val="0"/>
              </a:spcBef>
              <a:spcAft>
                <a:spcPts val="0"/>
              </a:spcAft>
              <a:defRPr/>
            </a:pPr>
            <a:r>
              <a:rPr lang="en-US" sz="2800" dirty="0">
                <a:solidFill>
                  <a:prstClr val="white"/>
                </a:solidFill>
                <a:effectLst>
                  <a:outerShdw blurRad="63500" sx="102000" sy="102000" algn="ctr" rotWithShape="0">
                    <a:prstClr val="black">
                      <a:alpha val="40000"/>
                    </a:prstClr>
                  </a:outerShdw>
                </a:effectLst>
                <a:latin typeface="Impact" panose="020B0806030902050204" pitchFamily="34" charset="0"/>
              </a:rPr>
              <a:t>SAAT </a:t>
            </a:r>
            <a:r>
              <a:rPr lang="id-ID" sz="2800" dirty="0" smtClean="0">
                <a:solidFill>
                  <a:prstClr val="white"/>
                </a:solidFill>
                <a:effectLst>
                  <a:outerShdw blurRad="63500" sx="102000" sy="102000" algn="ctr" rotWithShape="0">
                    <a:prstClr val="black">
                      <a:alpha val="40000"/>
                    </a:prstClr>
                  </a:outerShdw>
                </a:effectLst>
                <a:latin typeface="Impact" panose="020B0806030902050204" pitchFamily="34" charset="0"/>
              </a:rPr>
              <a:t>PEMILU</a:t>
            </a:r>
            <a:endParaRPr lang="en-US" sz="2800" dirty="0">
              <a:solidFill>
                <a:prstClr val="white"/>
              </a:solidFill>
            </a:endParaRPr>
          </a:p>
        </p:txBody>
      </p:sp>
      <p:sp>
        <p:nvSpPr>
          <p:cNvPr id="92" name="Rectangle 91"/>
          <p:cNvSpPr/>
          <p:nvPr/>
        </p:nvSpPr>
        <p:spPr>
          <a:xfrm>
            <a:off x="93016" y="55421"/>
            <a:ext cx="11749760" cy="4560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nchor="ctr"/>
          <a:lstStyle/>
          <a:p>
            <a:pPr algn="ctr" fontAlgn="auto">
              <a:spcBef>
                <a:spcPts val="0"/>
              </a:spcBef>
              <a:spcAft>
                <a:spcPts val="0"/>
              </a:spcAft>
              <a:defRPr/>
            </a:pPr>
            <a:r>
              <a:rPr lang="en-US" sz="3200" dirty="0">
                <a:solidFill>
                  <a:srgbClr val="FF0000"/>
                </a:solidFill>
                <a:effectLst>
                  <a:outerShdw blurRad="63500" sx="102000" sy="102000" algn="ctr" rotWithShape="0">
                    <a:prstClr val="black">
                      <a:alpha val="40000"/>
                    </a:prstClr>
                  </a:outerShdw>
                </a:effectLst>
                <a:latin typeface="Impact" panose="020B0806030902050204" pitchFamily="34" charset="0"/>
              </a:rPr>
              <a:t>PERAN SATPOL PP DAN  </a:t>
            </a:r>
            <a:r>
              <a:rPr lang="en-US" sz="3200" dirty="0" smtClean="0">
                <a:solidFill>
                  <a:srgbClr val="FF0000"/>
                </a:solidFill>
                <a:effectLst>
                  <a:outerShdw blurRad="63500" sx="102000" sy="102000" algn="ctr" rotWithShape="0">
                    <a:prstClr val="black">
                      <a:alpha val="40000"/>
                    </a:prstClr>
                  </a:outerShdw>
                </a:effectLst>
                <a:latin typeface="Impact" panose="020B0806030902050204" pitchFamily="34" charset="0"/>
              </a:rPr>
              <a:t>SATLINMAS: </a:t>
            </a:r>
            <a:endParaRPr lang="en-US" sz="3200" dirty="0">
              <a:solidFill>
                <a:prstClr val="white"/>
              </a:solidFill>
            </a:endParaRPr>
          </a:p>
        </p:txBody>
      </p:sp>
      <p:sp>
        <p:nvSpPr>
          <p:cNvPr id="61" name="TextBox 60"/>
          <p:cNvSpPr txBox="1"/>
          <p:nvPr/>
        </p:nvSpPr>
        <p:spPr>
          <a:xfrm>
            <a:off x="115805" y="1444114"/>
            <a:ext cx="11602899" cy="2303768"/>
          </a:xfrm>
          <a:prstGeom prst="roundRect">
            <a:avLst>
              <a:gd name="adj" fmla="val 5488"/>
            </a:avLst>
          </a:prstGeom>
          <a:solidFill>
            <a:srgbClr val="C00000"/>
          </a:solidFill>
          <a:ln/>
        </p:spPr>
        <p:style>
          <a:lnRef idx="1">
            <a:schemeClr val="accent1"/>
          </a:lnRef>
          <a:fillRef idx="2">
            <a:schemeClr val="accent1"/>
          </a:fillRef>
          <a:effectRef idx="1">
            <a:schemeClr val="accent1"/>
          </a:effectRef>
          <a:fontRef idx="minor">
            <a:schemeClr val="dk1"/>
          </a:fontRef>
        </p:style>
        <p:txBody>
          <a:bodyPr lIns="75946" tIns="37970" rIns="75946" bIns="37970">
            <a:spAutoFit/>
          </a:bodyPr>
          <a:lstStyle/>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tx1"/>
                </a:solidFill>
                <a:latin typeface="Cordia New" pitchFamily="34" charset="-34"/>
                <a:cs typeface="Cordia New" pitchFamily="34" charset="-34"/>
              </a:rPr>
              <a:t>PENGAMANAN TERBUKA PD TIAP TAHAPAN </a:t>
            </a:r>
            <a:r>
              <a:rPr lang="id-ID" sz="2000" kern="0" dirty="0" smtClean="0">
                <a:solidFill>
                  <a:schemeClr val="tx1"/>
                </a:solidFill>
                <a:latin typeface="Cordia New" pitchFamily="34" charset="-34"/>
                <a:cs typeface="Cordia New" pitchFamily="34" charset="-34"/>
              </a:rPr>
              <a:t>PEMILU</a:t>
            </a:r>
            <a:r>
              <a:rPr lang="en-US" sz="2000" b="1" kern="0" dirty="0" smtClean="0">
                <a:solidFill>
                  <a:schemeClr val="tx1"/>
                </a:solidFill>
                <a:latin typeface="Cordia New" pitchFamily="34" charset="-34"/>
                <a:cs typeface="Cordia New" pitchFamily="34" charset="-34"/>
              </a:rPr>
              <a:t> </a:t>
            </a:r>
            <a:r>
              <a:rPr lang="en-US" sz="2000" b="1" kern="0" dirty="0">
                <a:solidFill>
                  <a:schemeClr val="tx1"/>
                </a:solidFill>
                <a:latin typeface="Cordia New" pitchFamily="34" charset="-34"/>
                <a:cs typeface="Cordia New" pitchFamily="34" charset="-34"/>
              </a:rPr>
              <a:t>(JAGA, KAWAL &amp; PATROLI);</a:t>
            </a: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tx1"/>
                </a:solidFill>
                <a:latin typeface="Cordia New" pitchFamily="34" charset="-34"/>
                <a:cs typeface="Cordia New" pitchFamily="34" charset="-34"/>
              </a:rPr>
              <a:t>PENGAMANAN TEMPAT-TEMPAT PENYELENGGARAAN TAHAPAN </a:t>
            </a:r>
            <a:r>
              <a:rPr lang="id-ID" sz="2000" kern="0" dirty="0" smtClean="0">
                <a:solidFill>
                  <a:schemeClr val="tx1"/>
                </a:solidFill>
                <a:latin typeface="Cordia New" pitchFamily="34" charset="-34"/>
                <a:cs typeface="Cordia New" pitchFamily="34" charset="-34"/>
              </a:rPr>
              <a:t>PEMILU</a:t>
            </a:r>
            <a:r>
              <a:rPr lang="en-US" sz="2000" b="1" kern="0" dirty="0" smtClean="0">
                <a:solidFill>
                  <a:schemeClr val="tx1"/>
                </a:solidFill>
                <a:latin typeface="Cordia New" pitchFamily="34" charset="-34"/>
                <a:cs typeface="Cordia New" pitchFamily="34" charset="-34"/>
              </a:rPr>
              <a:t>(GUDANG </a:t>
            </a:r>
            <a:r>
              <a:rPr lang="en-US" sz="2000" b="1" kern="0" dirty="0">
                <a:solidFill>
                  <a:schemeClr val="tx1"/>
                </a:solidFill>
                <a:latin typeface="Cordia New" pitchFamily="34" charset="-34"/>
                <a:cs typeface="Cordia New" pitchFamily="34" charset="-34"/>
              </a:rPr>
              <a:t>PENYIMPANAN LOGISTIK, TPS DAN PENJAGAAN LOGISTIK HASIL PUNGUT SUARA);</a:t>
            </a: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tx1"/>
                </a:solidFill>
                <a:latin typeface="Cordia New" pitchFamily="34" charset="-34"/>
                <a:cs typeface="Cordia New" pitchFamily="34" charset="-34"/>
              </a:rPr>
              <a:t>BERSAMA POLRI MELAKSANAKAN PATROLI PADA MASA TENANG (TERKAIT ATRIBUT PERAGA KAMPANYE, ANTISIPASI SERANGAN FAJAR, ANTISIPASI MONEY POLITIC)</a:t>
            </a: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tx1"/>
                </a:solidFill>
                <a:latin typeface="Cordia New" pitchFamily="34" charset="-34"/>
                <a:cs typeface="Cordia New" pitchFamily="34" charset="-34"/>
              </a:rPr>
              <a:t>DETEKSI DINI TERHADAP POTENSI GUAN KAMTIBMAS (LAPORAN SEGERA);</a:t>
            </a: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tx1"/>
                </a:solidFill>
                <a:latin typeface="Cordia New" pitchFamily="34" charset="-34"/>
                <a:cs typeface="Cordia New" pitchFamily="34" charset="-34"/>
              </a:rPr>
              <a:t>BERSAMA POLRI MELAKS PENANGANAN TAHAP AWAL SETIAP GUAN KAMTIBMAS YG TERJADI SELAMA TAHAPAN </a:t>
            </a:r>
            <a:r>
              <a:rPr lang="id-ID" sz="2000" kern="0" dirty="0" smtClean="0">
                <a:solidFill>
                  <a:schemeClr val="tx1"/>
                </a:solidFill>
                <a:latin typeface="Cordia New" pitchFamily="34" charset="-34"/>
                <a:cs typeface="Cordia New" pitchFamily="34" charset="-34"/>
              </a:rPr>
              <a:t>PEMILU</a:t>
            </a:r>
            <a:endParaRPr lang="en-US" sz="2000" b="1" kern="0" dirty="0">
              <a:solidFill>
                <a:schemeClr val="tx1"/>
              </a:solidFill>
              <a:latin typeface="Cordia New" pitchFamily="34" charset="-34"/>
              <a:cs typeface="Cordia New" pitchFamily="34" charset="-34"/>
            </a:endParaRPr>
          </a:p>
          <a:p>
            <a:pPr marL="270876" indent="-259784" defTabSz="911264" fontAlgn="auto">
              <a:lnSpc>
                <a:spcPct val="80000"/>
              </a:lnSpc>
              <a:spcBef>
                <a:spcPts val="0"/>
              </a:spcBef>
              <a:spcAft>
                <a:spcPts val="300"/>
              </a:spcAft>
              <a:buFont typeface="Wingdings" pitchFamily="2" charset="2"/>
              <a:buChar char="Ø"/>
              <a:defRPr/>
            </a:pPr>
            <a:r>
              <a:rPr lang="en-US" sz="2000" b="1" kern="0" dirty="0">
                <a:solidFill>
                  <a:schemeClr val="tx1"/>
                </a:solidFill>
                <a:latin typeface="Cordia New" pitchFamily="34" charset="-34"/>
                <a:cs typeface="Cordia New" pitchFamily="34" charset="-34"/>
              </a:rPr>
              <a:t>MENJAGA NETRALITAS;</a:t>
            </a:r>
          </a:p>
        </p:txBody>
      </p:sp>
      <p:pic>
        <p:nvPicPr>
          <p:cNvPr id="51209" name="Picture 2" descr="Hasil gambar untuk PENGAWALAN LOGISTIK PEMILU"/>
          <p:cNvPicPr>
            <a:picLocks noChangeAspect="1" noChangeArrowheads="1"/>
          </p:cNvPicPr>
          <p:nvPr/>
        </p:nvPicPr>
        <p:blipFill>
          <a:blip r:embed="rId3"/>
          <a:srcRect/>
          <a:stretch>
            <a:fillRect/>
          </a:stretch>
        </p:blipFill>
        <p:spPr bwMode="auto">
          <a:xfrm>
            <a:off x="481818" y="4154994"/>
            <a:ext cx="6238806" cy="2622206"/>
          </a:xfrm>
          <a:prstGeom prst="rect">
            <a:avLst/>
          </a:prstGeom>
          <a:noFill/>
          <a:ln w="9525">
            <a:noFill/>
            <a:miter lim="800000"/>
            <a:headEnd/>
            <a:tailEnd/>
          </a:ln>
        </p:spPr>
      </p:pic>
      <p:sp>
        <p:nvSpPr>
          <p:cNvPr id="93" name="Oval 92"/>
          <p:cNvSpPr/>
          <p:nvPr/>
        </p:nvSpPr>
        <p:spPr>
          <a:xfrm>
            <a:off x="46710" y="6286142"/>
            <a:ext cx="794068" cy="491804"/>
          </a:xfrm>
          <a:prstGeom prst="ellipse">
            <a:avLst/>
          </a:prstGeom>
          <a:solidFill>
            <a:schemeClr val="bg1">
              <a:lumMod val="75000"/>
            </a:schemeClr>
          </a:solidFill>
          <a:ln w="76200">
            <a:solidFill>
              <a:srgbClr val="C00000"/>
            </a:solid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600"/>
          </a:p>
        </p:txBody>
      </p:sp>
      <p:sp>
        <p:nvSpPr>
          <p:cNvPr id="66573" name="Slide Number Placeholder 2"/>
          <p:cNvSpPr>
            <a:spLocks noGrp="1"/>
          </p:cNvSpPr>
          <p:nvPr>
            <p:ph type="sldNum" sz="quarter" idx="12"/>
          </p:nvPr>
        </p:nvSpPr>
        <p:spPr bwMode="auto">
          <a:xfrm>
            <a:off x="70308" y="6298997"/>
            <a:ext cx="694809" cy="36419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33AE1251-9842-4A79-8ED0-1F977FCFF949}" type="slidenum">
              <a:rPr lang="en-US" altLang="en-US" sz="3600" b="1" smtClean="0">
                <a:solidFill>
                  <a:srgbClr val="C00000"/>
                </a:solidFill>
                <a:latin typeface="Blackadder ITC" pitchFamily="82" charset="0"/>
              </a:rPr>
              <a:pPr fontAlgn="base">
                <a:spcBef>
                  <a:spcPct val="0"/>
                </a:spcBef>
                <a:spcAft>
                  <a:spcPct val="0"/>
                </a:spcAft>
                <a:defRPr/>
              </a:pPr>
              <a:t>36</a:t>
            </a:fld>
            <a:endParaRPr lang="en-US" altLang="en-US" sz="3600" b="1" smtClean="0">
              <a:solidFill>
                <a:srgbClr val="C00000"/>
              </a:solidFill>
              <a:latin typeface="Blackadder ITC" pitchFamily="82" charset="0"/>
            </a:endParaRPr>
          </a:p>
        </p:txBody>
      </p:sp>
      <p:pic>
        <p:nvPicPr>
          <p:cNvPr id="51214" name="Picture 2" descr="Hasil gambar untuk COPOT ATRIBUT KAMPANYE"/>
          <p:cNvPicPr>
            <a:picLocks noChangeAspect="1" noChangeArrowheads="1"/>
          </p:cNvPicPr>
          <p:nvPr/>
        </p:nvPicPr>
        <p:blipFill>
          <a:blip r:embed="rId4"/>
          <a:srcRect/>
          <a:stretch>
            <a:fillRect/>
          </a:stretch>
        </p:blipFill>
        <p:spPr bwMode="auto">
          <a:xfrm>
            <a:off x="6720627" y="4154995"/>
            <a:ext cx="4594839" cy="2639625"/>
          </a:xfrm>
          <a:prstGeom prst="rect">
            <a:avLst/>
          </a:prstGeom>
          <a:noFill/>
          <a:ln w="9525">
            <a:noFill/>
            <a:miter lim="800000"/>
            <a:headEnd/>
            <a:tailEnd/>
          </a:ln>
        </p:spPr>
      </p:pic>
      <p:sp>
        <p:nvSpPr>
          <p:cNvPr id="35" name="Slide Number Placeholder 3"/>
          <p:cNvSpPr txBox="1">
            <a:spLocks/>
          </p:cNvSpPr>
          <p:nvPr/>
        </p:nvSpPr>
        <p:spPr bwMode="auto">
          <a:xfrm>
            <a:off x="8834001" y="6232490"/>
            <a:ext cx="2481461"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fld id="{7E3CCB0F-9188-4EE1-8D6E-660449781E25}" type="slidenum">
              <a:rPr kumimoji="0" lang="en-US" sz="1400" b="0" i="0" u="none" strike="noStrike" kern="1200" cap="none" spc="0" normalizeH="0" baseline="0" noProof="0" smtClean="0">
                <a:ln>
                  <a:noFill/>
                </a:ln>
                <a:solidFill>
                  <a:schemeClr val="tx1"/>
                </a:solidFill>
                <a:effectLst/>
                <a:uLnTx/>
                <a:uFillTx/>
                <a:latin typeface="+mn-lt"/>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t>36</a:t>
            </a:fld>
            <a:endParaRPr kumimoji="0" lang="en-US" sz="1400" b="0" i="0" u="none" strike="noStrike" kern="1200" cap="none" spc="0" normalizeH="0" baseline="0" noProof="0" dirty="0">
              <a:ln>
                <a:noFill/>
              </a:ln>
              <a:solidFill>
                <a:schemeClr val="tx1"/>
              </a:solidFill>
              <a:effectLst/>
              <a:uLnTx/>
              <a:uFillTx/>
              <a:latin typeface="+mn-lt"/>
              <a:ea typeface="+mn-ea"/>
              <a:cs typeface="Arial" pitchFamily="34" charset="0"/>
            </a:endParaRPr>
          </a:p>
        </p:txBody>
      </p:sp>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p:cNvSpPr/>
          <p:nvPr/>
        </p:nvSpPr>
        <p:spPr>
          <a:xfrm>
            <a:off x="0" y="0"/>
            <a:ext cx="11911013" cy="988078"/>
          </a:xfrm>
          <a:prstGeom prst="rect">
            <a:avLst/>
          </a:prstGeom>
          <a:gradFill flip="none" rotWithShape="1">
            <a:gsLst>
              <a:gs pos="0">
                <a:schemeClr val="tx1"/>
              </a:gs>
              <a:gs pos="20000">
                <a:srgbClr val="000040"/>
              </a:gs>
              <a:gs pos="50000">
                <a:srgbClr val="400040">
                  <a:alpha val="83000"/>
                </a:srgbClr>
              </a:gs>
              <a:gs pos="75000">
                <a:srgbClr val="FF0000">
                  <a:alpha val="78000"/>
                </a:srgbClr>
              </a:gs>
              <a:gs pos="85000">
                <a:srgbClr val="FF0000">
                  <a:alpha val="76000"/>
                </a:srgbClr>
              </a:gs>
              <a:gs pos="99000">
                <a:srgbClr val="FFBF00">
                  <a:alpha val="7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2" name="Group 53"/>
          <p:cNvGrpSpPr>
            <a:grpSpLocks/>
          </p:cNvGrpSpPr>
          <p:nvPr/>
        </p:nvGrpSpPr>
        <p:grpSpPr bwMode="auto">
          <a:xfrm flipH="1">
            <a:off x="0" y="6325916"/>
            <a:ext cx="11911013" cy="528875"/>
            <a:chOff x="0" y="6341903"/>
            <a:chExt cx="9144000" cy="531086"/>
          </a:xfrm>
        </p:grpSpPr>
        <p:sp>
          <p:nvSpPr>
            <p:cNvPr id="53" name="Rectangle 52"/>
            <p:cNvSpPr/>
            <p:nvPr/>
          </p:nvSpPr>
          <p:spPr>
            <a:xfrm>
              <a:off x="0" y="6343119"/>
              <a:ext cx="9144000" cy="529870"/>
            </a:xfrm>
            <a:prstGeom prst="rect">
              <a:avLst/>
            </a:prstGeom>
            <a:gradFill flip="none" rotWithShape="1">
              <a:gsLst>
                <a:gs pos="0">
                  <a:srgbClr val="FFF200">
                    <a:alpha val="85000"/>
                  </a:srgbClr>
                </a:gs>
                <a:gs pos="54000">
                  <a:srgbClr val="FF0000">
                    <a:alpha val="85000"/>
                  </a:srgbClr>
                </a:gs>
                <a:gs pos="70000">
                  <a:srgbClr val="FF0000"/>
                </a:gs>
                <a:gs pos="81000">
                  <a:schemeClr val="tx1">
                    <a:alpha val="87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white"/>
                </a:solidFill>
              </a:endParaRPr>
            </a:p>
          </p:txBody>
        </p:sp>
        <p:grpSp>
          <p:nvGrpSpPr>
            <p:cNvPr id="3" name="Group 31"/>
            <p:cNvGrpSpPr/>
            <p:nvPr/>
          </p:nvGrpSpPr>
          <p:grpSpPr>
            <a:xfrm>
              <a:off x="5887613" y="6341903"/>
              <a:ext cx="2575010" cy="518474"/>
              <a:chOff x="6226552" y="6286520"/>
              <a:chExt cx="2789594" cy="573857"/>
            </a:xfrm>
            <a:gradFill flip="none" rotWithShape="1">
              <a:gsLst>
                <a:gs pos="0">
                  <a:srgbClr val="FFF200"/>
                </a:gs>
                <a:gs pos="45000">
                  <a:srgbClr val="FF7A00"/>
                </a:gs>
                <a:gs pos="70000">
                  <a:srgbClr val="FF0300"/>
                </a:gs>
                <a:gs pos="100000">
                  <a:srgbClr val="4D0808"/>
                </a:gs>
              </a:gsLst>
              <a:lin ang="0" scaled="1"/>
              <a:tileRect/>
            </a:gradFill>
          </p:grpSpPr>
          <p:sp>
            <p:nvSpPr>
              <p:cNvPr id="62" name="Chevron 61"/>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3" name="Chevron 62"/>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4" name="Chevron 63"/>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5" name="Chevron 64"/>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6" name="Chevron 65"/>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7" name="Chevron 66"/>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8" name="Chevron 67"/>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69" name="Chevron 68"/>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0" name="Chevron 69"/>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1" name="Chevron 70"/>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nvGrpSpPr>
            <p:cNvPr id="4" name="Group 49"/>
            <p:cNvGrpSpPr/>
            <p:nvPr/>
          </p:nvGrpSpPr>
          <p:grpSpPr>
            <a:xfrm>
              <a:off x="5877967" y="6341903"/>
              <a:ext cx="2575010" cy="518474"/>
              <a:chOff x="6226552" y="6286520"/>
              <a:chExt cx="2789594" cy="573857"/>
            </a:xfrm>
            <a:gradFill flip="none" rotWithShape="1">
              <a:gsLst>
                <a:gs pos="0">
                  <a:srgbClr val="FFF200">
                    <a:alpha val="32000"/>
                  </a:srgbClr>
                </a:gs>
                <a:gs pos="45000">
                  <a:srgbClr val="FF7A00"/>
                </a:gs>
                <a:gs pos="70000">
                  <a:srgbClr val="FF0300"/>
                </a:gs>
                <a:gs pos="100000">
                  <a:srgbClr val="4D0808"/>
                </a:gs>
              </a:gsLst>
              <a:lin ang="0" scaled="1"/>
              <a:tileRect/>
            </a:gradFill>
          </p:grpSpPr>
          <p:sp>
            <p:nvSpPr>
              <p:cNvPr id="73" name="Chevron 72"/>
              <p:cNvSpPr/>
              <p:nvPr/>
            </p:nvSpPr>
            <p:spPr>
              <a:xfrm flipH="1">
                <a:off x="8316724"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4" name="Chevron 73"/>
              <p:cNvSpPr/>
              <p:nvPr/>
            </p:nvSpPr>
            <p:spPr>
              <a:xfrm flipH="1">
                <a:off x="8045994" y="6288897"/>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5" name="Chevron 74"/>
              <p:cNvSpPr/>
              <p:nvPr/>
            </p:nvSpPr>
            <p:spPr>
              <a:xfrm flipH="1">
                <a:off x="777172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6" name="Chevron 75"/>
              <p:cNvSpPr/>
              <p:nvPr/>
            </p:nvSpPr>
            <p:spPr>
              <a:xfrm flipH="1">
                <a:off x="750095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7" name="Chevron 76"/>
              <p:cNvSpPr/>
              <p:nvPr/>
            </p:nvSpPr>
            <p:spPr>
              <a:xfrm flipH="1">
                <a:off x="8587518"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8" name="Chevron 77"/>
              <p:cNvSpPr/>
              <p:nvPr/>
            </p:nvSpPr>
            <p:spPr>
              <a:xfrm flipH="1">
                <a:off x="724518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79" name="Chevron 78"/>
              <p:cNvSpPr/>
              <p:nvPr/>
            </p:nvSpPr>
            <p:spPr>
              <a:xfrm flipH="1">
                <a:off x="697091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0" name="Chevron 79"/>
              <p:cNvSpPr/>
              <p:nvPr/>
            </p:nvSpPr>
            <p:spPr>
              <a:xfrm flipH="1">
                <a:off x="6715140"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1" name="Chevron 80"/>
              <p:cNvSpPr/>
              <p:nvPr/>
            </p:nvSpPr>
            <p:spPr>
              <a:xfrm flipH="1">
                <a:off x="6470846"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sp>
            <p:nvSpPr>
              <p:cNvPr id="82" name="Chevron 81"/>
              <p:cNvSpPr/>
              <p:nvPr/>
            </p:nvSpPr>
            <p:spPr>
              <a:xfrm flipH="1">
                <a:off x="6226552" y="6286520"/>
                <a:ext cx="428628" cy="57148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prstClr val="black"/>
                  </a:solidFill>
                </a:endParaRPr>
              </a:p>
            </p:txBody>
          </p:sp>
        </p:grpSp>
      </p:grpSp>
      <p:sp>
        <p:nvSpPr>
          <p:cNvPr id="26" name="Rectangle 25"/>
          <p:cNvSpPr/>
          <p:nvPr/>
        </p:nvSpPr>
        <p:spPr>
          <a:xfrm>
            <a:off x="0" y="988078"/>
            <a:ext cx="11911013" cy="5866712"/>
          </a:xfrm>
          <a:prstGeom prst="rect">
            <a:avLst/>
          </a:prstGeom>
          <a:solidFill>
            <a:srgbClr val="000000">
              <a:alpha val="6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endParaRPr>
          </a:p>
        </p:txBody>
      </p:sp>
      <p:sp>
        <p:nvSpPr>
          <p:cNvPr id="91" name="Rectangle 90"/>
          <p:cNvSpPr/>
          <p:nvPr/>
        </p:nvSpPr>
        <p:spPr>
          <a:xfrm>
            <a:off x="111319" y="532042"/>
            <a:ext cx="11743863" cy="456036"/>
          </a:xfrm>
          <a:prstGeom prst="rect">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lstStyle/>
          <a:p>
            <a:pPr fontAlgn="auto">
              <a:spcBef>
                <a:spcPts val="0"/>
              </a:spcBef>
              <a:spcAft>
                <a:spcPts val="0"/>
              </a:spcAft>
              <a:defRPr/>
            </a:pPr>
            <a:r>
              <a:rPr lang="en-US" sz="2800" dirty="0">
                <a:solidFill>
                  <a:prstClr val="white"/>
                </a:solidFill>
                <a:effectLst>
                  <a:outerShdw blurRad="63500" sx="102000" sy="102000" algn="ctr" rotWithShape="0">
                    <a:prstClr val="black">
                      <a:alpha val="40000"/>
                    </a:prstClr>
                  </a:outerShdw>
                </a:effectLst>
                <a:latin typeface="Impact" panose="020B0806030902050204" pitchFamily="34" charset="0"/>
              </a:rPr>
              <a:t>PASKA </a:t>
            </a:r>
            <a:r>
              <a:rPr lang="id-ID" sz="2800" dirty="0" smtClean="0">
                <a:solidFill>
                  <a:prstClr val="white"/>
                </a:solidFill>
                <a:effectLst>
                  <a:outerShdw blurRad="63500" sx="102000" sy="102000" algn="ctr" rotWithShape="0">
                    <a:prstClr val="black">
                      <a:alpha val="40000"/>
                    </a:prstClr>
                  </a:outerShdw>
                </a:effectLst>
                <a:latin typeface="Impact" panose="020B0806030902050204" pitchFamily="34" charset="0"/>
              </a:rPr>
              <a:t>PEMILU</a:t>
            </a:r>
            <a:endParaRPr lang="en-US" sz="2800" dirty="0">
              <a:solidFill>
                <a:prstClr val="white"/>
              </a:solidFill>
            </a:endParaRPr>
          </a:p>
        </p:txBody>
      </p:sp>
      <p:sp>
        <p:nvSpPr>
          <p:cNvPr id="58" name="TextBox 57"/>
          <p:cNvSpPr txBox="1"/>
          <p:nvPr/>
        </p:nvSpPr>
        <p:spPr>
          <a:xfrm>
            <a:off x="227469" y="1140090"/>
            <a:ext cx="11485029" cy="1660837"/>
          </a:xfrm>
          <a:prstGeom prst="roundRect">
            <a:avLst>
              <a:gd name="adj" fmla="val 5488"/>
            </a:avLst>
          </a:prstGeom>
          <a:solidFill>
            <a:schemeClr val="accent3">
              <a:lumMod val="60000"/>
              <a:lumOff val="40000"/>
            </a:schemeClr>
          </a:solidFill>
        </p:spPr>
        <p:style>
          <a:lnRef idx="3">
            <a:schemeClr val="lt1"/>
          </a:lnRef>
          <a:fillRef idx="1">
            <a:schemeClr val="accent1"/>
          </a:fillRef>
          <a:effectRef idx="1">
            <a:schemeClr val="accent1"/>
          </a:effectRef>
          <a:fontRef idx="minor">
            <a:schemeClr val="lt1"/>
          </a:fontRef>
        </p:style>
        <p:txBody>
          <a:bodyPr lIns="75946" tIns="37970" rIns="75946" bIns="37970">
            <a:spAutoFit/>
          </a:bodyPr>
          <a:lstStyle/>
          <a:p>
            <a:pPr marL="363538" indent="-352425" defTabSz="911264" fontAlgn="auto">
              <a:spcBef>
                <a:spcPts val="0"/>
              </a:spcBef>
              <a:spcAft>
                <a:spcPts val="500"/>
              </a:spcAft>
              <a:buFont typeface="Wingdings" pitchFamily="2" charset="2"/>
              <a:buChar char="Ø"/>
              <a:defRPr/>
            </a:pPr>
            <a:r>
              <a:rPr lang="en-US" sz="2400" b="1" kern="0" dirty="0">
                <a:solidFill>
                  <a:prstClr val="black"/>
                </a:solidFill>
                <a:latin typeface="Cordia New" pitchFamily="34" charset="-34"/>
                <a:cs typeface="Cordia New" pitchFamily="34" charset="-34"/>
              </a:rPr>
              <a:t>DETEKSI DINI TERHADAP POTENSI KETIDAK PUASAN PENDUKUNG PASLON KALAH, YANG DAPAT MENIMBULKAN KONFLIK SOSIAL DI TENGAH MASYARAKAT;</a:t>
            </a:r>
          </a:p>
          <a:p>
            <a:pPr marL="363538" indent="-352425" defTabSz="911264" fontAlgn="auto">
              <a:spcBef>
                <a:spcPts val="0"/>
              </a:spcBef>
              <a:spcAft>
                <a:spcPts val="500"/>
              </a:spcAft>
              <a:buFont typeface="Wingdings" pitchFamily="2" charset="2"/>
              <a:buChar char="Ø"/>
              <a:defRPr/>
            </a:pPr>
            <a:r>
              <a:rPr lang="en-US" sz="2400" b="1" kern="0" dirty="0">
                <a:solidFill>
                  <a:prstClr val="black"/>
                </a:solidFill>
                <a:latin typeface="Cordia New" pitchFamily="34" charset="-34"/>
                <a:cs typeface="Cordia New" pitchFamily="34" charset="-34"/>
              </a:rPr>
              <a:t>BERPERAN AKTIF DALAM UPAYA PEMULIHAN SITUASI DAN CIPKON YG KONDUSIF DALAM MEMPERSATUKAN KEMBALI HUBUNGAN MASY SGB DAMPAK </a:t>
            </a:r>
            <a:r>
              <a:rPr lang="id-ID" sz="2400" b="1" kern="0" dirty="0" smtClean="0">
                <a:solidFill>
                  <a:schemeClr val="tx1"/>
                </a:solidFill>
                <a:latin typeface="Cordia New" pitchFamily="34" charset="-34"/>
                <a:cs typeface="Cordia New" pitchFamily="34" charset="-34"/>
              </a:rPr>
              <a:t>PEMILU</a:t>
            </a:r>
            <a:r>
              <a:rPr lang="en-US" sz="2400" b="1" kern="0" dirty="0" smtClean="0">
                <a:solidFill>
                  <a:prstClr val="black"/>
                </a:solidFill>
                <a:latin typeface="Cordia New" pitchFamily="34" charset="-34"/>
                <a:cs typeface="Cordia New" pitchFamily="34" charset="-34"/>
              </a:rPr>
              <a:t>;</a:t>
            </a:r>
            <a:endParaRPr lang="en-US" sz="2400" b="1" kern="0" dirty="0">
              <a:solidFill>
                <a:prstClr val="black"/>
              </a:solidFill>
              <a:latin typeface="Cordia New" pitchFamily="34" charset="-34"/>
              <a:cs typeface="Cordia New" pitchFamily="34" charset="-34"/>
            </a:endParaRPr>
          </a:p>
        </p:txBody>
      </p:sp>
      <p:sp>
        <p:nvSpPr>
          <p:cNvPr id="39" name="Oval 38"/>
          <p:cNvSpPr/>
          <p:nvPr/>
        </p:nvSpPr>
        <p:spPr>
          <a:xfrm>
            <a:off x="46710" y="6286142"/>
            <a:ext cx="794068" cy="491804"/>
          </a:xfrm>
          <a:prstGeom prst="ellipse">
            <a:avLst/>
          </a:prstGeom>
          <a:solidFill>
            <a:schemeClr val="bg1">
              <a:lumMod val="75000"/>
            </a:schemeClr>
          </a:solidFill>
          <a:ln w="76200">
            <a:solidFill>
              <a:srgbClr val="C00000"/>
            </a:solid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sz="1600"/>
          </a:p>
        </p:txBody>
      </p:sp>
      <p:sp>
        <p:nvSpPr>
          <p:cNvPr id="67595" name="Slide Number Placeholder 2"/>
          <p:cNvSpPr>
            <a:spLocks noGrp="1"/>
          </p:cNvSpPr>
          <p:nvPr>
            <p:ph type="sldNum" sz="quarter" idx="12"/>
          </p:nvPr>
        </p:nvSpPr>
        <p:spPr bwMode="auto">
          <a:xfrm>
            <a:off x="70308" y="6298997"/>
            <a:ext cx="694809" cy="36419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B105374A-46A9-4C4D-B060-8A3D4E7DC23F}" type="slidenum">
              <a:rPr lang="en-US" altLang="en-US" sz="3600" b="1" smtClean="0">
                <a:solidFill>
                  <a:srgbClr val="C00000"/>
                </a:solidFill>
                <a:latin typeface="Blackadder ITC" pitchFamily="82" charset="0"/>
              </a:rPr>
              <a:pPr fontAlgn="base">
                <a:spcBef>
                  <a:spcPct val="0"/>
                </a:spcBef>
                <a:spcAft>
                  <a:spcPct val="0"/>
                </a:spcAft>
                <a:defRPr/>
              </a:pPr>
              <a:t>37</a:t>
            </a:fld>
            <a:endParaRPr lang="en-US" altLang="en-US" sz="3600" b="1" smtClean="0">
              <a:solidFill>
                <a:srgbClr val="C00000"/>
              </a:solidFill>
              <a:latin typeface="Blackadder ITC" pitchFamily="82" charset="0"/>
            </a:endParaRPr>
          </a:p>
        </p:txBody>
      </p:sp>
      <p:pic>
        <p:nvPicPr>
          <p:cNvPr id="52236" name="Picture 6" descr="Hasil gambar untuk LINMAS PATROLI PILKADA"/>
          <p:cNvPicPr>
            <a:picLocks noChangeAspect="1" noChangeArrowheads="1"/>
          </p:cNvPicPr>
          <p:nvPr/>
        </p:nvPicPr>
        <p:blipFill>
          <a:blip r:embed="rId3"/>
          <a:srcRect/>
          <a:stretch>
            <a:fillRect/>
          </a:stretch>
        </p:blipFill>
        <p:spPr bwMode="auto">
          <a:xfrm>
            <a:off x="88923" y="3420269"/>
            <a:ext cx="4179193" cy="2400522"/>
          </a:xfrm>
          <a:prstGeom prst="rect">
            <a:avLst/>
          </a:prstGeom>
          <a:noFill/>
          <a:ln w="9525">
            <a:noFill/>
            <a:miter lim="800000"/>
            <a:headEnd/>
            <a:tailEnd/>
          </a:ln>
        </p:spPr>
      </p:pic>
      <p:sp>
        <p:nvSpPr>
          <p:cNvPr id="42" name="Rectangle 41"/>
          <p:cNvSpPr/>
          <p:nvPr/>
        </p:nvSpPr>
        <p:spPr>
          <a:xfrm>
            <a:off x="2" y="71232"/>
            <a:ext cx="11720323" cy="456036"/>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039" tIns="40520" rIns="81039" bIns="40520" anchor="ctr"/>
          <a:lstStyle/>
          <a:p>
            <a:pPr algn="ctr" fontAlgn="auto">
              <a:spcBef>
                <a:spcPts val="0"/>
              </a:spcBef>
              <a:spcAft>
                <a:spcPts val="0"/>
              </a:spcAft>
              <a:defRPr/>
            </a:pPr>
            <a:r>
              <a:rPr lang="en-US" sz="3200" dirty="0">
                <a:solidFill>
                  <a:srgbClr val="FF0000"/>
                </a:solidFill>
                <a:effectLst>
                  <a:outerShdw blurRad="63500" sx="102000" sy="102000" algn="ctr" rotWithShape="0">
                    <a:prstClr val="black">
                      <a:alpha val="40000"/>
                    </a:prstClr>
                  </a:outerShdw>
                </a:effectLst>
                <a:latin typeface="Impact" panose="020B0806030902050204" pitchFamily="34" charset="0"/>
              </a:rPr>
              <a:t>PERAN SATPOL PP DAN  </a:t>
            </a:r>
            <a:r>
              <a:rPr lang="en-US" sz="3200" dirty="0" smtClean="0">
                <a:solidFill>
                  <a:srgbClr val="FF0000"/>
                </a:solidFill>
                <a:effectLst>
                  <a:outerShdw blurRad="63500" sx="102000" sy="102000" algn="ctr" rotWithShape="0">
                    <a:prstClr val="black">
                      <a:alpha val="40000"/>
                    </a:prstClr>
                  </a:outerShdw>
                </a:effectLst>
                <a:latin typeface="Impact" panose="020B0806030902050204" pitchFamily="34" charset="0"/>
              </a:rPr>
              <a:t>SATLINMAS:</a:t>
            </a:r>
            <a:endParaRPr lang="en-US" sz="3200" dirty="0">
              <a:solidFill>
                <a:prstClr val="white"/>
              </a:solidFill>
            </a:endParaRPr>
          </a:p>
        </p:txBody>
      </p:sp>
      <p:pic>
        <p:nvPicPr>
          <p:cNvPr id="52238" name="Picture 2" descr="Hasil gambar untuk PATROLI POL PP"/>
          <p:cNvPicPr>
            <a:picLocks noChangeAspect="1" noChangeArrowheads="1"/>
          </p:cNvPicPr>
          <p:nvPr/>
        </p:nvPicPr>
        <p:blipFill>
          <a:blip r:embed="rId4"/>
          <a:srcRect/>
          <a:stretch>
            <a:fillRect/>
          </a:stretch>
        </p:blipFill>
        <p:spPr bwMode="auto">
          <a:xfrm>
            <a:off x="3997223" y="3420269"/>
            <a:ext cx="4702369" cy="2400522"/>
          </a:xfrm>
          <a:prstGeom prst="rect">
            <a:avLst/>
          </a:prstGeom>
          <a:noFill/>
          <a:ln w="9525">
            <a:noFill/>
            <a:miter lim="800000"/>
            <a:headEnd/>
            <a:tailEnd/>
          </a:ln>
        </p:spPr>
      </p:pic>
      <p:pic>
        <p:nvPicPr>
          <p:cNvPr id="52239" name="Picture 4" descr="Hasil gambar untuk PATROLI POL LINMAS"/>
          <p:cNvPicPr>
            <a:picLocks noChangeAspect="1" noChangeArrowheads="1"/>
          </p:cNvPicPr>
          <p:nvPr/>
        </p:nvPicPr>
        <p:blipFill>
          <a:blip r:embed="rId5"/>
          <a:srcRect/>
          <a:stretch>
            <a:fillRect/>
          </a:stretch>
        </p:blipFill>
        <p:spPr bwMode="auto">
          <a:xfrm>
            <a:off x="8374934" y="3420269"/>
            <a:ext cx="3536082" cy="2400522"/>
          </a:xfrm>
          <a:prstGeom prst="rect">
            <a:avLst/>
          </a:prstGeom>
          <a:noFill/>
          <a:ln w="9525">
            <a:noFill/>
            <a:miter lim="800000"/>
            <a:headEnd/>
            <a:tailEnd/>
          </a:ln>
        </p:spPr>
      </p:pic>
      <p:sp>
        <p:nvSpPr>
          <p:cNvPr id="36" name="Slide Number Placeholder 3"/>
          <p:cNvSpPr txBox="1">
            <a:spLocks/>
          </p:cNvSpPr>
          <p:nvPr/>
        </p:nvSpPr>
        <p:spPr bwMode="auto">
          <a:xfrm>
            <a:off x="8834001" y="6232490"/>
            <a:ext cx="2481461" cy="4560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fld id="{7E3CCB0F-9188-4EE1-8D6E-660449781E25}" type="slidenum">
              <a:rPr kumimoji="0" lang="en-US" sz="1400" b="0" i="0" u="none" strike="noStrike" kern="1200" cap="none" spc="0" normalizeH="0" baseline="0" noProof="0" smtClean="0">
                <a:ln>
                  <a:noFill/>
                </a:ln>
                <a:solidFill>
                  <a:schemeClr val="tx1"/>
                </a:solidFill>
                <a:effectLst/>
                <a:uLnTx/>
                <a:uFillTx/>
                <a:latin typeface="+mn-lt"/>
                <a:ea typeface="+mn-ea"/>
                <a:cs typeface="Arial" pitchFamily="34" charset="0"/>
              </a:rPr>
              <a:pPr marL="0" marR="0" lvl="0" indent="0" algn="r" defTabSz="914400" rtl="0" eaLnBrk="1" fontAlgn="base" latinLnBrk="0" hangingPunct="1">
                <a:lnSpc>
                  <a:spcPct val="100000"/>
                </a:lnSpc>
                <a:spcBef>
                  <a:spcPct val="0"/>
                </a:spcBef>
                <a:spcAft>
                  <a:spcPct val="0"/>
                </a:spcAft>
                <a:buClrTx/>
                <a:buSzTx/>
                <a:buFont typeface="Arial" pitchFamily="34" charset="0"/>
                <a:buNone/>
                <a:tabLst/>
                <a:defRPr/>
              </a:pPr>
              <a:t>37</a:t>
            </a:fld>
            <a:endParaRPr kumimoji="0" lang="en-US" sz="1400" b="0" i="0" u="none" strike="noStrike" kern="1200" cap="none" spc="0" normalizeH="0" baseline="0" noProof="0" dirty="0">
              <a:ln>
                <a:noFill/>
              </a:ln>
              <a:solidFill>
                <a:schemeClr val="tx1"/>
              </a:solidFill>
              <a:effectLst/>
              <a:uLnTx/>
              <a:uFillTx/>
              <a:latin typeface="+mn-lt"/>
              <a:ea typeface="+mn-ea"/>
              <a:cs typeface="Arial" pitchFamily="34" charset="0"/>
            </a:endParaRPr>
          </a:p>
        </p:txBody>
      </p:sp>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4069" y="608048"/>
            <a:ext cx="10093379" cy="988078"/>
          </a:xfrm>
        </p:spPr>
        <p:txBody>
          <a:bodyPr>
            <a:normAutofit fontScale="90000"/>
          </a:bodyPr>
          <a:lstStyle/>
          <a:p>
            <a:pPr algn="ctr"/>
            <a:r>
              <a:rPr lang="en-US" dirty="0" smtClean="0"/>
              <a:t>DASAR HUKUM LINMAS </a:t>
            </a:r>
            <a:r>
              <a:rPr lang="id-ID" dirty="0" smtClean="0"/>
              <a:t/>
            </a:r>
            <a:br>
              <a:rPr lang="id-ID" dirty="0" smtClean="0"/>
            </a:br>
            <a:r>
              <a:rPr lang="en-US" dirty="0" smtClean="0"/>
              <a:t>DALAM </a:t>
            </a:r>
            <a:r>
              <a:rPr lang="id-ID" dirty="0" smtClean="0"/>
              <a:t>PAM </a:t>
            </a:r>
            <a:r>
              <a:rPr lang="en-US" dirty="0" smtClean="0"/>
              <a:t>PEMILU</a:t>
            </a:r>
            <a:endParaRPr lang="en-US" dirty="0"/>
          </a:p>
        </p:txBody>
      </p:sp>
      <p:sp>
        <p:nvSpPr>
          <p:cNvPr id="3" name="Content Placeholder 2"/>
          <p:cNvSpPr>
            <a:spLocks noGrp="1"/>
          </p:cNvSpPr>
          <p:nvPr>
            <p:ph idx="1"/>
          </p:nvPr>
        </p:nvSpPr>
        <p:spPr>
          <a:xfrm>
            <a:off x="794066" y="1976156"/>
            <a:ext cx="10465602" cy="4049825"/>
          </a:xfrm>
        </p:spPr>
        <p:txBody>
          <a:bodyPr>
            <a:normAutofit/>
          </a:bodyPr>
          <a:lstStyle/>
          <a:p>
            <a:pPr algn="just">
              <a:buNone/>
            </a:pPr>
            <a:r>
              <a:rPr lang="en-US" sz="2800" b="1" dirty="0" smtClean="0">
                <a:solidFill>
                  <a:schemeClr val="tx1">
                    <a:lumMod val="95000"/>
                    <a:lumOff val="5000"/>
                  </a:schemeClr>
                </a:solidFill>
              </a:rPr>
              <a:t>UU NOMOR 7 TAHUN 2017 TENTANG</a:t>
            </a:r>
            <a:r>
              <a:rPr lang="id-ID" b="1" dirty="0" smtClean="0">
                <a:solidFill>
                  <a:schemeClr val="tx1">
                    <a:lumMod val="95000"/>
                    <a:lumOff val="5000"/>
                  </a:schemeClr>
                </a:solidFill>
              </a:rPr>
              <a:t> </a:t>
            </a:r>
            <a:r>
              <a:rPr lang="en-US" sz="2800" b="1" dirty="0" smtClean="0">
                <a:solidFill>
                  <a:schemeClr val="tx1">
                    <a:lumMod val="95000"/>
                    <a:lumOff val="5000"/>
                  </a:schemeClr>
                </a:solidFill>
              </a:rPr>
              <a:t>PEMILU</a:t>
            </a:r>
          </a:p>
          <a:p>
            <a:pPr algn="just"/>
            <a:r>
              <a:rPr lang="en-US" sz="2500" dirty="0" err="1" smtClean="0">
                <a:solidFill>
                  <a:schemeClr val="tx1">
                    <a:lumMod val="95000"/>
                    <a:lumOff val="5000"/>
                  </a:schemeClr>
                </a:solidFill>
              </a:rPr>
              <a:t>Pasal</a:t>
            </a:r>
            <a:r>
              <a:rPr lang="en-US" sz="2500" dirty="0" smtClean="0">
                <a:solidFill>
                  <a:schemeClr val="tx1">
                    <a:lumMod val="95000"/>
                    <a:lumOff val="5000"/>
                  </a:schemeClr>
                </a:solidFill>
              </a:rPr>
              <a:t> 351 (4) : </a:t>
            </a:r>
            <a:r>
              <a:rPr lang="en-US" sz="2500" dirty="0" err="1" smtClean="0">
                <a:solidFill>
                  <a:schemeClr val="tx1">
                    <a:lumMod val="95000"/>
                    <a:lumOff val="5000"/>
                  </a:schemeClr>
                </a:solidFill>
              </a:rPr>
              <a:t>penanganan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ketentraman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ketertiban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keamanan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disetiap</a:t>
            </a:r>
            <a:r>
              <a:rPr lang="en-US" sz="2500" dirty="0" smtClean="0">
                <a:solidFill>
                  <a:schemeClr val="tx1">
                    <a:lumMod val="95000"/>
                    <a:lumOff val="5000"/>
                  </a:schemeClr>
                </a:solidFill>
              </a:rPr>
              <a:t> TPS </a:t>
            </a:r>
            <a:r>
              <a:rPr lang="en-US" sz="2500" dirty="0" err="1" smtClean="0">
                <a:solidFill>
                  <a:schemeClr val="tx1">
                    <a:lumMod val="95000"/>
                    <a:lumOff val="5000"/>
                  </a:schemeClr>
                </a:solidFill>
              </a:rPr>
              <a:t>dilaksanakan</a:t>
            </a:r>
            <a:r>
              <a:rPr lang="en-US" sz="2500" dirty="0" smtClean="0">
                <a:solidFill>
                  <a:schemeClr val="tx1">
                    <a:lumMod val="95000"/>
                    <a:lumOff val="5000"/>
                  </a:schemeClr>
                </a:solidFill>
              </a:rPr>
              <a:t> 2 (</a:t>
            </a:r>
            <a:r>
              <a:rPr lang="en-US" sz="2500" dirty="0" err="1" smtClean="0">
                <a:solidFill>
                  <a:schemeClr val="tx1">
                    <a:lumMod val="95000"/>
                    <a:lumOff val="5000"/>
                  </a:schemeClr>
                </a:solidFill>
              </a:rPr>
              <a:t>dua</a:t>
            </a:r>
            <a:r>
              <a:rPr lang="en-US" sz="2500" dirty="0" smtClean="0">
                <a:solidFill>
                  <a:schemeClr val="tx1">
                    <a:lumMod val="95000"/>
                    <a:lumOff val="5000"/>
                  </a:schemeClr>
                </a:solidFill>
              </a:rPr>
              <a:t>) orang </a:t>
            </a:r>
            <a:r>
              <a:rPr lang="en-US" sz="2500" dirty="0" err="1" smtClean="0">
                <a:solidFill>
                  <a:schemeClr val="tx1">
                    <a:lumMod val="95000"/>
                    <a:lumOff val="5000"/>
                  </a:schemeClr>
                </a:solidFill>
              </a:rPr>
              <a:t>petugas</a:t>
            </a:r>
            <a:r>
              <a:rPr lang="en-US" sz="2500" dirty="0" smtClean="0">
                <a:solidFill>
                  <a:schemeClr val="tx1">
                    <a:lumMod val="95000"/>
                    <a:lumOff val="5000"/>
                  </a:schemeClr>
                </a:solidFill>
              </a:rPr>
              <a:t> yang </a:t>
            </a:r>
            <a:r>
              <a:rPr lang="en-US" sz="2500" dirty="0" err="1" smtClean="0">
                <a:solidFill>
                  <a:schemeClr val="tx1">
                    <a:lumMod val="95000"/>
                    <a:lumOff val="5000"/>
                  </a:schemeClr>
                </a:solidFill>
              </a:rPr>
              <a:t>ditetapkan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oleh</a:t>
            </a:r>
            <a:r>
              <a:rPr lang="en-US" sz="2500" dirty="0" smtClean="0">
                <a:solidFill>
                  <a:schemeClr val="tx1">
                    <a:lumMod val="95000"/>
                    <a:lumOff val="5000"/>
                  </a:schemeClr>
                </a:solidFill>
              </a:rPr>
              <a:t> PPS</a:t>
            </a:r>
          </a:p>
          <a:p>
            <a:pPr algn="just">
              <a:buNone/>
            </a:pPr>
            <a:r>
              <a:rPr lang="en-US" sz="2500" dirty="0" smtClean="0">
                <a:solidFill>
                  <a:schemeClr val="tx1">
                    <a:lumMod val="95000"/>
                    <a:lumOff val="5000"/>
                  </a:schemeClr>
                </a:solidFill>
              </a:rPr>
              <a:t>	</a:t>
            </a:r>
            <a:r>
              <a:rPr lang="en-US" sz="2500" u="sng" dirty="0" err="1" smtClean="0">
                <a:solidFill>
                  <a:schemeClr val="tx1">
                    <a:lumMod val="95000"/>
                    <a:lumOff val="5000"/>
                  </a:schemeClr>
                </a:solidFill>
              </a:rPr>
              <a:t>Penjelasan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petugas</a:t>
            </a:r>
            <a:r>
              <a:rPr lang="en-US" sz="2500" dirty="0" smtClean="0">
                <a:solidFill>
                  <a:schemeClr val="tx1">
                    <a:lumMod val="95000"/>
                    <a:lumOff val="5000"/>
                  </a:schemeClr>
                </a:solidFill>
              </a:rPr>
              <a:t> yang </a:t>
            </a:r>
            <a:r>
              <a:rPr lang="en-US" sz="2500" dirty="0" err="1" smtClean="0">
                <a:solidFill>
                  <a:schemeClr val="tx1">
                    <a:lumMod val="95000"/>
                    <a:lumOff val="5000"/>
                  </a:schemeClr>
                </a:solidFill>
              </a:rPr>
              <a:t>menangani</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ketentraman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ketertiban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keamanan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di</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setiap</a:t>
            </a:r>
            <a:r>
              <a:rPr lang="en-US" sz="2500" dirty="0" smtClean="0">
                <a:solidFill>
                  <a:schemeClr val="tx1">
                    <a:lumMod val="95000"/>
                    <a:lumOff val="5000"/>
                  </a:schemeClr>
                </a:solidFill>
              </a:rPr>
              <a:t> TPS </a:t>
            </a:r>
            <a:r>
              <a:rPr lang="en-US" sz="2500" dirty="0" err="1" smtClean="0">
                <a:solidFill>
                  <a:schemeClr val="tx1">
                    <a:lumMod val="95000"/>
                    <a:lumOff val="5000"/>
                  </a:schemeClr>
                </a:solidFill>
              </a:rPr>
              <a:t>berasal</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dari</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satuan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pertahanan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sipil</a:t>
            </a:r>
            <a:r>
              <a:rPr lang="en-US" sz="2500" dirty="0" smtClean="0">
                <a:solidFill>
                  <a:schemeClr val="tx1">
                    <a:lumMod val="95000"/>
                    <a:lumOff val="5000"/>
                  </a:schemeClr>
                </a:solidFill>
              </a:rPr>
              <a:t>/</a:t>
            </a:r>
            <a:r>
              <a:rPr lang="en-US" sz="2500" dirty="0" err="1" smtClean="0">
                <a:solidFill>
                  <a:schemeClr val="tx1">
                    <a:lumMod val="95000"/>
                    <a:lumOff val="5000"/>
                  </a:schemeClr>
                </a:solidFill>
              </a:rPr>
              <a:t>perlindungan</a:t>
            </a:r>
            <a:r>
              <a:rPr lang="en-US" sz="2500" dirty="0" smtClean="0">
                <a:solidFill>
                  <a:schemeClr val="tx1">
                    <a:lumMod val="95000"/>
                    <a:lumOff val="5000"/>
                  </a:schemeClr>
                </a:solidFill>
              </a:rPr>
              <a:t> </a:t>
            </a:r>
            <a:r>
              <a:rPr lang="en-US" sz="2500" dirty="0" err="1" smtClean="0">
                <a:solidFill>
                  <a:schemeClr val="tx1">
                    <a:lumMod val="95000"/>
                    <a:lumOff val="5000"/>
                  </a:schemeClr>
                </a:solidFill>
              </a:rPr>
              <a:t>masyarakat</a:t>
            </a:r>
            <a:endParaRPr lang="en-US" sz="2500" dirty="0">
              <a:solidFill>
                <a:schemeClr val="tx1">
                  <a:lumMod val="95000"/>
                  <a:lumOff val="5000"/>
                </a:schemeClr>
              </a:solidFill>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551" y="213744"/>
            <a:ext cx="10719912" cy="783817"/>
          </a:xfrm>
        </p:spPr>
        <p:txBody>
          <a:bodyPr>
            <a:normAutofit/>
          </a:bodyPr>
          <a:lstStyle/>
          <a:p>
            <a:pPr algn="ctr"/>
            <a:r>
              <a:rPr lang="en-US" dirty="0" err="1" smtClean="0"/>
              <a:t>Pelaksanaan</a:t>
            </a:r>
            <a:r>
              <a:rPr lang="en-US" dirty="0" smtClean="0"/>
              <a:t> PAM </a:t>
            </a:r>
            <a:r>
              <a:rPr lang="en-US" dirty="0" err="1" smtClean="0"/>
              <a:t>Pemilu</a:t>
            </a:r>
            <a:r>
              <a:rPr lang="en-US" dirty="0" smtClean="0"/>
              <a:t> </a:t>
            </a:r>
            <a:endParaRPr lang="en-US" dirty="0"/>
          </a:p>
        </p:txBody>
      </p:sp>
      <p:sp>
        <p:nvSpPr>
          <p:cNvPr id="3" name="Content Placeholder 2"/>
          <p:cNvSpPr>
            <a:spLocks noGrp="1"/>
          </p:cNvSpPr>
          <p:nvPr>
            <p:ph idx="1"/>
          </p:nvPr>
        </p:nvSpPr>
        <p:spPr>
          <a:xfrm>
            <a:off x="794066" y="1282588"/>
            <a:ext cx="10465602" cy="4743394"/>
          </a:xfrm>
        </p:spPr>
        <p:txBody>
          <a:bodyPr>
            <a:normAutofit/>
          </a:bodyPr>
          <a:lstStyle/>
          <a:p>
            <a:pPr>
              <a:buNone/>
            </a:pPr>
            <a:r>
              <a:rPr lang="en-US" b="1" dirty="0" err="1" smtClean="0">
                <a:solidFill>
                  <a:schemeClr val="tx1">
                    <a:lumMod val="95000"/>
                    <a:lumOff val="5000"/>
                  </a:schemeClr>
                </a:solidFill>
              </a:rPr>
              <a:t>Pasal</a:t>
            </a:r>
            <a:r>
              <a:rPr lang="en-US" b="1" dirty="0" smtClean="0">
                <a:solidFill>
                  <a:schemeClr val="tx1">
                    <a:lumMod val="95000"/>
                    <a:lumOff val="5000"/>
                  </a:schemeClr>
                </a:solidFill>
              </a:rPr>
              <a:t> 2 </a:t>
            </a:r>
            <a:r>
              <a:rPr lang="en-US" b="1" dirty="0" err="1" smtClean="0">
                <a:solidFill>
                  <a:schemeClr val="tx1">
                    <a:lumMod val="95000"/>
                    <a:lumOff val="5000"/>
                  </a:schemeClr>
                </a:solidFill>
              </a:rPr>
              <a:t>Permendagri</a:t>
            </a:r>
            <a:r>
              <a:rPr lang="en-US" b="1" dirty="0" smtClean="0">
                <a:solidFill>
                  <a:schemeClr val="tx1">
                    <a:lumMod val="95000"/>
                    <a:lumOff val="5000"/>
                  </a:schemeClr>
                </a:solidFill>
              </a:rPr>
              <a:t> No.10 </a:t>
            </a:r>
            <a:r>
              <a:rPr lang="en-US" b="1" dirty="0" err="1" smtClean="0">
                <a:solidFill>
                  <a:schemeClr val="tx1">
                    <a:lumMod val="95000"/>
                    <a:lumOff val="5000"/>
                  </a:schemeClr>
                </a:solidFill>
              </a:rPr>
              <a:t>tahun</a:t>
            </a:r>
            <a:r>
              <a:rPr lang="en-US" b="1" dirty="0" smtClean="0">
                <a:solidFill>
                  <a:schemeClr val="tx1">
                    <a:lumMod val="95000"/>
                    <a:lumOff val="5000"/>
                  </a:schemeClr>
                </a:solidFill>
              </a:rPr>
              <a:t> 2009</a:t>
            </a:r>
          </a:p>
          <a:p>
            <a:pPr marL="625475" indent="-533400" algn="just">
              <a:buNone/>
            </a:pPr>
            <a:r>
              <a:rPr lang="en-US" sz="2400" dirty="0" smtClean="0">
                <a:solidFill>
                  <a:schemeClr val="tx1">
                    <a:lumMod val="95000"/>
                    <a:lumOff val="5000"/>
                  </a:schemeClr>
                </a:solidFill>
              </a:rPr>
              <a:t>(1).	</a:t>
            </a:r>
            <a:r>
              <a:rPr lang="en-US" sz="2400" dirty="0" err="1" smtClean="0">
                <a:solidFill>
                  <a:schemeClr val="tx1">
                    <a:lumMod val="95000"/>
                    <a:lumOff val="5000"/>
                  </a:schemeClr>
                </a:solidFill>
              </a:rPr>
              <a:t>Satlinmas</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melaksanakan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penanganan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ketentraman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ketertiban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keamanan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penyelenggaraan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pemilu</a:t>
            </a:r>
            <a:endParaRPr lang="en-US" sz="2400" dirty="0" smtClean="0">
              <a:solidFill>
                <a:schemeClr val="tx1">
                  <a:lumMod val="95000"/>
                  <a:lumOff val="5000"/>
                </a:schemeClr>
              </a:solidFill>
            </a:endParaRPr>
          </a:p>
          <a:p>
            <a:pPr marL="625475" indent="-533400" algn="just">
              <a:buNone/>
            </a:pPr>
            <a:r>
              <a:rPr lang="en-US" sz="2400" dirty="0" smtClean="0">
                <a:solidFill>
                  <a:schemeClr val="tx1">
                    <a:lumMod val="95000"/>
                    <a:lumOff val="5000"/>
                  </a:schemeClr>
                </a:solidFill>
              </a:rPr>
              <a:t>(2).	</a:t>
            </a:r>
            <a:r>
              <a:rPr lang="en-US" sz="2400" dirty="0" err="1" smtClean="0">
                <a:solidFill>
                  <a:schemeClr val="tx1">
                    <a:lumMod val="95000"/>
                    <a:lumOff val="5000"/>
                  </a:schemeClr>
                </a:solidFill>
              </a:rPr>
              <a:t>Pengamanan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penyelenggaraan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Pemilu</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sebagaiamanan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dimaksud</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pada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ayat</a:t>
            </a:r>
            <a:r>
              <a:rPr lang="en-US" sz="2400" dirty="0" smtClean="0">
                <a:solidFill>
                  <a:schemeClr val="tx1">
                    <a:lumMod val="95000"/>
                    <a:lumOff val="5000"/>
                  </a:schemeClr>
                </a:solidFill>
              </a:rPr>
              <a:t> (1) </a:t>
            </a:r>
            <a:r>
              <a:rPr lang="en-US" sz="2400" dirty="0" err="1" smtClean="0">
                <a:solidFill>
                  <a:schemeClr val="tx1">
                    <a:lumMod val="95000"/>
                    <a:lumOff val="5000"/>
                  </a:schemeClr>
                </a:solidFill>
              </a:rPr>
              <a:t>dilakukan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dengan</a:t>
            </a:r>
            <a:r>
              <a:rPr lang="en-US" sz="2400" dirty="0" smtClean="0">
                <a:solidFill>
                  <a:schemeClr val="tx1">
                    <a:lumMod val="95000"/>
                    <a:lumOff val="5000"/>
                  </a:schemeClr>
                </a:solidFill>
              </a:rPr>
              <a:t> :</a:t>
            </a:r>
          </a:p>
          <a:p>
            <a:pPr marL="890588" indent="-265113" algn="just">
              <a:buNone/>
            </a:pPr>
            <a:r>
              <a:rPr lang="en-US" sz="2400" dirty="0" smtClean="0">
                <a:solidFill>
                  <a:schemeClr val="tx1">
                    <a:lumMod val="95000"/>
                    <a:lumOff val="5000"/>
                  </a:schemeClr>
                </a:solidFill>
              </a:rPr>
              <a:t>a.	</a:t>
            </a:r>
            <a:r>
              <a:rPr lang="en-US" sz="2400" dirty="0" err="1" smtClean="0">
                <a:solidFill>
                  <a:schemeClr val="tx1">
                    <a:lumMod val="95000"/>
                    <a:lumOff val="5000"/>
                  </a:schemeClr>
                </a:solidFill>
              </a:rPr>
              <a:t>menjaga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memelihara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ketentraman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ketertiban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keamanan</a:t>
            </a:r>
            <a:r>
              <a:rPr lang="en-US" sz="2400" dirty="0" smtClean="0">
                <a:solidFill>
                  <a:schemeClr val="tx1">
                    <a:lumMod val="95000"/>
                    <a:lumOff val="5000"/>
                  </a:schemeClr>
                </a:solidFill>
              </a:rPr>
              <a:t> TPS,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p>
          <a:p>
            <a:pPr marL="890588" indent="-265113" algn="just">
              <a:buNone/>
            </a:pPr>
            <a:r>
              <a:rPr lang="en-US" sz="2400" dirty="0" err="1" smtClean="0">
                <a:solidFill>
                  <a:schemeClr val="tx1">
                    <a:lumMod val="95000"/>
                    <a:lumOff val="5000"/>
                  </a:schemeClr>
                </a:solidFill>
              </a:rPr>
              <a:t>b.berkoordinasi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dengan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instansi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terkait</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dalam</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menjaga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ketentraman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ketertiban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keamanan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setiap</a:t>
            </a:r>
            <a:r>
              <a:rPr lang="en-US" sz="2400" dirty="0" smtClean="0">
                <a:solidFill>
                  <a:schemeClr val="tx1">
                    <a:lumMod val="95000"/>
                    <a:lumOff val="5000"/>
                  </a:schemeClr>
                </a:solidFill>
              </a:rPr>
              <a:t> TPS</a:t>
            </a:r>
          </a:p>
          <a:p>
            <a:pPr marL="625475" indent="-533400" algn="just">
              <a:buNone/>
            </a:pPr>
            <a:r>
              <a:rPr lang="en-US" sz="2400" dirty="0" smtClean="0">
                <a:solidFill>
                  <a:schemeClr val="tx1">
                    <a:lumMod val="95000"/>
                    <a:lumOff val="5000"/>
                  </a:schemeClr>
                </a:solidFill>
              </a:rPr>
              <a:t>(3).	Di </a:t>
            </a:r>
            <a:r>
              <a:rPr lang="en-US" sz="2400" dirty="0" err="1" smtClean="0">
                <a:solidFill>
                  <a:schemeClr val="tx1">
                    <a:lumMod val="95000"/>
                    <a:lumOff val="5000"/>
                  </a:schemeClr>
                </a:solidFill>
              </a:rPr>
              <a:t>setiap</a:t>
            </a:r>
            <a:r>
              <a:rPr lang="en-US" sz="2400" dirty="0" smtClean="0">
                <a:solidFill>
                  <a:schemeClr val="tx1">
                    <a:lumMod val="95000"/>
                    <a:lumOff val="5000"/>
                  </a:schemeClr>
                </a:solidFill>
              </a:rPr>
              <a:t> TPS </a:t>
            </a:r>
            <a:r>
              <a:rPr lang="en-US" sz="2400" dirty="0" err="1" smtClean="0">
                <a:solidFill>
                  <a:schemeClr val="tx1">
                    <a:lumMod val="95000"/>
                    <a:lumOff val="5000"/>
                  </a:schemeClr>
                </a:solidFill>
              </a:rPr>
              <a:t>ditempatkan</a:t>
            </a:r>
            <a:r>
              <a:rPr lang="en-US" sz="2400" dirty="0" smtClean="0">
                <a:solidFill>
                  <a:schemeClr val="tx1">
                    <a:lumMod val="95000"/>
                    <a:lumOff val="5000"/>
                  </a:schemeClr>
                </a:solidFill>
              </a:rPr>
              <a:t> 2 orang </a:t>
            </a:r>
            <a:r>
              <a:rPr lang="en-US" sz="2400" dirty="0" err="1" smtClean="0">
                <a:solidFill>
                  <a:schemeClr val="tx1">
                    <a:lumMod val="95000"/>
                    <a:lumOff val="5000"/>
                  </a:schemeClr>
                </a:solidFill>
              </a:rPr>
              <a:t>anggota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Satlinmas</a:t>
            </a:r>
            <a:r>
              <a:rPr lang="en-US" sz="2400" dirty="0" smtClean="0">
                <a:solidFill>
                  <a:schemeClr val="tx1">
                    <a:lumMod val="95000"/>
                    <a:lumOff val="5000"/>
                  </a:schemeClr>
                </a:solidFill>
              </a:rPr>
              <a:t> yang </a:t>
            </a:r>
            <a:r>
              <a:rPr lang="en-US" sz="2400" dirty="0" err="1" smtClean="0">
                <a:solidFill>
                  <a:schemeClr val="tx1">
                    <a:lumMod val="95000"/>
                    <a:lumOff val="5000"/>
                  </a:schemeClr>
                </a:solidFill>
              </a:rPr>
              <a:t>disesuaikan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dengan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situasi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kondisi</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serta</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kebutuhan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untuk</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tingkat</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desa</a:t>
            </a:r>
            <a:r>
              <a:rPr lang="en-US" sz="2400" dirty="0" smtClean="0">
                <a:solidFill>
                  <a:schemeClr val="tx1">
                    <a:lumMod val="95000"/>
                    <a:lumOff val="5000"/>
                  </a:schemeClr>
                </a:solidFill>
              </a:rPr>
              <a:t>/</a:t>
            </a:r>
            <a:r>
              <a:rPr lang="en-US" sz="2400" dirty="0" err="1" smtClean="0">
                <a:solidFill>
                  <a:schemeClr val="tx1">
                    <a:lumMod val="95000"/>
                    <a:lumOff val="5000"/>
                  </a:schemeClr>
                </a:solidFill>
              </a:rPr>
              <a:t>kelurahan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kecamatan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dan</a:t>
            </a:r>
            <a:r>
              <a:rPr lang="en-US" sz="2400" dirty="0" smtClean="0">
                <a:solidFill>
                  <a:schemeClr val="tx1">
                    <a:lumMod val="95000"/>
                    <a:lumOff val="5000"/>
                  </a:schemeClr>
                </a:solidFill>
              </a:rPr>
              <a:t> </a:t>
            </a:r>
            <a:r>
              <a:rPr lang="en-US" sz="2400" dirty="0" err="1" smtClean="0">
                <a:solidFill>
                  <a:schemeClr val="tx1">
                    <a:lumMod val="95000"/>
                    <a:lumOff val="5000"/>
                  </a:schemeClr>
                </a:solidFill>
              </a:rPr>
              <a:t>kabupaten</a:t>
            </a:r>
            <a:r>
              <a:rPr lang="en-US" sz="2400" dirty="0" smtClean="0">
                <a:solidFill>
                  <a:schemeClr val="tx1">
                    <a:lumMod val="95000"/>
                    <a:lumOff val="5000"/>
                  </a:schemeClr>
                </a:solidFill>
              </a:rPr>
              <a:t>/</a:t>
            </a:r>
            <a:r>
              <a:rPr lang="en-US" sz="2400" dirty="0" err="1" smtClean="0">
                <a:solidFill>
                  <a:schemeClr val="tx1">
                    <a:lumMod val="95000"/>
                    <a:lumOff val="5000"/>
                  </a:schemeClr>
                </a:solidFill>
              </a:rPr>
              <a:t>kota</a:t>
            </a:r>
            <a:endParaRPr lang="en-US" sz="2400" dirty="0">
              <a:solidFill>
                <a:schemeClr val="tx1">
                  <a:lumMod val="95000"/>
                  <a:lumOff val="5000"/>
                </a:schemeClr>
              </a:solidFill>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4BFE621D-0C3E-4257-9B24-C1A1BE240397}" type="slidenum">
              <a:rPr lang="en-US" smtClean="0"/>
              <a:pPr>
                <a:defRPr/>
              </a:pPr>
              <a:t>40</a:t>
            </a:fld>
            <a:endParaRPr lang="en-US"/>
          </a:p>
        </p:txBody>
      </p:sp>
      <p:sp>
        <p:nvSpPr>
          <p:cNvPr id="3" name="TextBox 2"/>
          <p:cNvSpPr txBox="1"/>
          <p:nvPr/>
        </p:nvSpPr>
        <p:spPr>
          <a:xfrm>
            <a:off x="1861068" y="2208915"/>
            <a:ext cx="7351381" cy="2302446"/>
          </a:xfrm>
          <a:prstGeom prst="rect">
            <a:avLst/>
          </a:prstGeom>
          <a:noFill/>
        </p:spPr>
        <p:txBody>
          <a:bodyPr wrap="square" rtlCol="0">
            <a:spAutoFit/>
          </a:bodyPr>
          <a:lstStyle/>
          <a:p>
            <a:r>
              <a:rPr lang="en-US" sz="3600" dirty="0" err="1" smtClean="0">
                <a:solidFill>
                  <a:schemeClr val="tx2"/>
                </a:solidFill>
                <a:latin typeface="Showcard Gothic" pitchFamily="82" charset="0"/>
              </a:rPr>
              <a:t>Selintas</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Tugas</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Satlinmas</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pada</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Saat</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Hari</a:t>
            </a:r>
            <a:r>
              <a:rPr lang="en-US" sz="3600" dirty="0" smtClean="0">
                <a:solidFill>
                  <a:schemeClr val="tx2"/>
                </a:solidFill>
                <a:latin typeface="Showcard Gothic" pitchFamily="82" charset="0"/>
              </a:rPr>
              <a:t> H P</a:t>
            </a:r>
            <a:r>
              <a:rPr lang="id-ID" sz="3600" dirty="0" smtClean="0">
                <a:solidFill>
                  <a:schemeClr val="tx2"/>
                </a:solidFill>
                <a:latin typeface="Showcard Gothic" pitchFamily="82" charset="0"/>
              </a:rPr>
              <a:t>emilu</a:t>
            </a:r>
            <a:r>
              <a:rPr lang="en-US" sz="3600" dirty="0" smtClean="0">
                <a:solidFill>
                  <a:schemeClr val="tx2"/>
                </a:solidFill>
                <a:latin typeface="Showcard Gothic" pitchFamily="82" charset="0"/>
              </a:rPr>
              <a:t> </a:t>
            </a:r>
            <a:r>
              <a:rPr lang="en-US" sz="3600" dirty="0" err="1" smtClean="0">
                <a:solidFill>
                  <a:schemeClr val="tx2"/>
                </a:solidFill>
                <a:latin typeface="Showcard Gothic" pitchFamily="82" charset="0"/>
              </a:rPr>
              <a:t>di</a:t>
            </a:r>
            <a:r>
              <a:rPr lang="en-US" sz="3600" dirty="0" smtClean="0">
                <a:solidFill>
                  <a:schemeClr val="tx2"/>
                </a:solidFill>
                <a:latin typeface="Showcard Gothic" pitchFamily="82" charset="0"/>
              </a:rPr>
              <a:t> TPS</a:t>
            </a:r>
          </a:p>
          <a:p>
            <a:endParaRPr lang="en-US" sz="3600" dirty="0">
              <a:latin typeface="Showcard Gothic" pitchFamily="82" charset="0"/>
            </a:endParaRP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991" y="1015088"/>
            <a:ext cx="9826586" cy="1211872"/>
          </a:xfrm>
        </p:spPr>
        <p:txBody>
          <a:bodyPr>
            <a:normAutofit fontScale="90000"/>
          </a:bodyPr>
          <a:lstStyle/>
          <a:p>
            <a:r>
              <a:rPr lang="id-ID" b="1" dirty="0"/>
              <a:t>PETUGAS KETERTIBAN </a:t>
            </a:r>
            <a:r>
              <a:rPr lang="id-ID" b="1" dirty="0" smtClean="0"/>
              <a:t>TPS</a:t>
            </a:r>
            <a:br>
              <a:rPr lang="id-ID" b="1" dirty="0" smtClean="0"/>
            </a:br>
            <a:r>
              <a:rPr lang="id-ID" b="1" dirty="0" smtClean="0"/>
              <a:t>(Pintu </a:t>
            </a:r>
            <a:r>
              <a:rPr lang="id-ID" b="1" dirty="0"/>
              <a:t>Masuk)</a:t>
            </a:r>
            <a:br>
              <a:rPr lang="id-ID" b="1" dirty="0"/>
            </a:br>
            <a:r>
              <a:rPr lang="id-ID" b="1" dirty="0"/>
              <a:t>Saat Pemungutan Suara</a:t>
            </a:r>
          </a:p>
        </p:txBody>
      </p:sp>
      <p:sp>
        <p:nvSpPr>
          <p:cNvPr id="3" name="Content Placeholder 2"/>
          <p:cNvSpPr>
            <a:spLocks noGrp="1"/>
          </p:cNvSpPr>
          <p:nvPr>
            <p:ph idx="1"/>
          </p:nvPr>
        </p:nvSpPr>
        <p:spPr>
          <a:xfrm>
            <a:off x="1071991" y="2528941"/>
            <a:ext cx="9826586" cy="4159600"/>
          </a:xfrm>
        </p:spPr>
        <p:txBody>
          <a:bodyPr>
            <a:normAutofit/>
          </a:bodyPr>
          <a:lstStyle/>
          <a:p>
            <a:pPr marL="457200" indent="-457200" algn="just">
              <a:buFont typeface="+mj-lt"/>
              <a:buAutoNum type="arabicPeriod"/>
            </a:pPr>
            <a:r>
              <a:rPr lang="id-ID" sz="2800" dirty="0">
                <a:solidFill>
                  <a:schemeClr val="tx2"/>
                </a:solidFill>
              </a:rPr>
              <a:t>Mengatur antrian pemilih di TPS</a:t>
            </a:r>
          </a:p>
          <a:p>
            <a:pPr marL="457200" indent="-457200" algn="just">
              <a:buFont typeface="+mj-lt"/>
              <a:buAutoNum type="arabicPeriod"/>
            </a:pPr>
            <a:r>
              <a:rPr lang="id-ID" sz="2800" dirty="0">
                <a:solidFill>
                  <a:schemeClr val="tx2"/>
                </a:solidFill>
              </a:rPr>
              <a:t>Meminta pemilih menunjukkan C6/A5/KTP sebelum memasuki TPS</a:t>
            </a:r>
          </a:p>
          <a:p>
            <a:pPr marL="457200" indent="-457200" algn="just">
              <a:buFont typeface="+mj-lt"/>
              <a:buAutoNum type="arabicPeriod"/>
            </a:pPr>
            <a:r>
              <a:rPr lang="id-ID" sz="2800" dirty="0">
                <a:solidFill>
                  <a:schemeClr val="tx2"/>
                </a:solidFill>
              </a:rPr>
              <a:t>Meminta pemilih untuk mengecek nama pemilih pada papan pengumuman apabila tidak membawa/menerima C6</a:t>
            </a:r>
          </a:p>
          <a:p>
            <a:pPr marL="457200" indent="-457200" algn="just">
              <a:buFont typeface="+mj-lt"/>
              <a:buAutoNum type="arabicPeriod"/>
            </a:pPr>
            <a:r>
              <a:rPr lang="id-ID" sz="2800" dirty="0">
                <a:solidFill>
                  <a:schemeClr val="tx2"/>
                </a:solidFill>
              </a:rPr>
              <a:t>Menjaga ketertiban di TPS</a:t>
            </a:r>
          </a:p>
        </p:txBody>
      </p:sp>
      <p:sp>
        <p:nvSpPr>
          <p:cNvPr id="4" name="Slide Number Placeholder 3"/>
          <p:cNvSpPr>
            <a:spLocks noGrp="1"/>
          </p:cNvSpPr>
          <p:nvPr>
            <p:ph type="sldNum" sz="quarter" idx="12"/>
          </p:nvPr>
        </p:nvSpPr>
        <p:spPr/>
        <p:txBody>
          <a:bodyPr/>
          <a:lstStyle/>
          <a:p>
            <a:pPr>
              <a:defRPr/>
            </a:pPr>
            <a:fld id="{9FFBD82D-2A9C-43E3-928F-6FCE4A333A8D}" type="slidenum">
              <a:rPr lang="en-US" smtClean="0"/>
              <a:pPr>
                <a:defRPr/>
              </a:pPr>
              <a:t>41</a:t>
            </a:fld>
            <a:endParaRPr lang="en-US"/>
          </a:p>
        </p:txBody>
      </p:sp>
    </p:spTree>
    <p:extLst>
      <p:ext uri="{BB962C8B-B14F-4D97-AF65-F5344CB8AC3E}">
        <p14:creationId xmlns:p14="http://schemas.microsoft.com/office/powerpoint/2010/main" val="2408767780"/>
      </p:ext>
    </p:extLst>
  </p:cSld>
  <p:clrMapOvr>
    <a:masterClrMapping/>
  </p:clrMapOvr>
  <p:transition spd="slow">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991" y="1276471"/>
            <a:ext cx="9826586" cy="1211872"/>
          </a:xfrm>
        </p:spPr>
        <p:txBody>
          <a:bodyPr>
            <a:normAutofit fontScale="90000"/>
          </a:bodyPr>
          <a:lstStyle/>
          <a:p>
            <a:r>
              <a:rPr lang="id-ID" b="1" dirty="0"/>
              <a:t>PETUGAS KETERTIBAN </a:t>
            </a:r>
            <a:r>
              <a:rPr lang="id-ID" b="1" dirty="0" smtClean="0"/>
              <a:t>TPS</a:t>
            </a:r>
            <a:br>
              <a:rPr lang="id-ID" b="1" dirty="0" smtClean="0"/>
            </a:br>
            <a:r>
              <a:rPr lang="id-ID" b="1" dirty="0" smtClean="0"/>
              <a:t>(Pintu </a:t>
            </a:r>
            <a:r>
              <a:rPr lang="id-ID" b="1" dirty="0"/>
              <a:t>Keluar)</a:t>
            </a:r>
            <a:br>
              <a:rPr lang="id-ID" b="1" dirty="0"/>
            </a:br>
            <a:r>
              <a:rPr lang="id-ID" b="1" dirty="0"/>
              <a:t>Saat Pemungutan Suara</a:t>
            </a:r>
          </a:p>
        </p:txBody>
      </p:sp>
      <p:sp>
        <p:nvSpPr>
          <p:cNvPr id="3" name="Content Placeholder 2"/>
          <p:cNvSpPr>
            <a:spLocks noGrp="1"/>
          </p:cNvSpPr>
          <p:nvPr>
            <p:ph idx="1"/>
          </p:nvPr>
        </p:nvSpPr>
        <p:spPr>
          <a:xfrm>
            <a:off x="1071991" y="2694779"/>
            <a:ext cx="9826586" cy="4173419"/>
          </a:xfrm>
        </p:spPr>
        <p:txBody>
          <a:bodyPr>
            <a:normAutofit/>
          </a:bodyPr>
          <a:lstStyle/>
          <a:p>
            <a:pPr marL="457200" indent="-457200" algn="just">
              <a:buFont typeface="+mj-lt"/>
              <a:buAutoNum type="arabicPeriod"/>
            </a:pPr>
            <a:r>
              <a:rPr lang="id-ID" sz="2800" dirty="0">
                <a:solidFill>
                  <a:schemeClr val="tx2"/>
                </a:solidFill>
              </a:rPr>
              <a:t>Memastikan jari pemilih telah berisi tanda tinta</a:t>
            </a:r>
          </a:p>
          <a:p>
            <a:pPr marL="457200" indent="-457200" algn="just">
              <a:buFont typeface="+mj-lt"/>
              <a:buAutoNum type="arabicPeriod"/>
            </a:pPr>
            <a:r>
              <a:rPr lang="id-ID" sz="2800" dirty="0">
                <a:solidFill>
                  <a:schemeClr val="tx2"/>
                </a:solidFill>
              </a:rPr>
              <a:t>Mempersilahkan pemilih untuk meninggalkan TPS</a:t>
            </a:r>
          </a:p>
          <a:p>
            <a:pPr marL="457200" indent="-457200" algn="just">
              <a:buFont typeface="+mj-lt"/>
              <a:buAutoNum type="arabicPeriod"/>
            </a:pPr>
            <a:r>
              <a:rPr lang="id-ID" sz="2800" dirty="0">
                <a:solidFill>
                  <a:schemeClr val="tx2"/>
                </a:solidFill>
              </a:rPr>
              <a:t>Menjaga ketertiban dan keamanan TPS</a:t>
            </a:r>
          </a:p>
        </p:txBody>
      </p:sp>
      <p:sp>
        <p:nvSpPr>
          <p:cNvPr id="4" name="Slide Number Placeholder 3"/>
          <p:cNvSpPr>
            <a:spLocks noGrp="1"/>
          </p:cNvSpPr>
          <p:nvPr>
            <p:ph type="sldNum" sz="quarter" idx="12"/>
          </p:nvPr>
        </p:nvSpPr>
        <p:spPr/>
        <p:txBody>
          <a:bodyPr/>
          <a:lstStyle/>
          <a:p>
            <a:pPr>
              <a:defRPr/>
            </a:pPr>
            <a:fld id="{9FFBD82D-2A9C-43E3-928F-6FCE4A333A8D}" type="slidenum">
              <a:rPr lang="en-US" smtClean="0"/>
              <a:pPr>
                <a:defRPr/>
              </a:pPr>
              <a:t>42</a:t>
            </a:fld>
            <a:endParaRPr lang="en-US"/>
          </a:p>
        </p:txBody>
      </p:sp>
    </p:spTree>
    <p:extLst>
      <p:ext uri="{BB962C8B-B14F-4D97-AF65-F5344CB8AC3E}">
        <p14:creationId xmlns:p14="http://schemas.microsoft.com/office/powerpoint/2010/main" val="135663298"/>
      </p:ext>
    </p:extLst>
  </p:cSld>
  <p:clrMapOvr>
    <a:masterClrMapping/>
  </p:clrMapOvr>
  <p:transition spd="slow">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991" y="1042054"/>
            <a:ext cx="9826586" cy="1211872"/>
          </a:xfrm>
        </p:spPr>
        <p:txBody>
          <a:bodyPr>
            <a:normAutofit fontScale="90000"/>
          </a:bodyPr>
          <a:lstStyle/>
          <a:p>
            <a:r>
              <a:rPr lang="id-ID" b="1" dirty="0"/>
              <a:t>PETUGAS KETERTIBAN </a:t>
            </a:r>
            <a:r>
              <a:rPr lang="id-ID" b="1" dirty="0" smtClean="0"/>
              <a:t>TPS</a:t>
            </a:r>
            <a:br>
              <a:rPr lang="id-ID" b="1" dirty="0" smtClean="0"/>
            </a:br>
            <a:r>
              <a:rPr lang="id-ID" b="1" dirty="0" smtClean="0"/>
              <a:t>(Pintu </a:t>
            </a:r>
            <a:r>
              <a:rPr lang="id-ID" b="1" dirty="0"/>
              <a:t>Keluar)</a:t>
            </a:r>
            <a:br>
              <a:rPr lang="id-ID" b="1" dirty="0"/>
            </a:br>
            <a:r>
              <a:rPr lang="id-ID" b="1" dirty="0"/>
              <a:t>Saat Penghitungan Suara</a:t>
            </a:r>
          </a:p>
        </p:txBody>
      </p:sp>
      <p:sp>
        <p:nvSpPr>
          <p:cNvPr id="3" name="Content Placeholder 2"/>
          <p:cNvSpPr>
            <a:spLocks noGrp="1"/>
          </p:cNvSpPr>
          <p:nvPr>
            <p:ph idx="1"/>
          </p:nvPr>
        </p:nvSpPr>
        <p:spPr>
          <a:xfrm>
            <a:off x="1071991" y="2653320"/>
            <a:ext cx="9826586" cy="4173419"/>
          </a:xfrm>
        </p:spPr>
        <p:txBody>
          <a:bodyPr>
            <a:normAutofit/>
          </a:bodyPr>
          <a:lstStyle/>
          <a:p>
            <a:pPr marL="457200" indent="-457200" algn="just">
              <a:buFont typeface="+mj-lt"/>
              <a:buAutoNum type="arabicPeriod"/>
            </a:pPr>
            <a:r>
              <a:rPr lang="id-ID" sz="2800" dirty="0">
                <a:solidFill>
                  <a:schemeClr val="tx2"/>
                </a:solidFill>
              </a:rPr>
              <a:t>Menjaga keamanan dan ketertiban TPS saat penghitungan suara</a:t>
            </a:r>
          </a:p>
          <a:p>
            <a:pPr marL="457200" indent="-457200" algn="just">
              <a:buFont typeface="+mj-lt"/>
              <a:buAutoNum type="arabicPeriod"/>
            </a:pPr>
            <a:r>
              <a:rPr lang="id-ID" sz="2800" dirty="0">
                <a:solidFill>
                  <a:schemeClr val="tx2"/>
                </a:solidFill>
              </a:rPr>
              <a:t>Mengawal kotak suara ke PPS</a:t>
            </a:r>
          </a:p>
        </p:txBody>
      </p:sp>
      <p:sp>
        <p:nvSpPr>
          <p:cNvPr id="4" name="Slide Number Placeholder 3"/>
          <p:cNvSpPr>
            <a:spLocks noGrp="1"/>
          </p:cNvSpPr>
          <p:nvPr>
            <p:ph type="sldNum" sz="quarter" idx="12"/>
          </p:nvPr>
        </p:nvSpPr>
        <p:spPr/>
        <p:txBody>
          <a:bodyPr/>
          <a:lstStyle/>
          <a:p>
            <a:pPr>
              <a:defRPr/>
            </a:pPr>
            <a:fld id="{9FFBD82D-2A9C-43E3-928F-6FCE4A333A8D}" type="slidenum">
              <a:rPr lang="en-US" smtClean="0"/>
              <a:pPr>
                <a:defRPr/>
              </a:pPr>
              <a:t>43</a:t>
            </a:fld>
            <a:endParaRPr lang="en-US"/>
          </a:p>
        </p:txBody>
      </p:sp>
    </p:spTree>
    <p:extLst>
      <p:ext uri="{BB962C8B-B14F-4D97-AF65-F5344CB8AC3E}">
        <p14:creationId xmlns:p14="http://schemas.microsoft.com/office/powerpoint/2010/main" val="21898722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dirty="0"/>
          </a:p>
        </p:txBody>
      </p:sp>
      <p:sp>
        <p:nvSpPr>
          <p:cNvPr id="7" name="Slide Number Placeholder 6"/>
          <p:cNvSpPr>
            <a:spLocks noGrp="1"/>
          </p:cNvSpPr>
          <p:nvPr>
            <p:ph type="sldNum" sz="quarter" idx="12"/>
          </p:nvPr>
        </p:nvSpPr>
        <p:spPr/>
        <p:txBody>
          <a:bodyPr/>
          <a:lstStyle/>
          <a:p>
            <a:pPr>
              <a:defRPr/>
            </a:pPr>
            <a:fld id="{9FFBD82D-2A9C-43E3-928F-6FCE4A333A8D}" type="slidenum">
              <a:rPr lang="en-US" smtClean="0"/>
              <a:pPr>
                <a:defRPr/>
              </a:pPr>
              <a:t>44</a:t>
            </a:fld>
            <a:endParaRPr lang="en-US"/>
          </a:p>
        </p:txBody>
      </p:sp>
      <p:pic>
        <p:nvPicPr>
          <p:cNvPr id="4" name="Picture 3"/>
          <p:cNvPicPr>
            <a:picLocks noChangeAspect="1"/>
          </p:cNvPicPr>
          <p:nvPr/>
        </p:nvPicPr>
        <p:blipFill>
          <a:blip r:embed="rId3" cstate="print"/>
          <a:stretch>
            <a:fillRect/>
          </a:stretch>
        </p:blipFill>
        <p:spPr>
          <a:xfrm>
            <a:off x="6166966" y="146074"/>
            <a:ext cx="5703443" cy="6694466"/>
          </a:xfrm>
          <a:prstGeom prst="rect">
            <a:avLst/>
          </a:prstGeom>
        </p:spPr>
      </p:pic>
      <p:pic>
        <p:nvPicPr>
          <p:cNvPr id="5" name="Picture 4"/>
          <p:cNvPicPr>
            <a:picLocks noChangeAspect="1"/>
          </p:cNvPicPr>
          <p:nvPr/>
        </p:nvPicPr>
        <p:blipFill>
          <a:blip r:embed="rId4" cstate="print"/>
          <a:stretch>
            <a:fillRect/>
          </a:stretch>
        </p:blipFill>
        <p:spPr>
          <a:xfrm>
            <a:off x="40608" y="0"/>
            <a:ext cx="5348081" cy="6840538"/>
          </a:xfrm>
          <a:prstGeom prst="rect">
            <a:avLst/>
          </a:prstGeom>
        </p:spPr>
      </p:pic>
      <p:sp>
        <p:nvSpPr>
          <p:cNvPr id="6" name="Rectangle 5"/>
          <p:cNvSpPr/>
          <p:nvPr/>
        </p:nvSpPr>
        <p:spPr>
          <a:xfrm>
            <a:off x="5332890" y="0"/>
            <a:ext cx="861148" cy="684053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3051143244"/>
      </p:ext>
    </p:extLst>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Number Placeholder 3"/>
          <p:cNvSpPr txBox="1">
            <a:spLocks noGrp="1" noChangeArrowheads="1"/>
          </p:cNvSpPr>
          <p:nvPr/>
        </p:nvSpPr>
        <p:spPr bwMode="auto">
          <a:xfrm>
            <a:off x="8536226" y="6213489"/>
            <a:ext cx="2779236" cy="456036"/>
          </a:xfrm>
          <a:prstGeom prst="rect">
            <a:avLst/>
          </a:prstGeom>
          <a:noFill/>
          <a:ln w="9525">
            <a:noFill/>
            <a:miter lim="800000"/>
            <a:headEnd/>
            <a:tailEnd/>
          </a:ln>
        </p:spPr>
        <p:txBody>
          <a:bodyPr/>
          <a:lstStyle/>
          <a:p>
            <a:pPr algn="r"/>
            <a:fld id="{45B41998-7BC0-4241-AF06-C0CF043B207C}" type="slidenum">
              <a:rPr lang="en-GB" altLang="en-US" sz="1000">
                <a:effectLst>
                  <a:outerShdw blurRad="38100" dist="38100" dir="2700000" algn="tl">
                    <a:srgbClr val="000000"/>
                  </a:outerShdw>
                </a:effectLst>
                <a:latin typeface="Verdana" pitchFamily="34" charset="0"/>
              </a:rPr>
              <a:pPr algn="r"/>
              <a:t>45</a:t>
            </a:fld>
            <a:endParaRPr lang="en-GB" altLang="en-US" sz="1000">
              <a:effectLst>
                <a:outerShdw blurRad="38100" dist="38100" dir="2700000" algn="tl">
                  <a:srgbClr val="000000"/>
                </a:outerShdw>
              </a:effectLst>
              <a:latin typeface="Verdana" pitchFamily="34" charset="0"/>
            </a:endParaRPr>
          </a:p>
        </p:txBody>
      </p:sp>
      <p:pic>
        <p:nvPicPr>
          <p:cNvPr id="50179" name="Picture 4"/>
          <p:cNvPicPr>
            <a:picLocks noChangeAspect="1" noChangeArrowheads="1"/>
          </p:cNvPicPr>
          <p:nvPr/>
        </p:nvPicPr>
        <p:blipFill>
          <a:blip r:embed="rId3"/>
          <a:srcRect l="3223" t="2174" r="3334"/>
          <a:stretch>
            <a:fillRect/>
          </a:stretch>
        </p:blipFill>
        <p:spPr bwMode="auto">
          <a:xfrm>
            <a:off x="0" y="0"/>
            <a:ext cx="11911013" cy="6840538"/>
          </a:xfrm>
          <a:prstGeom prst="rect">
            <a:avLst/>
          </a:prstGeom>
          <a:noFill/>
          <a:ln w="9525">
            <a:noFill/>
            <a:miter lim="800000"/>
            <a:headEnd/>
            <a:tailEnd/>
          </a:ln>
        </p:spPr>
      </p:pic>
      <p:graphicFrame>
        <p:nvGraphicFramePr>
          <p:cNvPr id="50180" name="Object 2"/>
          <p:cNvGraphicFramePr>
            <a:graphicFrameLocks noChangeAspect="1"/>
          </p:cNvGraphicFramePr>
          <p:nvPr/>
        </p:nvGraphicFramePr>
        <p:xfrm>
          <a:off x="397034" y="4180330"/>
          <a:ext cx="9925844" cy="2417941"/>
        </p:xfrm>
        <a:graphic>
          <a:graphicData uri="http://schemas.openxmlformats.org/presentationml/2006/ole">
            <mc:AlternateContent xmlns:mc="http://schemas.openxmlformats.org/markup-compatibility/2006">
              <mc:Choice xmlns:v="urn:schemas-microsoft-com:vml" Requires="v">
                <p:oleObj spid="_x0000_s50184" r:id="rId4" imgW="6748272" imgH="2941320" progId="">
                  <p:embed/>
                </p:oleObj>
              </mc:Choice>
              <mc:Fallback>
                <p:oleObj r:id="rId4" imgW="6748272" imgH="2941320" progId="">
                  <p:embed/>
                  <p:pic>
                    <p:nvPicPr>
                      <p:cNvPr id="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7034" y="4180330"/>
                        <a:ext cx="9925844" cy="2417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50181" name="TextBox 14"/>
          <p:cNvPicPr>
            <a:picLocks noChangeArrowheads="1"/>
          </p:cNvPicPr>
          <p:nvPr/>
        </p:nvPicPr>
        <p:blipFill>
          <a:blip r:embed="rId6"/>
          <a:srcRect/>
          <a:stretch>
            <a:fillRect/>
          </a:stretch>
        </p:blipFill>
        <p:spPr bwMode="auto">
          <a:xfrm>
            <a:off x="889190" y="2742550"/>
            <a:ext cx="10275317" cy="1453614"/>
          </a:xfrm>
          <a:prstGeom prst="rect">
            <a:avLst/>
          </a:prstGeom>
          <a:noFill/>
          <a:ln w="9525" cmpd="sng">
            <a:noFill/>
            <a:miter lim="800000"/>
            <a:headEnd/>
            <a:tailEnd/>
          </a:ln>
        </p:spPr>
      </p:pic>
      <p:pic>
        <p:nvPicPr>
          <p:cNvPr id="50183" name="Picture 3" descr="G:\PHILIP's Documents\511px-Garuda_Pancasila,_Coat_Arms_of_Indonesia.svg.png"/>
          <p:cNvPicPr>
            <a:picLocks noChangeAspect="1" noChangeArrowheads="1"/>
          </p:cNvPicPr>
          <p:nvPr/>
        </p:nvPicPr>
        <p:blipFill>
          <a:blip r:embed="rId7"/>
          <a:srcRect/>
          <a:stretch>
            <a:fillRect/>
          </a:stretch>
        </p:blipFill>
        <p:spPr bwMode="auto">
          <a:xfrm>
            <a:off x="5062181" y="152014"/>
            <a:ext cx="1786652" cy="1303186"/>
          </a:xfrm>
          <a:prstGeom prst="rect">
            <a:avLst/>
          </a:prstGeom>
          <a:noFill/>
          <a:ln w="9525">
            <a:noFill/>
            <a:miter lim="800000"/>
            <a:headEnd/>
            <a:tailEnd/>
          </a:ln>
        </p:spPr>
      </p:pic>
      <p:sp>
        <p:nvSpPr>
          <p:cNvPr id="50184" name="Slide Number Placeholder 8"/>
          <p:cNvSpPr txBox="1">
            <a:spLocks noChangeArrowheads="1"/>
          </p:cNvSpPr>
          <p:nvPr/>
        </p:nvSpPr>
        <p:spPr bwMode="auto">
          <a:xfrm>
            <a:off x="10918429" y="6476344"/>
            <a:ext cx="992584" cy="364195"/>
          </a:xfrm>
          <a:prstGeom prst="rect">
            <a:avLst/>
          </a:prstGeom>
          <a:noFill/>
          <a:ln w="9525">
            <a:noFill/>
            <a:miter lim="800000"/>
            <a:headEnd/>
            <a:tailEnd/>
          </a:ln>
        </p:spPr>
        <p:txBody>
          <a:bodyPr anchor="b"/>
          <a:lstStyle/>
          <a:p>
            <a:pPr algn="r"/>
            <a:fld id="{06F934D4-B7A2-4867-95DB-F75A2EEADD96}" type="slidenum">
              <a:rPr lang="en-US" sz="1400" b="1">
                <a:effectLst>
                  <a:outerShdw blurRad="38100" dist="38100" dir="2700000" algn="tl">
                    <a:srgbClr val="000000"/>
                  </a:outerShdw>
                </a:effectLst>
                <a:latin typeface="Antique Olive Compact"/>
              </a:rPr>
              <a:pPr algn="r"/>
              <a:t>45</a:t>
            </a:fld>
            <a:endParaRPr lang="en-US" sz="1400" b="1">
              <a:effectLst>
                <a:outerShdw blurRad="38100" dist="38100" dir="2700000" algn="tl">
                  <a:srgbClr val="000000"/>
                </a:outerShdw>
              </a:effectLst>
              <a:latin typeface="Antique Olive Compac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50181"/>
                                        </p:tgtEl>
                                        <p:attrNameLst>
                                          <p:attrName>style.visibility</p:attrName>
                                        </p:attrNameLst>
                                      </p:cBhvr>
                                      <p:to>
                                        <p:strVal val="visible"/>
                                      </p:to>
                                    </p:set>
                                    <p:anim calcmode="discrete" valueType="clr">
                                      <p:cBhvr override="childStyle">
                                        <p:cTn id="7" dur="500"/>
                                        <p:tgtEl>
                                          <p:spTgt spid="50181"/>
                                        </p:tgtEl>
                                        <p:attrNameLst>
                                          <p:attrName>style.color</p:attrName>
                                        </p:attrNameLst>
                                      </p:cBhvr>
                                      <p:tavLst>
                                        <p:tav tm="0">
                                          <p:val>
                                            <p:clrVal>
                                              <a:schemeClr val="accent2"/>
                                            </p:clrVal>
                                          </p:val>
                                        </p:tav>
                                        <p:tav tm="50000">
                                          <p:val>
                                            <p:clrVal>
                                              <a:schemeClr val="hlink"/>
                                            </p:clrVal>
                                          </p:val>
                                        </p:tav>
                                      </p:tavLst>
                                    </p:anim>
                                    <p:anim calcmode="discrete" valueType="clr">
                                      <p:cBhvr>
                                        <p:cTn id="8" dur="500"/>
                                        <p:tgtEl>
                                          <p:spTgt spid="50181"/>
                                        </p:tgtEl>
                                        <p:attrNameLst>
                                          <p:attrName>fillcolor</p:attrName>
                                        </p:attrNameLst>
                                      </p:cBhvr>
                                      <p:tavLst>
                                        <p:tav tm="0">
                                          <p:val>
                                            <p:clrVal>
                                              <a:schemeClr val="accent2"/>
                                            </p:clrVal>
                                          </p:val>
                                        </p:tav>
                                        <p:tav tm="50000">
                                          <p:val>
                                            <p:clrVal>
                                              <a:schemeClr val="hlink"/>
                                            </p:clrVal>
                                          </p:val>
                                        </p:tav>
                                      </p:tavLst>
                                    </p:anim>
                                    <p:set>
                                      <p:cBhvr>
                                        <p:cTn id="9" dur="500"/>
                                        <p:tgtEl>
                                          <p:spTgt spid="5018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Urban">
  <a:themeElements>
    <a:clrScheme name="Urban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fontScheme name="Urban">
      <a:majorFont>
        <a:latin typeface="Trebuchet MS"/>
        <a:ea typeface=""/>
        <a:cs typeface=""/>
      </a:majorFont>
      <a:minorFont>
        <a:latin typeface="Georg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ea typeface="MS PGothic"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ea typeface="MS PGothic" pitchFamily="34" charset="-128"/>
          </a:defRPr>
        </a:defPPr>
      </a:lstStyle>
    </a:lnDef>
  </a:objectDefaults>
  <a:extraClrSchemeLst>
    <a:extraClrScheme>
      <a:clrScheme name="Urban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Apex">
  <a:themeElements>
    <a:clrScheme name="1_Apex 1">
      <a:dk1>
        <a:srgbClr val="69676D"/>
      </a:dk1>
      <a:lt1>
        <a:srgbClr val="FFFFFF"/>
      </a:lt1>
      <a:dk2>
        <a:srgbClr val="000000"/>
      </a:dk2>
      <a:lt2>
        <a:srgbClr val="C9C2D1"/>
      </a:lt2>
      <a:accent1>
        <a:srgbClr val="CEB966"/>
      </a:accent1>
      <a:accent2>
        <a:srgbClr val="9CB084"/>
      </a:accent2>
      <a:accent3>
        <a:srgbClr val="AAAAAA"/>
      </a:accent3>
      <a:accent4>
        <a:srgbClr val="DADADA"/>
      </a:accent4>
      <a:accent5>
        <a:srgbClr val="E3D9B8"/>
      </a:accent5>
      <a:accent6>
        <a:srgbClr val="8D9F77"/>
      </a:accent6>
      <a:hlink>
        <a:srgbClr val="410082"/>
      </a:hlink>
      <a:folHlink>
        <a:srgbClr val="932968"/>
      </a:folHlink>
    </a:clrScheme>
    <a:fontScheme name="1_Apex">
      <a:majorFont>
        <a:latin typeface="Lucida Sans"/>
        <a:ea typeface=""/>
        <a:cs typeface=""/>
      </a:majorFont>
      <a:minorFont>
        <a:latin typeface="Book Antiqu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ea typeface="MS PGothic" pitchFamily="3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53882" dir="13500000" algn="ctr" rotWithShape="0">
            <a:schemeClr val="bg2">
              <a:alpha val="50000"/>
            </a:schemeClr>
          </a:outer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en-US" sz="1800" b="0" i="0" u="none" strike="noStrike" cap="none" normalizeH="0" baseline="0" smtClean="0">
            <a:ln>
              <a:noFill/>
            </a:ln>
            <a:solidFill>
              <a:schemeClr val="tx1"/>
            </a:solidFill>
            <a:effectLst/>
            <a:latin typeface="Arial" pitchFamily="34" charset="0"/>
            <a:ea typeface="MS PGothic" pitchFamily="34" charset="-128"/>
          </a:defRPr>
        </a:defPPr>
      </a:lstStyle>
    </a:lnDef>
  </a:objectDefaults>
  <a:extraClrSchemeLst>
    <a:extraClrScheme>
      <a:clrScheme name="1_Apex 1">
        <a:dk1>
          <a:srgbClr val="69676D"/>
        </a:dk1>
        <a:lt1>
          <a:srgbClr val="FFFFFF"/>
        </a:lt1>
        <a:dk2>
          <a:srgbClr val="000000"/>
        </a:dk2>
        <a:lt2>
          <a:srgbClr val="C9C2D1"/>
        </a:lt2>
        <a:accent1>
          <a:srgbClr val="CEB966"/>
        </a:accent1>
        <a:accent2>
          <a:srgbClr val="9CB084"/>
        </a:accent2>
        <a:accent3>
          <a:srgbClr val="AAAAAA"/>
        </a:accent3>
        <a:accent4>
          <a:srgbClr val="DADADA"/>
        </a:accent4>
        <a:accent5>
          <a:srgbClr val="E3D9B8"/>
        </a:accent5>
        <a:accent6>
          <a:srgbClr val="8D9F77"/>
        </a:accent6>
        <a:hlink>
          <a:srgbClr val="410082"/>
        </a:hlink>
        <a:folHlink>
          <a:srgbClr val="932968"/>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Urban">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1917</TotalTime>
  <Pages>0</Pages>
  <Words>3939</Words>
  <Characters>0</Characters>
  <Application>Microsoft Office PowerPoint</Application>
  <DocSecurity>0</DocSecurity>
  <PresentationFormat>Custom</PresentationFormat>
  <Lines>0</Lines>
  <Paragraphs>530</Paragraphs>
  <Slides>45</Slides>
  <Notes>18</Notes>
  <HiddenSlides>0</HiddenSlides>
  <MMClips>0</MMClips>
  <ScaleCrop>false</ScaleCrop>
  <HeadingPairs>
    <vt:vector size="6" baseType="variant">
      <vt:variant>
        <vt:lpstr>Theme</vt:lpstr>
      </vt:variant>
      <vt:variant>
        <vt:i4>3</vt:i4>
      </vt:variant>
      <vt:variant>
        <vt:lpstr>Embedded OLE Servers</vt:lpstr>
      </vt:variant>
      <vt:variant>
        <vt:i4>0</vt:i4>
      </vt:variant>
      <vt:variant>
        <vt:lpstr>Slide Titles</vt:lpstr>
      </vt:variant>
      <vt:variant>
        <vt:i4>45</vt:i4>
      </vt:variant>
    </vt:vector>
  </HeadingPairs>
  <TitlesOfParts>
    <vt:vector size="48" baseType="lpstr">
      <vt:lpstr>Urban</vt:lpstr>
      <vt:lpstr>1_Apex</vt:lpstr>
      <vt:lpstr>4_Urban</vt:lpstr>
      <vt:lpstr>PowerPoint Presentation</vt:lpstr>
      <vt:lpstr>PowerPoint Presentation</vt:lpstr>
      <vt:lpstr>Dasar Hukum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Urusan Wajib Pemerintah Daerah Yang Terkait Pelayanan Dasar</vt:lpstr>
      <vt:lpstr>Profil Jabatan Fungsional Pegawai Negeri Sipil</vt:lpstr>
      <vt:lpstr>TINGKATAN DALAM JABATAN FUNGSIONAL POLISI PAMONG PRAJA</vt:lpstr>
      <vt:lpstr>Syarat Pengangkatan dalam Jabatan Fungsional Pol PP</vt:lpstr>
      <vt:lpstr>Syarat Pengangkatan dalam Jabatan Fungsional Pol PP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PENGERTIAN  (PERMENDAGRI 84 THN 2014 TTG PENYELENGGARAAN LINMAS)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DASAR HUKUM LINMAS  DALAM PAM PEMILU</vt:lpstr>
      <vt:lpstr>Pelaksanaan PAM Pemilu </vt:lpstr>
      <vt:lpstr>PowerPoint Presentation</vt:lpstr>
      <vt:lpstr>PETUGAS KETERTIBAN TPS (Pintu Masuk) Saat Pemungutan Suara</vt:lpstr>
      <vt:lpstr>PETUGAS KETERTIBAN TPS (Pintu Keluar) Saat Pemungutan Suara</vt:lpstr>
      <vt:lpstr>PETUGAS KETERTIBAN TPS (Pintu Keluar) Saat Penghitungan Suara</vt:lpstr>
      <vt:lpstr>PowerPoint Presentation</vt:lpstr>
      <vt:lpstr>PowerPoint Presentation</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ASUS</cp:lastModifiedBy>
  <cp:revision>343</cp:revision>
  <dcterms:created xsi:type="dcterms:W3CDTF">2005-03-21T07:43:45Z</dcterms:created>
  <dcterms:modified xsi:type="dcterms:W3CDTF">2019-01-30T04:39:18Z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1033-9.1.0.4746</vt:lpwstr>
  </property>
</Properties>
</file>